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0.jpg" ContentType="image/jpeg"/>
  <Override PartName="/ppt/media/image31.jpg" ContentType="image/jpeg"/>
  <Override PartName="/ppt/media/image32.jpg" ContentType="image/jpeg"/>
  <Override PartName="/ppt/media/image33.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661" r:id="rId6"/>
    <p:sldMasterId id="2147483674" r:id="rId7"/>
    <p:sldMasterId id="2147483687" r:id="rId8"/>
    <p:sldMasterId id="2147483714" r:id="rId9"/>
    <p:sldMasterId id="2147483743" r:id="rId10"/>
    <p:sldMasterId id="2147483749" r:id="rId11"/>
    <p:sldMasterId id="2147483755" r:id="rId12"/>
    <p:sldMasterId id="2147483759" r:id="rId13"/>
    <p:sldMasterId id="2147483761" r:id="rId14"/>
    <p:sldMasterId id="2147483767" r:id="rId15"/>
    <p:sldMasterId id="2147483773" r:id="rId16"/>
    <p:sldMasterId id="2147483786" r:id="rId17"/>
  </p:sldMasterIdLst>
  <p:notesMasterIdLst>
    <p:notesMasterId r:id="rId111"/>
  </p:notesMasterIdLst>
  <p:sldIdLst>
    <p:sldId id="256" r:id="rId18"/>
    <p:sldId id="325" r:id="rId19"/>
    <p:sldId id="326" r:id="rId20"/>
    <p:sldId id="293" r:id="rId21"/>
    <p:sldId id="17038" r:id="rId22"/>
    <p:sldId id="355" r:id="rId23"/>
    <p:sldId id="17042" r:id="rId24"/>
    <p:sldId id="2147376346" r:id="rId25"/>
    <p:sldId id="329" r:id="rId26"/>
    <p:sldId id="284" r:id="rId27"/>
    <p:sldId id="448" r:id="rId28"/>
    <p:sldId id="265" r:id="rId29"/>
    <p:sldId id="443" r:id="rId30"/>
    <p:sldId id="449" r:id="rId31"/>
    <p:sldId id="450" r:id="rId32"/>
    <p:sldId id="451" r:id="rId33"/>
    <p:sldId id="455" r:id="rId34"/>
    <p:sldId id="465" r:id="rId35"/>
    <p:sldId id="468" r:id="rId36"/>
    <p:sldId id="466" r:id="rId37"/>
    <p:sldId id="454" r:id="rId38"/>
    <p:sldId id="458" r:id="rId39"/>
    <p:sldId id="467" r:id="rId40"/>
    <p:sldId id="464" r:id="rId41"/>
    <p:sldId id="2147376345" r:id="rId42"/>
    <p:sldId id="358" r:id="rId43"/>
    <p:sldId id="17016" r:id="rId44"/>
    <p:sldId id="17058" r:id="rId45"/>
    <p:sldId id="268" r:id="rId46"/>
    <p:sldId id="17059" r:id="rId47"/>
    <p:sldId id="2147376321" r:id="rId48"/>
    <p:sldId id="2147376322" r:id="rId49"/>
    <p:sldId id="2147376323" r:id="rId50"/>
    <p:sldId id="266" r:id="rId51"/>
    <p:sldId id="17017" r:id="rId52"/>
    <p:sldId id="17049" r:id="rId53"/>
    <p:sldId id="17050" r:id="rId54"/>
    <p:sldId id="17051" r:id="rId55"/>
    <p:sldId id="17052" r:id="rId56"/>
    <p:sldId id="17053" r:id="rId57"/>
    <p:sldId id="17054" r:id="rId58"/>
    <p:sldId id="17055" r:id="rId59"/>
    <p:sldId id="17056" r:id="rId60"/>
    <p:sldId id="17057" r:id="rId61"/>
    <p:sldId id="17015" r:id="rId62"/>
    <p:sldId id="17046" r:id="rId63"/>
    <p:sldId id="257" r:id="rId64"/>
    <p:sldId id="258" r:id="rId65"/>
    <p:sldId id="259" r:id="rId66"/>
    <p:sldId id="260" r:id="rId67"/>
    <p:sldId id="261" r:id="rId68"/>
    <p:sldId id="262" r:id="rId69"/>
    <p:sldId id="17047" r:id="rId70"/>
    <p:sldId id="264" r:id="rId71"/>
    <p:sldId id="17048" r:id="rId72"/>
    <p:sldId id="17018" r:id="rId73"/>
    <p:sldId id="2147376324" r:id="rId74"/>
    <p:sldId id="2147376325" r:id="rId75"/>
    <p:sldId id="2147376326" r:id="rId76"/>
    <p:sldId id="452" r:id="rId77"/>
    <p:sldId id="456" r:id="rId78"/>
    <p:sldId id="2147376327" r:id="rId79"/>
    <p:sldId id="2147376328" r:id="rId80"/>
    <p:sldId id="2147376329" r:id="rId81"/>
    <p:sldId id="2147376330" r:id="rId82"/>
    <p:sldId id="17023" r:id="rId83"/>
    <p:sldId id="17043" r:id="rId84"/>
    <p:sldId id="17027" r:id="rId85"/>
    <p:sldId id="17040" r:id="rId86"/>
    <p:sldId id="2147376331" r:id="rId87"/>
    <p:sldId id="2147376332" r:id="rId88"/>
    <p:sldId id="2147376333" r:id="rId89"/>
    <p:sldId id="2147376334" r:id="rId90"/>
    <p:sldId id="2147376335" r:id="rId91"/>
    <p:sldId id="2147376336" r:id="rId92"/>
    <p:sldId id="2147376337" r:id="rId93"/>
    <p:sldId id="2147376338" r:id="rId94"/>
    <p:sldId id="17028" r:id="rId95"/>
    <p:sldId id="17029" r:id="rId96"/>
    <p:sldId id="17026" r:id="rId97"/>
    <p:sldId id="2147376339" r:id="rId98"/>
    <p:sldId id="2147376340" r:id="rId99"/>
    <p:sldId id="2147376341" r:id="rId100"/>
    <p:sldId id="2147376342" r:id="rId101"/>
    <p:sldId id="2147376343" r:id="rId102"/>
    <p:sldId id="2147376344" r:id="rId103"/>
    <p:sldId id="17030" r:id="rId104"/>
    <p:sldId id="17044" r:id="rId105"/>
    <p:sldId id="17032" r:id="rId106"/>
    <p:sldId id="361" r:id="rId107"/>
    <p:sldId id="17037" r:id="rId108"/>
    <p:sldId id="17041" r:id="rId109"/>
    <p:sldId id="26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10F3DD-B1A3-358E-761A-CF50C26EBE56}" name="Tutt, Daniel" initials="TD" userId="S::Daniel.Tutt@cpuc.ca.gov::fc381236-2771-4b5d-abb8-553c9cbf47f9" providerId="AD"/>
  <p188:author id="{6B1CB0EB-B169-D1DC-B829-C9864CE4113C}" name="Ortego, Jason" initials="OJ" userId="S::jason.ortego@cpuc.ca.gov::039b24d0-a416-49f5-9b86-e558e1ee22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ser, Forest" initials="KF" lastIdx="10" clrIdx="0">
    <p:extLst>
      <p:ext uri="{19B8F6BF-5375-455C-9EA6-DF929625EA0E}">
        <p15:presenceInfo xmlns:p15="http://schemas.microsoft.com/office/powerpoint/2012/main" userId="S::forest.kaser@cpuc.ca.gov::c2abf0b0-73e5-490d-9cb8-aef68867551a" providerId="AD"/>
      </p:ext>
    </p:extLst>
  </p:cmAuthor>
  <p:cmAuthor id="2" name="Tutt, Daniel" initials="TD" lastIdx="9" clrIdx="1">
    <p:extLst>
      <p:ext uri="{19B8F6BF-5375-455C-9EA6-DF929625EA0E}">
        <p15:presenceInfo xmlns:p15="http://schemas.microsoft.com/office/powerpoint/2012/main" userId="S::Daniel.Tutt@cpuc.ca.gov::fc381236-2771-4b5d-abb8-553c9cbf47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BFF"/>
    <a:srgbClr val="4572C3"/>
    <a:srgbClr val="E77148"/>
    <a:srgbClr val="DC3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C6014-F58F-48C2-8364-825745ABBA19}" v="46" dt="2022-11-07T22:28:41.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66742" autoAdjust="0"/>
  </p:normalViewPr>
  <p:slideViewPr>
    <p:cSldViewPr snapToGrid="0">
      <p:cViewPr varScale="1">
        <p:scale>
          <a:sx n="79" d="100"/>
          <a:sy n="79" d="100"/>
        </p:scale>
        <p:origin x="19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microsoft.com/office/2016/11/relationships/changesInfo" Target="changesInfos/changesInfo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commentAuthors" Target="commentAuthors.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notesMaster" Target="notesMasters/notesMaster1.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tego, Jason" userId="S::jason.ortego@cpuc.ca.gov::039b24d0-a416-49f5-9b86-e558e1ee224d" providerId="AD" clId="Web-{85E02385-589F-19A0-4A6F-D3632FCBCAD4}"/>
    <pc:docChg chg="mod">
      <pc:chgData name="Ortego, Jason" userId="S::jason.ortego@cpuc.ca.gov::039b24d0-a416-49f5-9b86-e558e1ee224d" providerId="AD" clId="Web-{85E02385-589F-19A0-4A6F-D3632FCBCAD4}" dt="2022-10-31T22:13:09.431" v="1"/>
      <pc:docMkLst>
        <pc:docMk/>
      </pc:docMkLst>
      <pc:sldChg chg="addCm">
        <pc:chgData name="Ortego, Jason" userId="S::jason.ortego@cpuc.ca.gov::039b24d0-a416-49f5-9b86-e558e1ee224d" providerId="AD" clId="Web-{85E02385-589F-19A0-4A6F-D3632FCBCAD4}" dt="2022-10-31T22:13:09.431" v="1"/>
        <pc:sldMkLst>
          <pc:docMk/>
          <pc:sldMk cId="3785064242" sldId="355"/>
        </pc:sldMkLst>
      </pc:sldChg>
    </pc:docChg>
  </pc:docChgLst>
  <pc:docChgLst>
    <pc:chgData name="Messay Betru" userId="7f1db2ed-d39b-412d-a4e6-9d2f01b618ca" providerId="ADAL" clId="{A37C6014-F58F-48C2-8364-825745ABBA19}"/>
    <pc:docChg chg="undo custSel addSld delSld modSld sldOrd">
      <pc:chgData name="Messay Betru" userId="7f1db2ed-d39b-412d-a4e6-9d2f01b618ca" providerId="ADAL" clId="{A37C6014-F58F-48C2-8364-825745ABBA19}" dt="2022-11-03T21:25:14.791" v="3854"/>
      <pc:docMkLst>
        <pc:docMk/>
      </pc:docMkLst>
      <pc:sldChg chg="addSp delSp modSp mod modNotesTx">
        <pc:chgData name="Messay Betru" userId="7f1db2ed-d39b-412d-a4e6-9d2f01b618ca" providerId="ADAL" clId="{A37C6014-F58F-48C2-8364-825745ABBA19}" dt="2022-11-01T17:27:01.829" v="2851" actId="207"/>
        <pc:sldMkLst>
          <pc:docMk/>
          <pc:sldMk cId="2462472112" sldId="263"/>
        </pc:sldMkLst>
        <pc:spChg chg="del mod">
          <ac:chgData name="Messay Betru" userId="7f1db2ed-d39b-412d-a4e6-9d2f01b618ca" providerId="ADAL" clId="{A37C6014-F58F-48C2-8364-825745ABBA19}" dt="2022-11-01T17:26:15.850" v="2843" actId="478"/>
          <ac:spMkLst>
            <pc:docMk/>
            <pc:sldMk cId="2462472112" sldId="263"/>
            <ac:spMk id="2" creationId="{CE5C8A5D-EA52-194A-8424-155328D99D35}"/>
          </ac:spMkLst>
        </pc:spChg>
        <pc:spChg chg="add del mod">
          <ac:chgData name="Messay Betru" userId="7f1db2ed-d39b-412d-a4e6-9d2f01b618ca" providerId="ADAL" clId="{A37C6014-F58F-48C2-8364-825745ABBA19}" dt="2022-11-01T17:26:13.818" v="2842" actId="478"/>
          <ac:spMkLst>
            <pc:docMk/>
            <pc:sldMk cId="2462472112" sldId="263"/>
            <ac:spMk id="7" creationId="{4706F77B-6634-CAD2-644A-B71DE5F80CBF}"/>
          </ac:spMkLst>
        </pc:spChg>
        <pc:spChg chg="add mod">
          <ac:chgData name="Messay Betru" userId="7f1db2ed-d39b-412d-a4e6-9d2f01b618ca" providerId="ADAL" clId="{A37C6014-F58F-48C2-8364-825745ABBA19}" dt="2022-11-01T17:27:01.829" v="2851" actId="207"/>
          <ac:spMkLst>
            <pc:docMk/>
            <pc:sldMk cId="2462472112" sldId="263"/>
            <ac:spMk id="9" creationId="{89AC57E5-40EC-AE20-2A07-11D4226A5A01}"/>
          </ac:spMkLst>
        </pc:spChg>
        <pc:picChg chg="add del mod">
          <ac:chgData name="Messay Betru" userId="7f1db2ed-d39b-412d-a4e6-9d2f01b618ca" providerId="ADAL" clId="{A37C6014-F58F-48C2-8364-825745ABBA19}" dt="2022-11-01T17:26:26.826" v="2846" actId="478"/>
          <ac:picMkLst>
            <pc:docMk/>
            <pc:sldMk cId="2462472112" sldId="263"/>
            <ac:picMk id="8" creationId="{5BDA8E89-1FEC-5B27-EF20-95EDB0BE794F}"/>
          </ac:picMkLst>
        </pc:picChg>
      </pc:sldChg>
      <pc:sldChg chg="modNotesTx">
        <pc:chgData name="Messay Betru" userId="7f1db2ed-d39b-412d-a4e6-9d2f01b618ca" providerId="ADAL" clId="{A37C6014-F58F-48C2-8364-825745ABBA19}" dt="2022-11-01T15:29:16.635" v="314" actId="20577"/>
        <pc:sldMkLst>
          <pc:docMk/>
          <pc:sldMk cId="3974039490" sldId="325"/>
        </pc:sldMkLst>
      </pc:sldChg>
      <pc:sldChg chg="modNotesTx">
        <pc:chgData name="Messay Betru" userId="7f1db2ed-d39b-412d-a4e6-9d2f01b618ca" providerId="ADAL" clId="{A37C6014-F58F-48C2-8364-825745ABBA19}" dt="2022-11-03T17:01:47.283" v="3599" actId="5793"/>
        <pc:sldMkLst>
          <pc:docMk/>
          <pc:sldMk cId="162559950" sldId="326"/>
        </pc:sldMkLst>
      </pc:sldChg>
      <pc:sldChg chg="modSp mod modNotesTx">
        <pc:chgData name="Messay Betru" userId="7f1db2ed-d39b-412d-a4e6-9d2f01b618ca" providerId="ADAL" clId="{A37C6014-F58F-48C2-8364-825745ABBA19}" dt="2022-11-03T16:21:46.781" v="3191" actId="313"/>
        <pc:sldMkLst>
          <pc:docMk/>
          <pc:sldMk cId="668275974" sldId="327"/>
        </pc:sldMkLst>
        <pc:spChg chg="mod">
          <ac:chgData name="Messay Betru" userId="7f1db2ed-d39b-412d-a4e6-9d2f01b618ca" providerId="ADAL" clId="{A37C6014-F58F-48C2-8364-825745ABBA19}" dt="2022-11-01T17:19:08.948" v="2511" actId="20577"/>
          <ac:spMkLst>
            <pc:docMk/>
            <pc:sldMk cId="668275974" sldId="327"/>
            <ac:spMk id="5" creationId="{C76703B0-5429-4134-8E36-1F56A2EB9544}"/>
          </ac:spMkLst>
        </pc:spChg>
        <pc:spChg chg="mod">
          <ac:chgData name="Messay Betru" userId="7f1db2ed-d39b-412d-a4e6-9d2f01b618ca" providerId="ADAL" clId="{A37C6014-F58F-48C2-8364-825745ABBA19}" dt="2022-11-02T15:59:09.299" v="3121" actId="20577"/>
          <ac:spMkLst>
            <pc:docMk/>
            <pc:sldMk cId="668275974" sldId="327"/>
            <ac:spMk id="6" creationId="{2594925A-4446-4195-90A6-6EB501CE83C0}"/>
          </ac:spMkLst>
        </pc:spChg>
      </pc:sldChg>
      <pc:sldChg chg="modSp mod modNotesTx">
        <pc:chgData name="Messay Betru" userId="7f1db2ed-d39b-412d-a4e6-9d2f01b618ca" providerId="ADAL" clId="{A37C6014-F58F-48C2-8364-825745ABBA19}" dt="2022-11-01T17:19:16.059" v="2514" actId="20577"/>
        <pc:sldMkLst>
          <pc:docMk/>
          <pc:sldMk cId="2006579027" sldId="329"/>
        </pc:sldMkLst>
        <pc:spChg chg="mod">
          <ac:chgData name="Messay Betru" userId="7f1db2ed-d39b-412d-a4e6-9d2f01b618ca" providerId="ADAL" clId="{A37C6014-F58F-48C2-8364-825745ABBA19}" dt="2022-11-01T17:19:16.059" v="2514" actId="20577"/>
          <ac:spMkLst>
            <pc:docMk/>
            <pc:sldMk cId="2006579027" sldId="329"/>
            <ac:spMk id="2" creationId="{AA3FDD3B-20C2-4EB4-805A-FD3B5FE2C13F}"/>
          </ac:spMkLst>
        </pc:spChg>
      </pc:sldChg>
      <pc:sldChg chg="modSp mod modCm modNotesTx">
        <pc:chgData name="Messay Betru" userId="7f1db2ed-d39b-412d-a4e6-9d2f01b618ca" providerId="ADAL" clId="{A37C6014-F58F-48C2-8364-825745ABBA19}" dt="2022-11-01T21:26:15.471" v="3119" actId="20577"/>
        <pc:sldMkLst>
          <pc:docMk/>
          <pc:sldMk cId="3785064242" sldId="355"/>
        </pc:sldMkLst>
        <pc:graphicFrameChg chg="mod modGraphic">
          <ac:chgData name="Messay Betru" userId="7f1db2ed-d39b-412d-a4e6-9d2f01b618ca" providerId="ADAL" clId="{A37C6014-F58F-48C2-8364-825745ABBA19}" dt="2022-11-01T21:26:15.471" v="3119" actId="20577"/>
          <ac:graphicFrameMkLst>
            <pc:docMk/>
            <pc:sldMk cId="3785064242" sldId="355"/>
            <ac:graphicFrameMk id="5" creationId="{0975AD6A-3634-4C88-A96D-41C899BCFB18}"/>
          </ac:graphicFrameMkLst>
        </pc:graphicFrameChg>
      </pc:sldChg>
      <pc:sldChg chg="modSp mod modNotesTx">
        <pc:chgData name="Messay Betru" userId="7f1db2ed-d39b-412d-a4e6-9d2f01b618ca" providerId="ADAL" clId="{A37C6014-F58F-48C2-8364-825745ABBA19}" dt="2022-11-01T17:19:28.931" v="2518" actId="20577"/>
        <pc:sldMkLst>
          <pc:docMk/>
          <pc:sldMk cId="3895079513" sldId="358"/>
        </pc:sldMkLst>
        <pc:spChg chg="mod">
          <ac:chgData name="Messay Betru" userId="7f1db2ed-d39b-412d-a4e6-9d2f01b618ca" providerId="ADAL" clId="{A37C6014-F58F-48C2-8364-825745ABBA19}" dt="2022-11-01T17:19:28.931" v="2518" actId="20577"/>
          <ac:spMkLst>
            <pc:docMk/>
            <pc:sldMk cId="3895079513" sldId="358"/>
            <ac:spMk id="2" creationId="{AA3FDD3B-20C2-4EB4-805A-FD3B5FE2C13F}"/>
          </ac:spMkLst>
        </pc:spChg>
      </pc:sldChg>
      <pc:sldChg chg="modNotesTx">
        <pc:chgData name="Messay Betru" userId="7f1db2ed-d39b-412d-a4e6-9d2f01b618ca" providerId="ADAL" clId="{A37C6014-F58F-48C2-8364-825745ABBA19}" dt="2022-11-01T17:16:05.612" v="2507" actId="313"/>
        <pc:sldMkLst>
          <pc:docMk/>
          <pc:sldMk cId="3722115258" sldId="361"/>
        </pc:sldMkLst>
      </pc:sldChg>
      <pc:sldChg chg="ord">
        <pc:chgData name="Messay Betru" userId="7f1db2ed-d39b-412d-a4e6-9d2f01b618ca" providerId="ADAL" clId="{A37C6014-F58F-48C2-8364-825745ABBA19}" dt="2022-11-03T17:45:53.944" v="3670"/>
        <pc:sldMkLst>
          <pc:docMk/>
          <pc:sldMk cId="661000642" sldId="17016"/>
        </pc:sldMkLst>
      </pc:sldChg>
      <pc:sldChg chg="ord">
        <pc:chgData name="Messay Betru" userId="7f1db2ed-d39b-412d-a4e6-9d2f01b618ca" providerId="ADAL" clId="{A37C6014-F58F-48C2-8364-825745ABBA19}" dt="2022-11-03T17:53:21.490" v="3674"/>
        <pc:sldMkLst>
          <pc:docMk/>
          <pc:sldMk cId="1489934934" sldId="17018"/>
        </pc:sldMkLst>
      </pc:sldChg>
      <pc:sldChg chg="del">
        <pc:chgData name="Messay Betru" userId="7f1db2ed-d39b-412d-a4e6-9d2f01b618ca" providerId="ADAL" clId="{A37C6014-F58F-48C2-8364-825745ABBA19}" dt="2022-11-03T17:54:42.653" v="3688" actId="47"/>
        <pc:sldMkLst>
          <pc:docMk/>
          <pc:sldMk cId="9135339" sldId="17019"/>
        </pc:sldMkLst>
      </pc:sldChg>
      <pc:sldChg chg="ord">
        <pc:chgData name="Messay Betru" userId="7f1db2ed-d39b-412d-a4e6-9d2f01b618ca" providerId="ADAL" clId="{A37C6014-F58F-48C2-8364-825745ABBA19}" dt="2022-11-03T17:54:36.383" v="3683"/>
        <pc:sldMkLst>
          <pc:docMk/>
          <pc:sldMk cId="779277967" sldId="17020"/>
        </pc:sldMkLst>
      </pc:sldChg>
      <pc:sldChg chg="ord">
        <pc:chgData name="Messay Betru" userId="7f1db2ed-d39b-412d-a4e6-9d2f01b618ca" providerId="ADAL" clId="{A37C6014-F58F-48C2-8364-825745ABBA19}" dt="2022-11-03T17:54:39.517" v="3687"/>
        <pc:sldMkLst>
          <pc:docMk/>
          <pc:sldMk cId="1087781760" sldId="17023"/>
        </pc:sldMkLst>
      </pc:sldChg>
      <pc:sldChg chg="add del ord">
        <pc:chgData name="Messay Betru" userId="7f1db2ed-d39b-412d-a4e6-9d2f01b618ca" providerId="ADAL" clId="{A37C6014-F58F-48C2-8364-825745ABBA19}" dt="2022-11-03T17:57:21.203" v="3752" actId="47"/>
        <pc:sldMkLst>
          <pc:docMk/>
          <pc:sldMk cId="1481016119" sldId="17025"/>
        </pc:sldMkLst>
      </pc:sldChg>
      <pc:sldChg chg="modSp mod ord">
        <pc:chgData name="Messay Betru" userId="7f1db2ed-d39b-412d-a4e6-9d2f01b618ca" providerId="ADAL" clId="{A37C6014-F58F-48C2-8364-825745ABBA19}" dt="2022-11-03T21:25:14.791" v="3854"/>
        <pc:sldMkLst>
          <pc:docMk/>
          <pc:sldMk cId="501602912" sldId="17026"/>
        </pc:sldMkLst>
        <pc:spChg chg="mod">
          <ac:chgData name="Messay Betru" userId="7f1db2ed-d39b-412d-a4e6-9d2f01b618ca" providerId="ADAL" clId="{A37C6014-F58F-48C2-8364-825745ABBA19}" dt="2022-11-03T17:56:11.301" v="3744" actId="20577"/>
          <ac:spMkLst>
            <pc:docMk/>
            <pc:sldMk cId="501602912" sldId="17026"/>
            <ac:spMk id="6" creationId="{47FCA0EC-6FB7-4144-A0BD-78374B00E8F4}"/>
          </ac:spMkLst>
        </pc:spChg>
      </pc:sldChg>
      <pc:sldChg chg="modSp mod modNotesTx">
        <pc:chgData name="Messay Betru" userId="7f1db2ed-d39b-412d-a4e6-9d2f01b618ca" providerId="ADAL" clId="{A37C6014-F58F-48C2-8364-825745ABBA19}" dt="2022-11-01T17:20:25.218" v="2525" actId="20577"/>
        <pc:sldMkLst>
          <pc:docMk/>
          <pc:sldMk cId="2836039302" sldId="17027"/>
        </pc:sldMkLst>
        <pc:spChg chg="mod">
          <ac:chgData name="Messay Betru" userId="7f1db2ed-d39b-412d-a4e6-9d2f01b618ca" providerId="ADAL" clId="{A37C6014-F58F-48C2-8364-825745ABBA19}" dt="2022-11-01T17:20:25.218" v="2525" actId="20577"/>
          <ac:spMkLst>
            <pc:docMk/>
            <pc:sldMk cId="2836039302" sldId="17027"/>
            <ac:spMk id="5" creationId="{1C900170-C5E6-4EB7-9845-ED4FA664B930}"/>
          </ac:spMkLst>
        </pc:spChg>
      </pc:sldChg>
      <pc:sldChg chg="modSp mod">
        <pc:chgData name="Messay Betru" userId="7f1db2ed-d39b-412d-a4e6-9d2f01b618ca" providerId="ADAL" clId="{A37C6014-F58F-48C2-8364-825745ABBA19}" dt="2022-11-03T17:56:03.812" v="3737" actId="20577"/>
        <pc:sldMkLst>
          <pc:docMk/>
          <pc:sldMk cId="2238901310" sldId="17028"/>
        </pc:sldMkLst>
        <pc:spChg chg="mod">
          <ac:chgData name="Messay Betru" userId="7f1db2ed-d39b-412d-a4e6-9d2f01b618ca" providerId="ADAL" clId="{A37C6014-F58F-48C2-8364-825745ABBA19}" dt="2022-11-03T17:56:03.812" v="3737" actId="20577"/>
          <ac:spMkLst>
            <pc:docMk/>
            <pc:sldMk cId="2238901310" sldId="17028"/>
            <ac:spMk id="6" creationId="{47FCA0EC-6FB7-4144-A0BD-78374B00E8F4}"/>
          </ac:spMkLst>
        </pc:spChg>
      </pc:sldChg>
      <pc:sldChg chg="modSp mod ord">
        <pc:chgData name="Messay Betru" userId="7f1db2ed-d39b-412d-a4e6-9d2f01b618ca" providerId="ADAL" clId="{A37C6014-F58F-48C2-8364-825745ABBA19}" dt="2022-11-03T17:55:58.301" v="3726" actId="20577"/>
        <pc:sldMkLst>
          <pc:docMk/>
          <pc:sldMk cId="2538361363" sldId="17029"/>
        </pc:sldMkLst>
        <pc:spChg chg="mod">
          <ac:chgData name="Messay Betru" userId="7f1db2ed-d39b-412d-a4e6-9d2f01b618ca" providerId="ADAL" clId="{A37C6014-F58F-48C2-8364-825745ABBA19}" dt="2022-11-03T17:55:58.301" v="3726" actId="20577"/>
          <ac:spMkLst>
            <pc:docMk/>
            <pc:sldMk cId="2538361363" sldId="17029"/>
            <ac:spMk id="6" creationId="{47FCA0EC-6FB7-4144-A0BD-78374B00E8F4}"/>
          </ac:spMkLst>
        </pc:spChg>
      </pc:sldChg>
      <pc:sldChg chg="modSp mod modNotesTx">
        <pc:chgData name="Messay Betru" userId="7f1db2ed-d39b-412d-a4e6-9d2f01b618ca" providerId="ADAL" clId="{A37C6014-F58F-48C2-8364-825745ABBA19}" dt="2022-11-03T17:38:10.909" v="3668" actId="20577"/>
        <pc:sldMkLst>
          <pc:docMk/>
          <pc:sldMk cId="145055261" sldId="17032"/>
        </pc:sldMkLst>
        <pc:spChg chg="mod">
          <ac:chgData name="Messay Betru" userId="7f1db2ed-d39b-412d-a4e6-9d2f01b618ca" providerId="ADAL" clId="{A37C6014-F58F-48C2-8364-825745ABBA19}" dt="2022-11-01T17:20:43.907" v="2532" actId="20577"/>
          <ac:spMkLst>
            <pc:docMk/>
            <pc:sldMk cId="145055261" sldId="17032"/>
            <ac:spMk id="5" creationId="{1C900170-C5E6-4EB7-9845-ED4FA664B930}"/>
          </ac:spMkLst>
        </pc:spChg>
        <pc:spChg chg="mod">
          <ac:chgData name="Messay Betru" userId="7f1db2ed-d39b-412d-a4e6-9d2f01b618ca" providerId="ADAL" clId="{A37C6014-F58F-48C2-8364-825745ABBA19}" dt="2022-11-03T17:38:10.909" v="3668" actId="20577"/>
          <ac:spMkLst>
            <pc:docMk/>
            <pc:sldMk cId="145055261" sldId="17032"/>
            <ac:spMk id="6" creationId="{47FCA0EC-6FB7-4144-A0BD-78374B00E8F4}"/>
          </ac:spMkLst>
        </pc:spChg>
      </pc:sldChg>
      <pc:sldChg chg="del">
        <pc:chgData name="Messay Betru" userId="7f1db2ed-d39b-412d-a4e6-9d2f01b618ca" providerId="ADAL" clId="{A37C6014-F58F-48C2-8364-825745ABBA19}" dt="2022-11-02T15:58:53.439" v="3120" actId="47"/>
        <pc:sldMkLst>
          <pc:docMk/>
          <pc:sldMk cId="3317913958" sldId="17034"/>
        </pc:sldMkLst>
      </pc:sldChg>
      <pc:sldChg chg="del">
        <pc:chgData name="Messay Betru" userId="7f1db2ed-d39b-412d-a4e6-9d2f01b618ca" providerId="ADAL" clId="{A37C6014-F58F-48C2-8364-825745ABBA19}" dt="2022-11-03T17:57:15.557" v="3751" actId="47"/>
        <pc:sldMkLst>
          <pc:docMk/>
          <pc:sldMk cId="3744367217" sldId="17036"/>
        </pc:sldMkLst>
      </pc:sldChg>
      <pc:sldChg chg="ord">
        <pc:chgData name="Messay Betru" userId="7f1db2ed-d39b-412d-a4e6-9d2f01b618ca" providerId="ADAL" clId="{A37C6014-F58F-48C2-8364-825745ABBA19}" dt="2022-11-03T17:54:38.248" v="3685"/>
        <pc:sldMkLst>
          <pc:docMk/>
          <pc:sldMk cId="2080459457" sldId="17039"/>
        </pc:sldMkLst>
      </pc:sldChg>
      <pc:sldChg chg="modSp mod ord">
        <pc:chgData name="Messay Betru" userId="7f1db2ed-d39b-412d-a4e6-9d2f01b618ca" providerId="ADAL" clId="{A37C6014-F58F-48C2-8364-825745ABBA19}" dt="2022-11-03T17:55:36.191" v="3720" actId="20577"/>
        <pc:sldMkLst>
          <pc:docMk/>
          <pc:sldMk cId="3292647678" sldId="17040"/>
        </pc:sldMkLst>
        <pc:spChg chg="mod">
          <ac:chgData name="Messay Betru" userId="7f1db2ed-d39b-412d-a4e6-9d2f01b618ca" providerId="ADAL" clId="{A37C6014-F58F-48C2-8364-825745ABBA19}" dt="2022-11-03T17:55:36.191" v="3720" actId="20577"/>
          <ac:spMkLst>
            <pc:docMk/>
            <pc:sldMk cId="3292647678" sldId="17040"/>
            <ac:spMk id="6" creationId="{47FCA0EC-6FB7-4144-A0BD-78374B00E8F4}"/>
          </ac:spMkLst>
        </pc:spChg>
      </pc:sldChg>
      <pc:sldChg chg="modSp mod modNotesTx">
        <pc:chgData name="Messay Betru" userId="7f1db2ed-d39b-412d-a4e6-9d2f01b618ca" providerId="ADAL" clId="{A37C6014-F58F-48C2-8364-825745ABBA19}" dt="2022-11-03T17:57:59.621" v="3848" actId="20577"/>
        <pc:sldMkLst>
          <pc:docMk/>
          <pc:sldMk cId="1223037820" sldId="17041"/>
        </pc:sldMkLst>
        <pc:spChg chg="mod">
          <ac:chgData name="Messay Betru" userId="7f1db2ed-d39b-412d-a4e6-9d2f01b618ca" providerId="ADAL" clId="{A37C6014-F58F-48C2-8364-825745ABBA19}" dt="2022-11-01T17:20:55.267" v="2542" actId="20577"/>
          <ac:spMkLst>
            <pc:docMk/>
            <pc:sldMk cId="1223037820" sldId="17041"/>
            <ac:spMk id="5" creationId="{1C900170-C5E6-4EB7-9845-ED4FA664B930}"/>
          </ac:spMkLst>
        </pc:spChg>
      </pc:sldChg>
      <pc:sldChg chg="modSp mod modNotesTx">
        <pc:chgData name="Messay Betru" userId="7f1db2ed-d39b-412d-a4e6-9d2f01b618ca" providerId="ADAL" clId="{A37C6014-F58F-48C2-8364-825745ABBA19}" dt="2022-11-03T16:26:09.730" v="3524" actId="20577"/>
        <pc:sldMkLst>
          <pc:docMk/>
          <pc:sldMk cId="3016775548" sldId="17042"/>
        </pc:sldMkLst>
        <pc:spChg chg="mod">
          <ac:chgData name="Messay Betru" userId="7f1db2ed-d39b-412d-a4e6-9d2f01b618ca" providerId="ADAL" clId="{A37C6014-F58F-48C2-8364-825745ABBA19}" dt="2022-11-03T16:24:42.026" v="3405" actId="20577"/>
          <ac:spMkLst>
            <pc:docMk/>
            <pc:sldMk cId="3016775548" sldId="17042"/>
            <ac:spMk id="6" creationId="{2594925A-4446-4195-90A6-6EB501CE83C0}"/>
          </ac:spMkLst>
        </pc:spChg>
      </pc:sldChg>
      <pc:sldChg chg="add">
        <pc:chgData name="Messay Betru" userId="7f1db2ed-d39b-412d-a4e6-9d2f01b618ca" providerId="ADAL" clId="{A37C6014-F58F-48C2-8364-825745ABBA19}" dt="2022-11-03T17:45:58.872" v="3671"/>
        <pc:sldMkLst>
          <pc:docMk/>
          <pc:sldMk cId="2841197996" sldId="17043"/>
        </pc:sldMkLst>
      </pc:sldChg>
      <pc:sldChg chg="add del">
        <pc:chgData name="Messay Betru" userId="7f1db2ed-d39b-412d-a4e6-9d2f01b618ca" providerId="ADAL" clId="{A37C6014-F58F-48C2-8364-825745ABBA19}" dt="2022-11-03T17:53:58.159" v="3681" actId="47"/>
        <pc:sldMkLst>
          <pc:docMk/>
          <pc:sldMk cId="3941733290" sldId="17044"/>
        </pc:sldMkLst>
      </pc:sldChg>
    </pc:docChg>
  </pc:docChgLst>
  <pc:docChgLst>
    <pc:chgData name="Betru, Messay" userId="7f1db2ed-d39b-412d-a4e6-9d2f01b618ca" providerId="ADAL" clId="{A37C6014-F58F-48C2-8364-825745ABBA19}"/>
    <pc:docChg chg="undo redo custSel addSld delSld modSld sldOrd">
      <pc:chgData name="Betru, Messay" userId="7f1db2ed-d39b-412d-a4e6-9d2f01b618ca" providerId="ADAL" clId="{A37C6014-F58F-48C2-8364-825745ABBA19}" dt="2022-11-08T22:37:52.830" v="7995" actId="20577"/>
      <pc:docMkLst>
        <pc:docMk/>
      </pc:docMkLst>
      <pc:sldChg chg="modSp mod modNotesTx">
        <pc:chgData name="Betru, Messay" userId="7f1db2ed-d39b-412d-a4e6-9d2f01b618ca" providerId="ADAL" clId="{A37C6014-F58F-48C2-8364-825745ABBA19}" dt="2022-11-08T22:36:00.644" v="7961" actId="20577"/>
        <pc:sldMkLst>
          <pc:docMk/>
          <pc:sldMk cId="4270809279" sldId="256"/>
        </pc:sldMkLst>
        <pc:spChg chg="mod">
          <ac:chgData name="Betru, Messay" userId="7f1db2ed-d39b-412d-a4e6-9d2f01b618ca" providerId="ADAL" clId="{A37C6014-F58F-48C2-8364-825745ABBA19}" dt="2022-11-04T22:23:38.720" v="4865" actId="20577"/>
          <ac:spMkLst>
            <pc:docMk/>
            <pc:sldMk cId="4270809279" sldId="256"/>
            <ac:spMk id="3" creationId="{769610A6-BF99-D444-8765-3D077C18B11A}"/>
          </ac:spMkLst>
        </pc:spChg>
      </pc:sldChg>
      <pc:sldChg chg="modSp add del">
        <pc:chgData name="Betru, Messay" userId="7f1db2ed-d39b-412d-a4e6-9d2f01b618ca" providerId="ADAL" clId="{A37C6014-F58F-48C2-8364-825745ABBA19}" dt="2022-11-04T21:19:08.988" v="4845"/>
        <pc:sldMkLst>
          <pc:docMk/>
          <pc:sldMk cId="0" sldId="257"/>
        </pc:sldMkLst>
        <pc:spChg chg="mod">
          <ac:chgData name="Betru, Messay" userId="7f1db2ed-d39b-412d-a4e6-9d2f01b618ca" providerId="ADAL" clId="{A37C6014-F58F-48C2-8364-825745ABBA19}" dt="2022-11-04T21:18:17.912" v="4843"/>
          <ac:spMkLst>
            <pc:docMk/>
            <pc:sldMk cId="0" sldId="257"/>
            <ac:spMk id="33" creationId="{00000000-0000-0000-0000-000000000000}"/>
          </ac:spMkLst>
        </pc:spChg>
        <pc:spChg chg="mod">
          <ac:chgData name="Betru, Messay" userId="7f1db2ed-d39b-412d-a4e6-9d2f01b618ca" providerId="ADAL" clId="{A37C6014-F58F-48C2-8364-825745ABBA19}" dt="2022-11-04T21:18:17.912" v="4843"/>
          <ac:spMkLst>
            <pc:docMk/>
            <pc:sldMk cId="0" sldId="257"/>
            <ac:spMk id="34" creationId="{00000000-0000-0000-0000-000000000000}"/>
          </ac:spMkLst>
        </pc:spChg>
      </pc:sldChg>
      <pc:sldChg chg="add del">
        <pc:chgData name="Betru, Messay" userId="7f1db2ed-d39b-412d-a4e6-9d2f01b618ca" providerId="ADAL" clId="{A37C6014-F58F-48C2-8364-825745ABBA19}" dt="2022-11-04T21:19:08.988" v="4845"/>
        <pc:sldMkLst>
          <pc:docMk/>
          <pc:sldMk cId="0" sldId="258"/>
        </pc:sldMkLst>
      </pc:sldChg>
      <pc:sldChg chg="modSp add del">
        <pc:chgData name="Betru, Messay" userId="7f1db2ed-d39b-412d-a4e6-9d2f01b618ca" providerId="ADAL" clId="{A37C6014-F58F-48C2-8364-825745ABBA19}" dt="2022-11-04T21:19:08.988" v="4845"/>
        <pc:sldMkLst>
          <pc:docMk/>
          <pc:sldMk cId="0" sldId="259"/>
        </pc:sldMkLst>
        <pc:spChg chg="mod">
          <ac:chgData name="Betru, Messay" userId="7f1db2ed-d39b-412d-a4e6-9d2f01b618ca" providerId="ADAL" clId="{A37C6014-F58F-48C2-8364-825745ABBA19}" dt="2022-11-04T21:18:17.912" v="4843"/>
          <ac:spMkLst>
            <pc:docMk/>
            <pc:sldMk cId="0" sldId="259"/>
            <ac:spMk id="29" creationId="{00000000-0000-0000-0000-000000000000}"/>
          </ac:spMkLst>
        </pc:spChg>
        <pc:spChg chg="mod">
          <ac:chgData name="Betru, Messay" userId="7f1db2ed-d39b-412d-a4e6-9d2f01b618ca" providerId="ADAL" clId="{A37C6014-F58F-48C2-8364-825745ABBA19}" dt="2022-11-04T21:18:17.912" v="4843"/>
          <ac:spMkLst>
            <pc:docMk/>
            <pc:sldMk cId="0" sldId="259"/>
            <ac:spMk id="30" creationId="{00000000-0000-0000-0000-000000000000}"/>
          </ac:spMkLst>
        </pc:spChg>
      </pc:sldChg>
      <pc:sldChg chg="modSp add del">
        <pc:chgData name="Betru, Messay" userId="7f1db2ed-d39b-412d-a4e6-9d2f01b618ca" providerId="ADAL" clId="{A37C6014-F58F-48C2-8364-825745ABBA19}" dt="2022-11-04T21:19:08.988" v="4845"/>
        <pc:sldMkLst>
          <pc:docMk/>
          <pc:sldMk cId="0" sldId="260"/>
        </pc:sldMkLst>
        <pc:spChg chg="mod">
          <ac:chgData name="Betru, Messay" userId="7f1db2ed-d39b-412d-a4e6-9d2f01b618ca" providerId="ADAL" clId="{A37C6014-F58F-48C2-8364-825745ABBA19}" dt="2022-11-04T21:18:17.912" v="4843"/>
          <ac:spMkLst>
            <pc:docMk/>
            <pc:sldMk cId="0" sldId="260"/>
            <ac:spMk id="25" creationId="{00000000-0000-0000-0000-000000000000}"/>
          </ac:spMkLst>
        </pc:spChg>
        <pc:spChg chg="mod">
          <ac:chgData name="Betru, Messay" userId="7f1db2ed-d39b-412d-a4e6-9d2f01b618ca" providerId="ADAL" clId="{A37C6014-F58F-48C2-8364-825745ABBA19}" dt="2022-11-04T21:18:17.912" v="4843"/>
          <ac:spMkLst>
            <pc:docMk/>
            <pc:sldMk cId="0" sldId="260"/>
            <ac:spMk id="26" creationId="{00000000-0000-0000-0000-000000000000}"/>
          </ac:spMkLst>
        </pc:spChg>
      </pc:sldChg>
      <pc:sldChg chg="modSp add del">
        <pc:chgData name="Betru, Messay" userId="7f1db2ed-d39b-412d-a4e6-9d2f01b618ca" providerId="ADAL" clId="{A37C6014-F58F-48C2-8364-825745ABBA19}" dt="2022-11-04T21:19:08.988" v="4845"/>
        <pc:sldMkLst>
          <pc:docMk/>
          <pc:sldMk cId="0" sldId="261"/>
        </pc:sldMkLst>
        <pc:spChg chg="mod">
          <ac:chgData name="Betru, Messay" userId="7f1db2ed-d39b-412d-a4e6-9d2f01b618ca" providerId="ADAL" clId="{A37C6014-F58F-48C2-8364-825745ABBA19}" dt="2022-11-04T21:18:17.912" v="4843"/>
          <ac:spMkLst>
            <pc:docMk/>
            <pc:sldMk cId="0" sldId="261"/>
            <ac:spMk id="34" creationId="{00000000-0000-0000-0000-000000000000}"/>
          </ac:spMkLst>
        </pc:spChg>
        <pc:spChg chg="mod">
          <ac:chgData name="Betru, Messay" userId="7f1db2ed-d39b-412d-a4e6-9d2f01b618ca" providerId="ADAL" clId="{A37C6014-F58F-48C2-8364-825745ABBA19}" dt="2022-11-04T21:18:17.912" v="4843"/>
          <ac:spMkLst>
            <pc:docMk/>
            <pc:sldMk cId="0" sldId="261"/>
            <ac:spMk id="35" creationId="{00000000-0000-0000-0000-000000000000}"/>
          </ac:spMkLst>
        </pc:spChg>
      </pc:sldChg>
      <pc:sldChg chg="modSp add del">
        <pc:chgData name="Betru, Messay" userId="7f1db2ed-d39b-412d-a4e6-9d2f01b618ca" providerId="ADAL" clId="{A37C6014-F58F-48C2-8364-825745ABBA19}" dt="2022-11-04T21:19:08.988" v="4845"/>
        <pc:sldMkLst>
          <pc:docMk/>
          <pc:sldMk cId="0" sldId="262"/>
        </pc:sldMkLst>
        <pc:spChg chg="mod">
          <ac:chgData name="Betru, Messay" userId="7f1db2ed-d39b-412d-a4e6-9d2f01b618ca" providerId="ADAL" clId="{A37C6014-F58F-48C2-8364-825745ABBA19}" dt="2022-11-04T21:18:17.912" v="4843"/>
          <ac:spMkLst>
            <pc:docMk/>
            <pc:sldMk cId="0" sldId="262"/>
            <ac:spMk id="8" creationId="{00000000-0000-0000-0000-000000000000}"/>
          </ac:spMkLst>
        </pc:spChg>
        <pc:spChg chg="mod">
          <ac:chgData name="Betru, Messay" userId="7f1db2ed-d39b-412d-a4e6-9d2f01b618ca" providerId="ADAL" clId="{A37C6014-F58F-48C2-8364-825745ABBA19}" dt="2022-11-04T21:18:17.912" v="4843"/>
          <ac:spMkLst>
            <pc:docMk/>
            <pc:sldMk cId="0" sldId="262"/>
            <ac:spMk id="9" creationId="{00000000-0000-0000-0000-000000000000}"/>
          </ac:spMkLst>
        </pc:spChg>
      </pc:sldChg>
      <pc:sldChg chg="modSp add mod modNotesTx">
        <pc:chgData name="Betru, Messay" userId="7f1db2ed-d39b-412d-a4e6-9d2f01b618ca" providerId="ADAL" clId="{A37C6014-F58F-48C2-8364-825745ABBA19}" dt="2022-11-08T22:37:52.830" v="7995" actId="20577"/>
        <pc:sldMkLst>
          <pc:docMk/>
          <pc:sldMk cId="2462472112" sldId="263"/>
        </pc:sldMkLst>
        <pc:spChg chg="mod">
          <ac:chgData name="Betru, Messay" userId="7f1db2ed-d39b-412d-a4e6-9d2f01b618ca" providerId="ADAL" clId="{A37C6014-F58F-48C2-8364-825745ABBA19}" dt="2022-11-07T19:26:14.066" v="7388" actId="6549"/>
          <ac:spMkLst>
            <pc:docMk/>
            <pc:sldMk cId="2462472112" sldId="263"/>
            <ac:spMk id="9" creationId="{89AC57E5-40EC-AE20-2A07-11D4226A5A01}"/>
          </ac:spMkLst>
        </pc:spChg>
      </pc:sldChg>
      <pc:sldChg chg="modSp add del">
        <pc:chgData name="Betru, Messay" userId="7f1db2ed-d39b-412d-a4e6-9d2f01b618ca" providerId="ADAL" clId="{A37C6014-F58F-48C2-8364-825745ABBA19}" dt="2022-11-04T21:19:08.988" v="4845"/>
        <pc:sldMkLst>
          <pc:docMk/>
          <pc:sldMk cId="0" sldId="264"/>
        </pc:sldMkLst>
        <pc:spChg chg="mod">
          <ac:chgData name="Betru, Messay" userId="7f1db2ed-d39b-412d-a4e6-9d2f01b618ca" providerId="ADAL" clId="{A37C6014-F58F-48C2-8364-825745ABBA19}" dt="2022-11-04T21:18:17.912" v="4843"/>
          <ac:spMkLst>
            <pc:docMk/>
            <pc:sldMk cId="0" sldId="264"/>
            <ac:spMk id="14" creationId="{00000000-0000-0000-0000-000000000000}"/>
          </ac:spMkLst>
        </pc:spChg>
        <pc:spChg chg="mod">
          <ac:chgData name="Betru, Messay" userId="7f1db2ed-d39b-412d-a4e6-9d2f01b618ca" providerId="ADAL" clId="{A37C6014-F58F-48C2-8364-825745ABBA19}" dt="2022-11-04T21:18:17.912" v="4843"/>
          <ac:spMkLst>
            <pc:docMk/>
            <pc:sldMk cId="0" sldId="264"/>
            <ac:spMk id="15" creationId="{00000000-0000-0000-0000-000000000000}"/>
          </ac:spMkLst>
        </pc:spChg>
      </pc:sldChg>
      <pc:sldChg chg="add del">
        <pc:chgData name="Betru, Messay" userId="7f1db2ed-d39b-412d-a4e6-9d2f01b618ca" providerId="ADAL" clId="{A37C6014-F58F-48C2-8364-825745ABBA19}" dt="2022-11-04T21:36:23.336" v="4863"/>
        <pc:sldMkLst>
          <pc:docMk/>
          <pc:sldMk cId="452994872" sldId="265"/>
        </pc:sldMkLst>
      </pc:sldChg>
      <pc:sldChg chg="add">
        <pc:chgData name="Betru, Messay" userId="7f1db2ed-d39b-412d-a4e6-9d2f01b618ca" providerId="ADAL" clId="{A37C6014-F58F-48C2-8364-825745ABBA19}" dt="2022-11-04T21:24:50.794" v="4855"/>
        <pc:sldMkLst>
          <pc:docMk/>
          <pc:sldMk cId="878551375" sldId="266"/>
        </pc:sldMkLst>
      </pc:sldChg>
      <pc:sldChg chg="add">
        <pc:chgData name="Betru, Messay" userId="7f1db2ed-d39b-412d-a4e6-9d2f01b618ca" providerId="ADAL" clId="{A37C6014-F58F-48C2-8364-825745ABBA19}" dt="2022-11-04T21:24:50.794" v="4855"/>
        <pc:sldMkLst>
          <pc:docMk/>
          <pc:sldMk cId="4203754865" sldId="268"/>
        </pc:sldMkLst>
      </pc:sldChg>
      <pc:sldChg chg="modSp add del mod modNotesTx">
        <pc:chgData name="Betru, Messay" userId="7f1db2ed-d39b-412d-a4e6-9d2f01b618ca" providerId="ADAL" clId="{A37C6014-F58F-48C2-8364-825745ABBA19}" dt="2022-11-08T22:36:30.504" v="7971" actId="20577"/>
        <pc:sldMkLst>
          <pc:docMk/>
          <pc:sldMk cId="2819966877" sldId="284"/>
        </pc:sldMkLst>
        <pc:picChg chg="mod">
          <ac:chgData name="Betru, Messay" userId="7f1db2ed-d39b-412d-a4e6-9d2f01b618ca" providerId="ADAL" clId="{A37C6014-F58F-48C2-8364-825745ABBA19}" dt="2022-11-04T21:05:18.716" v="4828" actId="1076"/>
          <ac:picMkLst>
            <pc:docMk/>
            <pc:sldMk cId="2819966877" sldId="284"/>
            <ac:picMk id="9" creationId="{C07D7E69-38AD-2862-F4E3-5913001FC2F5}"/>
          </ac:picMkLst>
        </pc:picChg>
      </pc:sldChg>
      <pc:sldChg chg="modSp del mod ord">
        <pc:chgData name="Betru, Messay" userId="7f1db2ed-d39b-412d-a4e6-9d2f01b618ca" providerId="ADAL" clId="{A37C6014-F58F-48C2-8364-825745ABBA19}" dt="2022-10-25T21:36:48.160" v="1727" actId="47"/>
        <pc:sldMkLst>
          <pc:docMk/>
          <pc:sldMk cId="3392998548" sldId="287"/>
        </pc:sldMkLst>
        <pc:spChg chg="mod">
          <ac:chgData name="Betru, Messay" userId="7f1db2ed-d39b-412d-a4e6-9d2f01b618ca" providerId="ADAL" clId="{A37C6014-F58F-48C2-8364-825745ABBA19}" dt="2022-10-13T21:59:15.768" v="107"/>
          <ac:spMkLst>
            <pc:docMk/>
            <pc:sldMk cId="3392998548" sldId="287"/>
            <ac:spMk id="5" creationId="{C76703B0-5429-4134-8E36-1F56A2EB9544}"/>
          </ac:spMkLst>
        </pc:spChg>
        <pc:spChg chg="mod">
          <ac:chgData name="Betru, Messay" userId="7f1db2ed-d39b-412d-a4e6-9d2f01b618ca" providerId="ADAL" clId="{A37C6014-F58F-48C2-8364-825745ABBA19}" dt="2022-10-13T21:59:22.562" v="112" actId="20577"/>
          <ac:spMkLst>
            <pc:docMk/>
            <pc:sldMk cId="3392998548" sldId="287"/>
            <ac:spMk id="6" creationId="{2594925A-4446-4195-90A6-6EB501CE83C0}"/>
          </ac:spMkLst>
        </pc:spChg>
      </pc:sldChg>
      <pc:sldChg chg="modSp mod modNotesTx">
        <pc:chgData name="Betru, Messay" userId="7f1db2ed-d39b-412d-a4e6-9d2f01b618ca" providerId="ADAL" clId="{A37C6014-F58F-48C2-8364-825745ABBA19}" dt="2022-11-08T22:36:12.018" v="7964" actId="20577"/>
        <pc:sldMkLst>
          <pc:docMk/>
          <pc:sldMk cId="288971803" sldId="293"/>
        </pc:sldMkLst>
        <pc:spChg chg="mod">
          <ac:chgData name="Betru, Messay" userId="7f1db2ed-d39b-412d-a4e6-9d2f01b618ca" providerId="ADAL" clId="{A37C6014-F58F-48C2-8364-825745ABBA19}" dt="2022-10-27T15:35:32.593" v="3982" actId="20577"/>
          <ac:spMkLst>
            <pc:docMk/>
            <pc:sldMk cId="288971803" sldId="293"/>
            <ac:spMk id="3" creationId="{A92DFF9B-4A2E-4869-B8AD-94847E2CF55C}"/>
          </ac:spMkLst>
        </pc:spChg>
      </pc:sldChg>
      <pc:sldChg chg="del">
        <pc:chgData name="Betru, Messay" userId="7f1db2ed-d39b-412d-a4e6-9d2f01b618ca" providerId="ADAL" clId="{A37C6014-F58F-48C2-8364-825745ABBA19}" dt="2022-10-13T21:59:06.337" v="104" actId="47"/>
        <pc:sldMkLst>
          <pc:docMk/>
          <pc:sldMk cId="2078574575" sldId="300"/>
        </pc:sldMkLst>
      </pc:sldChg>
      <pc:sldChg chg="del">
        <pc:chgData name="Betru, Messay" userId="7f1db2ed-d39b-412d-a4e6-9d2f01b618ca" providerId="ADAL" clId="{A37C6014-F58F-48C2-8364-825745ABBA19}" dt="2022-10-13T21:59:07.862" v="106" actId="47"/>
        <pc:sldMkLst>
          <pc:docMk/>
          <pc:sldMk cId="624449985" sldId="307"/>
        </pc:sldMkLst>
      </pc:sldChg>
      <pc:sldChg chg="del">
        <pc:chgData name="Betru, Messay" userId="7f1db2ed-d39b-412d-a4e6-9d2f01b618ca" providerId="ADAL" clId="{A37C6014-F58F-48C2-8364-825745ABBA19}" dt="2022-10-13T21:59:07.043" v="105" actId="47"/>
        <pc:sldMkLst>
          <pc:docMk/>
          <pc:sldMk cId="1404372777" sldId="309"/>
        </pc:sldMkLst>
      </pc:sldChg>
      <pc:sldChg chg="del">
        <pc:chgData name="Betru, Messay" userId="7f1db2ed-d39b-412d-a4e6-9d2f01b618ca" providerId="ADAL" clId="{A37C6014-F58F-48C2-8364-825745ABBA19}" dt="2022-10-13T21:59:34.094" v="115" actId="47"/>
        <pc:sldMkLst>
          <pc:docMk/>
          <pc:sldMk cId="1235363531" sldId="311"/>
        </pc:sldMkLst>
      </pc:sldChg>
      <pc:sldChg chg="addSp delSp modSp mod modNotesTx">
        <pc:chgData name="Betru, Messay" userId="7f1db2ed-d39b-412d-a4e6-9d2f01b618ca" providerId="ADAL" clId="{A37C6014-F58F-48C2-8364-825745ABBA19}" dt="2022-11-08T22:36:06.081" v="7962" actId="20577"/>
        <pc:sldMkLst>
          <pc:docMk/>
          <pc:sldMk cId="3974039490" sldId="325"/>
        </pc:sldMkLst>
        <pc:spChg chg="mod">
          <ac:chgData name="Betru, Messay" userId="7f1db2ed-d39b-412d-a4e6-9d2f01b618ca" providerId="ADAL" clId="{A37C6014-F58F-48C2-8364-825745ABBA19}" dt="2022-11-07T22:29:55.775" v="7923" actId="20577"/>
          <ac:spMkLst>
            <pc:docMk/>
            <pc:sldMk cId="3974039490" sldId="325"/>
            <ac:spMk id="5" creationId="{A312547C-4BBC-4301-8074-166E6AC31C7D}"/>
          </ac:spMkLst>
        </pc:spChg>
        <pc:graphicFrameChg chg="add del mod">
          <ac:chgData name="Betru, Messay" userId="7f1db2ed-d39b-412d-a4e6-9d2f01b618ca" providerId="ADAL" clId="{A37C6014-F58F-48C2-8364-825745ABBA19}" dt="2022-10-25T20:19:41.119" v="1219"/>
          <ac:graphicFrameMkLst>
            <pc:docMk/>
            <pc:sldMk cId="3974039490" sldId="325"/>
            <ac:graphicFrameMk id="4" creationId="{924C35DE-3B83-5CAF-4DCA-DCDCC652A40E}"/>
          </ac:graphicFrameMkLst>
        </pc:graphicFrameChg>
      </pc:sldChg>
      <pc:sldChg chg="modSp mod modNotesTx">
        <pc:chgData name="Betru, Messay" userId="7f1db2ed-d39b-412d-a4e6-9d2f01b618ca" providerId="ADAL" clId="{A37C6014-F58F-48C2-8364-825745ABBA19}" dt="2022-11-08T22:36:07.810" v="7963" actId="20577"/>
        <pc:sldMkLst>
          <pc:docMk/>
          <pc:sldMk cId="162559950" sldId="326"/>
        </pc:sldMkLst>
        <pc:spChg chg="mod">
          <ac:chgData name="Betru, Messay" userId="7f1db2ed-d39b-412d-a4e6-9d2f01b618ca" providerId="ADAL" clId="{A37C6014-F58F-48C2-8364-825745ABBA19}" dt="2022-11-04T21:03:00.458" v="4824" actId="313"/>
          <ac:spMkLst>
            <pc:docMk/>
            <pc:sldMk cId="162559950" sldId="326"/>
            <ac:spMk id="3" creationId="{74979AFF-ACB6-48B4-BFB9-C6A5A747B111}"/>
          </ac:spMkLst>
        </pc:spChg>
      </pc:sldChg>
      <pc:sldChg chg="del">
        <pc:chgData name="Betru, Messay" userId="7f1db2ed-d39b-412d-a4e6-9d2f01b618ca" providerId="ADAL" clId="{A37C6014-F58F-48C2-8364-825745ABBA19}" dt="2022-11-07T17:03:11.912" v="6153" actId="47"/>
        <pc:sldMkLst>
          <pc:docMk/>
          <pc:sldMk cId="668275974" sldId="327"/>
        </pc:sldMkLst>
      </pc:sldChg>
      <pc:sldChg chg="del">
        <pc:chgData name="Betru, Messay" userId="7f1db2ed-d39b-412d-a4e6-9d2f01b618ca" providerId="ADAL" clId="{A37C6014-F58F-48C2-8364-825745ABBA19}" dt="2022-10-13T22:55:22.557" v="586" actId="47"/>
        <pc:sldMkLst>
          <pc:docMk/>
          <pc:sldMk cId="3298129761" sldId="328"/>
        </pc:sldMkLst>
      </pc:sldChg>
      <pc:sldChg chg="modSp mod modNotesTx">
        <pc:chgData name="Betru, Messay" userId="7f1db2ed-d39b-412d-a4e6-9d2f01b618ca" providerId="ADAL" clId="{A37C6014-F58F-48C2-8364-825745ABBA19}" dt="2022-11-08T22:36:27.664" v="7970" actId="20577"/>
        <pc:sldMkLst>
          <pc:docMk/>
          <pc:sldMk cId="2006579027" sldId="329"/>
        </pc:sldMkLst>
        <pc:spChg chg="mod">
          <ac:chgData name="Betru, Messay" userId="7f1db2ed-d39b-412d-a4e6-9d2f01b618ca" providerId="ADAL" clId="{A37C6014-F58F-48C2-8364-825745ABBA19}" dt="2022-10-13T22:55:05.627" v="584" actId="20577"/>
          <ac:spMkLst>
            <pc:docMk/>
            <pc:sldMk cId="2006579027" sldId="329"/>
            <ac:spMk id="2" creationId="{AA3FDD3B-20C2-4EB4-805A-FD3B5FE2C13F}"/>
          </ac:spMkLst>
        </pc:spChg>
        <pc:spChg chg="mod">
          <ac:chgData name="Betru, Messay" userId="7f1db2ed-d39b-412d-a4e6-9d2f01b618ca" providerId="ADAL" clId="{A37C6014-F58F-48C2-8364-825745ABBA19}" dt="2022-10-25T21:32:38.866" v="1589" actId="20577"/>
          <ac:spMkLst>
            <pc:docMk/>
            <pc:sldMk cId="2006579027" sldId="329"/>
            <ac:spMk id="3" creationId="{DFF6A99D-E4F7-4A83-BBD9-374D42D47420}"/>
          </ac:spMkLst>
        </pc:spChg>
      </pc:sldChg>
      <pc:sldChg chg="del">
        <pc:chgData name="Betru, Messay" userId="7f1db2ed-d39b-412d-a4e6-9d2f01b618ca" providerId="ADAL" clId="{A37C6014-F58F-48C2-8364-825745ABBA19}" dt="2022-10-13T22:55:21.385" v="585" actId="47"/>
        <pc:sldMkLst>
          <pc:docMk/>
          <pc:sldMk cId="2457198204" sldId="344"/>
        </pc:sldMkLst>
      </pc:sldChg>
      <pc:sldChg chg="del">
        <pc:chgData name="Betru, Messay" userId="7f1db2ed-d39b-412d-a4e6-9d2f01b618ca" providerId="ADAL" clId="{A37C6014-F58F-48C2-8364-825745ABBA19}" dt="2022-10-13T21:59:33.210" v="114" actId="47"/>
        <pc:sldMkLst>
          <pc:docMk/>
          <pc:sldMk cId="94360856" sldId="346"/>
        </pc:sldMkLst>
      </pc:sldChg>
      <pc:sldChg chg="modSp del mod ord">
        <pc:chgData name="Betru, Messay" userId="7f1db2ed-d39b-412d-a4e6-9d2f01b618ca" providerId="ADAL" clId="{A37C6014-F58F-48C2-8364-825745ABBA19}" dt="2022-10-26T20:20:25.705" v="2772" actId="47"/>
        <pc:sldMkLst>
          <pc:docMk/>
          <pc:sldMk cId="156382539" sldId="347"/>
        </pc:sldMkLst>
        <pc:spChg chg="mod">
          <ac:chgData name="Betru, Messay" userId="7f1db2ed-d39b-412d-a4e6-9d2f01b618ca" providerId="ADAL" clId="{A37C6014-F58F-48C2-8364-825745ABBA19}" dt="2022-10-14T22:04:04.633" v="1203" actId="255"/>
          <ac:spMkLst>
            <pc:docMk/>
            <pc:sldMk cId="156382539" sldId="347"/>
            <ac:spMk id="5" creationId="{C76703B0-5429-4134-8E36-1F56A2EB9544}"/>
          </ac:spMkLst>
        </pc:spChg>
        <pc:spChg chg="mod">
          <ac:chgData name="Betru, Messay" userId="7f1db2ed-d39b-412d-a4e6-9d2f01b618ca" providerId="ADAL" clId="{A37C6014-F58F-48C2-8364-825745ABBA19}" dt="2022-10-13T21:54:21.593" v="7" actId="20577"/>
          <ac:spMkLst>
            <pc:docMk/>
            <pc:sldMk cId="156382539" sldId="347"/>
            <ac:spMk id="6" creationId="{2594925A-4446-4195-90A6-6EB501CE83C0}"/>
          </ac:spMkLst>
        </pc:spChg>
      </pc:sldChg>
      <pc:sldChg chg="del">
        <pc:chgData name="Betru, Messay" userId="7f1db2ed-d39b-412d-a4e6-9d2f01b618ca" providerId="ADAL" clId="{A37C6014-F58F-48C2-8364-825745ABBA19}" dt="2022-10-13T21:59:32.660" v="113" actId="47"/>
        <pc:sldMkLst>
          <pc:docMk/>
          <pc:sldMk cId="3463026351" sldId="348"/>
        </pc:sldMkLst>
      </pc:sldChg>
      <pc:sldChg chg="del">
        <pc:chgData name="Betru, Messay" userId="7f1db2ed-d39b-412d-a4e6-9d2f01b618ca" providerId="ADAL" clId="{A37C6014-F58F-48C2-8364-825745ABBA19}" dt="2022-10-13T21:59:34.385" v="116" actId="47"/>
        <pc:sldMkLst>
          <pc:docMk/>
          <pc:sldMk cId="331410317" sldId="349"/>
        </pc:sldMkLst>
      </pc:sldChg>
      <pc:sldChg chg="del">
        <pc:chgData name="Betru, Messay" userId="7f1db2ed-d39b-412d-a4e6-9d2f01b618ca" providerId="ADAL" clId="{A37C6014-F58F-48C2-8364-825745ABBA19}" dt="2022-10-13T22:56:48.159" v="595" actId="47"/>
        <pc:sldMkLst>
          <pc:docMk/>
          <pc:sldMk cId="4092745078" sldId="350"/>
        </pc:sldMkLst>
      </pc:sldChg>
      <pc:sldChg chg="del">
        <pc:chgData name="Betru, Messay" userId="7f1db2ed-d39b-412d-a4e6-9d2f01b618ca" providerId="ADAL" clId="{A37C6014-F58F-48C2-8364-825745ABBA19}" dt="2022-10-13T21:59:35.357" v="117" actId="47"/>
        <pc:sldMkLst>
          <pc:docMk/>
          <pc:sldMk cId="3058512758" sldId="354"/>
        </pc:sldMkLst>
      </pc:sldChg>
      <pc:sldChg chg="modSp mod delCm modNotesTx">
        <pc:chgData name="Betru, Messay" userId="7f1db2ed-d39b-412d-a4e6-9d2f01b618ca" providerId="ADAL" clId="{A37C6014-F58F-48C2-8364-825745ABBA19}" dt="2022-11-08T22:36:17.666" v="7967" actId="20577"/>
        <pc:sldMkLst>
          <pc:docMk/>
          <pc:sldMk cId="3785064242" sldId="355"/>
        </pc:sldMkLst>
        <pc:graphicFrameChg chg="mod modGraphic">
          <ac:chgData name="Betru, Messay" userId="7f1db2ed-d39b-412d-a4e6-9d2f01b618ca" providerId="ADAL" clId="{A37C6014-F58F-48C2-8364-825745ABBA19}" dt="2022-11-07T18:00:37.177" v="6999" actId="122"/>
          <ac:graphicFrameMkLst>
            <pc:docMk/>
            <pc:sldMk cId="3785064242" sldId="355"/>
            <ac:graphicFrameMk id="5" creationId="{0975AD6A-3634-4C88-A96D-41C899BCFB18}"/>
          </ac:graphicFrameMkLst>
        </pc:graphicFrameChg>
      </pc:sldChg>
      <pc:sldChg chg="modSp mod modNotesTx">
        <pc:chgData name="Betru, Messay" userId="7f1db2ed-d39b-412d-a4e6-9d2f01b618ca" providerId="ADAL" clId="{A37C6014-F58F-48C2-8364-825745ABBA19}" dt="2022-11-08T22:36:58.489" v="7981" actId="20577"/>
        <pc:sldMkLst>
          <pc:docMk/>
          <pc:sldMk cId="3895079513" sldId="358"/>
        </pc:sldMkLst>
        <pc:spChg chg="mod">
          <ac:chgData name="Betru, Messay" userId="7f1db2ed-d39b-412d-a4e6-9d2f01b618ca" providerId="ADAL" clId="{A37C6014-F58F-48C2-8364-825745ABBA19}" dt="2022-10-14T22:04:11.539" v="1204" actId="255"/>
          <ac:spMkLst>
            <pc:docMk/>
            <pc:sldMk cId="3895079513" sldId="358"/>
            <ac:spMk id="2" creationId="{AA3FDD3B-20C2-4EB4-805A-FD3B5FE2C13F}"/>
          </ac:spMkLst>
        </pc:spChg>
      </pc:sldChg>
      <pc:sldChg chg="modSp del mod ord">
        <pc:chgData name="Betru, Messay" userId="7f1db2ed-d39b-412d-a4e6-9d2f01b618ca" providerId="ADAL" clId="{A37C6014-F58F-48C2-8364-825745ABBA19}" dt="2022-10-13T22:56:32.547" v="591" actId="47"/>
        <pc:sldMkLst>
          <pc:docMk/>
          <pc:sldMk cId="2109050637" sldId="359"/>
        </pc:sldMkLst>
        <pc:spChg chg="mod">
          <ac:chgData name="Betru, Messay" userId="7f1db2ed-d39b-412d-a4e6-9d2f01b618ca" providerId="ADAL" clId="{A37C6014-F58F-48C2-8364-825745ABBA19}" dt="2022-10-13T21:57:23.771" v="56" actId="20577"/>
          <ac:spMkLst>
            <pc:docMk/>
            <pc:sldMk cId="2109050637" sldId="359"/>
            <ac:spMk id="5" creationId="{C76703B0-5429-4134-8E36-1F56A2EB9544}"/>
          </ac:spMkLst>
        </pc:spChg>
        <pc:spChg chg="mod">
          <ac:chgData name="Betru, Messay" userId="7f1db2ed-d39b-412d-a4e6-9d2f01b618ca" providerId="ADAL" clId="{A37C6014-F58F-48C2-8364-825745ABBA19}" dt="2022-10-13T21:58:55.555" v="103" actId="313"/>
          <ac:spMkLst>
            <pc:docMk/>
            <pc:sldMk cId="2109050637" sldId="359"/>
            <ac:spMk id="6" creationId="{2594925A-4446-4195-90A6-6EB501CE83C0}"/>
          </ac:spMkLst>
        </pc:spChg>
      </pc:sldChg>
      <pc:sldChg chg="modSp mod ord modNotesTx">
        <pc:chgData name="Betru, Messay" userId="7f1db2ed-d39b-412d-a4e6-9d2f01b618ca" providerId="ADAL" clId="{A37C6014-F58F-48C2-8364-825745ABBA19}" dt="2022-11-08T22:37:46.174" v="7993" actId="20577"/>
        <pc:sldMkLst>
          <pc:docMk/>
          <pc:sldMk cId="3722115258" sldId="361"/>
        </pc:sldMkLst>
        <pc:spChg chg="mod">
          <ac:chgData name="Betru, Messay" userId="7f1db2ed-d39b-412d-a4e6-9d2f01b618ca" providerId="ADAL" clId="{A37C6014-F58F-48C2-8364-825745ABBA19}" dt="2022-10-13T22:19:34.179" v="476" actId="6549"/>
          <ac:spMkLst>
            <pc:docMk/>
            <pc:sldMk cId="3722115258" sldId="361"/>
            <ac:spMk id="2" creationId="{21298602-5BC5-0444-BA11-716CE301E28A}"/>
          </ac:spMkLst>
        </pc:spChg>
        <pc:spChg chg="mod">
          <ac:chgData name="Betru, Messay" userId="7f1db2ed-d39b-412d-a4e6-9d2f01b618ca" providerId="ADAL" clId="{A37C6014-F58F-48C2-8364-825745ABBA19}" dt="2022-10-13T22:20:28.987" v="490" actId="108"/>
          <ac:spMkLst>
            <pc:docMk/>
            <pc:sldMk cId="3722115258" sldId="361"/>
            <ac:spMk id="3" creationId="{7434830D-3E3F-DC4B-B6F6-D0F029490B85}"/>
          </ac:spMkLst>
        </pc:spChg>
      </pc:sldChg>
      <pc:sldChg chg="add del modNotesTx">
        <pc:chgData name="Betru, Messay" userId="7f1db2ed-d39b-412d-a4e6-9d2f01b618ca" providerId="ADAL" clId="{A37C6014-F58F-48C2-8364-825745ABBA19}" dt="2022-11-08T22:36:34.534" v="7972" actId="20577"/>
        <pc:sldMkLst>
          <pc:docMk/>
          <pc:sldMk cId="2429571737" sldId="443"/>
        </pc:sldMkLst>
      </pc:sldChg>
      <pc:sldChg chg="add">
        <pc:chgData name="Betru, Messay" userId="7f1db2ed-d39b-412d-a4e6-9d2f01b618ca" providerId="ADAL" clId="{A37C6014-F58F-48C2-8364-825745ABBA19}" dt="2022-11-04T21:36:23.336" v="4863"/>
        <pc:sldMkLst>
          <pc:docMk/>
          <pc:sldMk cId="504051893" sldId="448"/>
        </pc:sldMkLst>
      </pc:sldChg>
      <pc:sldChg chg="add del modNotesTx">
        <pc:chgData name="Betru, Messay" userId="7f1db2ed-d39b-412d-a4e6-9d2f01b618ca" providerId="ADAL" clId="{A37C6014-F58F-48C2-8364-825745ABBA19}" dt="2022-11-08T22:36:38.369" v="7973" actId="20577"/>
        <pc:sldMkLst>
          <pc:docMk/>
          <pc:sldMk cId="4075982718" sldId="449"/>
        </pc:sldMkLst>
      </pc:sldChg>
      <pc:sldChg chg="modSp add del mod modNotesTx">
        <pc:chgData name="Betru, Messay" userId="7f1db2ed-d39b-412d-a4e6-9d2f01b618ca" providerId="ADAL" clId="{A37C6014-F58F-48C2-8364-825745ABBA19}" dt="2022-11-08T22:36:40.982" v="7974" actId="20577"/>
        <pc:sldMkLst>
          <pc:docMk/>
          <pc:sldMk cId="2539943311" sldId="450"/>
        </pc:sldMkLst>
        <pc:spChg chg="mod">
          <ac:chgData name="Betru, Messay" userId="7f1db2ed-d39b-412d-a4e6-9d2f01b618ca" providerId="ADAL" clId="{A37C6014-F58F-48C2-8364-825745ABBA19}" dt="2022-11-07T21:17:32.902" v="7792" actId="20578"/>
          <ac:spMkLst>
            <pc:docMk/>
            <pc:sldMk cId="2539943311" sldId="450"/>
            <ac:spMk id="14" creationId="{745937AC-09E8-4E29-9A42-89F73CA34E79}"/>
          </ac:spMkLst>
        </pc:spChg>
      </pc:sldChg>
      <pc:sldChg chg="add modNotesTx">
        <pc:chgData name="Betru, Messay" userId="7f1db2ed-d39b-412d-a4e6-9d2f01b618ca" providerId="ADAL" clId="{A37C6014-F58F-48C2-8364-825745ABBA19}" dt="2022-11-08T22:36:44.248" v="7976" actId="20577"/>
        <pc:sldMkLst>
          <pc:docMk/>
          <pc:sldMk cId="1689434418" sldId="451"/>
        </pc:sldMkLst>
      </pc:sldChg>
      <pc:sldChg chg="add">
        <pc:chgData name="Betru, Messay" userId="7f1db2ed-d39b-412d-a4e6-9d2f01b618ca" providerId="ADAL" clId="{A37C6014-F58F-48C2-8364-825745ABBA19}" dt="2022-11-04T21:27:18.486" v="4858"/>
        <pc:sldMkLst>
          <pc:docMk/>
          <pc:sldMk cId="3175229315" sldId="452"/>
        </pc:sldMkLst>
      </pc:sldChg>
      <pc:sldChg chg="add del">
        <pc:chgData name="Betru, Messay" userId="7f1db2ed-d39b-412d-a4e6-9d2f01b618ca" providerId="ADAL" clId="{A37C6014-F58F-48C2-8364-825745ABBA19}" dt="2022-11-04T21:36:23.336" v="4863"/>
        <pc:sldMkLst>
          <pc:docMk/>
          <pc:sldMk cId="1347927007" sldId="454"/>
        </pc:sldMkLst>
      </pc:sldChg>
      <pc:sldChg chg="add del">
        <pc:chgData name="Betru, Messay" userId="7f1db2ed-d39b-412d-a4e6-9d2f01b618ca" providerId="ADAL" clId="{A37C6014-F58F-48C2-8364-825745ABBA19}" dt="2022-11-04T21:36:23.336" v="4863"/>
        <pc:sldMkLst>
          <pc:docMk/>
          <pc:sldMk cId="3584289292" sldId="455"/>
        </pc:sldMkLst>
      </pc:sldChg>
      <pc:sldChg chg="add">
        <pc:chgData name="Betru, Messay" userId="7f1db2ed-d39b-412d-a4e6-9d2f01b618ca" providerId="ADAL" clId="{A37C6014-F58F-48C2-8364-825745ABBA19}" dt="2022-11-04T21:27:18.486" v="4858"/>
        <pc:sldMkLst>
          <pc:docMk/>
          <pc:sldMk cId="3269629344" sldId="456"/>
        </pc:sldMkLst>
      </pc:sldChg>
      <pc:sldChg chg="add del modNotesTx">
        <pc:chgData name="Betru, Messay" userId="7f1db2ed-d39b-412d-a4e6-9d2f01b618ca" providerId="ADAL" clId="{A37C6014-F58F-48C2-8364-825745ABBA19}" dt="2022-11-08T22:36:55.606" v="7980" actId="20577"/>
        <pc:sldMkLst>
          <pc:docMk/>
          <pc:sldMk cId="2974636756" sldId="458"/>
        </pc:sldMkLst>
      </pc:sldChg>
      <pc:sldChg chg="add del">
        <pc:chgData name="Betru, Messay" userId="7f1db2ed-d39b-412d-a4e6-9d2f01b618ca" providerId="ADAL" clId="{A37C6014-F58F-48C2-8364-825745ABBA19}" dt="2022-11-04T21:36:23.336" v="4863"/>
        <pc:sldMkLst>
          <pc:docMk/>
          <pc:sldMk cId="3832170146" sldId="464"/>
        </pc:sldMkLst>
      </pc:sldChg>
      <pc:sldChg chg="add del modNotesTx">
        <pc:chgData name="Betru, Messay" userId="7f1db2ed-d39b-412d-a4e6-9d2f01b618ca" providerId="ADAL" clId="{A37C6014-F58F-48C2-8364-825745ABBA19}" dt="2022-11-08T22:36:48.790" v="7978" actId="20577"/>
        <pc:sldMkLst>
          <pc:docMk/>
          <pc:sldMk cId="152602938" sldId="465"/>
        </pc:sldMkLst>
      </pc:sldChg>
      <pc:sldChg chg="add del">
        <pc:chgData name="Betru, Messay" userId="7f1db2ed-d39b-412d-a4e6-9d2f01b618ca" providerId="ADAL" clId="{A37C6014-F58F-48C2-8364-825745ABBA19}" dt="2022-11-04T21:36:23.336" v="4863"/>
        <pc:sldMkLst>
          <pc:docMk/>
          <pc:sldMk cId="874961416" sldId="466"/>
        </pc:sldMkLst>
      </pc:sldChg>
      <pc:sldChg chg="add del">
        <pc:chgData name="Betru, Messay" userId="7f1db2ed-d39b-412d-a4e6-9d2f01b618ca" providerId="ADAL" clId="{A37C6014-F58F-48C2-8364-825745ABBA19}" dt="2022-11-04T21:36:23.336" v="4863"/>
        <pc:sldMkLst>
          <pc:docMk/>
          <pc:sldMk cId="2962622647" sldId="467"/>
        </pc:sldMkLst>
      </pc:sldChg>
      <pc:sldChg chg="add del modNotesTx">
        <pc:chgData name="Betru, Messay" userId="7f1db2ed-d39b-412d-a4e6-9d2f01b618ca" providerId="ADAL" clId="{A37C6014-F58F-48C2-8364-825745ABBA19}" dt="2022-11-08T22:36:50.896" v="7979" actId="20577"/>
        <pc:sldMkLst>
          <pc:docMk/>
          <pc:sldMk cId="829579076" sldId="468"/>
        </pc:sldMkLst>
      </pc:sldChg>
      <pc:sldChg chg="del">
        <pc:chgData name="Betru, Messay" userId="7f1db2ed-d39b-412d-a4e6-9d2f01b618ca" providerId="ADAL" clId="{A37C6014-F58F-48C2-8364-825745ABBA19}" dt="2022-10-13T21:56:55.727" v="8" actId="47"/>
        <pc:sldMkLst>
          <pc:docMk/>
          <pc:sldMk cId="1750170904" sldId="17001"/>
        </pc:sldMkLst>
      </pc:sldChg>
      <pc:sldChg chg="del">
        <pc:chgData name="Betru, Messay" userId="7f1db2ed-d39b-412d-a4e6-9d2f01b618ca" providerId="ADAL" clId="{A37C6014-F58F-48C2-8364-825745ABBA19}" dt="2022-10-13T21:56:56.563" v="9" actId="47"/>
        <pc:sldMkLst>
          <pc:docMk/>
          <pc:sldMk cId="4038767141" sldId="17002"/>
        </pc:sldMkLst>
      </pc:sldChg>
      <pc:sldChg chg="del">
        <pc:chgData name="Betru, Messay" userId="7f1db2ed-d39b-412d-a4e6-9d2f01b618ca" providerId="ADAL" clId="{A37C6014-F58F-48C2-8364-825745ABBA19}" dt="2022-10-13T21:56:57.583" v="10" actId="47"/>
        <pc:sldMkLst>
          <pc:docMk/>
          <pc:sldMk cId="1930071755" sldId="17003"/>
        </pc:sldMkLst>
      </pc:sldChg>
      <pc:sldChg chg="del">
        <pc:chgData name="Betru, Messay" userId="7f1db2ed-d39b-412d-a4e6-9d2f01b618ca" providerId="ADAL" clId="{A37C6014-F58F-48C2-8364-825745ABBA19}" dt="2022-10-13T21:56:58.766" v="11" actId="47"/>
        <pc:sldMkLst>
          <pc:docMk/>
          <pc:sldMk cId="2596246036" sldId="17004"/>
        </pc:sldMkLst>
      </pc:sldChg>
      <pc:sldChg chg="del">
        <pc:chgData name="Betru, Messay" userId="7f1db2ed-d39b-412d-a4e6-9d2f01b618ca" providerId="ADAL" clId="{A37C6014-F58F-48C2-8364-825745ABBA19}" dt="2022-10-13T21:57:00.297" v="12" actId="47"/>
        <pc:sldMkLst>
          <pc:docMk/>
          <pc:sldMk cId="1366365385" sldId="17005"/>
        </pc:sldMkLst>
      </pc:sldChg>
      <pc:sldChg chg="del">
        <pc:chgData name="Betru, Messay" userId="7f1db2ed-d39b-412d-a4e6-9d2f01b618ca" providerId="ADAL" clId="{A37C6014-F58F-48C2-8364-825745ABBA19}" dt="2022-10-13T21:57:00.828" v="13" actId="47"/>
        <pc:sldMkLst>
          <pc:docMk/>
          <pc:sldMk cId="942443871" sldId="17006"/>
        </pc:sldMkLst>
      </pc:sldChg>
      <pc:sldChg chg="del">
        <pc:chgData name="Betru, Messay" userId="7f1db2ed-d39b-412d-a4e6-9d2f01b618ca" providerId="ADAL" clId="{A37C6014-F58F-48C2-8364-825745ABBA19}" dt="2022-10-13T21:57:01.831" v="14" actId="47"/>
        <pc:sldMkLst>
          <pc:docMk/>
          <pc:sldMk cId="1336450419" sldId="17007"/>
        </pc:sldMkLst>
      </pc:sldChg>
      <pc:sldChg chg="del">
        <pc:chgData name="Betru, Messay" userId="7f1db2ed-d39b-412d-a4e6-9d2f01b618ca" providerId="ADAL" clId="{A37C6014-F58F-48C2-8364-825745ABBA19}" dt="2022-10-13T21:57:03.417" v="15" actId="47"/>
        <pc:sldMkLst>
          <pc:docMk/>
          <pc:sldMk cId="2148625507" sldId="17008"/>
        </pc:sldMkLst>
      </pc:sldChg>
      <pc:sldChg chg="del">
        <pc:chgData name="Betru, Messay" userId="7f1db2ed-d39b-412d-a4e6-9d2f01b618ca" providerId="ADAL" clId="{A37C6014-F58F-48C2-8364-825745ABBA19}" dt="2022-10-13T21:57:04.093" v="16" actId="47"/>
        <pc:sldMkLst>
          <pc:docMk/>
          <pc:sldMk cId="1269800526" sldId="17009"/>
        </pc:sldMkLst>
      </pc:sldChg>
      <pc:sldChg chg="del">
        <pc:chgData name="Betru, Messay" userId="7f1db2ed-d39b-412d-a4e6-9d2f01b618ca" providerId="ADAL" clId="{A37C6014-F58F-48C2-8364-825745ABBA19}" dt="2022-10-13T21:57:04.813" v="17" actId="47"/>
        <pc:sldMkLst>
          <pc:docMk/>
          <pc:sldMk cId="1252767106" sldId="17010"/>
        </pc:sldMkLst>
      </pc:sldChg>
      <pc:sldChg chg="del">
        <pc:chgData name="Betru, Messay" userId="7f1db2ed-d39b-412d-a4e6-9d2f01b618ca" providerId="ADAL" clId="{A37C6014-F58F-48C2-8364-825745ABBA19}" dt="2022-10-13T21:57:05.130" v="18" actId="47"/>
        <pc:sldMkLst>
          <pc:docMk/>
          <pc:sldMk cId="3405632899" sldId="17011"/>
        </pc:sldMkLst>
      </pc:sldChg>
      <pc:sldChg chg="del">
        <pc:chgData name="Betru, Messay" userId="7f1db2ed-d39b-412d-a4e6-9d2f01b618ca" providerId="ADAL" clId="{A37C6014-F58F-48C2-8364-825745ABBA19}" dt="2022-10-13T21:57:06.447" v="19" actId="47"/>
        <pc:sldMkLst>
          <pc:docMk/>
          <pc:sldMk cId="419482034" sldId="17012"/>
        </pc:sldMkLst>
      </pc:sldChg>
      <pc:sldChg chg="del">
        <pc:chgData name="Betru, Messay" userId="7f1db2ed-d39b-412d-a4e6-9d2f01b618ca" providerId="ADAL" clId="{A37C6014-F58F-48C2-8364-825745ABBA19}" dt="2022-10-13T21:57:07.125" v="20" actId="47"/>
        <pc:sldMkLst>
          <pc:docMk/>
          <pc:sldMk cId="394720383" sldId="17013"/>
        </pc:sldMkLst>
      </pc:sldChg>
      <pc:sldChg chg="del">
        <pc:chgData name="Betru, Messay" userId="7f1db2ed-d39b-412d-a4e6-9d2f01b618ca" providerId="ADAL" clId="{A37C6014-F58F-48C2-8364-825745ABBA19}" dt="2022-10-13T21:57:08.555" v="21" actId="47"/>
        <pc:sldMkLst>
          <pc:docMk/>
          <pc:sldMk cId="3388950624" sldId="17014"/>
        </pc:sldMkLst>
      </pc:sldChg>
      <pc:sldChg chg="modSp mod ord modNotesTx">
        <pc:chgData name="Betru, Messay" userId="7f1db2ed-d39b-412d-a4e6-9d2f01b618ca" providerId="ADAL" clId="{A37C6014-F58F-48C2-8364-825745ABBA19}" dt="2022-11-08T22:37:08.738" v="7984" actId="20577"/>
        <pc:sldMkLst>
          <pc:docMk/>
          <pc:sldMk cId="3772729105" sldId="17015"/>
        </pc:sldMkLst>
        <pc:spChg chg="mod">
          <ac:chgData name="Betru, Messay" userId="7f1db2ed-d39b-412d-a4e6-9d2f01b618ca" providerId="ADAL" clId="{A37C6014-F58F-48C2-8364-825745ABBA19}" dt="2022-10-14T22:04:24.059" v="1206" actId="255"/>
          <ac:spMkLst>
            <pc:docMk/>
            <pc:sldMk cId="3772729105" sldId="17015"/>
            <ac:spMk id="2" creationId="{AA3FDD3B-20C2-4EB4-805A-FD3B5FE2C13F}"/>
          </ac:spMkLst>
        </pc:spChg>
      </pc:sldChg>
      <pc:sldChg chg="addSp delSp modSp mod modNotesTx">
        <pc:chgData name="Betru, Messay" userId="7f1db2ed-d39b-412d-a4e6-9d2f01b618ca" providerId="ADAL" clId="{A37C6014-F58F-48C2-8364-825745ABBA19}" dt="2022-11-08T22:37:01.132" v="7982" actId="20577"/>
        <pc:sldMkLst>
          <pc:docMk/>
          <pc:sldMk cId="661000642" sldId="17016"/>
        </pc:sldMkLst>
        <pc:spChg chg="mod">
          <ac:chgData name="Betru, Messay" userId="7f1db2ed-d39b-412d-a4e6-9d2f01b618ca" providerId="ADAL" clId="{A37C6014-F58F-48C2-8364-825745ABBA19}" dt="2022-10-14T22:04:19.323" v="1205" actId="255"/>
          <ac:spMkLst>
            <pc:docMk/>
            <pc:sldMk cId="661000642" sldId="17016"/>
            <ac:spMk id="2" creationId="{AA3FDD3B-20C2-4EB4-805A-FD3B5FE2C13F}"/>
          </ac:spMkLst>
        </pc:spChg>
        <pc:picChg chg="add del">
          <ac:chgData name="Betru, Messay" userId="7f1db2ed-d39b-412d-a4e6-9d2f01b618ca" providerId="ADAL" clId="{A37C6014-F58F-48C2-8364-825745ABBA19}" dt="2022-11-04T21:24:47.413" v="4854"/>
          <ac:picMkLst>
            <pc:docMk/>
            <pc:sldMk cId="661000642" sldId="17016"/>
            <ac:picMk id="5" creationId="{12A8891A-9BF5-472B-8C3F-730B97A8B5F7}"/>
          </ac:picMkLst>
        </pc:picChg>
      </pc:sldChg>
      <pc:sldChg chg="modSp mod ord modNotesTx">
        <pc:chgData name="Betru, Messay" userId="7f1db2ed-d39b-412d-a4e6-9d2f01b618ca" providerId="ADAL" clId="{A37C6014-F58F-48C2-8364-825745ABBA19}" dt="2022-11-08T22:37:05.026" v="7983" actId="20577"/>
        <pc:sldMkLst>
          <pc:docMk/>
          <pc:sldMk cId="505994631" sldId="17017"/>
        </pc:sldMkLst>
        <pc:spChg chg="mod">
          <ac:chgData name="Betru, Messay" userId="7f1db2ed-d39b-412d-a4e6-9d2f01b618ca" providerId="ADAL" clId="{A37C6014-F58F-48C2-8364-825745ABBA19}" dt="2022-10-14T22:04:29.201" v="1207" actId="255"/>
          <ac:spMkLst>
            <pc:docMk/>
            <pc:sldMk cId="505994631" sldId="17017"/>
            <ac:spMk id="2" creationId="{AA3FDD3B-20C2-4EB4-805A-FD3B5FE2C13F}"/>
          </ac:spMkLst>
        </pc:spChg>
      </pc:sldChg>
      <pc:sldChg chg="modSp mod modNotesTx">
        <pc:chgData name="Betru, Messay" userId="7f1db2ed-d39b-412d-a4e6-9d2f01b618ca" providerId="ADAL" clId="{A37C6014-F58F-48C2-8364-825745ABBA19}" dt="2022-11-08T22:37:16.250" v="7985" actId="20577"/>
        <pc:sldMkLst>
          <pc:docMk/>
          <pc:sldMk cId="1489934934" sldId="17018"/>
        </pc:sldMkLst>
        <pc:spChg chg="mod">
          <ac:chgData name="Betru, Messay" userId="7f1db2ed-d39b-412d-a4e6-9d2f01b618ca" providerId="ADAL" clId="{A37C6014-F58F-48C2-8364-825745ABBA19}" dt="2022-10-14T22:04:50.693" v="1208" actId="255"/>
          <ac:spMkLst>
            <pc:docMk/>
            <pc:sldMk cId="1489934934" sldId="17018"/>
            <ac:spMk id="2" creationId="{AA3FDD3B-20C2-4EB4-805A-FD3B5FE2C13F}"/>
          </ac:spMkLst>
        </pc:spChg>
        <pc:spChg chg="mod">
          <ac:chgData name="Betru, Messay" userId="7f1db2ed-d39b-412d-a4e6-9d2f01b618ca" providerId="ADAL" clId="{A37C6014-F58F-48C2-8364-825745ABBA19}" dt="2022-10-25T21:33:12.786" v="1614" actId="20577"/>
          <ac:spMkLst>
            <pc:docMk/>
            <pc:sldMk cId="1489934934" sldId="17018"/>
            <ac:spMk id="3" creationId="{DFF6A99D-E4F7-4A83-BBD9-374D42D47420}"/>
          </ac:spMkLst>
        </pc:spChg>
      </pc:sldChg>
      <pc:sldChg chg="modSp del mod">
        <pc:chgData name="Betru, Messay" userId="7f1db2ed-d39b-412d-a4e6-9d2f01b618ca" providerId="ADAL" clId="{A37C6014-F58F-48C2-8364-825745ABBA19}" dt="2022-11-04T21:26:57.716" v="4857" actId="47"/>
        <pc:sldMkLst>
          <pc:docMk/>
          <pc:sldMk cId="779277967" sldId="17020"/>
        </pc:sldMkLst>
        <pc:spChg chg="mod">
          <ac:chgData name="Betru, Messay" userId="7f1db2ed-d39b-412d-a4e6-9d2f01b618ca" providerId="ADAL" clId="{A37C6014-F58F-48C2-8364-825745ABBA19}" dt="2022-10-14T22:04:55.184" v="1209" actId="255"/>
          <ac:spMkLst>
            <pc:docMk/>
            <pc:sldMk cId="779277967" sldId="17020"/>
            <ac:spMk id="2" creationId="{AA3FDD3B-20C2-4EB4-805A-FD3B5FE2C13F}"/>
          </ac:spMkLst>
        </pc:spChg>
      </pc:sldChg>
      <pc:sldChg chg="modSp add del mod">
        <pc:chgData name="Betru, Messay" userId="7f1db2ed-d39b-412d-a4e6-9d2f01b618ca" providerId="ADAL" clId="{A37C6014-F58F-48C2-8364-825745ABBA19}" dt="2022-10-13T22:56:41.400" v="592" actId="47"/>
        <pc:sldMkLst>
          <pc:docMk/>
          <pc:sldMk cId="3186950841" sldId="17021"/>
        </pc:sldMkLst>
        <pc:spChg chg="mod">
          <ac:chgData name="Betru, Messay" userId="7f1db2ed-d39b-412d-a4e6-9d2f01b618ca" providerId="ADAL" clId="{A37C6014-F58F-48C2-8364-825745ABBA19}" dt="2022-10-13T22:02:32.202" v="122" actId="20577"/>
          <ac:spMkLst>
            <pc:docMk/>
            <pc:sldMk cId="3186950841" sldId="17021"/>
            <ac:spMk id="6" creationId="{2594925A-4446-4195-90A6-6EB501CE83C0}"/>
          </ac:spMkLst>
        </pc:spChg>
      </pc:sldChg>
      <pc:sldChg chg="modSp add del mod">
        <pc:chgData name="Betru, Messay" userId="7f1db2ed-d39b-412d-a4e6-9d2f01b618ca" providerId="ADAL" clId="{A37C6014-F58F-48C2-8364-825745ABBA19}" dt="2022-10-13T22:56:42.885" v="594" actId="47"/>
        <pc:sldMkLst>
          <pc:docMk/>
          <pc:sldMk cId="547563582" sldId="17022"/>
        </pc:sldMkLst>
        <pc:spChg chg="mod">
          <ac:chgData name="Betru, Messay" userId="7f1db2ed-d39b-412d-a4e6-9d2f01b618ca" providerId="ADAL" clId="{A37C6014-F58F-48C2-8364-825745ABBA19}" dt="2022-10-13T22:02:45.290" v="126" actId="20577"/>
          <ac:spMkLst>
            <pc:docMk/>
            <pc:sldMk cId="547563582" sldId="17022"/>
            <ac:spMk id="6" creationId="{2594925A-4446-4195-90A6-6EB501CE83C0}"/>
          </ac:spMkLst>
        </pc:spChg>
      </pc:sldChg>
      <pc:sldChg chg="add">
        <pc:chgData name="Betru, Messay" userId="7f1db2ed-d39b-412d-a4e6-9d2f01b618ca" providerId="ADAL" clId="{A37C6014-F58F-48C2-8364-825745ABBA19}" dt="2022-10-13T22:04:20.264" v="127" actId="2890"/>
        <pc:sldMkLst>
          <pc:docMk/>
          <pc:sldMk cId="1087781760" sldId="17023"/>
        </pc:sldMkLst>
      </pc:sldChg>
      <pc:sldChg chg="add del">
        <pc:chgData name="Betru, Messay" userId="7f1db2ed-d39b-412d-a4e6-9d2f01b618ca" providerId="ADAL" clId="{A37C6014-F58F-48C2-8364-825745ABBA19}" dt="2022-10-13T22:56:42.139" v="593" actId="47"/>
        <pc:sldMkLst>
          <pc:docMk/>
          <pc:sldMk cId="3162886200" sldId="17024"/>
        </pc:sldMkLst>
      </pc:sldChg>
      <pc:sldChg chg="modSp add mod ord">
        <pc:chgData name="Betru, Messay" userId="7f1db2ed-d39b-412d-a4e6-9d2f01b618ca" providerId="ADAL" clId="{A37C6014-F58F-48C2-8364-825745ABBA19}" dt="2022-10-13T22:57:53.680" v="602" actId="20577"/>
        <pc:sldMkLst>
          <pc:docMk/>
          <pc:sldMk cId="1481016119" sldId="17025"/>
        </pc:sldMkLst>
        <pc:spChg chg="mod">
          <ac:chgData name="Betru, Messay" userId="7f1db2ed-d39b-412d-a4e6-9d2f01b618ca" providerId="ADAL" clId="{A37C6014-F58F-48C2-8364-825745ABBA19}" dt="2022-10-13T22:57:53.680" v="602" actId="20577"/>
          <ac:spMkLst>
            <pc:docMk/>
            <pc:sldMk cId="1481016119" sldId="17025"/>
            <ac:spMk id="5" creationId="{1C900170-C5E6-4EB7-9845-ED4FA664B930}"/>
          </ac:spMkLst>
        </pc:spChg>
      </pc:sldChg>
      <pc:sldChg chg="modSp add mod modNotesTx">
        <pc:chgData name="Betru, Messay" userId="7f1db2ed-d39b-412d-a4e6-9d2f01b618ca" providerId="ADAL" clId="{A37C6014-F58F-48C2-8364-825745ABBA19}" dt="2022-11-08T22:37:37.801" v="7991" actId="20577"/>
        <pc:sldMkLst>
          <pc:docMk/>
          <pc:sldMk cId="501602912" sldId="17026"/>
        </pc:sldMkLst>
        <pc:spChg chg="mod">
          <ac:chgData name="Betru, Messay" userId="7f1db2ed-d39b-412d-a4e6-9d2f01b618ca" providerId="ADAL" clId="{A37C6014-F58F-48C2-8364-825745ABBA19}" dt="2022-10-13T22:12:12.451" v="227" actId="20577"/>
          <ac:spMkLst>
            <pc:docMk/>
            <pc:sldMk cId="501602912" sldId="17026"/>
            <ac:spMk id="6" creationId="{47FCA0EC-6FB7-4144-A0BD-78374B00E8F4}"/>
          </ac:spMkLst>
        </pc:spChg>
      </pc:sldChg>
      <pc:sldChg chg="modSp add mod ord modNotesTx">
        <pc:chgData name="Betru, Messay" userId="7f1db2ed-d39b-412d-a4e6-9d2f01b618ca" providerId="ADAL" clId="{A37C6014-F58F-48C2-8364-825745ABBA19}" dt="2022-11-08T22:37:29.169" v="7988" actId="20577"/>
        <pc:sldMkLst>
          <pc:docMk/>
          <pc:sldMk cId="2836039302" sldId="17027"/>
        </pc:sldMkLst>
        <pc:spChg chg="mod">
          <ac:chgData name="Betru, Messay" userId="7f1db2ed-d39b-412d-a4e6-9d2f01b618ca" providerId="ADAL" clId="{A37C6014-F58F-48C2-8364-825745ABBA19}" dt="2022-10-25T21:45:46.066" v="1894" actId="20577"/>
          <ac:spMkLst>
            <pc:docMk/>
            <pc:sldMk cId="2836039302" sldId="17027"/>
            <ac:spMk id="6" creationId="{47FCA0EC-6FB7-4144-A0BD-78374B00E8F4}"/>
          </ac:spMkLst>
        </pc:spChg>
      </pc:sldChg>
      <pc:sldChg chg="modSp add mod ord modNotesTx">
        <pc:chgData name="Betru, Messay" userId="7f1db2ed-d39b-412d-a4e6-9d2f01b618ca" providerId="ADAL" clId="{A37C6014-F58F-48C2-8364-825745ABBA19}" dt="2022-11-08T22:37:33.225" v="7989" actId="20577"/>
        <pc:sldMkLst>
          <pc:docMk/>
          <pc:sldMk cId="2238901310" sldId="17028"/>
        </pc:sldMkLst>
        <pc:spChg chg="mod">
          <ac:chgData name="Betru, Messay" userId="7f1db2ed-d39b-412d-a4e6-9d2f01b618ca" providerId="ADAL" clId="{A37C6014-F58F-48C2-8364-825745ABBA19}" dt="2022-10-13T22:12:50.394" v="296" actId="20577"/>
          <ac:spMkLst>
            <pc:docMk/>
            <pc:sldMk cId="2238901310" sldId="17028"/>
            <ac:spMk id="6" creationId="{47FCA0EC-6FB7-4144-A0BD-78374B00E8F4}"/>
          </ac:spMkLst>
        </pc:spChg>
      </pc:sldChg>
      <pc:sldChg chg="modSp add mod modNotesTx">
        <pc:chgData name="Betru, Messay" userId="7f1db2ed-d39b-412d-a4e6-9d2f01b618ca" providerId="ADAL" clId="{A37C6014-F58F-48C2-8364-825745ABBA19}" dt="2022-11-08T22:37:35.033" v="7990" actId="20577"/>
        <pc:sldMkLst>
          <pc:docMk/>
          <pc:sldMk cId="2538361363" sldId="17029"/>
        </pc:sldMkLst>
        <pc:spChg chg="mod">
          <ac:chgData name="Betru, Messay" userId="7f1db2ed-d39b-412d-a4e6-9d2f01b618ca" providerId="ADAL" clId="{A37C6014-F58F-48C2-8364-825745ABBA19}" dt="2022-10-13T22:13:16.843" v="349" actId="20577"/>
          <ac:spMkLst>
            <pc:docMk/>
            <pc:sldMk cId="2538361363" sldId="17029"/>
            <ac:spMk id="6" creationId="{47FCA0EC-6FB7-4144-A0BD-78374B00E8F4}"/>
          </ac:spMkLst>
        </pc:spChg>
      </pc:sldChg>
      <pc:sldChg chg="add ord">
        <pc:chgData name="Betru, Messay" userId="7f1db2ed-d39b-412d-a4e6-9d2f01b618ca" providerId="ADAL" clId="{A37C6014-F58F-48C2-8364-825745ABBA19}" dt="2022-10-13T22:20:41.072" v="492"/>
        <pc:sldMkLst>
          <pc:docMk/>
          <pc:sldMk cId="182574677" sldId="17030"/>
        </pc:sldMkLst>
      </pc:sldChg>
      <pc:sldChg chg="add del">
        <pc:chgData name="Betru, Messay" userId="7f1db2ed-d39b-412d-a4e6-9d2f01b618ca" providerId="ADAL" clId="{A37C6014-F58F-48C2-8364-825745ABBA19}" dt="2022-10-13T22:57:17.497" v="596" actId="47"/>
        <pc:sldMkLst>
          <pc:docMk/>
          <pc:sldMk cId="3124554872" sldId="17031"/>
        </pc:sldMkLst>
      </pc:sldChg>
      <pc:sldChg chg="modSp add mod ord modNotesTx">
        <pc:chgData name="Betru, Messay" userId="7f1db2ed-d39b-412d-a4e6-9d2f01b618ca" providerId="ADAL" clId="{A37C6014-F58F-48C2-8364-825745ABBA19}" dt="2022-11-08T22:37:43.646" v="7992" actId="20577"/>
        <pc:sldMkLst>
          <pc:docMk/>
          <pc:sldMk cId="145055261" sldId="17032"/>
        </pc:sldMkLst>
        <pc:spChg chg="mod">
          <ac:chgData name="Betru, Messay" userId="7f1db2ed-d39b-412d-a4e6-9d2f01b618ca" providerId="ADAL" clId="{A37C6014-F58F-48C2-8364-825745ABBA19}" dt="2022-10-13T22:14:02.506" v="363" actId="20577"/>
          <ac:spMkLst>
            <pc:docMk/>
            <pc:sldMk cId="145055261" sldId="17032"/>
            <ac:spMk id="5" creationId="{1C900170-C5E6-4EB7-9845-ED4FA664B930}"/>
          </ac:spMkLst>
        </pc:spChg>
        <pc:spChg chg="mod">
          <ac:chgData name="Betru, Messay" userId="7f1db2ed-d39b-412d-a4e6-9d2f01b618ca" providerId="ADAL" clId="{A37C6014-F58F-48C2-8364-825745ABBA19}" dt="2022-10-13T22:22:39.660" v="558" actId="20577"/>
          <ac:spMkLst>
            <pc:docMk/>
            <pc:sldMk cId="145055261" sldId="17032"/>
            <ac:spMk id="6" creationId="{47FCA0EC-6FB7-4144-A0BD-78374B00E8F4}"/>
          </ac:spMkLst>
        </pc:spChg>
      </pc:sldChg>
      <pc:sldChg chg="modSp add del mod">
        <pc:chgData name="Betru, Messay" userId="7f1db2ed-d39b-412d-a4e6-9d2f01b618ca" providerId="ADAL" clId="{A37C6014-F58F-48C2-8364-825745ABBA19}" dt="2022-10-25T21:46:57.946" v="1947" actId="47"/>
        <pc:sldMkLst>
          <pc:docMk/>
          <pc:sldMk cId="3172326484" sldId="17033"/>
        </pc:sldMkLst>
        <pc:spChg chg="mod">
          <ac:chgData name="Betru, Messay" userId="7f1db2ed-d39b-412d-a4e6-9d2f01b618ca" providerId="ADAL" clId="{A37C6014-F58F-48C2-8364-825745ABBA19}" dt="2022-10-13T22:58:27.739" v="603" actId="20577"/>
          <ac:spMkLst>
            <pc:docMk/>
            <pc:sldMk cId="3172326484" sldId="17033"/>
            <ac:spMk id="6" creationId="{47FCA0EC-6FB7-4144-A0BD-78374B00E8F4}"/>
          </ac:spMkLst>
        </pc:spChg>
      </pc:sldChg>
      <pc:sldChg chg="modSp add mod ord">
        <pc:chgData name="Betru, Messay" userId="7f1db2ed-d39b-412d-a4e6-9d2f01b618ca" providerId="ADAL" clId="{A37C6014-F58F-48C2-8364-825745ABBA19}" dt="2022-10-13T22:46:15.384" v="562" actId="20577"/>
        <pc:sldMkLst>
          <pc:docMk/>
          <pc:sldMk cId="3317913958" sldId="17034"/>
        </pc:sldMkLst>
        <pc:spChg chg="mod">
          <ac:chgData name="Betru, Messay" userId="7f1db2ed-d39b-412d-a4e6-9d2f01b618ca" providerId="ADAL" clId="{A37C6014-F58F-48C2-8364-825745ABBA19}" dt="2022-10-13T22:46:15.384" v="562" actId="20577"/>
          <ac:spMkLst>
            <pc:docMk/>
            <pc:sldMk cId="3317913958" sldId="17034"/>
            <ac:spMk id="6" creationId="{2594925A-4446-4195-90A6-6EB501CE83C0}"/>
          </ac:spMkLst>
        </pc:spChg>
      </pc:sldChg>
      <pc:sldChg chg="add del">
        <pc:chgData name="Betru, Messay" userId="7f1db2ed-d39b-412d-a4e6-9d2f01b618ca" providerId="ADAL" clId="{A37C6014-F58F-48C2-8364-825745ABBA19}" dt="2022-10-14T22:05:14.798" v="1210" actId="47"/>
        <pc:sldMkLst>
          <pc:docMk/>
          <pc:sldMk cId="444789162" sldId="17035"/>
        </pc:sldMkLst>
      </pc:sldChg>
      <pc:sldChg chg="add ord">
        <pc:chgData name="Betru, Messay" userId="7f1db2ed-d39b-412d-a4e6-9d2f01b618ca" providerId="ADAL" clId="{A37C6014-F58F-48C2-8364-825745ABBA19}" dt="2022-10-25T21:47:00.717" v="1949"/>
        <pc:sldMkLst>
          <pc:docMk/>
          <pc:sldMk cId="3744367217" sldId="17036"/>
        </pc:sldMkLst>
      </pc:sldChg>
      <pc:sldChg chg="add ord">
        <pc:chgData name="Betru, Messay" userId="7f1db2ed-d39b-412d-a4e6-9d2f01b618ca" providerId="ADAL" clId="{A37C6014-F58F-48C2-8364-825745ABBA19}" dt="2022-10-13T22:58:50.025" v="609"/>
        <pc:sldMkLst>
          <pc:docMk/>
          <pc:sldMk cId="1162685162" sldId="17037"/>
        </pc:sldMkLst>
      </pc:sldChg>
      <pc:sldChg chg="modSp add mod modNotesTx">
        <pc:chgData name="Betru, Messay" userId="7f1db2ed-d39b-412d-a4e6-9d2f01b618ca" providerId="ADAL" clId="{A37C6014-F58F-48C2-8364-825745ABBA19}" dt="2022-11-08T22:36:14.861" v="7965" actId="20577"/>
        <pc:sldMkLst>
          <pc:docMk/>
          <pc:sldMk cId="472847276" sldId="17038"/>
        </pc:sldMkLst>
        <pc:spChg chg="mod">
          <ac:chgData name="Betru, Messay" userId="7f1db2ed-d39b-412d-a4e6-9d2f01b618ca" providerId="ADAL" clId="{A37C6014-F58F-48C2-8364-825745ABBA19}" dt="2022-10-13T23:28:51.064" v="1191" actId="255"/>
          <ac:spMkLst>
            <pc:docMk/>
            <pc:sldMk cId="472847276" sldId="17038"/>
            <ac:spMk id="3" creationId="{A92DFF9B-4A2E-4869-B8AD-94847E2CF55C}"/>
          </ac:spMkLst>
        </pc:spChg>
      </pc:sldChg>
      <pc:sldChg chg="modSp add del mod">
        <pc:chgData name="Betru, Messay" userId="7f1db2ed-d39b-412d-a4e6-9d2f01b618ca" providerId="ADAL" clId="{A37C6014-F58F-48C2-8364-825745ABBA19}" dt="2022-10-13T23:29:00.134" v="1192" actId="47"/>
        <pc:sldMkLst>
          <pc:docMk/>
          <pc:sldMk cId="1268435968" sldId="17039"/>
        </pc:sldMkLst>
        <pc:spChg chg="mod">
          <ac:chgData name="Betru, Messay" userId="7f1db2ed-d39b-412d-a4e6-9d2f01b618ca" providerId="ADAL" clId="{A37C6014-F58F-48C2-8364-825745ABBA19}" dt="2022-10-13T23:18:36.595" v="825" actId="20577"/>
          <ac:spMkLst>
            <pc:docMk/>
            <pc:sldMk cId="1268435968" sldId="17039"/>
            <ac:spMk id="3" creationId="{A92DFF9B-4A2E-4869-B8AD-94847E2CF55C}"/>
          </ac:spMkLst>
        </pc:spChg>
      </pc:sldChg>
      <pc:sldChg chg="modSp add del mod ord">
        <pc:chgData name="Betru, Messay" userId="7f1db2ed-d39b-412d-a4e6-9d2f01b618ca" providerId="ADAL" clId="{A37C6014-F58F-48C2-8364-825745ABBA19}" dt="2022-11-04T21:27:23.289" v="4859" actId="47"/>
        <pc:sldMkLst>
          <pc:docMk/>
          <pc:sldMk cId="2080459457" sldId="17039"/>
        </pc:sldMkLst>
        <pc:spChg chg="mod">
          <ac:chgData name="Betru, Messay" userId="7f1db2ed-d39b-412d-a4e6-9d2f01b618ca" providerId="ADAL" clId="{A37C6014-F58F-48C2-8364-825745ABBA19}" dt="2022-10-25T21:36:29.643" v="1724" actId="20577"/>
          <ac:spMkLst>
            <pc:docMk/>
            <pc:sldMk cId="2080459457" sldId="17039"/>
            <ac:spMk id="3" creationId="{DFF6A99D-E4F7-4A83-BBD9-374D42D47420}"/>
          </ac:spMkLst>
        </pc:spChg>
      </pc:sldChg>
      <pc:sldChg chg="modSp add mod modNotesTx">
        <pc:chgData name="Betru, Messay" userId="7f1db2ed-d39b-412d-a4e6-9d2f01b618ca" providerId="ADAL" clId="{A37C6014-F58F-48C2-8364-825745ABBA19}" dt="2022-11-08T22:37:25.304" v="7986" actId="20577"/>
        <pc:sldMkLst>
          <pc:docMk/>
          <pc:sldMk cId="3292647678" sldId="17040"/>
        </pc:sldMkLst>
        <pc:spChg chg="mod">
          <ac:chgData name="Betru, Messay" userId="7f1db2ed-d39b-412d-a4e6-9d2f01b618ca" providerId="ADAL" clId="{A37C6014-F58F-48C2-8364-825745ABBA19}" dt="2022-10-25T21:46:18.393" v="1946" actId="313"/>
          <ac:spMkLst>
            <pc:docMk/>
            <pc:sldMk cId="3292647678" sldId="17040"/>
            <ac:spMk id="6" creationId="{47FCA0EC-6FB7-4144-A0BD-78374B00E8F4}"/>
          </ac:spMkLst>
        </pc:spChg>
      </pc:sldChg>
      <pc:sldChg chg="add ord modNotesTx">
        <pc:chgData name="Betru, Messay" userId="7f1db2ed-d39b-412d-a4e6-9d2f01b618ca" providerId="ADAL" clId="{A37C6014-F58F-48C2-8364-825745ABBA19}" dt="2022-11-08T22:37:49.716" v="7994" actId="20577"/>
        <pc:sldMkLst>
          <pc:docMk/>
          <pc:sldMk cId="1223037820" sldId="17041"/>
        </pc:sldMkLst>
      </pc:sldChg>
      <pc:sldChg chg="add del">
        <pc:chgData name="Betru, Messay" userId="7f1db2ed-d39b-412d-a4e6-9d2f01b618ca" providerId="ADAL" clId="{A37C6014-F58F-48C2-8364-825745ABBA19}" dt="2022-10-26T20:20:21.747" v="2771" actId="2890"/>
        <pc:sldMkLst>
          <pc:docMk/>
          <pc:sldMk cId="1660830994" sldId="17042"/>
        </pc:sldMkLst>
      </pc:sldChg>
      <pc:sldChg chg="modSp add mod modNotesTx">
        <pc:chgData name="Betru, Messay" userId="7f1db2ed-d39b-412d-a4e6-9d2f01b618ca" providerId="ADAL" clId="{A37C6014-F58F-48C2-8364-825745ABBA19}" dt="2022-11-08T22:36:19.971" v="7968" actId="20577"/>
        <pc:sldMkLst>
          <pc:docMk/>
          <pc:sldMk cId="3016775548" sldId="17042"/>
        </pc:sldMkLst>
        <pc:spChg chg="mod">
          <ac:chgData name="Betru, Messay" userId="7f1db2ed-d39b-412d-a4e6-9d2f01b618ca" providerId="ADAL" clId="{A37C6014-F58F-48C2-8364-825745ABBA19}" dt="2022-11-07T17:52:18.319" v="6700" actId="20577"/>
          <ac:spMkLst>
            <pc:docMk/>
            <pc:sldMk cId="3016775548" sldId="17042"/>
            <ac:spMk id="5" creationId="{C76703B0-5429-4134-8E36-1F56A2EB9544}"/>
          </ac:spMkLst>
        </pc:spChg>
        <pc:spChg chg="mod">
          <ac:chgData name="Betru, Messay" userId="7f1db2ed-d39b-412d-a4e6-9d2f01b618ca" providerId="ADAL" clId="{A37C6014-F58F-48C2-8364-825745ABBA19}" dt="2022-11-08T00:14:39.091" v="7960" actId="20577"/>
          <ac:spMkLst>
            <pc:docMk/>
            <pc:sldMk cId="3016775548" sldId="17042"/>
            <ac:spMk id="6" creationId="{2594925A-4446-4195-90A6-6EB501CE83C0}"/>
          </ac:spMkLst>
        </pc:spChg>
      </pc:sldChg>
      <pc:sldChg chg="add ord">
        <pc:chgData name="Betru, Messay" userId="7f1db2ed-d39b-412d-a4e6-9d2f01b618ca" providerId="ADAL" clId="{A37C6014-F58F-48C2-8364-825745ABBA19}" dt="2022-11-04T15:46:33.269" v="4551"/>
        <pc:sldMkLst>
          <pc:docMk/>
          <pc:sldMk cId="4028085062" sldId="17044"/>
        </pc:sldMkLst>
      </pc:sldChg>
      <pc:sldChg chg="add del">
        <pc:chgData name="Betru, Messay" userId="7f1db2ed-d39b-412d-a4e6-9d2f01b618ca" providerId="ADAL" clId="{A37C6014-F58F-48C2-8364-825745ABBA19}" dt="2022-11-04T21:36:05.770" v="4862" actId="2696"/>
        <pc:sldMkLst>
          <pc:docMk/>
          <pc:sldMk cId="3656182393" sldId="17045"/>
        </pc:sldMkLst>
      </pc:sldChg>
      <pc:sldChg chg="add ord">
        <pc:chgData name="Betru, Messay" userId="7f1db2ed-d39b-412d-a4e6-9d2f01b618ca" providerId="ADAL" clId="{A37C6014-F58F-48C2-8364-825745ABBA19}" dt="2022-11-04T21:23:21.507" v="4850"/>
        <pc:sldMkLst>
          <pc:docMk/>
          <pc:sldMk cId="0" sldId="17046"/>
        </pc:sldMkLst>
      </pc:sldChg>
      <pc:sldChg chg="modSp add del">
        <pc:chgData name="Betru, Messay" userId="7f1db2ed-d39b-412d-a4e6-9d2f01b618ca" providerId="ADAL" clId="{A37C6014-F58F-48C2-8364-825745ABBA19}" dt="2022-11-04T21:19:08.988" v="4845"/>
        <pc:sldMkLst>
          <pc:docMk/>
          <pc:sldMk cId="0" sldId="17047"/>
        </pc:sldMkLst>
        <pc:spChg chg="mod">
          <ac:chgData name="Betru, Messay" userId="7f1db2ed-d39b-412d-a4e6-9d2f01b618ca" providerId="ADAL" clId="{A37C6014-F58F-48C2-8364-825745ABBA19}" dt="2022-11-04T21:18:17.912" v="4843"/>
          <ac:spMkLst>
            <pc:docMk/>
            <pc:sldMk cId="0" sldId="17047"/>
            <ac:spMk id="25" creationId="{00000000-0000-0000-0000-000000000000}"/>
          </ac:spMkLst>
        </pc:spChg>
        <pc:spChg chg="mod">
          <ac:chgData name="Betru, Messay" userId="7f1db2ed-d39b-412d-a4e6-9d2f01b618ca" providerId="ADAL" clId="{A37C6014-F58F-48C2-8364-825745ABBA19}" dt="2022-11-04T21:18:17.912" v="4843"/>
          <ac:spMkLst>
            <pc:docMk/>
            <pc:sldMk cId="0" sldId="17047"/>
            <ac:spMk id="26" creationId="{00000000-0000-0000-0000-000000000000}"/>
          </ac:spMkLst>
        </pc:spChg>
      </pc:sldChg>
      <pc:sldChg chg="add del">
        <pc:chgData name="Betru, Messay" userId="7f1db2ed-d39b-412d-a4e6-9d2f01b618ca" providerId="ADAL" clId="{A37C6014-F58F-48C2-8364-825745ABBA19}" dt="2022-11-04T21:19:08.988" v="4845"/>
        <pc:sldMkLst>
          <pc:docMk/>
          <pc:sldMk cId="0" sldId="17048"/>
        </pc:sldMkLst>
      </pc:sldChg>
      <pc:sldChg chg="add">
        <pc:chgData name="Betru, Messay" userId="7f1db2ed-d39b-412d-a4e6-9d2f01b618ca" providerId="ADAL" clId="{A37C6014-F58F-48C2-8364-825745ABBA19}" dt="2022-11-04T21:23:09.556" v="4848"/>
        <pc:sldMkLst>
          <pc:docMk/>
          <pc:sldMk cId="0" sldId="17049"/>
        </pc:sldMkLst>
      </pc:sldChg>
      <pc:sldChg chg="add">
        <pc:chgData name="Betru, Messay" userId="7f1db2ed-d39b-412d-a4e6-9d2f01b618ca" providerId="ADAL" clId="{A37C6014-F58F-48C2-8364-825745ABBA19}" dt="2022-11-04T21:23:09.556" v="4848"/>
        <pc:sldMkLst>
          <pc:docMk/>
          <pc:sldMk cId="0" sldId="17050"/>
        </pc:sldMkLst>
      </pc:sldChg>
      <pc:sldChg chg="add">
        <pc:chgData name="Betru, Messay" userId="7f1db2ed-d39b-412d-a4e6-9d2f01b618ca" providerId="ADAL" clId="{A37C6014-F58F-48C2-8364-825745ABBA19}" dt="2022-11-04T21:23:09.556" v="4848"/>
        <pc:sldMkLst>
          <pc:docMk/>
          <pc:sldMk cId="0" sldId="17051"/>
        </pc:sldMkLst>
      </pc:sldChg>
      <pc:sldChg chg="add">
        <pc:chgData name="Betru, Messay" userId="7f1db2ed-d39b-412d-a4e6-9d2f01b618ca" providerId="ADAL" clId="{A37C6014-F58F-48C2-8364-825745ABBA19}" dt="2022-11-04T21:23:09.556" v="4848"/>
        <pc:sldMkLst>
          <pc:docMk/>
          <pc:sldMk cId="0" sldId="17052"/>
        </pc:sldMkLst>
      </pc:sldChg>
      <pc:sldChg chg="add">
        <pc:chgData name="Betru, Messay" userId="7f1db2ed-d39b-412d-a4e6-9d2f01b618ca" providerId="ADAL" clId="{A37C6014-F58F-48C2-8364-825745ABBA19}" dt="2022-11-04T21:23:09.556" v="4848"/>
        <pc:sldMkLst>
          <pc:docMk/>
          <pc:sldMk cId="0" sldId="17053"/>
        </pc:sldMkLst>
      </pc:sldChg>
      <pc:sldChg chg="add">
        <pc:chgData name="Betru, Messay" userId="7f1db2ed-d39b-412d-a4e6-9d2f01b618ca" providerId="ADAL" clId="{A37C6014-F58F-48C2-8364-825745ABBA19}" dt="2022-11-04T21:23:09.556" v="4848"/>
        <pc:sldMkLst>
          <pc:docMk/>
          <pc:sldMk cId="0" sldId="17054"/>
        </pc:sldMkLst>
      </pc:sldChg>
      <pc:sldChg chg="add">
        <pc:chgData name="Betru, Messay" userId="7f1db2ed-d39b-412d-a4e6-9d2f01b618ca" providerId="ADAL" clId="{A37C6014-F58F-48C2-8364-825745ABBA19}" dt="2022-11-04T21:23:09.556" v="4848"/>
        <pc:sldMkLst>
          <pc:docMk/>
          <pc:sldMk cId="0" sldId="17055"/>
        </pc:sldMkLst>
      </pc:sldChg>
      <pc:sldChg chg="add">
        <pc:chgData name="Betru, Messay" userId="7f1db2ed-d39b-412d-a4e6-9d2f01b618ca" providerId="ADAL" clId="{A37C6014-F58F-48C2-8364-825745ABBA19}" dt="2022-11-04T21:23:09.556" v="4848"/>
        <pc:sldMkLst>
          <pc:docMk/>
          <pc:sldMk cId="0" sldId="17056"/>
        </pc:sldMkLst>
      </pc:sldChg>
      <pc:sldChg chg="add">
        <pc:chgData name="Betru, Messay" userId="7f1db2ed-d39b-412d-a4e6-9d2f01b618ca" providerId="ADAL" clId="{A37C6014-F58F-48C2-8364-825745ABBA19}" dt="2022-11-04T21:23:09.556" v="4848"/>
        <pc:sldMkLst>
          <pc:docMk/>
          <pc:sldMk cId="0" sldId="17057"/>
        </pc:sldMkLst>
      </pc:sldChg>
      <pc:sldChg chg="add">
        <pc:chgData name="Betru, Messay" userId="7f1db2ed-d39b-412d-a4e6-9d2f01b618ca" providerId="ADAL" clId="{A37C6014-F58F-48C2-8364-825745ABBA19}" dt="2022-11-04T21:24:50.794" v="4855"/>
        <pc:sldMkLst>
          <pc:docMk/>
          <pc:sldMk cId="2088313268" sldId="17058"/>
        </pc:sldMkLst>
      </pc:sldChg>
      <pc:sldChg chg="add">
        <pc:chgData name="Betru, Messay" userId="7f1db2ed-d39b-412d-a4e6-9d2f01b618ca" providerId="ADAL" clId="{A37C6014-F58F-48C2-8364-825745ABBA19}" dt="2022-11-04T21:24:50.794" v="4855"/>
        <pc:sldMkLst>
          <pc:docMk/>
          <pc:sldMk cId="437977097" sldId="17059"/>
        </pc:sldMkLst>
      </pc:sldChg>
      <pc:sldChg chg="add">
        <pc:chgData name="Betru, Messay" userId="7f1db2ed-d39b-412d-a4e6-9d2f01b618ca" providerId="ADAL" clId="{A37C6014-F58F-48C2-8364-825745ABBA19}" dt="2022-11-04T21:24:50.794" v="4855"/>
        <pc:sldMkLst>
          <pc:docMk/>
          <pc:sldMk cId="2492622767" sldId="2147376321"/>
        </pc:sldMkLst>
      </pc:sldChg>
      <pc:sldChg chg="add">
        <pc:chgData name="Betru, Messay" userId="7f1db2ed-d39b-412d-a4e6-9d2f01b618ca" providerId="ADAL" clId="{A37C6014-F58F-48C2-8364-825745ABBA19}" dt="2022-11-04T21:24:50.794" v="4855"/>
        <pc:sldMkLst>
          <pc:docMk/>
          <pc:sldMk cId="2360712301" sldId="2147376322"/>
        </pc:sldMkLst>
      </pc:sldChg>
      <pc:sldChg chg="add">
        <pc:chgData name="Betru, Messay" userId="7f1db2ed-d39b-412d-a4e6-9d2f01b618ca" providerId="ADAL" clId="{A37C6014-F58F-48C2-8364-825745ABBA19}" dt="2022-11-04T21:24:50.794" v="4855"/>
        <pc:sldMkLst>
          <pc:docMk/>
          <pc:sldMk cId="3060679165" sldId="2147376323"/>
        </pc:sldMkLst>
      </pc:sldChg>
      <pc:sldChg chg="add">
        <pc:chgData name="Betru, Messay" userId="7f1db2ed-d39b-412d-a4e6-9d2f01b618ca" providerId="ADAL" clId="{A37C6014-F58F-48C2-8364-825745ABBA19}" dt="2022-11-04T21:26:37.766" v="4856"/>
        <pc:sldMkLst>
          <pc:docMk/>
          <pc:sldMk cId="2207189650" sldId="2147376324"/>
        </pc:sldMkLst>
      </pc:sldChg>
      <pc:sldChg chg="add">
        <pc:chgData name="Betru, Messay" userId="7f1db2ed-d39b-412d-a4e6-9d2f01b618ca" providerId="ADAL" clId="{A37C6014-F58F-48C2-8364-825745ABBA19}" dt="2022-11-04T21:26:37.766" v="4856"/>
        <pc:sldMkLst>
          <pc:docMk/>
          <pc:sldMk cId="2976042932" sldId="2147376325"/>
        </pc:sldMkLst>
      </pc:sldChg>
      <pc:sldChg chg="add">
        <pc:chgData name="Betru, Messay" userId="7f1db2ed-d39b-412d-a4e6-9d2f01b618ca" providerId="ADAL" clId="{A37C6014-F58F-48C2-8364-825745ABBA19}" dt="2022-11-04T21:26:37.766" v="4856"/>
        <pc:sldMkLst>
          <pc:docMk/>
          <pc:sldMk cId="2035888447" sldId="2147376326"/>
        </pc:sldMkLst>
      </pc:sldChg>
      <pc:sldChg chg="add">
        <pc:chgData name="Betru, Messay" userId="7f1db2ed-d39b-412d-a4e6-9d2f01b618ca" providerId="ADAL" clId="{A37C6014-F58F-48C2-8364-825745ABBA19}" dt="2022-11-04T21:27:18.486" v="4858"/>
        <pc:sldMkLst>
          <pc:docMk/>
          <pc:sldMk cId="1707632638" sldId="2147376327"/>
        </pc:sldMkLst>
      </pc:sldChg>
      <pc:sldChg chg="add">
        <pc:chgData name="Betru, Messay" userId="7f1db2ed-d39b-412d-a4e6-9d2f01b618ca" providerId="ADAL" clId="{A37C6014-F58F-48C2-8364-825745ABBA19}" dt="2022-11-04T21:27:18.486" v="4858"/>
        <pc:sldMkLst>
          <pc:docMk/>
          <pc:sldMk cId="2440873348" sldId="2147376328"/>
        </pc:sldMkLst>
      </pc:sldChg>
      <pc:sldChg chg="add">
        <pc:chgData name="Betru, Messay" userId="7f1db2ed-d39b-412d-a4e6-9d2f01b618ca" providerId="ADAL" clId="{A37C6014-F58F-48C2-8364-825745ABBA19}" dt="2022-11-04T21:27:18.486" v="4858"/>
        <pc:sldMkLst>
          <pc:docMk/>
          <pc:sldMk cId="3397432450" sldId="2147376329"/>
        </pc:sldMkLst>
      </pc:sldChg>
      <pc:sldChg chg="add">
        <pc:chgData name="Betru, Messay" userId="7f1db2ed-d39b-412d-a4e6-9d2f01b618ca" providerId="ADAL" clId="{A37C6014-F58F-48C2-8364-825745ABBA19}" dt="2022-11-04T21:27:18.486" v="4858"/>
        <pc:sldMkLst>
          <pc:docMk/>
          <pc:sldMk cId="1035977722" sldId="2147376330"/>
        </pc:sldMkLst>
      </pc:sldChg>
      <pc:sldChg chg="add">
        <pc:chgData name="Betru, Messay" userId="7f1db2ed-d39b-412d-a4e6-9d2f01b618ca" providerId="ADAL" clId="{A37C6014-F58F-48C2-8364-825745ABBA19}" dt="2022-11-04T21:30:59.310" v="4860"/>
        <pc:sldMkLst>
          <pc:docMk/>
          <pc:sldMk cId="0" sldId="2147376331"/>
        </pc:sldMkLst>
      </pc:sldChg>
      <pc:sldChg chg="add">
        <pc:chgData name="Betru, Messay" userId="7f1db2ed-d39b-412d-a4e6-9d2f01b618ca" providerId="ADAL" clId="{A37C6014-F58F-48C2-8364-825745ABBA19}" dt="2022-11-04T21:30:59.310" v="4860"/>
        <pc:sldMkLst>
          <pc:docMk/>
          <pc:sldMk cId="0" sldId="2147376332"/>
        </pc:sldMkLst>
      </pc:sldChg>
      <pc:sldChg chg="add">
        <pc:chgData name="Betru, Messay" userId="7f1db2ed-d39b-412d-a4e6-9d2f01b618ca" providerId="ADAL" clId="{A37C6014-F58F-48C2-8364-825745ABBA19}" dt="2022-11-04T21:30:59.310" v="4860"/>
        <pc:sldMkLst>
          <pc:docMk/>
          <pc:sldMk cId="0" sldId="2147376333"/>
        </pc:sldMkLst>
      </pc:sldChg>
      <pc:sldChg chg="add">
        <pc:chgData name="Betru, Messay" userId="7f1db2ed-d39b-412d-a4e6-9d2f01b618ca" providerId="ADAL" clId="{A37C6014-F58F-48C2-8364-825745ABBA19}" dt="2022-11-04T21:30:59.310" v="4860"/>
        <pc:sldMkLst>
          <pc:docMk/>
          <pc:sldMk cId="0" sldId="2147376334"/>
        </pc:sldMkLst>
      </pc:sldChg>
      <pc:sldChg chg="add">
        <pc:chgData name="Betru, Messay" userId="7f1db2ed-d39b-412d-a4e6-9d2f01b618ca" providerId="ADAL" clId="{A37C6014-F58F-48C2-8364-825745ABBA19}" dt="2022-11-04T21:30:59.310" v="4860"/>
        <pc:sldMkLst>
          <pc:docMk/>
          <pc:sldMk cId="0" sldId="2147376335"/>
        </pc:sldMkLst>
      </pc:sldChg>
      <pc:sldChg chg="add">
        <pc:chgData name="Betru, Messay" userId="7f1db2ed-d39b-412d-a4e6-9d2f01b618ca" providerId="ADAL" clId="{A37C6014-F58F-48C2-8364-825745ABBA19}" dt="2022-11-04T21:30:59.310" v="4860"/>
        <pc:sldMkLst>
          <pc:docMk/>
          <pc:sldMk cId="0" sldId="2147376336"/>
        </pc:sldMkLst>
      </pc:sldChg>
      <pc:sldChg chg="add">
        <pc:chgData name="Betru, Messay" userId="7f1db2ed-d39b-412d-a4e6-9d2f01b618ca" providerId="ADAL" clId="{A37C6014-F58F-48C2-8364-825745ABBA19}" dt="2022-11-04T21:30:59.310" v="4860"/>
        <pc:sldMkLst>
          <pc:docMk/>
          <pc:sldMk cId="0" sldId="2147376337"/>
        </pc:sldMkLst>
      </pc:sldChg>
      <pc:sldChg chg="add">
        <pc:chgData name="Betru, Messay" userId="7f1db2ed-d39b-412d-a4e6-9d2f01b618ca" providerId="ADAL" clId="{A37C6014-F58F-48C2-8364-825745ABBA19}" dt="2022-11-04T21:30:59.310" v="4860"/>
        <pc:sldMkLst>
          <pc:docMk/>
          <pc:sldMk cId="0" sldId="2147376338"/>
        </pc:sldMkLst>
      </pc:sldChg>
      <pc:sldChg chg="add">
        <pc:chgData name="Betru, Messay" userId="7f1db2ed-d39b-412d-a4e6-9d2f01b618ca" providerId="ADAL" clId="{A37C6014-F58F-48C2-8364-825745ABBA19}" dt="2022-11-04T21:34:06.319" v="4861"/>
        <pc:sldMkLst>
          <pc:docMk/>
          <pc:sldMk cId="0" sldId="2147376339"/>
        </pc:sldMkLst>
      </pc:sldChg>
      <pc:sldChg chg="add">
        <pc:chgData name="Betru, Messay" userId="7f1db2ed-d39b-412d-a4e6-9d2f01b618ca" providerId="ADAL" clId="{A37C6014-F58F-48C2-8364-825745ABBA19}" dt="2022-11-04T21:34:06.319" v="4861"/>
        <pc:sldMkLst>
          <pc:docMk/>
          <pc:sldMk cId="0" sldId="2147376340"/>
        </pc:sldMkLst>
      </pc:sldChg>
      <pc:sldChg chg="add">
        <pc:chgData name="Betru, Messay" userId="7f1db2ed-d39b-412d-a4e6-9d2f01b618ca" providerId="ADAL" clId="{A37C6014-F58F-48C2-8364-825745ABBA19}" dt="2022-11-04T21:34:06.319" v="4861"/>
        <pc:sldMkLst>
          <pc:docMk/>
          <pc:sldMk cId="0" sldId="2147376341"/>
        </pc:sldMkLst>
      </pc:sldChg>
      <pc:sldChg chg="add">
        <pc:chgData name="Betru, Messay" userId="7f1db2ed-d39b-412d-a4e6-9d2f01b618ca" providerId="ADAL" clId="{A37C6014-F58F-48C2-8364-825745ABBA19}" dt="2022-11-04T21:34:06.319" v="4861"/>
        <pc:sldMkLst>
          <pc:docMk/>
          <pc:sldMk cId="0" sldId="2147376342"/>
        </pc:sldMkLst>
      </pc:sldChg>
      <pc:sldChg chg="add">
        <pc:chgData name="Betru, Messay" userId="7f1db2ed-d39b-412d-a4e6-9d2f01b618ca" providerId="ADAL" clId="{A37C6014-F58F-48C2-8364-825745ABBA19}" dt="2022-11-04T21:34:06.319" v="4861"/>
        <pc:sldMkLst>
          <pc:docMk/>
          <pc:sldMk cId="0" sldId="2147376343"/>
        </pc:sldMkLst>
      </pc:sldChg>
      <pc:sldChg chg="add">
        <pc:chgData name="Betru, Messay" userId="7f1db2ed-d39b-412d-a4e6-9d2f01b618ca" providerId="ADAL" clId="{A37C6014-F58F-48C2-8364-825745ABBA19}" dt="2022-11-04T21:34:06.319" v="4861"/>
        <pc:sldMkLst>
          <pc:docMk/>
          <pc:sldMk cId="0" sldId="2147376344"/>
        </pc:sldMkLst>
      </pc:sldChg>
      <pc:sldChg chg="add">
        <pc:chgData name="Betru, Messay" userId="7f1db2ed-d39b-412d-a4e6-9d2f01b618ca" providerId="ADAL" clId="{A37C6014-F58F-48C2-8364-825745ABBA19}" dt="2022-11-04T21:36:23.336" v="4863"/>
        <pc:sldMkLst>
          <pc:docMk/>
          <pc:sldMk cId="3341241038" sldId="2147376345"/>
        </pc:sldMkLst>
      </pc:sldChg>
      <pc:sldChg chg="modSp add mod modNotesTx">
        <pc:chgData name="Betru, Messay" userId="7f1db2ed-d39b-412d-a4e6-9d2f01b618ca" providerId="ADAL" clId="{A37C6014-F58F-48C2-8364-825745ABBA19}" dt="2022-11-08T22:36:24.242" v="7969" actId="20577"/>
        <pc:sldMkLst>
          <pc:docMk/>
          <pc:sldMk cId="350360421" sldId="2147376346"/>
        </pc:sldMkLst>
        <pc:spChg chg="mod">
          <ac:chgData name="Betru, Messay" userId="7f1db2ed-d39b-412d-a4e6-9d2f01b618ca" providerId="ADAL" clId="{A37C6014-F58F-48C2-8364-825745ABBA19}" dt="2022-11-07T23:52:41.207" v="7948" actId="20577"/>
          <ac:spMkLst>
            <pc:docMk/>
            <pc:sldMk cId="350360421" sldId="2147376346"/>
            <ac:spMk id="6" creationId="{2594925A-4446-4195-90A6-6EB501CE83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800" dirty="0">
                <a:latin typeface="Calibri Light" panose="020F0302020204030204" pitchFamily="34" charset="0"/>
                <a:cs typeface="Calibri Light" panose="020F0302020204030204" pitchFamily="34" charset="0"/>
              </a:rPr>
              <a:t>Undergrounding</a:t>
            </a:r>
            <a:r>
              <a:rPr lang="en-US" sz="1800" baseline="0" dirty="0">
                <a:latin typeface="Calibri Light" panose="020F0302020204030204" pitchFamily="34" charset="0"/>
                <a:cs typeface="Calibri Light" panose="020F0302020204030204" pitchFamily="34" charset="0"/>
              </a:rPr>
              <a:t> and Covered Conductor</a:t>
            </a:r>
            <a:r>
              <a:rPr lang="en-US" sz="1800" dirty="0">
                <a:latin typeface="Calibri Light" panose="020F0302020204030204" pitchFamily="34" charset="0"/>
                <a:cs typeface="Calibri Light" panose="020F0302020204030204" pitchFamily="34" charset="0"/>
              </a:rPr>
              <a:t> SCOPE</a:t>
            </a:r>
          </a:p>
        </c:rich>
      </c:tx>
      <c:layout>
        <c:manualLayout>
          <c:xMode val="edge"/>
          <c:yMode val="edge"/>
          <c:x val="0.15334472652514713"/>
          <c:y val="7.2587715284858287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015141100408234E-2"/>
          <c:y val="0.28588025475230794"/>
          <c:w val="0.93952653129436736"/>
          <c:h val="0.62003855718111878"/>
        </c:manualLayout>
      </c:layout>
      <c:barChart>
        <c:barDir val="col"/>
        <c:grouping val="stacked"/>
        <c:varyColors val="0"/>
        <c:ser>
          <c:idx val="10"/>
          <c:order val="10"/>
          <c:tx>
            <c:strRef>
              <c:f>scoped_miles!$A$12</c:f>
              <c:strCache>
                <c:ptCount val="1"/>
                <c:pt idx="0">
                  <c:v>UG miles </c:v>
                </c:pt>
              </c:strCache>
              <c:extLst xmlns:c15="http://schemas.microsoft.com/office/drawing/2012/chart"/>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scoped_miles!$B$1:$N$1</c:f>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extLst xmlns:c15="http://schemas.microsoft.com/office/drawing/2012/chart"/>
            </c:strRef>
          </c:cat>
          <c:val>
            <c:numRef>
              <c:f>scoped_miles!$B$12:$N$12</c:f>
              <c:numCache>
                <c:formatCode>General</c:formatCode>
                <c:ptCount val="11"/>
                <c:pt idx="0">
                  <c:v>60</c:v>
                </c:pt>
                <c:pt idx="1">
                  <c:v>80</c:v>
                </c:pt>
                <c:pt idx="2">
                  <c:v>125</c:v>
                </c:pt>
                <c:pt idx="3">
                  <c:v>150</c:v>
                </c:pt>
                <c:pt idx="4">
                  <c:v>160</c:v>
                </c:pt>
                <c:pt idx="5">
                  <c:v>170</c:v>
                </c:pt>
                <c:pt idx="6">
                  <c:v>170</c:v>
                </c:pt>
                <c:pt idx="7">
                  <c:v>170</c:v>
                </c:pt>
                <c:pt idx="8">
                  <c:v>170</c:v>
                </c:pt>
                <c:pt idx="9">
                  <c:v>170</c:v>
                </c:pt>
                <c:pt idx="10">
                  <c:v>100</c:v>
                </c:pt>
              </c:numCache>
              <c:extLst xmlns:c15="http://schemas.microsoft.com/office/drawing/2012/chart"/>
            </c:numRef>
          </c:val>
          <c:extLst xmlns:c15="http://schemas.microsoft.com/office/drawing/2012/chart">
            <c:ext xmlns:c16="http://schemas.microsoft.com/office/drawing/2014/chart" uri="{C3380CC4-5D6E-409C-BE32-E72D297353CC}">
              <c16:uniqueId val="{00000000-8894-4F13-B89F-F106D9417BE2}"/>
            </c:ext>
          </c:extLst>
        </c:ser>
        <c:ser>
          <c:idx val="11"/>
          <c:order val="11"/>
          <c:tx>
            <c:strRef>
              <c:f>scoped_miles!$A$13</c:f>
              <c:strCache>
                <c:ptCount val="1"/>
                <c:pt idx="0">
                  <c:v>CC miles</c:v>
                </c:pt>
              </c:strCache>
              <c:extLst xmlns:c15="http://schemas.microsoft.com/office/drawing/2012/chart"/>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scoped_miles!$B$1:$N$1</c:f>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extLst xmlns:c15="http://schemas.microsoft.com/office/drawing/2012/chart"/>
            </c:strRef>
          </c:cat>
          <c:val>
            <c:numRef>
              <c:f>scoped_miles!$B$13:$N$13</c:f>
              <c:numCache>
                <c:formatCode>General</c:formatCode>
                <c:ptCount val="11"/>
                <c:pt idx="0">
                  <c:v>60</c:v>
                </c:pt>
                <c:pt idx="1">
                  <c:v>60</c:v>
                </c:pt>
                <c:pt idx="2">
                  <c:v>60</c:v>
                </c:pt>
                <c:pt idx="3">
                  <c:v>40</c:v>
                </c:pt>
                <c:pt idx="4">
                  <c:v>40</c:v>
                </c:pt>
                <c:pt idx="5">
                  <c:v>40</c:v>
                </c:pt>
                <c:pt idx="6">
                  <c:v>40</c:v>
                </c:pt>
                <c:pt idx="7">
                  <c:v>30</c:v>
                </c:pt>
              </c:numCache>
              <c:extLst xmlns:c15="http://schemas.microsoft.com/office/drawing/2012/chart"/>
            </c:numRef>
          </c:val>
          <c:extLst xmlns:c15="http://schemas.microsoft.com/office/drawing/2012/chart">
            <c:ext xmlns:c16="http://schemas.microsoft.com/office/drawing/2014/chart" uri="{C3380CC4-5D6E-409C-BE32-E72D297353CC}">
              <c16:uniqueId val="{00000001-8894-4F13-B89F-F106D9417BE2}"/>
            </c:ext>
          </c:extLst>
        </c:ser>
        <c:dLbls>
          <c:dLblPos val="ctr"/>
          <c:showLegendKey val="0"/>
          <c:showVal val="1"/>
          <c:showCatName val="0"/>
          <c:showSerName val="0"/>
          <c:showPercent val="0"/>
          <c:showBubbleSize val="0"/>
        </c:dLbls>
        <c:gapWidth val="79"/>
        <c:overlap val="100"/>
        <c:axId val="633936880"/>
        <c:axId val="633936552"/>
        <c:extLst>
          <c:ext xmlns:c15="http://schemas.microsoft.com/office/drawing/2012/chart" uri="{02D57815-91ED-43cb-92C2-25804820EDAC}">
            <c15:filteredBarSeries>
              <c15:ser>
                <c:idx val="0"/>
                <c:order val="0"/>
                <c:tx>
                  <c:strRef>
                    <c:extLst>
                      <c:ext uri="{02D57815-91ED-43cb-92C2-25804820EDAC}">
                        <c15:formulaRef>
                          <c15:sqref>scoped_miles!$A$2</c15:sqref>
                        </c15:formulaRef>
                      </c:ext>
                    </c:extLst>
                    <c:strCache>
                      <c:ptCount val="1"/>
                      <c:pt idx="0">
                        <c:v>UG Miles - 1.0</c:v>
                      </c:pt>
                    </c:strCache>
                  </c:strRef>
                </c:tx>
                <c:spPr>
                  <a:solidFill>
                    <a:schemeClr val="accent1"/>
                  </a:solidFill>
                  <a:ln>
                    <a:noFill/>
                  </a:ln>
                  <a:effectLst/>
                </c:spPr>
                <c:invertIfNegative val="0"/>
                <c:dLbls>
                  <c:dLbl>
                    <c:idx val="7"/>
                    <c:delete val="1"/>
                    <c:extLst>
                      <c:ext uri="{CE6537A1-D6FC-4f65-9D91-7224C49458BB}"/>
                      <c:ext xmlns:c16="http://schemas.microsoft.com/office/drawing/2014/chart" uri="{C3380CC4-5D6E-409C-BE32-E72D297353CC}">
                        <c16:uniqueId val="{00000002-8894-4F13-B89F-F106D9417BE2}"/>
                      </c:ext>
                    </c:extLst>
                  </c:dLbl>
                  <c:dLbl>
                    <c:idx val="8"/>
                    <c:delete val="1"/>
                    <c:extLst>
                      <c:ext uri="{CE6537A1-D6FC-4f65-9D91-7224C49458BB}"/>
                      <c:ext xmlns:c16="http://schemas.microsoft.com/office/drawing/2014/chart" uri="{C3380CC4-5D6E-409C-BE32-E72D297353CC}">
                        <c16:uniqueId val="{00000003-8894-4F13-B89F-F106D9417BE2}"/>
                      </c:ext>
                    </c:extLst>
                  </c:dLbl>
                  <c:dLbl>
                    <c:idx val="9"/>
                    <c:delete val="1"/>
                    <c:extLst>
                      <c:ext uri="{CE6537A1-D6FC-4f65-9D91-7224C49458BB}"/>
                      <c:ext xmlns:c16="http://schemas.microsoft.com/office/drawing/2014/chart" uri="{C3380CC4-5D6E-409C-BE32-E72D297353CC}">
                        <c16:uniqueId val="{00000004-8894-4F13-B89F-F106D9417BE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c:ext uri="{02D57815-91ED-43cb-92C2-25804820EDAC}">
                        <c15:formulaRef>
                          <c15:sqref>scoped_miles!$B$2:$N$2</c15:sqref>
                        </c15:formulaRef>
                      </c:ext>
                    </c:extLst>
                    <c:numCache>
                      <c:formatCode>General</c:formatCode>
                      <c:ptCount val="11"/>
                      <c:pt idx="0">
                        <c:v>58</c:v>
                      </c:pt>
                      <c:pt idx="1">
                        <c:v>125</c:v>
                      </c:pt>
                      <c:pt idx="2">
                        <c:v>150</c:v>
                      </c:pt>
                      <c:pt idx="3">
                        <c:v>150</c:v>
                      </c:pt>
                      <c:pt idx="4">
                        <c:v>150</c:v>
                      </c:pt>
                      <c:pt idx="5">
                        <c:v>150</c:v>
                      </c:pt>
                      <c:pt idx="6">
                        <c:v>97</c:v>
                      </c:pt>
                      <c:pt idx="7">
                        <c:v>0</c:v>
                      </c:pt>
                      <c:pt idx="8">
                        <c:v>0</c:v>
                      </c:pt>
                      <c:pt idx="9">
                        <c:v>0</c:v>
                      </c:pt>
                      <c:pt idx="10">
                        <c:v>0</c:v>
                      </c:pt>
                    </c:numCache>
                  </c:numRef>
                </c:val>
                <c:extLst>
                  <c:ext xmlns:c16="http://schemas.microsoft.com/office/drawing/2014/chart" uri="{C3380CC4-5D6E-409C-BE32-E72D297353CC}">
                    <c16:uniqueId val="{00000005-8894-4F13-B89F-F106D9417BE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scoped_miles!$A$3</c15:sqref>
                        </c15:formulaRef>
                      </c:ext>
                    </c:extLst>
                    <c:strCache>
                      <c:ptCount val="1"/>
                      <c:pt idx="0">
                        <c:v>UG Miles - 1.0 - Accum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scoped_miles!$B$3:$N$3</c15:sqref>
                        </c15:formulaRef>
                      </c:ext>
                    </c:extLst>
                    <c:numCache>
                      <c:formatCode>General</c:formatCode>
                      <c:ptCount val="11"/>
                      <c:pt idx="0">
                        <c:v>58</c:v>
                      </c:pt>
                      <c:pt idx="1">
                        <c:v>183</c:v>
                      </c:pt>
                      <c:pt idx="2">
                        <c:v>333</c:v>
                      </c:pt>
                      <c:pt idx="3">
                        <c:v>483</c:v>
                      </c:pt>
                      <c:pt idx="4">
                        <c:v>633</c:v>
                      </c:pt>
                      <c:pt idx="5">
                        <c:v>783</c:v>
                      </c:pt>
                      <c:pt idx="6">
                        <c:v>880</c:v>
                      </c:pt>
                      <c:pt idx="7">
                        <c:v>880</c:v>
                      </c:pt>
                      <c:pt idx="8">
                        <c:v>880</c:v>
                      </c:pt>
                      <c:pt idx="9">
                        <c:v>880</c:v>
                      </c:pt>
                      <c:pt idx="10">
                        <c:v>880</c:v>
                      </c:pt>
                    </c:numCache>
                  </c:numRef>
                </c:val>
                <c:extLst xmlns:c15="http://schemas.microsoft.com/office/drawing/2012/chart">
                  <c:ext xmlns:c16="http://schemas.microsoft.com/office/drawing/2014/chart" uri="{C3380CC4-5D6E-409C-BE32-E72D297353CC}">
                    <c16:uniqueId val="{00000006-8894-4F13-B89F-F106D9417BE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scoped_miles!$A$4</c15:sqref>
                        </c15:formulaRef>
                      </c:ext>
                    </c:extLst>
                    <c:strCache>
                      <c:ptCount val="1"/>
                      <c:pt idx="0">
                        <c:v>UG Miles - 2.0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scoped_miles!$B$4:$N$4</c15:sqref>
                        </c15:formulaRef>
                      </c:ext>
                    </c:extLst>
                    <c:numCache>
                      <c:formatCode>General</c:formatCode>
                      <c:ptCount val="11"/>
                      <c:pt idx="0">
                        <c:v>60</c:v>
                      </c:pt>
                      <c:pt idx="1">
                        <c:v>80</c:v>
                      </c:pt>
                      <c:pt idx="2">
                        <c:v>115</c:v>
                      </c:pt>
                      <c:pt idx="3">
                        <c:v>125</c:v>
                      </c:pt>
                      <c:pt idx="4">
                        <c:v>150</c:v>
                      </c:pt>
                      <c:pt idx="5">
                        <c:v>150</c:v>
                      </c:pt>
                      <c:pt idx="6">
                        <c:v>150</c:v>
                      </c:pt>
                      <c:pt idx="7">
                        <c:v>150</c:v>
                      </c:pt>
                      <c:pt idx="8">
                        <c:v>150</c:v>
                      </c:pt>
                      <c:pt idx="9">
                        <c:v>150</c:v>
                      </c:pt>
                      <c:pt idx="10">
                        <c:v>150</c:v>
                      </c:pt>
                    </c:numCache>
                  </c:numRef>
                </c:val>
                <c:extLst xmlns:c15="http://schemas.microsoft.com/office/drawing/2012/chart">
                  <c:ext xmlns:c16="http://schemas.microsoft.com/office/drawing/2014/chart" uri="{C3380CC4-5D6E-409C-BE32-E72D297353CC}">
                    <c16:uniqueId val="{00000007-8894-4F13-B89F-F106D9417BE2}"/>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scoped_miles!$A$5</c15:sqref>
                        </c15:formulaRef>
                      </c:ext>
                    </c:extLst>
                    <c:strCache>
                      <c:ptCount val="1"/>
                      <c:pt idx="0">
                        <c:v>UG Miles - 2.0 - Accum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scoped_miles!$B$5:$N$5</c15:sqref>
                        </c15:formulaRef>
                      </c:ext>
                    </c:extLst>
                    <c:numCache>
                      <c:formatCode>General</c:formatCode>
                      <c:ptCount val="11"/>
                      <c:pt idx="0">
                        <c:v>60</c:v>
                      </c:pt>
                      <c:pt idx="1">
                        <c:v>140</c:v>
                      </c:pt>
                      <c:pt idx="2">
                        <c:v>255</c:v>
                      </c:pt>
                      <c:pt idx="3">
                        <c:v>380</c:v>
                      </c:pt>
                      <c:pt idx="4">
                        <c:v>530</c:v>
                      </c:pt>
                      <c:pt idx="5">
                        <c:v>680</c:v>
                      </c:pt>
                      <c:pt idx="6">
                        <c:v>830</c:v>
                      </c:pt>
                      <c:pt idx="7">
                        <c:v>980</c:v>
                      </c:pt>
                      <c:pt idx="8">
                        <c:v>1130</c:v>
                      </c:pt>
                      <c:pt idx="9">
                        <c:v>1280</c:v>
                      </c:pt>
                      <c:pt idx="10">
                        <c:v>1430</c:v>
                      </c:pt>
                    </c:numCache>
                  </c:numRef>
                </c:val>
                <c:extLst xmlns:c15="http://schemas.microsoft.com/office/drawing/2012/chart">
                  <c:ext xmlns:c16="http://schemas.microsoft.com/office/drawing/2014/chart" uri="{C3380CC4-5D6E-409C-BE32-E72D297353CC}">
                    <c16:uniqueId val="{00000008-8894-4F13-B89F-F106D9417BE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scoped_miles!$A$6</c15:sqref>
                        </c15:formulaRef>
                      </c:ext>
                    </c:extLst>
                    <c:strCache>
                      <c:ptCount val="1"/>
                      <c:pt idx="0">
                        <c:v>CC miles - 1.0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scoped_miles!$B$6:$N$6</c15:sqref>
                        </c15:formulaRef>
                      </c:ext>
                    </c:extLst>
                    <c:numCache>
                      <c:formatCode>General</c:formatCode>
                      <c:ptCount val="11"/>
                      <c:pt idx="0">
                        <c:v>60</c:v>
                      </c:pt>
                      <c:pt idx="1">
                        <c:v>100</c:v>
                      </c:pt>
                      <c:pt idx="2">
                        <c:v>100</c:v>
                      </c:pt>
                      <c:pt idx="3">
                        <c:v>100</c:v>
                      </c:pt>
                      <c:pt idx="4">
                        <c:v>100</c:v>
                      </c:pt>
                      <c:pt idx="5">
                        <c:v>100</c:v>
                      </c:pt>
                      <c:pt idx="6">
                        <c:v>100</c:v>
                      </c:pt>
                      <c:pt idx="7">
                        <c:v>100</c:v>
                      </c:pt>
                      <c:pt idx="8">
                        <c:v>100</c:v>
                      </c:pt>
                      <c:pt idx="9">
                        <c:v>20</c:v>
                      </c:pt>
                      <c:pt idx="10">
                        <c:v>0</c:v>
                      </c:pt>
                    </c:numCache>
                  </c:numRef>
                </c:val>
                <c:extLst xmlns:c15="http://schemas.microsoft.com/office/drawing/2012/chart">
                  <c:ext xmlns:c16="http://schemas.microsoft.com/office/drawing/2014/chart" uri="{C3380CC4-5D6E-409C-BE32-E72D297353CC}">
                    <c16:uniqueId val="{00000009-8894-4F13-B89F-F106D9417BE2}"/>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scoped_miles!$A$7</c15:sqref>
                        </c15:formulaRef>
                      </c:ext>
                    </c:extLst>
                    <c:strCache>
                      <c:ptCount val="1"/>
                      <c:pt idx="0">
                        <c:v>CC miles - 1.0 - Accum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scoped_miles!$B$7:$N$7</c15:sqref>
                        </c15:formulaRef>
                      </c:ext>
                    </c:extLst>
                    <c:numCache>
                      <c:formatCode>General</c:formatCode>
                      <c:ptCount val="11"/>
                      <c:pt idx="0">
                        <c:v>60</c:v>
                      </c:pt>
                      <c:pt idx="1">
                        <c:v>160</c:v>
                      </c:pt>
                      <c:pt idx="2">
                        <c:v>260</c:v>
                      </c:pt>
                      <c:pt idx="3">
                        <c:v>360</c:v>
                      </c:pt>
                      <c:pt idx="4">
                        <c:v>460</c:v>
                      </c:pt>
                      <c:pt idx="5">
                        <c:v>560</c:v>
                      </c:pt>
                      <c:pt idx="6">
                        <c:v>660</c:v>
                      </c:pt>
                      <c:pt idx="7">
                        <c:v>760</c:v>
                      </c:pt>
                      <c:pt idx="8">
                        <c:v>860</c:v>
                      </c:pt>
                      <c:pt idx="9">
                        <c:v>880</c:v>
                      </c:pt>
                      <c:pt idx="10">
                        <c:v>880</c:v>
                      </c:pt>
                    </c:numCache>
                  </c:numRef>
                </c:val>
                <c:extLst xmlns:c15="http://schemas.microsoft.com/office/drawing/2012/chart">
                  <c:ext xmlns:c16="http://schemas.microsoft.com/office/drawing/2014/chart" uri="{C3380CC4-5D6E-409C-BE32-E72D297353CC}">
                    <c16:uniqueId val="{0000000A-8894-4F13-B89F-F106D9417BE2}"/>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scoped_miles!$A$8</c15:sqref>
                        </c15:formulaRef>
                      </c:ext>
                    </c:extLst>
                    <c:strCache>
                      <c:ptCount val="1"/>
                      <c:pt idx="0">
                        <c:v>CC miles - 2.0</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scoped_miles!$B$8:$N$8</c15:sqref>
                        </c15:formulaRef>
                      </c:ext>
                    </c:extLst>
                    <c:numCache>
                      <c:formatCode>General</c:formatCode>
                      <c:ptCount val="11"/>
                      <c:pt idx="0">
                        <c:v>60</c:v>
                      </c:pt>
                      <c:pt idx="1">
                        <c:v>60</c:v>
                      </c:pt>
                      <c:pt idx="2">
                        <c:v>60</c:v>
                      </c:pt>
                      <c:pt idx="3">
                        <c:v>40</c:v>
                      </c:pt>
                      <c:pt idx="4">
                        <c:v>40</c:v>
                      </c:pt>
                      <c:pt idx="5">
                        <c:v>40</c:v>
                      </c:pt>
                      <c:pt idx="6">
                        <c:v>40</c:v>
                      </c:pt>
                      <c:pt idx="7">
                        <c:v>30</c:v>
                      </c:pt>
                    </c:numCache>
                  </c:numRef>
                </c:val>
                <c:extLst xmlns:c15="http://schemas.microsoft.com/office/drawing/2012/chart">
                  <c:ext xmlns:c16="http://schemas.microsoft.com/office/drawing/2014/chart" uri="{C3380CC4-5D6E-409C-BE32-E72D297353CC}">
                    <c16:uniqueId val="{0000000B-8894-4F13-B89F-F106D9417BE2}"/>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scoped_miles!$A$9</c15:sqref>
                        </c15:formulaRef>
                      </c:ext>
                    </c:extLst>
                    <c:strCache>
                      <c:ptCount val="1"/>
                      <c:pt idx="0">
                        <c:v>CC miles - 2.0 - Accum</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scoped_miles!$B$9:$N$9</c15:sqref>
                        </c15:formulaRef>
                      </c:ext>
                    </c:extLst>
                    <c:numCache>
                      <c:formatCode>General</c:formatCode>
                      <c:ptCount val="11"/>
                      <c:pt idx="0">
                        <c:v>60</c:v>
                      </c:pt>
                      <c:pt idx="1">
                        <c:v>120</c:v>
                      </c:pt>
                      <c:pt idx="2">
                        <c:v>180</c:v>
                      </c:pt>
                      <c:pt idx="3">
                        <c:v>220</c:v>
                      </c:pt>
                      <c:pt idx="4">
                        <c:v>260</c:v>
                      </c:pt>
                      <c:pt idx="5">
                        <c:v>300</c:v>
                      </c:pt>
                      <c:pt idx="6">
                        <c:v>340</c:v>
                      </c:pt>
                      <c:pt idx="7">
                        <c:v>370</c:v>
                      </c:pt>
                      <c:pt idx="8">
                        <c:v>370</c:v>
                      </c:pt>
                      <c:pt idx="9">
                        <c:v>370</c:v>
                      </c:pt>
                      <c:pt idx="10">
                        <c:v>370</c:v>
                      </c:pt>
                    </c:numCache>
                  </c:numRef>
                </c:val>
                <c:extLst xmlns:c15="http://schemas.microsoft.com/office/drawing/2012/chart">
                  <c:ext xmlns:c16="http://schemas.microsoft.com/office/drawing/2014/chart" uri="{C3380CC4-5D6E-409C-BE32-E72D297353CC}">
                    <c16:uniqueId val="{0000000C-8894-4F13-B89F-F106D9417BE2}"/>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scoped_miles!$A$10</c15:sqref>
                        </c15:formulaRef>
                      </c:ext>
                    </c:extLst>
                    <c:strCache>
                      <c:ptCount val="1"/>
                      <c:pt idx="0">
                        <c:v>option 1 UG miles </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scoped_miles!$B$10:$N$10</c15:sqref>
                        </c15:formulaRef>
                      </c:ext>
                    </c:extLst>
                    <c:numCache>
                      <c:formatCode>General</c:formatCode>
                      <c:ptCount val="11"/>
                      <c:pt idx="0">
                        <c:v>60</c:v>
                      </c:pt>
                      <c:pt idx="1">
                        <c:v>80</c:v>
                      </c:pt>
                      <c:pt idx="2">
                        <c:v>125</c:v>
                      </c:pt>
                      <c:pt idx="3">
                        <c:v>150</c:v>
                      </c:pt>
                      <c:pt idx="4">
                        <c:v>150</c:v>
                      </c:pt>
                      <c:pt idx="5">
                        <c:v>150</c:v>
                      </c:pt>
                      <c:pt idx="6">
                        <c:v>150</c:v>
                      </c:pt>
                      <c:pt idx="7">
                        <c:v>150</c:v>
                      </c:pt>
                      <c:pt idx="8">
                        <c:v>150</c:v>
                      </c:pt>
                      <c:pt idx="9">
                        <c:v>150</c:v>
                      </c:pt>
                      <c:pt idx="10">
                        <c:v>150</c:v>
                      </c:pt>
                    </c:numCache>
                  </c:numRef>
                </c:val>
                <c:extLst xmlns:c15="http://schemas.microsoft.com/office/drawing/2012/chart">
                  <c:ext xmlns:c16="http://schemas.microsoft.com/office/drawing/2014/chart" uri="{C3380CC4-5D6E-409C-BE32-E72D297353CC}">
                    <c16:uniqueId val="{0000000D-8894-4F13-B89F-F106D9417BE2}"/>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scoped_miles!$A$11</c15:sqref>
                        </c15:formulaRef>
                      </c:ext>
                    </c:extLst>
                    <c:strCache>
                      <c:ptCount val="1"/>
                      <c:pt idx="0">
                        <c:v>option 1 CC miles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scoped_miles!$B$1:$N$1</c15:sqref>
                        </c15:formulaRef>
                      </c:ext>
                    </c:extLst>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extLst xmlns:c15="http://schemas.microsoft.com/office/drawing/2012/chart">
                      <c:ext xmlns:c15="http://schemas.microsoft.com/office/drawing/2012/chart" uri="{02D57815-91ED-43cb-92C2-25804820EDAC}">
                        <c15:formulaRef>
                          <c15:sqref>scoped_miles!$B$11:$N$11</c15:sqref>
                        </c15:formulaRef>
                      </c:ext>
                    </c:extLst>
                    <c:numCache>
                      <c:formatCode>General</c:formatCode>
                      <c:ptCount val="11"/>
                      <c:pt idx="0">
                        <c:v>60</c:v>
                      </c:pt>
                      <c:pt idx="1">
                        <c:v>60</c:v>
                      </c:pt>
                      <c:pt idx="2">
                        <c:v>60</c:v>
                      </c:pt>
                      <c:pt idx="3">
                        <c:v>40</c:v>
                      </c:pt>
                      <c:pt idx="4">
                        <c:v>40</c:v>
                      </c:pt>
                      <c:pt idx="5">
                        <c:v>40</c:v>
                      </c:pt>
                      <c:pt idx="6">
                        <c:v>40</c:v>
                      </c:pt>
                      <c:pt idx="7">
                        <c:v>30</c:v>
                      </c:pt>
                    </c:numCache>
                  </c:numRef>
                </c:val>
                <c:extLst xmlns:c15="http://schemas.microsoft.com/office/drawing/2012/chart">
                  <c:ext xmlns:c16="http://schemas.microsoft.com/office/drawing/2014/chart" uri="{C3380CC4-5D6E-409C-BE32-E72D297353CC}">
                    <c16:uniqueId val="{0000000E-8894-4F13-B89F-F106D9417BE2}"/>
                  </c:ext>
                </c:extLst>
              </c15:ser>
            </c15:filteredBarSeries>
          </c:ext>
        </c:extLst>
      </c:barChart>
      <c:catAx>
        <c:axId val="633936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cap="all" spc="120" normalizeH="0" baseline="0">
                <a:solidFill>
                  <a:schemeClr val="tx1">
                    <a:lumMod val="65000"/>
                    <a:lumOff val="35000"/>
                  </a:schemeClr>
                </a:solidFill>
                <a:latin typeface="+mn-lt"/>
                <a:ea typeface="+mn-ea"/>
                <a:cs typeface="+mn-cs"/>
              </a:defRPr>
            </a:pPr>
            <a:endParaRPr lang="en-US"/>
          </a:p>
        </c:txPr>
        <c:crossAx val="633936552"/>
        <c:crosses val="autoZero"/>
        <c:auto val="1"/>
        <c:lblAlgn val="ctr"/>
        <c:lblOffset val="100"/>
        <c:noMultiLvlLbl val="0"/>
      </c:catAx>
      <c:valAx>
        <c:axId val="633936552"/>
        <c:scaling>
          <c:orientation val="minMax"/>
        </c:scaling>
        <c:delete val="1"/>
        <c:axPos val="l"/>
        <c:numFmt formatCode="General" sourceLinked="1"/>
        <c:majorTickMark val="none"/>
        <c:minorTickMark val="none"/>
        <c:tickLblPos val="nextTo"/>
        <c:crossAx val="633936880"/>
        <c:crosses val="autoZero"/>
        <c:crossBetween val="between"/>
      </c:valAx>
      <c:spPr>
        <a:noFill/>
        <a:ln>
          <a:noFill/>
        </a:ln>
        <a:effectLst/>
      </c:spPr>
    </c:plotArea>
    <c:legend>
      <c:legendPos val="t"/>
      <c:layout>
        <c:manualLayout>
          <c:xMode val="edge"/>
          <c:yMode val="edge"/>
          <c:x val="0.34851048677214641"/>
          <c:y val="0.25006987835441352"/>
          <c:w val="0.35351565056590967"/>
          <c:h val="7.297758571800935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CE7A-C6EF-8447-9F67-958EE183E041}"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BAD3-AF26-C549-B9FF-03213EEFC56C}" type="slidenum">
              <a:rPr lang="en-US" smtClean="0"/>
              <a:t>‹#›</a:t>
            </a:fld>
            <a:endParaRPr lang="en-US" dirty="0"/>
          </a:p>
        </p:txBody>
      </p:sp>
    </p:spTree>
    <p:extLst>
      <p:ext uri="{BB962C8B-B14F-4D97-AF65-F5344CB8AC3E}">
        <p14:creationId xmlns:p14="http://schemas.microsoft.com/office/powerpoint/2010/main" val="311980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1</a:t>
            </a:fld>
            <a:endParaRPr lang="en-US" dirty="0"/>
          </a:p>
        </p:txBody>
      </p:sp>
    </p:spTree>
    <p:extLst>
      <p:ext uri="{BB962C8B-B14F-4D97-AF65-F5344CB8AC3E}">
        <p14:creationId xmlns:p14="http://schemas.microsoft.com/office/powerpoint/2010/main" val="180089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817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2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54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00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56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34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13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25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a:t>For Phase II of the proceeding, staff will consider the following measures:</a:t>
            </a:r>
          </a:p>
          <a:p>
            <a:r>
              <a:rPr lang="en-ZW"/>
              <a:t>	</a:t>
            </a:r>
          </a:p>
          <a:p>
            <a:r>
              <a:rPr lang="en-ZW"/>
              <a:t>Is it feasible to expand the existing 20 A criteria to include wildfire and emergency –related UG</a:t>
            </a:r>
          </a:p>
          <a:p>
            <a:endParaRPr lang="en-ZW"/>
          </a:p>
          <a:p>
            <a:r>
              <a:rPr lang="en-ZW"/>
              <a:t>What modifications can be added to increase penetration into disadvantaged communities</a:t>
            </a:r>
          </a:p>
          <a:p>
            <a:endParaRPr lang="en-ZW"/>
          </a:p>
          <a:p>
            <a:r>
              <a:rPr lang="en-ZW"/>
              <a:t>What considerations can support the completion of 20A projects, and </a:t>
            </a:r>
          </a:p>
          <a:p>
            <a:endParaRPr lang="en-ZW"/>
          </a:p>
          <a:p>
            <a:r>
              <a:rPr lang="en-ZW"/>
              <a:t>Is it effective to sunset the SDGE 20D program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87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6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a:t>
            </a:fld>
            <a:endParaRPr lang="en-US" dirty="0"/>
          </a:p>
        </p:txBody>
      </p:sp>
    </p:spTree>
    <p:extLst>
      <p:ext uri="{BB962C8B-B14F-4D97-AF65-F5344CB8AC3E}">
        <p14:creationId xmlns:p14="http://schemas.microsoft.com/office/powerpoint/2010/main" val="1155457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06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21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7833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CB423-F7B4-4389-85A9-717FF28D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3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1EE6-3C31-EE47-8587-553FE700F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19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6CB423-F7B4-4389-85A9-717FF28DE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42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Char char="•"/>
            </a:pPr>
            <a:endParaRPr lang="en-US" sz="1200"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C807-431C-4A33-9E38-A51F9FD890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03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Char char="•"/>
            </a:pPr>
            <a:endParaRPr lang="en-US" sz="1200"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C807-431C-4A33-9E38-A51F9FD890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09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E21F4D-AA2A-41FE-B4EE-0D050F265B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33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56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objectives.</a:t>
            </a:r>
          </a:p>
        </p:txBody>
      </p:sp>
      <p:sp>
        <p:nvSpPr>
          <p:cNvPr id="4" name="Slide Number Placeholder 3"/>
          <p:cNvSpPr>
            <a:spLocks noGrp="1"/>
          </p:cNvSpPr>
          <p:nvPr>
            <p:ph type="sldNum" sz="quarter" idx="5"/>
          </p:nvPr>
        </p:nvSpPr>
        <p:spPr/>
        <p:txBody>
          <a:bodyPr/>
          <a:lstStyle/>
          <a:p>
            <a:fld id="{9EB7BAD3-AF26-C549-B9FF-03213EEFC56C}" type="slidenum">
              <a:rPr lang="en-US" smtClean="0"/>
              <a:t>3</a:t>
            </a:fld>
            <a:endParaRPr lang="en-US" dirty="0"/>
          </a:p>
        </p:txBody>
      </p:sp>
    </p:spTree>
    <p:extLst>
      <p:ext uri="{BB962C8B-B14F-4D97-AF65-F5344CB8AC3E}">
        <p14:creationId xmlns:p14="http://schemas.microsoft.com/office/powerpoint/2010/main" val="1168688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743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158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29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36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869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118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05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68</a:t>
            </a:fld>
            <a:endParaRPr lang="en-US" dirty="0"/>
          </a:p>
        </p:txBody>
      </p:sp>
    </p:spTree>
    <p:extLst>
      <p:ext uri="{BB962C8B-B14F-4D97-AF65-F5344CB8AC3E}">
        <p14:creationId xmlns:p14="http://schemas.microsoft.com/office/powerpoint/2010/main" val="1896566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69</a:t>
            </a:fld>
            <a:endParaRPr lang="en-US" dirty="0"/>
          </a:p>
        </p:txBody>
      </p:sp>
    </p:spTree>
    <p:extLst>
      <p:ext uri="{BB962C8B-B14F-4D97-AF65-F5344CB8AC3E}">
        <p14:creationId xmlns:p14="http://schemas.microsoft.com/office/powerpoint/2010/main" val="2616294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78</a:t>
            </a:fld>
            <a:endParaRPr lang="en-US" dirty="0"/>
          </a:p>
        </p:txBody>
      </p:sp>
    </p:spTree>
    <p:extLst>
      <p:ext uri="{BB962C8B-B14F-4D97-AF65-F5344CB8AC3E}">
        <p14:creationId xmlns:p14="http://schemas.microsoft.com/office/powerpoint/2010/main" val="262960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4</a:t>
            </a:fld>
            <a:endParaRPr lang="en-US" dirty="0"/>
          </a:p>
        </p:txBody>
      </p:sp>
    </p:spTree>
    <p:extLst>
      <p:ext uri="{BB962C8B-B14F-4D97-AF65-F5344CB8AC3E}">
        <p14:creationId xmlns:p14="http://schemas.microsoft.com/office/powerpoint/2010/main" val="382076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79</a:t>
            </a:fld>
            <a:endParaRPr lang="en-US" dirty="0"/>
          </a:p>
        </p:txBody>
      </p:sp>
    </p:spTree>
    <p:extLst>
      <p:ext uri="{BB962C8B-B14F-4D97-AF65-F5344CB8AC3E}">
        <p14:creationId xmlns:p14="http://schemas.microsoft.com/office/powerpoint/2010/main" val="2219201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80</a:t>
            </a:fld>
            <a:endParaRPr lang="en-US" dirty="0"/>
          </a:p>
        </p:txBody>
      </p:sp>
    </p:spTree>
    <p:extLst>
      <p:ext uri="{BB962C8B-B14F-4D97-AF65-F5344CB8AC3E}">
        <p14:creationId xmlns:p14="http://schemas.microsoft.com/office/powerpoint/2010/main" val="3129486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89</a:t>
            </a:fld>
            <a:endParaRPr lang="en-US" dirty="0"/>
          </a:p>
        </p:txBody>
      </p:sp>
    </p:spTree>
    <p:extLst>
      <p:ext uri="{BB962C8B-B14F-4D97-AF65-F5344CB8AC3E}">
        <p14:creationId xmlns:p14="http://schemas.microsoft.com/office/powerpoint/2010/main" val="76830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90</a:t>
            </a:fld>
            <a:endParaRPr lang="en-US" dirty="0"/>
          </a:p>
        </p:txBody>
      </p:sp>
    </p:spTree>
    <p:extLst>
      <p:ext uri="{BB962C8B-B14F-4D97-AF65-F5344CB8AC3E}">
        <p14:creationId xmlns:p14="http://schemas.microsoft.com/office/powerpoint/2010/main" val="370822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9EB7BAD3-AF26-C549-B9FF-03213EEFC56C}" type="slidenum">
              <a:rPr lang="en-US" smtClean="0"/>
              <a:t>92</a:t>
            </a:fld>
            <a:endParaRPr lang="en-US" dirty="0"/>
          </a:p>
        </p:txBody>
      </p:sp>
    </p:spTree>
    <p:extLst>
      <p:ext uri="{BB962C8B-B14F-4D97-AF65-F5344CB8AC3E}">
        <p14:creationId xmlns:p14="http://schemas.microsoft.com/office/powerpoint/2010/main" val="4125786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sz="1800" b="0" i="0" u="none" strike="noStrike" baseline="0" dirty="0">
              <a:solidFill>
                <a:srgbClr val="000000"/>
              </a:solidFill>
              <a:latin typeface="Garamond" panose="02020404030301010803" pitchFamily="18" charset="0"/>
            </a:endParaRPr>
          </a:p>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93</a:t>
            </a:fld>
            <a:endParaRPr lang="en-US"/>
          </a:p>
        </p:txBody>
      </p:sp>
    </p:spTree>
    <p:extLst>
      <p:ext uri="{BB962C8B-B14F-4D97-AF65-F5344CB8AC3E}">
        <p14:creationId xmlns:p14="http://schemas.microsoft.com/office/powerpoint/2010/main" val="123016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5</a:t>
            </a:fld>
            <a:endParaRPr lang="en-US" dirty="0"/>
          </a:p>
        </p:txBody>
      </p:sp>
    </p:spTree>
    <p:extLst>
      <p:ext uri="{BB962C8B-B14F-4D97-AF65-F5344CB8AC3E}">
        <p14:creationId xmlns:p14="http://schemas.microsoft.com/office/powerpoint/2010/main" val="225168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W" dirty="0"/>
          </a:p>
        </p:txBody>
      </p:sp>
      <p:sp>
        <p:nvSpPr>
          <p:cNvPr id="4" name="Slide Number Placeholder 3"/>
          <p:cNvSpPr>
            <a:spLocks noGrp="1"/>
          </p:cNvSpPr>
          <p:nvPr>
            <p:ph type="sldNum" sz="quarter" idx="5"/>
          </p:nvPr>
        </p:nvSpPr>
        <p:spPr/>
        <p:txBody>
          <a:bodyPr/>
          <a:lstStyle/>
          <a:p>
            <a:fld id="{9EB7BAD3-AF26-C549-B9FF-03213EEFC56C}" type="slidenum">
              <a:rPr lang="en-US" smtClean="0"/>
              <a:t>6</a:t>
            </a:fld>
            <a:endParaRPr lang="en-US" dirty="0"/>
          </a:p>
        </p:txBody>
      </p:sp>
    </p:spTree>
    <p:extLst>
      <p:ext uri="{BB962C8B-B14F-4D97-AF65-F5344CB8AC3E}">
        <p14:creationId xmlns:p14="http://schemas.microsoft.com/office/powerpoint/2010/main" val="274361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7</a:t>
            </a:fld>
            <a:endParaRPr lang="en-US" dirty="0"/>
          </a:p>
        </p:txBody>
      </p:sp>
    </p:spTree>
    <p:extLst>
      <p:ext uri="{BB962C8B-B14F-4D97-AF65-F5344CB8AC3E}">
        <p14:creationId xmlns:p14="http://schemas.microsoft.com/office/powerpoint/2010/main" val="3162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8</a:t>
            </a:fld>
            <a:endParaRPr lang="en-US" dirty="0"/>
          </a:p>
        </p:txBody>
      </p:sp>
    </p:spTree>
    <p:extLst>
      <p:ext uri="{BB962C8B-B14F-4D97-AF65-F5344CB8AC3E}">
        <p14:creationId xmlns:p14="http://schemas.microsoft.com/office/powerpoint/2010/main" val="149563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9</a:t>
            </a:fld>
            <a:endParaRPr lang="en-US" dirty="0"/>
          </a:p>
        </p:txBody>
      </p:sp>
    </p:spTree>
    <p:extLst>
      <p:ext uri="{BB962C8B-B14F-4D97-AF65-F5344CB8AC3E}">
        <p14:creationId xmlns:p14="http://schemas.microsoft.com/office/powerpoint/2010/main" val="1757131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November 8, 2022</a:t>
            </a:fld>
            <a:endParaRPr lang="en-US" dirty="0"/>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dirty="0"/>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1980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November 8, 2022</a:t>
            </a:fld>
            <a:endParaRPr lang="en-US" dirty="0"/>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4886125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Mas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31F57F-8A73-412E-99AD-A7348FF581B3}"/>
              </a:ext>
            </a:extLst>
          </p:cNvPr>
          <p:cNvSpPr/>
          <p:nvPr userDrawn="1"/>
        </p:nvSpPr>
        <p:spPr>
          <a:xfrm>
            <a:off x="0" y="6484562"/>
            <a:ext cx="12192000" cy="373439"/>
          </a:xfrm>
          <a:prstGeom prst="rect">
            <a:avLst/>
          </a:prstGeom>
          <a:solidFill>
            <a:srgbClr val="B8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SDG&amp;E Logo">
            <a:extLst>
              <a:ext uri="{FF2B5EF4-FFF2-40B4-BE49-F238E27FC236}">
                <a16:creationId xmlns:a16="http://schemas.microsoft.com/office/drawing/2014/main" id="{B861F94A-FAEA-AD40-B54F-DFF8E04BA9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8770" y="392536"/>
            <a:ext cx="948004" cy="557491"/>
          </a:xfrm>
          <a:prstGeom prst="rect">
            <a:avLst/>
          </a:prstGeom>
        </p:spPr>
      </p:pic>
    </p:spTree>
    <p:extLst>
      <p:ext uri="{BB962C8B-B14F-4D97-AF65-F5344CB8AC3E}">
        <p14:creationId xmlns:p14="http://schemas.microsoft.com/office/powerpoint/2010/main" val="2523418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FA40A-119C-422C-B224-CEB8443316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90" y="2"/>
            <a:ext cx="12189021" cy="6857999"/>
          </a:xfrm>
          <a:prstGeom prst="rect">
            <a:avLst/>
          </a:prstGeom>
        </p:spPr>
      </p:pic>
    </p:spTree>
    <p:extLst>
      <p:ext uri="{BB962C8B-B14F-4D97-AF65-F5344CB8AC3E}">
        <p14:creationId xmlns:p14="http://schemas.microsoft.com/office/powerpoint/2010/main" val="545389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Heading + Paragraph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B1DB4D-1657-4800-B9ED-2B852D48F5A5}"/>
              </a:ext>
            </a:extLst>
          </p:cNvPr>
          <p:cNvSpPr/>
          <p:nvPr userDrawn="1"/>
        </p:nvSpPr>
        <p:spPr>
          <a:xfrm>
            <a:off x="8260080" y="-7566"/>
            <a:ext cx="3931920" cy="6850325"/>
          </a:xfrm>
          <a:prstGeom prst="rect">
            <a:avLst/>
          </a:prstGeom>
          <a:solidFill>
            <a:srgbClr val="B82340"/>
          </a:solidFill>
          <a:ln>
            <a:solidFill>
              <a:srgbClr val="CA0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SDG&amp;E Logo">
            <a:extLst>
              <a:ext uri="{FF2B5EF4-FFF2-40B4-BE49-F238E27FC236}">
                <a16:creationId xmlns:a16="http://schemas.microsoft.com/office/drawing/2014/main" id="{914ADB5E-8A54-0243-83F8-C94F4B79CF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61904" y="393194"/>
            <a:ext cx="938784" cy="552069"/>
          </a:xfrm>
          <a:prstGeom prst="rect">
            <a:avLst/>
          </a:prstGeom>
        </p:spPr>
      </p:pic>
    </p:spTree>
    <p:extLst>
      <p:ext uri="{BB962C8B-B14F-4D97-AF65-F5344CB8AC3E}">
        <p14:creationId xmlns:p14="http://schemas.microsoft.com/office/powerpoint/2010/main" val="6149360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22528904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3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42467388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2035589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3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2353999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609" y="0"/>
            <a:ext cx="12191365" cy="685799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6720400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0819" y="1199388"/>
            <a:ext cx="9159240" cy="677108"/>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1806561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u="sng">
                <a:solidFill>
                  <a:srgbClr val="0070C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273962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November 8, 2022</a:t>
            </a:fld>
            <a:endParaRPr lang="en-US" dirty="0"/>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222119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u="sng">
                <a:solidFill>
                  <a:srgbClr val="0070C0"/>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4076448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u="sng">
                <a:solidFill>
                  <a:srgbClr val="0070C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13877071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948883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November 8, 2022</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3276983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November 8, 2022</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62587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November 8, 2022</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5664702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November 8,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713910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November 8,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9720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November 8, 2022</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265015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November 8, 2022</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39030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November 8, 2022</a:t>
            </a:fld>
            <a:endParaRPr lang="en-US" dirty="0"/>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7532089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November 8, 2022</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7621647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November 8, 2022</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267270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November 8, 2022</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80063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November 8, 2022</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3775124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November 8, 2022</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1094350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November 8, 2022</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2760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November 8, 2022</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234558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November 8, 2022</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147724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November 8,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22091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November 8,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97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4A356D8-0ECF-E747-BA03-03D5F7490A95}" type="datetime4">
              <a:rPr lang="en-US" smtClean="0"/>
              <a:t>November 8, 2022</a:t>
            </a:fld>
            <a:endParaRPr lang="en-US" dirty="0"/>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dirty="0"/>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274289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November 8, 2022</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604234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November 8, 2022</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61459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November 8, 2022</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977333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November 8, 2022</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548046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November 8, 2022</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160097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November 8, 2022</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284929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November 8, 2022</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17654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B923269C-E58F-174E-B990-E0E418CAD694}" type="datetime4">
              <a:rPr lang="en-US" smtClean="0"/>
              <a:t>November 8, 2022</a:t>
            </a:fld>
            <a:endParaRPr lang="en-US" dirty="0"/>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90145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A566AAF-2144-204E-9236-2C6BA1B1017A}" type="datetime4">
              <a:rPr lang="en-US" smtClean="0"/>
              <a:t>November 8, 2022</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66363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090A7486-EBF6-4043-9E2B-DDEA7774D398}"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19625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476A89BB-5233-0845-93E8-4FECDB1456BE}"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798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39C43B7B-1AAB-6145-9B21-5744CAD8C887}" type="datetime4">
              <a:rPr lang="en-US" smtClean="0"/>
              <a:t>November 8, 2022</a:t>
            </a:fld>
            <a:endParaRPr lang="en-US" dirty="0"/>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79136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E5B87BA5-B33F-E04B-92A6-6471351FE8AA}" type="datetime4">
              <a:rPr lang="en-US" smtClean="0"/>
              <a:t>November 8, 2022</a:t>
            </a:fld>
            <a:endParaRPr lang="en-US" dirty="0"/>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55810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November 8, 2022</a:t>
            </a:fld>
            <a:endParaRPr lang="en-US" dirty="0"/>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6649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F91E12C-F7E3-9C46-BFFB-144F0FBDC852}" type="datetime4">
              <a:rPr lang="en-US" smtClean="0"/>
              <a:t>November 8, 2022</a:t>
            </a:fld>
            <a:endParaRPr lang="en-US" dirty="0"/>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001495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D586A759-E491-1A43-9E94-B3A4D096C747}" type="datetime4">
              <a:rPr lang="en-US" smtClean="0"/>
              <a:t>November 8, 2022</a:t>
            </a:fld>
            <a:endParaRPr lang="en-US" dirty="0"/>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61447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F95ED669-7F72-0643-B0D9-9ACA079D290A}" type="datetime4">
              <a:rPr lang="en-US" smtClean="0"/>
              <a:t>November 8, 2022</a:t>
            </a:fld>
            <a:endParaRPr lang="en-US" dirty="0"/>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091487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ACDA198-3666-2A43-B798-B12BD4FB6F3D}" type="datetime4">
              <a:rPr lang="en-US" smtClean="0"/>
              <a:t>November 8, 2022</a:t>
            </a:fld>
            <a:endParaRPr lang="en-US" dirty="0"/>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612680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0A773AF5-D64D-1E40-ACCB-D72BB9B9E96A}" type="datetime4">
              <a:rPr lang="en-US" smtClean="0"/>
              <a:t>November 8, 2022</a:t>
            </a:fld>
            <a:endParaRPr lang="en-US" dirty="0"/>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06547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11AA-67E0-5A46-8543-9FB39D2A2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tx2"/>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9CFDC3A-612B-A84C-98DC-5FDA0C86E561}" type="datetime4">
              <a:rPr lang="en-US" smtClean="0"/>
              <a:t>November 8, 2022</a:t>
            </a:fld>
            <a:endParaRPr lang="en-US" dirty="0"/>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90925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577EF60-D52F-1B40-BE31-F673BDC92855}" type="datetime4">
              <a:rPr lang="en-US" smtClean="0"/>
              <a:t>November 8, 2022</a:t>
            </a:fld>
            <a:endParaRPr lang="en-US" dirty="0"/>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344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9D8298D5-4F07-A746-91C5-FBDBE7A8C618}" type="datetime4">
              <a:rPr lang="en-US" smtClean="0"/>
              <a:t>November 8, 2022</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4985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0E394FC-7F07-3C46-9F13-173B7F299292}"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96616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7FE0D40-3AA5-764E-99F7-34BE6B829DB5}"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1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November 8, 2022</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73384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BB05F4B-D44D-4B40-B15A-A22883AE3427}" type="datetime4">
              <a:rPr lang="en-US" smtClean="0"/>
              <a:t>November 8, 2022</a:t>
            </a:fld>
            <a:endParaRPr lang="en-US" dirty="0"/>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21039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AAC7540F-16B2-524F-8AF7-2A7FE40996BC}" type="datetime4">
              <a:rPr lang="en-US" smtClean="0"/>
              <a:t>November 8, 2022</a:t>
            </a:fld>
            <a:endParaRPr lang="en-US" dirty="0"/>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62978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83178A27-0D22-D741-93CA-5DE7A1E9B9F5}" type="datetime4">
              <a:rPr lang="en-US" smtClean="0"/>
              <a:t>November 8, 2022</a:t>
            </a:fld>
            <a:endParaRPr lang="en-US" dirty="0"/>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088596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EB67D9B7-922A-804E-AA37-457FB1FE5228}" type="datetime4">
              <a:rPr lang="en-US" smtClean="0"/>
              <a:t>November 8, 2022</a:t>
            </a:fld>
            <a:endParaRPr lang="en-US" dirty="0"/>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31112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E1C379D-D172-5F40-B6FE-51C9329CB8B0}" type="datetime4">
              <a:rPr lang="en-US" smtClean="0"/>
              <a:t>November 8, 2022</a:t>
            </a:fld>
            <a:endParaRPr lang="en-US" dirty="0"/>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063890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2404D-F786-EC4C-AFF7-4FDCCC57D4DC}" type="datetime4">
              <a:rPr lang="en-US" smtClean="0"/>
              <a:t>November 8, 2022</a:t>
            </a:fld>
            <a:endParaRPr lang="en-US" dirty="0"/>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01114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A37743D1-457B-7B42-9666-8B8E3BF1D552}" type="datetime4">
              <a:rPr lang="en-US" smtClean="0"/>
              <a:t>November 8, 2022</a:t>
            </a:fld>
            <a:endParaRPr lang="en-US" dirty="0"/>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4042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November 8, 2022</a:t>
            </a:fld>
            <a:endParaRPr lang="en-US" dirty="0"/>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125723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November 8, 2022</a:t>
            </a:fld>
            <a:endParaRPr lang="en-US" dirty="0"/>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29620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November 8, 2022</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4939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6449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285721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154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November 8, 2022</a:t>
            </a:fld>
            <a:endParaRPr lang="en-US" dirty="0"/>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07753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November 8, 2022</a:t>
            </a:fld>
            <a:endParaRPr lang="en-US" dirty="0"/>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499726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November 8, 2022</a:t>
            </a:fld>
            <a:endParaRPr lang="en-US" dirty="0"/>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4502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November 8, 2022</a:t>
            </a:fld>
            <a:endParaRPr lang="en-US" dirty="0"/>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707304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November 8, 2022</a:t>
            </a:fld>
            <a:endParaRPr lang="en-US" dirty="0"/>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279445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November 8, 2022</a:t>
            </a:fld>
            <a:endParaRPr lang="en-US" dirty="0"/>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46250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November 8, 2022</a:t>
            </a:fld>
            <a:endParaRPr lang="en-US" dirty="0"/>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603735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562312"/>
          </a:xfrm>
          <a:prstGeom prst="rect">
            <a:avLst/>
          </a:prstGeom>
        </p:spPr>
      </p:pic>
      <p:sp>
        <p:nvSpPr>
          <p:cNvPr id="17" name="bg object 17"/>
          <p:cNvSpPr/>
          <p:nvPr/>
        </p:nvSpPr>
        <p:spPr>
          <a:xfrm>
            <a:off x="1685544" y="5524500"/>
            <a:ext cx="3714115" cy="1057910"/>
          </a:xfrm>
          <a:custGeom>
            <a:avLst/>
            <a:gdLst/>
            <a:ahLst/>
            <a:cxnLst/>
            <a:rect l="l" t="t" r="r" b="b"/>
            <a:pathLst>
              <a:path w="3714115" h="1057909">
                <a:moveTo>
                  <a:pt x="3713975" y="213360"/>
                </a:moveTo>
                <a:lnTo>
                  <a:pt x="1886712" y="213360"/>
                </a:lnTo>
                <a:lnTo>
                  <a:pt x="1886712" y="0"/>
                </a:lnTo>
                <a:lnTo>
                  <a:pt x="0" y="0"/>
                </a:lnTo>
                <a:lnTo>
                  <a:pt x="0" y="1057656"/>
                </a:lnTo>
                <a:lnTo>
                  <a:pt x="1074420" y="1057656"/>
                </a:lnTo>
                <a:lnTo>
                  <a:pt x="1886712" y="1057656"/>
                </a:lnTo>
                <a:lnTo>
                  <a:pt x="3713975" y="1057656"/>
                </a:lnTo>
                <a:lnTo>
                  <a:pt x="3713975" y="21336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86711" y="5775959"/>
            <a:ext cx="627888" cy="653795"/>
          </a:xfrm>
          <a:prstGeom prst="rect">
            <a:avLst/>
          </a:prstGeom>
        </p:spPr>
      </p:pic>
      <p:sp>
        <p:nvSpPr>
          <p:cNvPr id="2" name="Holder 2"/>
          <p:cNvSpPr>
            <a:spLocks noGrp="1"/>
          </p:cNvSpPr>
          <p:nvPr>
            <p:ph type="ctrTitle"/>
          </p:nvPr>
        </p:nvSpPr>
        <p:spPr>
          <a:xfrm>
            <a:off x="1868170" y="1510411"/>
            <a:ext cx="8820150" cy="1563370"/>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14234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271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November 8, 2022</a:t>
            </a:fld>
            <a:endParaRPr lang="en-US" dirty="0"/>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dirty="0"/>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199420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November 8, 2022</a:t>
            </a:fld>
            <a:endParaRPr lang="en-US" dirty="0"/>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00641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November 8, 2022</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475818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89444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November 8, 2022</a:t>
            </a:fld>
            <a:endParaRPr lang="en-US" dirty="0"/>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dirty="0"/>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153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November 8, 2022</a:t>
            </a:fld>
            <a:endParaRPr lang="en-US" dirty="0"/>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008187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November 8, 2022</a:t>
            </a:fld>
            <a:endParaRPr lang="en-US" dirty="0"/>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4504740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November 8, 2022</a:t>
            </a:fld>
            <a:endParaRPr lang="en-US" dirty="0"/>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525961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November 8, 2022</a:t>
            </a:fld>
            <a:endParaRPr lang="en-US" dirty="0"/>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637585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November 8, 2022</a:t>
            </a:fld>
            <a:endParaRPr lang="en-US" dirty="0"/>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189784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November 8, 2022</a:t>
            </a:fld>
            <a:endParaRPr lang="en-US" dirty="0"/>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507970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November 8, 2022</a:t>
            </a:fld>
            <a:endParaRPr lang="en-US" dirty="0"/>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603168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November 8, 2022</a:t>
            </a:fld>
            <a:endParaRPr lang="en-US" dirty="0"/>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3126424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10538568" cy="3770333"/>
          </a:xfrm>
        </p:spPr>
        <p:txBody>
          <a:bodyPr/>
          <a:lstStyle>
            <a:lvl1pPr>
              <a:defRPr sz="28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D63525-5ADD-41E3-A4F3-395AE12476CD}"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022881"/>
            <a:ext cx="10538567" cy="1068967"/>
          </a:xfrm>
        </p:spPr>
        <p:txBody>
          <a:bodyPr anchor="ctr">
            <a:normAutofit/>
          </a:bodyPr>
          <a:lstStyle>
            <a:lvl1pPr marL="0" indent="0" algn="l" defTabSz="457200" rtl="0" eaLnBrk="1" fontAlgn="base" hangingPunct="1">
              <a:lnSpc>
                <a:spcPct val="100000"/>
              </a:lnSpc>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1470283"/>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4477" y="1590805"/>
            <a:ext cx="9452975" cy="1919158"/>
          </a:xfrm>
        </p:spPr>
        <p:txBody>
          <a:bodyPr anchor="ctr"/>
          <a:lstStyle>
            <a:lvl1pPr marL="338138" indent="-338138" algn="l">
              <a:defRPr sz="6000">
                <a:solidFill>
                  <a:srgbClr val="EEA42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cover16x9-short-01.jpg">
            <a:extLst>
              <a:ext uri="{FF2B5EF4-FFF2-40B4-BE49-F238E27FC236}">
                <a16:creationId xmlns:a16="http://schemas.microsoft.com/office/drawing/2014/main" id="{E95D0B5D-DDAB-476E-A4D4-48CF099A734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24400"/>
            <a:ext cx="1219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210952"/>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pic>
        <p:nvPicPr>
          <p:cNvPr id="8" name="Picture 7" descr="Color_PPT_template-01.jpg">
            <a:extLst>
              <a:ext uri="{FF2B5EF4-FFF2-40B4-BE49-F238E27FC236}">
                <a16:creationId xmlns:a16="http://schemas.microsoft.com/office/drawing/2014/main" id="{2F6215FE-7BB9-48C5-9AD2-2A705D7D43E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154477" y="1590805"/>
            <a:ext cx="9452975" cy="1919158"/>
          </a:xfrm>
        </p:spPr>
        <p:txBody>
          <a:bodyPr anchor="ctr"/>
          <a:lstStyle>
            <a:lvl1pPr marL="338138" indent="-338138" algn="l">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54475" y="3602039"/>
            <a:ext cx="9452976" cy="681863"/>
          </a:xfrm>
        </p:spPr>
        <p:txBody>
          <a:bodyPr/>
          <a:lstStyle>
            <a:lvl1pPr marL="0" indent="0" algn="l">
              <a:buNone/>
              <a:defRPr lang="en-US" sz="2600" kern="1200" dirty="0" smtClean="0">
                <a:solidFill>
                  <a:schemeClr val="tx2">
                    <a:lumMod val="50000"/>
                  </a:schemeClr>
                </a:solidFill>
                <a:latin typeface="Arial" panose="020B0604020202020204" pitchFamily="34" charset="0"/>
                <a:ea typeface="MS PGothic" panose="020B060007020508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09995693"/>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line Title, Subhead, and Content">
    <p:spTree>
      <p:nvGrpSpPr>
        <p:cNvPr id="1" name=""/>
        <p:cNvGrpSpPr/>
        <p:nvPr/>
      </p:nvGrpSpPr>
      <p:grpSpPr>
        <a:xfrm>
          <a:off x="0" y="0"/>
          <a:ext cx="0" cy="0"/>
          <a:chOff x="0" y="0"/>
          <a:chExt cx="0" cy="0"/>
        </a:xfrm>
      </p:grpSpPr>
      <p:pic>
        <p:nvPicPr>
          <p:cNvPr id="9" name="Picture 8" descr="BlueBar_DoubleLine-02.jpg">
            <a:extLst>
              <a:ext uri="{FF2B5EF4-FFF2-40B4-BE49-F238E27FC236}">
                <a16:creationId xmlns:a16="http://schemas.microsoft.com/office/drawing/2014/main" id="{C50011C2-61F4-4C3A-B993-7AB7CA5BB31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666860"/>
            <a:ext cx="10538565" cy="3532047"/>
          </a:xfrm>
        </p:spPr>
        <p:txBody>
          <a:bodyPr/>
          <a:lstStyle>
            <a:lvl1pPr>
              <a:lnSpc>
                <a:spcPct val="100000"/>
              </a:lnSpc>
              <a:spcBef>
                <a:spcPts val="600"/>
              </a:spcBef>
              <a:defRPr sz="2800">
                <a:latin typeface="Arial" panose="020B0604020202020204" pitchFamily="34" charset="0"/>
                <a:cs typeface="Arial" panose="020B0604020202020204" pitchFamily="34" charset="0"/>
              </a:defRPr>
            </a:lvl1pPr>
            <a:lvl2pPr marL="685800" indent="-228600">
              <a:lnSpc>
                <a:spcPct val="100000"/>
              </a:lnSpc>
              <a:spcBef>
                <a:spcPts val="600"/>
              </a:spcBef>
              <a:buFont typeface="Calibri" panose="020F0502020204030204" pitchFamily="34" charset="0"/>
              <a:buChar char="̶"/>
              <a:defRPr>
                <a:latin typeface="Arial" panose="020B0604020202020204" pitchFamily="34" charset="0"/>
                <a:cs typeface="Arial" panose="020B0604020202020204" pitchFamily="34" charset="0"/>
              </a:defRPr>
            </a:lvl2pPr>
            <a:lvl3pPr>
              <a:lnSpc>
                <a:spcPct val="100000"/>
              </a:lnSpc>
              <a:spcBef>
                <a:spcPts val="600"/>
              </a:spcBef>
              <a:defRPr>
                <a:latin typeface="Arial" panose="020B0604020202020204" pitchFamily="34" charset="0"/>
                <a:cs typeface="Arial" panose="020B0604020202020204" pitchFamily="34" charset="0"/>
              </a:defRPr>
            </a:lvl3pPr>
            <a:lvl4pPr>
              <a:lnSpc>
                <a:spcPct val="100000"/>
              </a:lnSpc>
              <a:spcBef>
                <a:spcPts val="600"/>
              </a:spcBef>
              <a:defRPr>
                <a:latin typeface="Arial" panose="020B0604020202020204" pitchFamily="34" charset="0"/>
                <a:cs typeface="Arial" panose="020B0604020202020204" pitchFamily="34" charset="0"/>
              </a:defRPr>
            </a:lvl4pPr>
            <a:lvl5pPr>
              <a:lnSpc>
                <a:spcPct val="100000"/>
              </a:lnSpc>
              <a:spcBef>
                <a:spcPts val="6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9B77A48-E92B-47E2-980A-E33CF46BF728}"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8" y="1778652"/>
            <a:ext cx="10538567"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54028210"/>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head, and Content w/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1877998"/>
            <a:ext cx="5544855" cy="4159546"/>
          </a:xfrm>
        </p:spPr>
        <p:txBody>
          <a:bodyPr/>
          <a:lstStyle>
            <a:lvl1pPr marL="342900" indent="-342900">
              <a:buFont typeface="Arial" panose="020B0604020202020204" pitchFamily="34" charset="0"/>
              <a:buChar char="•"/>
              <a:defRPr lang="en-US" sz="2400" b="1" kern="1200" dirty="0" smtClean="0">
                <a:solidFill>
                  <a:schemeClr val="accent5"/>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4791DD2-C8B1-41A6-9733-22C41B9A187D}"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5385"/>
            <a:ext cx="10538568" cy="438259"/>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1878014"/>
            <a:ext cx="4809733" cy="3144837"/>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148263"/>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454125"/>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wo Line Title, Subhead, and Content w/ photo">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B1528430-B270-4799-84A4-2188D3F3B8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9" y="2341735"/>
            <a:ext cx="5544855" cy="3902001"/>
          </a:xfrm>
        </p:spPr>
        <p:txBody>
          <a:bodyPr/>
          <a:lstStyle>
            <a:lvl1pPr marL="342900" indent="-342900">
              <a:buFont typeface="Arial" panose="020B0604020202020204" pitchFamily="34" charset="0"/>
              <a:buChar char="•"/>
              <a:defRPr lang="en-US" sz="2800" kern="1200" dirty="0" smtClean="0">
                <a:solidFill>
                  <a:schemeClr val="tx1"/>
                </a:solidFill>
                <a:latin typeface="Arial" panose="020B0604020202020204" pitchFamily="34" charset="0"/>
                <a:ea typeface="+mn-ea"/>
                <a:cs typeface="Arial" panose="020B0604020202020204" pitchFamily="34" charset="0"/>
              </a:defRPr>
            </a:lvl1pPr>
            <a:lvl2pPr marL="627063" indent="-228600">
              <a:buFont typeface="Arial" panose="020B0604020202020204" pitchFamily="34" charset="0"/>
              <a:buChar cha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CC4DD99-5CC5-416C-9D46-DFECE829FCA5}"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99368"/>
            <a:ext cx="10538568" cy="529655"/>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icture Placeholder 8">
            <a:extLst>
              <a:ext uri="{FF2B5EF4-FFF2-40B4-BE49-F238E27FC236}">
                <a16:creationId xmlns:a16="http://schemas.microsoft.com/office/drawing/2014/main" id="{D9795D0D-0B00-4B18-9195-A2F99AC3EBE2}"/>
              </a:ext>
            </a:extLst>
          </p:cNvPr>
          <p:cNvSpPr>
            <a:spLocks noGrp="1"/>
          </p:cNvSpPr>
          <p:nvPr>
            <p:ph type="pic" sz="quarter" idx="14"/>
          </p:nvPr>
        </p:nvSpPr>
        <p:spPr>
          <a:xfrm>
            <a:off x="7181851" y="2341735"/>
            <a:ext cx="4809733" cy="2887308"/>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11" name="Text Placeholder 10">
            <a:extLst>
              <a:ext uri="{FF2B5EF4-FFF2-40B4-BE49-F238E27FC236}">
                <a16:creationId xmlns:a16="http://schemas.microsoft.com/office/drawing/2014/main" id="{49F6F1BD-1707-49FF-B486-8A06D1976CA3}"/>
              </a:ext>
            </a:extLst>
          </p:cNvPr>
          <p:cNvSpPr>
            <a:spLocks noGrp="1"/>
          </p:cNvSpPr>
          <p:nvPr>
            <p:ph type="body" sz="quarter" idx="15"/>
          </p:nvPr>
        </p:nvSpPr>
        <p:spPr>
          <a:xfrm>
            <a:off x="7181851" y="5354456"/>
            <a:ext cx="4809733" cy="889000"/>
          </a:xfrm>
        </p:spPr>
        <p:txBody>
          <a:bodyPr>
            <a:noAutofit/>
          </a:bodyPr>
          <a:lstStyle>
            <a:lvl1pPr marL="0" indent="0" algn="l" defTabSz="457200" rtl="0" eaLnBrk="1" fontAlgn="base" hangingPunct="1">
              <a:spcBef>
                <a:spcPct val="0"/>
              </a:spcBef>
              <a:spcAft>
                <a:spcPct val="0"/>
              </a:spcAft>
              <a:buNone/>
              <a:defRPr lang="en-US" sz="1600" b="1" kern="1200" dirty="0" smtClean="0">
                <a:solidFill>
                  <a:srgbClr val="60BDE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613268"/>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wo Line Title, Picture, Subhead, and text">
    <p:spTree>
      <p:nvGrpSpPr>
        <p:cNvPr id="1" name=""/>
        <p:cNvGrpSpPr/>
        <p:nvPr/>
      </p:nvGrpSpPr>
      <p:grpSpPr>
        <a:xfrm>
          <a:off x="0" y="0"/>
          <a:ext cx="0" cy="0"/>
          <a:chOff x="0" y="0"/>
          <a:chExt cx="0" cy="0"/>
        </a:xfrm>
      </p:grpSpPr>
      <p:pic>
        <p:nvPicPr>
          <p:cNvPr id="17" name="Picture 16" descr="BlueBar_DoubleLine-02.jpg">
            <a:extLst>
              <a:ext uri="{FF2B5EF4-FFF2-40B4-BE49-F238E27FC236}">
                <a16:creationId xmlns:a16="http://schemas.microsoft.com/office/drawing/2014/main" id="{64784218-9674-4E9F-AEA0-B2D94146BB2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4BFF9C9-191F-4CF4-9602-77323D1E2A28}"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682004"/>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08020"/>
            <a:ext cx="4709584" cy="3753080"/>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F8B8FCA5-3A3D-4B61-8DAF-66D5780EB24C}"/>
              </a:ext>
            </a:extLst>
          </p:cNvPr>
          <p:cNvSpPr>
            <a:spLocks noGrp="1"/>
          </p:cNvSpPr>
          <p:nvPr>
            <p:ph type="pic" sz="quarter" idx="16"/>
          </p:nvPr>
        </p:nvSpPr>
        <p:spPr>
          <a:xfrm>
            <a:off x="0" y="1682004"/>
            <a:ext cx="7145867" cy="4579096"/>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118007555"/>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wo Line Title, Chart, Subhead, and text">
    <p:spTree>
      <p:nvGrpSpPr>
        <p:cNvPr id="1" name=""/>
        <p:cNvGrpSpPr/>
        <p:nvPr/>
      </p:nvGrpSpPr>
      <p:grpSpPr>
        <a:xfrm>
          <a:off x="0" y="0"/>
          <a:ext cx="0" cy="0"/>
          <a:chOff x="0" y="0"/>
          <a:chExt cx="0" cy="0"/>
        </a:xfrm>
      </p:grpSpPr>
      <p:pic>
        <p:nvPicPr>
          <p:cNvPr id="12" name="Picture 11" descr="BlueBar_DoubleLine-02.jpg">
            <a:extLst>
              <a:ext uri="{FF2B5EF4-FFF2-40B4-BE49-F238E27FC236}">
                <a16:creationId xmlns:a16="http://schemas.microsoft.com/office/drawing/2014/main" id="{1DF46E67-5D22-4984-B1BA-D5F8ED7A412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5ECDAE1-DB02-49D6-9A6D-8A787F9E85A4}"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7281333" y="1805829"/>
            <a:ext cx="4710252" cy="730763"/>
          </a:xfrm>
        </p:spPr>
        <p:txBody>
          <a:bodyPr anchor="ctr">
            <a:noAutofit/>
          </a:bodyPr>
          <a:lstStyle>
            <a:lvl1pPr marL="0" indent="0" algn="l" defTabSz="457200" rtl="0" eaLnBrk="1" fontAlgn="base" hangingPunct="1">
              <a:spcBef>
                <a:spcPct val="0"/>
              </a:spcBef>
              <a:spcAft>
                <a:spcPct val="0"/>
              </a:spcAft>
              <a:buNone/>
              <a:defRPr lang="en-US" sz="28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755670"/>
            <a:ext cx="4709584" cy="3381606"/>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CB338A3B-18CF-48D0-B3DC-2AAD9E17D24F}"/>
              </a:ext>
            </a:extLst>
          </p:cNvPr>
          <p:cNvSpPr>
            <a:spLocks noGrp="1"/>
          </p:cNvSpPr>
          <p:nvPr>
            <p:ph type="chart" sz="quarter" idx="16"/>
          </p:nvPr>
        </p:nvSpPr>
        <p:spPr>
          <a:xfrm>
            <a:off x="1452034" y="1805829"/>
            <a:ext cx="5630333" cy="4331446"/>
          </a:xfrm>
        </p:spPr>
        <p:txBody>
          <a:bodyPr/>
          <a:lstStyle>
            <a:lvl1pPr>
              <a:defRPr>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124092837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November 8, 2022</a:t>
            </a:fld>
            <a:endParaRPr lang="en-US" dirty="0"/>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073045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OLD Statement w/ Centered Object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E2B4A-A478-4305-BF81-7D8CEC05DECD}"/>
              </a:ext>
            </a:extLst>
          </p:cNvPr>
          <p:cNvSpPr/>
          <p:nvPr/>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A4434BB-9761-4B9B-B22E-6B733E33CE3C}" type="datetime1">
              <a:rPr lang="en-US" smtClean="0"/>
              <a:t>11/8/2022</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0" y="1465729"/>
            <a:ext cx="12192000" cy="647700"/>
          </a:xfrm>
        </p:spPr>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Click to 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2180105"/>
            <a:ext cx="12192000" cy="517525"/>
          </a:xfrm>
        </p:spPr>
        <p:txBody>
          <a:bodyPr anchor="ctr"/>
          <a:lstStyle>
            <a:lvl1pPr marL="0" indent="0" algn="ctr">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26533" y="2870200"/>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3798849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OLD Statement w/ Side Obje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8C7B01-3FCF-4660-B2C9-EACF2AD0F450}"/>
              </a:ext>
            </a:extLst>
          </p:cNvPr>
          <p:cNvSpPr/>
          <p:nvPr/>
        </p:nvSpPr>
        <p:spPr>
          <a:xfrm>
            <a:off x="0" y="1295400"/>
            <a:ext cx="12192000" cy="5562600"/>
          </a:xfrm>
          <a:prstGeom prst="rect">
            <a:avLst/>
          </a:prstGeom>
          <a:solidFill>
            <a:srgbClr val="EEA42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CC5776B-30A8-43C2-87CB-104D186523F4}" type="datetime1">
              <a:rPr lang="en-US" smtClean="0"/>
              <a:t>11/8/2022</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10" name="Text Placeholder 9">
            <a:extLst>
              <a:ext uri="{FF2B5EF4-FFF2-40B4-BE49-F238E27FC236}">
                <a16:creationId xmlns:a16="http://schemas.microsoft.com/office/drawing/2014/main" id="{18BFAC42-5820-4FCF-AB23-6D9803492C74}"/>
              </a:ext>
            </a:extLst>
          </p:cNvPr>
          <p:cNvSpPr>
            <a:spLocks noGrp="1"/>
          </p:cNvSpPr>
          <p:nvPr>
            <p:ph type="body" sz="quarter" idx="13"/>
          </p:nvPr>
        </p:nvSpPr>
        <p:spPr>
          <a:xfrm>
            <a:off x="643003" y="2163261"/>
            <a:ext cx="4843397" cy="1569450"/>
          </a:xfrm>
        </p:spPr>
        <p:txBody>
          <a:bodyPr anchor="ctr"/>
          <a:lstStyle>
            <a:lvl1pPr marL="0" indent="0" algn="l">
              <a:buNone/>
              <a:defRPr b="1">
                <a:latin typeface="Arial" panose="020B0604020202020204" pitchFamily="34" charset="0"/>
                <a:cs typeface="Arial" panose="020B0604020202020204" pitchFamily="34" charset="0"/>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a:t>Click to edit Master text styles</a:t>
            </a:r>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668055" y="3911600"/>
            <a:ext cx="4843397" cy="1474593"/>
          </a:xfrm>
        </p:spPr>
        <p:txBody>
          <a:bodyPr anchor="ctr"/>
          <a:lstStyle>
            <a:lvl1pPr marL="0" indent="0" algn="l">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129402" y="1295400"/>
            <a:ext cx="6062599" cy="55626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8707984"/>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OLD Statement w/ Centered Object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p:nvSpPr>
        <p:spPr>
          <a:xfrm>
            <a:off x="0" y="1308846"/>
            <a:ext cx="12192000" cy="5549153"/>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E5EFFDE-8285-4648-AE45-7705F36DBDDF}" type="datetime1">
              <a:rPr lang="en-US" smtClean="0"/>
              <a:t>11/8/2022</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326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97499ADF-E377-4779-A6A2-FE3BCFCAD1EE}"/>
              </a:ext>
            </a:extLst>
          </p:cNvPr>
          <p:cNvSpPr>
            <a:spLocks noGrp="1"/>
          </p:cNvSpPr>
          <p:nvPr>
            <p:ph sz="quarter" idx="15"/>
          </p:nvPr>
        </p:nvSpPr>
        <p:spPr>
          <a:xfrm>
            <a:off x="609600" y="1641825"/>
            <a:ext cx="10972800" cy="3349627"/>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3123359"/>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OLD Statement w/ Pictures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55D812-0334-479B-996D-F1F403C42B8A}"/>
              </a:ext>
            </a:extLst>
          </p:cNvPr>
          <p:cNvSpPr/>
          <p:nvPr/>
        </p:nvSpPr>
        <p:spPr>
          <a:xfrm>
            <a:off x="0" y="1295400"/>
            <a:ext cx="12192000" cy="5562599"/>
          </a:xfrm>
          <a:prstGeom prst="rect">
            <a:avLst/>
          </a:prstGeom>
          <a:solidFill>
            <a:srgbClr val="93B2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55CC04F-88EF-422F-89DA-4E13FA16004E}" type="datetime1">
              <a:rPr lang="en-US" smtClean="0"/>
              <a:t>11/8/2022</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12" name="Text Placeholder 11">
            <a:extLst>
              <a:ext uri="{FF2B5EF4-FFF2-40B4-BE49-F238E27FC236}">
                <a16:creationId xmlns:a16="http://schemas.microsoft.com/office/drawing/2014/main" id="{89115085-39A3-47D9-9C79-AF9FC110BB6A}"/>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8AA07807-1937-42D6-B95B-67D65A2A46F8}"/>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6">
            <a:extLst>
              <a:ext uri="{FF2B5EF4-FFF2-40B4-BE49-F238E27FC236}">
                <a16:creationId xmlns:a16="http://schemas.microsoft.com/office/drawing/2014/main" id="{0457E514-8BF3-4C16-A19F-02217CD24D10}"/>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6">
            <a:extLst>
              <a:ext uri="{FF2B5EF4-FFF2-40B4-BE49-F238E27FC236}">
                <a16:creationId xmlns:a16="http://schemas.microsoft.com/office/drawing/2014/main" id="{DF9748F2-F228-4F96-B8D3-E707174B3FCB}"/>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6">
            <a:extLst>
              <a:ext uri="{FF2B5EF4-FFF2-40B4-BE49-F238E27FC236}">
                <a16:creationId xmlns:a16="http://schemas.microsoft.com/office/drawing/2014/main" id="{D698F640-0DF3-4334-803C-BE0B1EA5F625}"/>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6">
            <a:extLst>
              <a:ext uri="{FF2B5EF4-FFF2-40B4-BE49-F238E27FC236}">
                <a16:creationId xmlns:a16="http://schemas.microsoft.com/office/drawing/2014/main" id="{2E481E13-3504-4E8E-8CBB-9BC0204E1FA8}"/>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8" name="Picture Placeholder 6">
            <a:extLst>
              <a:ext uri="{FF2B5EF4-FFF2-40B4-BE49-F238E27FC236}">
                <a16:creationId xmlns:a16="http://schemas.microsoft.com/office/drawing/2014/main" id="{F3EF6C84-35AD-4CBE-9804-BB949C4990E9}"/>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19" name="Picture Placeholder 6">
            <a:extLst>
              <a:ext uri="{FF2B5EF4-FFF2-40B4-BE49-F238E27FC236}">
                <a16:creationId xmlns:a16="http://schemas.microsoft.com/office/drawing/2014/main" id="{AC05D50A-FDB2-46C5-A84C-9D20B8A6324D}"/>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20" name="Picture Placeholder 6">
            <a:extLst>
              <a:ext uri="{FF2B5EF4-FFF2-40B4-BE49-F238E27FC236}">
                <a16:creationId xmlns:a16="http://schemas.microsoft.com/office/drawing/2014/main" id="{5B5C804E-8C40-41CD-A85A-C88D44895072}"/>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832211519"/>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LD Statement w/ Pictures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BBA7-12F6-4B21-B6E4-01C075114C5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CAB5DB02-96EE-43C3-898F-79E4EBC8C56B}"/>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534EB45-1D1D-44E0-B167-9B38B137E5E8}" type="datetime1">
              <a:rPr lang="en-US" smtClean="0"/>
              <a:t>11/8/2022</a:t>
            </a:fld>
            <a:endParaRPr lang="en-US"/>
          </a:p>
        </p:txBody>
      </p:sp>
      <p:sp>
        <p:nvSpPr>
          <p:cNvPr id="4" name="Footer Placeholder 3">
            <a:extLst>
              <a:ext uri="{FF2B5EF4-FFF2-40B4-BE49-F238E27FC236}">
                <a16:creationId xmlns:a16="http://schemas.microsoft.com/office/drawing/2014/main" id="{C0F8088D-166B-41B4-AFCE-B345022ACFE5}"/>
              </a:ext>
            </a:extLst>
          </p:cNvPr>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a:extLst>
              <a:ext uri="{FF2B5EF4-FFF2-40B4-BE49-F238E27FC236}">
                <a16:creationId xmlns:a16="http://schemas.microsoft.com/office/drawing/2014/main" id="{C8068D11-8652-4B1A-AABE-77E8B1040144}"/>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39" name="Text Placeholder 11">
            <a:extLst>
              <a:ext uri="{FF2B5EF4-FFF2-40B4-BE49-F238E27FC236}">
                <a16:creationId xmlns:a16="http://schemas.microsoft.com/office/drawing/2014/main" id="{2B27D4CB-00B2-48C6-B88A-9777714395CB}"/>
              </a:ext>
            </a:extLst>
          </p:cNvPr>
          <p:cNvSpPr>
            <a:spLocks noGrp="1"/>
          </p:cNvSpPr>
          <p:nvPr>
            <p:ph type="body" sz="quarter" idx="14"/>
          </p:nvPr>
        </p:nvSpPr>
        <p:spPr>
          <a:xfrm>
            <a:off x="0" y="5645856"/>
            <a:ext cx="12192000" cy="517525"/>
          </a:xfrm>
        </p:spPr>
        <p:txBody>
          <a:bodyPr anchor="ctr">
            <a:noAutofit/>
          </a:bodyPr>
          <a:lstStyle>
            <a:lvl1pPr marL="0" indent="0" algn="ctr">
              <a:buNone/>
              <a:defRPr lang="en-US" sz="3200" b="1" kern="1200" dirty="0" smtClean="0">
                <a:solidFill>
                  <a:schemeClr val="accent2"/>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9144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371600" indent="0">
              <a:buNone/>
              <a:defRPr lang="en-US" sz="2100" b="1" kern="1200" dirty="0" smtClean="0">
                <a:solidFill>
                  <a:schemeClr val="bg1"/>
                </a:solidFill>
                <a:latin typeface="Arial" panose="020B0604020202020204" pitchFamily="34" charset="0"/>
                <a:ea typeface="MS PGothic" panose="020B0600070205080204" pitchFamily="34" charset="-128"/>
                <a:cs typeface="Arial" panose="020B0604020202020204" pitchFamily="34" charset="0"/>
              </a:defRPr>
            </a:lvl4pPr>
            <a:lvl5pPr marL="1828800" indent="0">
              <a:buNone/>
              <a:defRPr lang="en-US" sz="21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5pPr>
          </a:lstStyle>
          <a:p>
            <a:pPr lvl="0"/>
            <a:r>
              <a:rPr lang="en-US"/>
              <a:t>Click to edit Master text styles</a:t>
            </a:r>
          </a:p>
        </p:txBody>
      </p:sp>
      <p:sp>
        <p:nvSpPr>
          <p:cNvPr id="40" name="Picture Placeholder 6">
            <a:extLst>
              <a:ext uri="{FF2B5EF4-FFF2-40B4-BE49-F238E27FC236}">
                <a16:creationId xmlns:a16="http://schemas.microsoft.com/office/drawing/2014/main" id="{3910B348-7BAB-4CF6-A183-3DDB1334FA9F}"/>
              </a:ext>
            </a:extLst>
          </p:cNvPr>
          <p:cNvSpPr>
            <a:spLocks noGrp="1"/>
          </p:cNvSpPr>
          <p:nvPr>
            <p:ph type="pic" sz="quarter" idx="15"/>
          </p:nvPr>
        </p:nvSpPr>
        <p:spPr>
          <a:xfrm>
            <a:off x="85823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1" name="Picture Placeholder 6">
            <a:extLst>
              <a:ext uri="{FF2B5EF4-FFF2-40B4-BE49-F238E27FC236}">
                <a16:creationId xmlns:a16="http://schemas.microsoft.com/office/drawing/2014/main" id="{F0F4DC99-EF4F-43C4-961A-CA258C2AF15B}"/>
              </a:ext>
            </a:extLst>
          </p:cNvPr>
          <p:cNvSpPr>
            <a:spLocks noGrp="1"/>
          </p:cNvSpPr>
          <p:nvPr>
            <p:ph type="pic" sz="quarter" idx="16"/>
          </p:nvPr>
        </p:nvSpPr>
        <p:spPr>
          <a:xfrm>
            <a:off x="3533293"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2" name="Picture Placeholder 6">
            <a:extLst>
              <a:ext uri="{FF2B5EF4-FFF2-40B4-BE49-F238E27FC236}">
                <a16:creationId xmlns:a16="http://schemas.microsoft.com/office/drawing/2014/main" id="{C25C2F78-3B88-4BD9-A7B3-C6941D2D7770}"/>
              </a:ext>
            </a:extLst>
          </p:cNvPr>
          <p:cNvSpPr>
            <a:spLocks noGrp="1"/>
          </p:cNvSpPr>
          <p:nvPr>
            <p:ph type="pic" sz="quarter" idx="17"/>
          </p:nvPr>
        </p:nvSpPr>
        <p:spPr>
          <a:xfrm>
            <a:off x="6220307"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3" name="Picture Placeholder 6">
            <a:extLst>
              <a:ext uri="{FF2B5EF4-FFF2-40B4-BE49-F238E27FC236}">
                <a16:creationId xmlns:a16="http://schemas.microsoft.com/office/drawing/2014/main" id="{6A50CF1F-2D88-4997-B4D4-8C4A8466A9EE}"/>
              </a:ext>
            </a:extLst>
          </p:cNvPr>
          <p:cNvSpPr>
            <a:spLocks noGrp="1"/>
          </p:cNvSpPr>
          <p:nvPr>
            <p:ph type="pic" sz="quarter" idx="18"/>
          </p:nvPr>
        </p:nvSpPr>
        <p:spPr>
          <a:xfrm>
            <a:off x="8907320" y="1529177"/>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4" name="Picture Placeholder 6">
            <a:extLst>
              <a:ext uri="{FF2B5EF4-FFF2-40B4-BE49-F238E27FC236}">
                <a16:creationId xmlns:a16="http://schemas.microsoft.com/office/drawing/2014/main" id="{0D5061F5-564C-4EB5-9B72-00DE8640BB43}"/>
              </a:ext>
            </a:extLst>
          </p:cNvPr>
          <p:cNvSpPr>
            <a:spLocks noGrp="1"/>
          </p:cNvSpPr>
          <p:nvPr>
            <p:ph type="pic" sz="quarter" idx="19"/>
          </p:nvPr>
        </p:nvSpPr>
        <p:spPr>
          <a:xfrm>
            <a:off x="85823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5" name="Picture Placeholder 6">
            <a:extLst>
              <a:ext uri="{FF2B5EF4-FFF2-40B4-BE49-F238E27FC236}">
                <a16:creationId xmlns:a16="http://schemas.microsoft.com/office/drawing/2014/main" id="{7879C736-1E45-4B60-BD15-C9822CBA034A}"/>
              </a:ext>
            </a:extLst>
          </p:cNvPr>
          <p:cNvSpPr>
            <a:spLocks noGrp="1"/>
          </p:cNvSpPr>
          <p:nvPr>
            <p:ph type="pic" sz="quarter" idx="20"/>
          </p:nvPr>
        </p:nvSpPr>
        <p:spPr>
          <a:xfrm>
            <a:off x="3533293"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6" name="Picture Placeholder 6">
            <a:extLst>
              <a:ext uri="{FF2B5EF4-FFF2-40B4-BE49-F238E27FC236}">
                <a16:creationId xmlns:a16="http://schemas.microsoft.com/office/drawing/2014/main" id="{524EDC20-BB1E-4676-8652-E3D900B751F5}"/>
              </a:ext>
            </a:extLst>
          </p:cNvPr>
          <p:cNvSpPr>
            <a:spLocks noGrp="1"/>
          </p:cNvSpPr>
          <p:nvPr>
            <p:ph type="pic" sz="quarter" idx="21"/>
          </p:nvPr>
        </p:nvSpPr>
        <p:spPr>
          <a:xfrm>
            <a:off x="6220307"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
        <p:nvSpPr>
          <p:cNvPr id="47" name="Picture Placeholder 6">
            <a:extLst>
              <a:ext uri="{FF2B5EF4-FFF2-40B4-BE49-F238E27FC236}">
                <a16:creationId xmlns:a16="http://schemas.microsoft.com/office/drawing/2014/main" id="{436CCF61-93D7-403A-8D6D-2935609813B3}"/>
              </a:ext>
            </a:extLst>
          </p:cNvPr>
          <p:cNvSpPr>
            <a:spLocks noGrp="1"/>
          </p:cNvSpPr>
          <p:nvPr>
            <p:ph type="pic" sz="quarter" idx="22"/>
          </p:nvPr>
        </p:nvSpPr>
        <p:spPr>
          <a:xfrm>
            <a:off x="8907320" y="3639965"/>
            <a:ext cx="2438400" cy="18288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58202015"/>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ubhead, Text,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A1521B7-981B-47C9-99EF-3069F9579840}"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6" y="1310624"/>
            <a:ext cx="10538568" cy="443020"/>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9">
            <a:extLst>
              <a:ext uri="{FF2B5EF4-FFF2-40B4-BE49-F238E27FC236}">
                <a16:creationId xmlns:a16="http://schemas.microsoft.com/office/drawing/2014/main" id="{3ADD1A90-239D-49F7-A980-0F38BE5298CC}"/>
              </a:ext>
            </a:extLst>
          </p:cNvPr>
          <p:cNvSpPr>
            <a:spLocks noGrp="1"/>
          </p:cNvSpPr>
          <p:nvPr>
            <p:ph type="body" sz="quarter" idx="14"/>
          </p:nvPr>
        </p:nvSpPr>
        <p:spPr>
          <a:xfrm>
            <a:off x="1452034" y="1892300"/>
            <a:ext cx="10538884" cy="11938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marL="914400" indent="0">
              <a:buNone/>
              <a:defRPr sz="1600"/>
            </a:lvl3pPr>
            <a:lvl4pPr>
              <a:defRPr sz="1400"/>
            </a:lvl4pPr>
            <a:lvl5pPr>
              <a:defRPr sz="1200"/>
            </a:lvl5pPr>
          </a:lstStyle>
          <a:p>
            <a:pPr lvl="0"/>
            <a:r>
              <a:rPr lang="en-US"/>
              <a:t>Click to edit Master text styles</a:t>
            </a:r>
          </a:p>
          <a:p>
            <a:pPr lvl="1"/>
            <a:r>
              <a:rPr lang="en-US"/>
              <a:t>Second level</a:t>
            </a:r>
          </a:p>
        </p:txBody>
      </p:sp>
      <p:sp>
        <p:nvSpPr>
          <p:cNvPr id="15" name="Content Placeholder 14">
            <a:extLst>
              <a:ext uri="{FF2B5EF4-FFF2-40B4-BE49-F238E27FC236}">
                <a16:creationId xmlns:a16="http://schemas.microsoft.com/office/drawing/2014/main" id="{E4119E39-3D14-47D5-A52B-3E7DECE31268}"/>
              </a:ext>
            </a:extLst>
          </p:cNvPr>
          <p:cNvSpPr>
            <a:spLocks noGrp="1"/>
          </p:cNvSpPr>
          <p:nvPr>
            <p:ph sz="quarter" idx="15"/>
          </p:nvPr>
        </p:nvSpPr>
        <p:spPr>
          <a:xfrm>
            <a:off x="184050" y="3206751"/>
            <a:ext cx="11823903" cy="3019425"/>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356010796"/>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ubhead, and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E4A603F7-06D7-4A00-8EC6-967160012F65}"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034" y="1334435"/>
            <a:ext cx="10538568" cy="574534"/>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84048" y="5969000"/>
            <a:ext cx="11806870" cy="387352"/>
          </a:xfrm>
        </p:spPr>
        <p:txBody>
          <a:bodyPr>
            <a:noAutofit/>
          </a:bodyPr>
          <a:lstStyle>
            <a:lvl1pPr marL="0" indent="0" algn="ctr">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Content Placeholder 11">
            <a:extLst>
              <a:ext uri="{FF2B5EF4-FFF2-40B4-BE49-F238E27FC236}">
                <a16:creationId xmlns:a16="http://schemas.microsoft.com/office/drawing/2014/main" id="{9D342297-364B-4C76-ABC7-ABEDA6043F92}"/>
              </a:ext>
            </a:extLst>
          </p:cNvPr>
          <p:cNvSpPr>
            <a:spLocks noGrp="1"/>
          </p:cNvSpPr>
          <p:nvPr>
            <p:ph sz="quarter" idx="16"/>
          </p:nvPr>
        </p:nvSpPr>
        <p:spPr>
          <a:xfrm>
            <a:off x="184048" y="2029620"/>
            <a:ext cx="11823905" cy="3794917"/>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62608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ubhead, Text Left/Content Right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9DEFAF0-3DC6-4BE5-935D-C40218D0AF87}"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2349" y="1310625"/>
            <a:ext cx="10538568" cy="526801"/>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66512F17-0097-4F71-950E-B075D533BD1C}"/>
              </a:ext>
            </a:extLst>
          </p:cNvPr>
          <p:cNvSpPr>
            <a:spLocks noGrp="1"/>
          </p:cNvSpPr>
          <p:nvPr>
            <p:ph type="body" sz="quarter" idx="15"/>
          </p:nvPr>
        </p:nvSpPr>
        <p:spPr>
          <a:xfrm>
            <a:off x="1452034" y="5969000"/>
            <a:ext cx="10538884" cy="266700"/>
          </a:xfrm>
        </p:spPr>
        <p:txBody>
          <a:bodyPr>
            <a:noAutofit/>
          </a:bodyPr>
          <a:lstStyle>
            <a:lvl1pPr marL="0" indent="0">
              <a:buNone/>
              <a:defRPr sz="1400">
                <a:latin typeface="Arial" panose="020B0604020202020204" pitchFamily="34" charset="0"/>
                <a:cs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8" name="Text Placeholder 7">
            <a:extLst>
              <a:ext uri="{FF2B5EF4-FFF2-40B4-BE49-F238E27FC236}">
                <a16:creationId xmlns:a16="http://schemas.microsoft.com/office/drawing/2014/main" id="{F1439268-8818-411A-8FBC-12583703D994}"/>
              </a:ext>
            </a:extLst>
          </p:cNvPr>
          <p:cNvSpPr>
            <a:spLocks noGrp="1"/>
          </p:cNvSpPr>
          <p:nvPr>
            <p:ph type="body" sz="quarter" idx="17"/>
          </p:nvPr>
        </p:nvSpPr>
        <p:spPr>
          <a:xfrm>
            <a:off x="1452034" y="1963270"/>
            <a:ext cx="3824817" cy="3848567"/>
          </a:xfrm>
        </p:spPr>
        <p:txBody>
          <a:bodyPr anchor="ctr">
            <a:normAutofit/>
          </a:bodyPr>
          <a:lstStyle>
            <a:lvl1pPr marL="0" indent="0">
              <a:buNone/>
              <a:defRPr sz="2800">
                <a:latin typeface="Arial" panose="020B0604020202020204" pitchFamily="34" charset="0"/>
                <a:cs typeface="Arial" panose="020B0604020202020204" pitchFamily="34" charset="0"/>
              </a:defRPr>
            </a:lvl1pPr>
            <a:lvl2pPr>
              <a:defRPr sz="2400"/>
            </a:lvl2pPr>
            <a:lvl3pPr>
              <a:defRPr sz="1800"/>
            </a:lvl3pPr>
            <a:lvl4pPr>
              <a:defRPr sz="1600"/>
            </a:lvl4pPr>
            <a:lvl5pPr>
              <a:defRPr sz="1400"/>
            </a:lvl5pPr>
          </a:lstStyle>
          <a:p>
            <a:pPr lvl="0"/>
            <a:r>
              <a:rPr lang="en-US"/>
              <a:t>Click to edit Master text styles</a:t>
            </a:r>
          </a:p>
        </p:txBody>
      </p:sp>
      <p:sp>
        <p:nvSpPr>
          <p:cNvPr id="12" name="Content Placeholder 11">
            <a:extLst>
              <a:ext uri="{FF2B5EF4-FFF2-40B4-BE49-F238E27FC236}">
                <a16:creationId xmlns:a16="http://schemas.microsoft.com/office/drawing/2014/main" id="{4F8C5B39-2CEC-4D5E-B115-5B25FC0AB866}"/>
              </a:ext>
            </a:extLst>
          </p:cNvPr>
          <p:cNvSpPr>
            <a:spLocks noGrp="1"/>
          </p:cNvSpPr>
          <p:nvPr>
            <p:ph sz="quarter" idx="18"/>
          </p:nvPr>
        </p:nvSpPr>
        <p:spPr>
          <a:xfrm>
            <a:off x="5477933" y="1958078"/>
            <a:ext cx="6512984" cy="3853760"/>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536532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wo Line Title, Subhead, Text Right/Object Left">
    <p:spTree>
      <p:nvGrpSpPr>
        <p:cNvPr id="1" name=""/>
        <p:cNvGrpSpPr/>
        <p:nvPr/>
      </p:nvGrpSpPr>
      <p:grpSpPr>
        <a:xfrm>
          <a:off x="0" y="0"/>
          <a:ext cx="0" cy="0"/>
          <a:chOff x="0" y="0"/>
          <a:chExt cx="0" cy="0"/>
        </a:xfrm>
      </p:grpSpPr>
      <p:pic>
        <p:nvPicPr>
          <p:cNvPr id="13" name="Picture 12" descr="BlueBar_DoubleLine-02.jpg">
            <a:extLst>
              <a:ext uri="{FF2B5EF4-FFF2-40B4-BE49-F238E27FC236}">
                <a16:creationId xmlns:a16="http://schemas.microsoft.com/office/drawing/2014/main" id="{2AC1FF59-EF7B-467C-844B-45B034B900C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1"/>
            <a:ext cx="10538565" cy="158675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69625B6-76C5-44E5-B5A6-CE003FA24C8F}"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682004"/>
            <a:ext cx="10538568" cy="730763"/>
          </a:xfrm>
        </p:spPr>
        <p:txBody>
          <a:bodyPr anchor="ctr">
            <a:normAutofit/>
          </a:bodyPr>
          <a:lstStyle>
            <a:lvl1pPr marL="0" indent="0" algn="l" defTabSz="457200" rtl="0" eaLnBrk="1" fontAlgn="base" hangingPunct="1">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3">
            <a:extLst>
              <a:ext uri="{FF2B5EF4-FFF2-40B4-BE49-F238E27FC236}">
                <a16:creationId xmlns:a16="http://schemas.microsoft.com/office/drawing/2014/main" id="{9F262AAA-0498-4F5E-A9CC-BA200A577A43}"/>
              </a:ext>
            </a:extLst>
          </p:cNvPr>
          <p:cNvSpPr>
            <a:spLocks noGrp="1"/>
          </p:cNvSpPr>
          <p:nvPr>
            <p:ph type="body" sz="quarter" idx="15"/>
          </p:nvPr>
        </p:nvSpPr>
        <p:spPr>
          <a:xfrm>
            <a:off x="7281333" y="2510118"/>
            <a:ext cx="4709584" cy="3750982"/>
          </a:xfrm>
        </p:spPr>
        <p:txBody>
          <a:bodyPr/>
          <a:lstStyle>
            <a:lvl1pPr>
              <a:defRPr sz="2400">
                <a:latin typeface="Arial" panose="020B0604020202020204" pitchFamily="34" charset="0"/>
                <a:cs typeface="Arial" panose="020B0604020202020204" pitchFamily="34" charset="0"/>
              </a:defRPr>
            </a:lvl1pPr>
            <a:lvl2pPr>
              <a:defRPr sz="2400" i="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BD7D799-947F-47C9-93CF-0135C2AFC30C}"/>
              </a:ext>
            </a:extLst>
          </p:cNvPr>
          <p:cNvSpPr>
            <a:spLocks noGrp="1"/>
          </p:cNvSpPr>
          <p:nvPr>
            <p:ph sz="quarter" idx="16"/>
          </p:nvPr>
        </p:nvSpPr>
        <p:spPr>
          <a:xfrm>
            <a:off x="1452034" y="2510118"/>
            <a:ext cx="5630333" cy="3750982"/>
          </a:xfrm>
        </p:spPr>
        <p:txBody>
          <a:bodyPr/>
          <a:lstStyle>
            <a:lvl1pPr>
              <a:defRPr>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39909504"/>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ction Header Photo Black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tx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985F52B-410E-45A0-BE65-867D6175C776}"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Tree>
    <p:extLst>
      <p:ext uri="{BB962C8B-B14F-4D97-AF65-F5344CB8AC3E}">
        <p14:creationId xmlns:p14="http://schemas.microsoft.com/office/powerpoint/2010/main" val="258301009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November 8, 2022</a:t>
            </a:fld>
            <a:endParaRPr lang="en-US" dirty="0"/>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034515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ction Header Photo White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07855F-E478-4CB7-B3AE-BFFDAFDF34C6}"/>
              </a:ext>
            </a:extLst>
          </p:cNvPr>
          <p:cNvSpPr>
            <a:spLocks noGrp="1"/>
          </p:cNvSpPr>
          <p:nvPr>
            <p:ph type="pic" sz="quarter" idx="13"/>
          </p:nvPr>
        </p:nvSpPr>
        <p:spPr>
          <a:xfrm>
            <a:off x="0" y="0"/>
            <a:ext cx="12192000" cy="6858000"/>
          </a:xfrm>
        </p:spPr>
        <p:txBody>
          <a:bodyPr/>
          <a:lstStyle>
            <a:lvl1pPr>
              <a:defRPr>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8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C4F9D35-52D0-4031-B354-DAD66C618864}" type="datetime1">
              <a:rPr lang="en-US" smtClean="0"/>
              <a:t>11/8/2022</a:t>
            </a:fld>
            <a:endParaRPr lang="en-US"/>
          </a:p>
        </p:txBody>
      </p:sp>
      <p:sp>
        <p:nvSpPr>
          <p:cNvPr id="5" name="Footer Placeholder 4"/>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Tree>
    <p:extLst>
      <p:ext uri="{BB962C8B-B14F-4D97-AF65-F5344CB8AC3E}">
        <p14:creationId xmlns:p14="http://schemas.microsoft.com/office/powerpoint/2010/main" val="1660328183"/>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53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7017" y="1443318"/>
            <a:ext cx="5181600" cy="46584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8430202-8538-4E42-AB61-C52421F9E843}" type="datetime1">
              <a:rPr lang="en-US" smtClean="0"/>
              <a:t>11/8/2022</a:t>
            </a:fld>
            <a:endParaRPr lang="en-US"/>
          </a:p>
        </p:txBody>
      </p:sp>
      <p:sp>
        <p:nvSpPr>
          <p:cNvPr id="6" name="Footer Placeholder 5"/>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Tree>
    <p:extLst>
      <p:ext uri="{BB962C8B-B14F-4D97-AF65-F5344CB8AC3E}">
        <p14:creationId xmlns:p14="http://schemas.microsoft.com/office/powerpoint/2010/main" val="1103504839"/>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53017" y="1"/>
            <a:ext cx="10538567" cy="851771"/>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453016" y="1255059"/>
            <a:ext cx="5157787"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53016" y="1853721"/>
            <a:ext cx="5157787" cy="4334137"/>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5427" y="1255059"/>
            <a:ext cx="5183188" cy="598662"/>
          </a:xfrm>
        </p:spPr>
        <p:txBody>
          <a:bodyPr anchor="b">
            <a:noAutofit/>
          </a:bodyPr>
          <a:lstStyle>
            <a:lvl1pPr marL="0" indent="0">
              <a:buNone/>
              <a:defRPr sz="2800" b="1">
                <a:solidFill>
                  <a:srgbClr val="EEA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85427" y="1853721"/>
            <a:ext cx="5183188" cy="4334137"/>
          </a:xfrm>
        </p:spPr>
        <p:txBody>
          <a:bodyPr/>
          <a:lstStyle>
            <a:lvl1pPr marL="228600" indent="-228600">
              <a:defRPr lang="en-US" sz="2400" kern="1200" dirty="0" smtClean="0">
                <a:solidFill>
                  <a:schemeClr val="tx2">
                    <a:lumMod val="50000"/>
                  </a:schemeClr>
                </a:solidFill>
                <a:latin typeface="Arial" panose="020B0604020202020204" pitchFamily="34" charset="0"/>
                <a:ea typeface="+mn-ea"/>
                <a:cs typeface="Arial" panose="020B0604020202020204" pitchFamily="34" charset="0"/>
              </a:defRPr>
            </a:lvl1pPr>
            <a:lvl2pPr>
              <a:defRPr lang="en-US" sz="2000" kern="1200" dirty="0" smtClean="0">
                <a:solidFill>
                  <a:schemeClr val="tx2">
                    <a:lumMod val="50000"/>
                  </a:schemeClr>
                </a:solidFill>
                <a:latin typeface="+mn-lt"/>
                <a:ea typeface="+mn-ea"/>
                <a:cs typeface="+mn-cs"/>
              </a:defRPr>
            </a:lvl2pPr>
            <a:lvl3pPr>
              <a:defRPr/>
            </a:lvl3pPr>
            <a:lvl4pPr>
              <a:defRPr/>
            </a:lvl4pPr>
            <a:lvl5pPr>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3B42ECC-7E0B-48DC-B969-DDCAA1E4674D}" type="datetime1">
              <a:rPr lang="en-US" smtClean="0"/>
              <a:t>11/8/2022</a:t>
            </a:fld>
            <a:endParaRPr lang="en-US"/>
          </a:p>
        </p:txBody>
      </p:sp>
      <p:sp>
        <p:nvSpPr>
          <p:cNvPr id="8" name="Footer Placeholder 7"/>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t>‹#›</a:t>
            </a:fld>
            <a:endParaRPr lang="en-US"/>
          </a:p>
        </p:txBody>
      </p:sp>
    </p:spTree>
    <p:extLst>
      <p:ext uri="{BB962C8B-B14F-4D97-AF65-F5344CB8AC3E}">
        <p14:creationId xmlns:p14="http://schemas.microsoft.com/office/powerpoint/2010/main" val="15497657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E347865-408F-4E2C-872E-D405AA5FA0B5}" type="datetime1">
              <a:rPr lang="en-US" smtClean="0"/>
              <a:t>11/8/2022</a:t>
            </a:fld>
            <a:endParaRPr lang="en-US"/>
          </a:p>
        </p:txBody>
      </p:sp>
      <p:sp>
        <p:nvSpPr>
          <p:cNvPr id="4" name="Footer Placeholder 3"/>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t>‹#›</a:t>
            </a:fld>
            <a:endParaRPr lang="en-US"/>
          </a:p>
        </p:txBody>
      </p:sp>
    </p:spTree>
    <p:extLst>
      <p:ext uri="{BB962C8B-B14F-4D97-AF65-F5344CB8AC3E}">
        <p14:creationId xmlns:p14="http://schemas.microsoft.com/office/powerpoint/2010/main" val="4271737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wo Line Title Only">
    <p:spTree>
      <p:nvGrpSpPr>
        <p:cNvPr id="1" name=""/>
        <p:cNvGrpSpPr/>
        <p:nvPr/>
      </p:nvGrpSpPr>
      <p:grpSpPr>
        <a:xfrm>
          <a:off x="0" y="0"/>
          <a:ext cx="0" cy="0"/>
          <a:chOff x="0" y="0"/>
          <a:chExt cx="0" cy="0"/>
        </a:xfrm>
      </p:grpSpPr>
      <p:pic>
        <p:nvPicPr>
          <p:cNvPr id="7" name="Picture 6" descr="BlueBar_DoubleLine-02.jpg">
            <a:extLst>
              <a:ext uri="{FF2B5EF4-FFF2-40B4-BE49-F238E27FC236}">
                <a16:creationId xmlns:a16="http://schemas.microsoft.com/office/drawing/2014/main" id="{110EA34B-EB37-4072-A9DA-F122D17AA14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202528" cy="15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53019" y="0"/>
            <a:ext cx="10538565" cy="1586752"/>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9533246-5F76-4DD9-B593-686EF0869558}" type="datetime1">
              <a:rPr lang="en-US" smtClean="0"/>
              <a:t>11/8/2022</a:t>
            </a:fld>
            <a:endParaRPr lang="en-US"/>
          </a:p>
        </p:txBody>
      </p:sp>
      <p:sp>
        <p:nvSpPr>
          <p:cNvPr id="4" name="Footer Placeholder 3"/>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Tree>
    <p:extLst>
      <p:ext uri="{BB962C8B-B14F-4D97-AF65-F5344CB8AC3E}">
        <p14:creationId xmlns:p14="http://schemas.microsoft.com/office/powerpoint/2010/main" val="2080042082"/>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AB1EADE-C60A-4966-B0F8-7536CACD5614}" type="datetime1">
              <a:rPr lang="en-US" smtClean="0"/>
              <a:t>11/8/2022</a:t>
            </a:fld>
            <a:endParaRPr lang="en-US"/>
          </a:p>
        </p:txBody>
      </p:sp>
      <p:sp>
        <p:nvSpPr>
          <p:cNvPr id="3" name="Footer Placeholder 2"/>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t>‹#›</a:t>
            </a:fld>
            <a:endParaRPr lang="en-US"/>
          </a:p>
        </p:txBody>
      </p:sp>
    </p:spTree>
    <p:extLst>
      <p:ext uri="{BB962C8B-B14F-4D97-AF65-F5344CB8AC3E}">
        <p14:creationId xmlns:p14="http://schemas.microsoft.com/office/powerpoint/2010/main" val="2944419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9409" y="0"/>
            <a:ext cx="10672175" cy="85177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1317812"/>
            <a:ext cx="6808395" cy="4882572"/>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19407" y="1317812"/>
            <a:ext cx="3624199" cy="488257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8F2A695-B3CD-4BD1-84DE-B1D1802437B4}" type="datetime1">
              <a:rPr lang="en-US" smtClean="0"/>
              <a:t>11/8/2022</a:t>
            </a:fld>
            <a:endParaRPr lang="en-US"/>
          </a:p>
        </p:txBody>
      </p:sp>
      <p:sp>
        <p:nvSpPr>
          <p:cNvPr id="6" name="Footer Placeholder 5"/>
          <p:cNvSpPr>
            <a:spLocks noGrp="1"/>
          </p:cNvSpPr>
          <p:nvPr>
            <p:ph type="ftr" sz="quarter" idx="11"/>
          </p:nvPr>
        </p:nvSpPr>
        <p:spPr>
          <a:xfrm>
            <a:off x="1453018" y="6356352"/>
            <a:ext cx="7632527"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CONFIDENTIAL DRAFT - FOR INTERNAL DISCUSSION ONLY</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Tree>
    <p:extLst>
      <p:ext uri="{BB962C8B-B14F-4D97-AF65-F5344CB8AC3E}">
        <p14:creationId xmlns:p14="http://schemas.microsoft.com/office/powerpoint/2010/main" val="3538826620"/>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pic>
        <p:nvPicPr>
          <p:cNvPr id="6" name="Picture 5" descr="footer_blue_Artboard 17 copy.jpg">
            <a:extLst>
              <a:ext uri="{FF2B5EF4-FFF2-40B4-BE49-F238E27FC236}">
                <a16:creationId xmlns:a16="http://schemas.microsoft.com/office/drawing/2014/main" id="{663D51C5-F283-451E-9839-1EC785F650A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683624"/>
            <a:ext cx="12188111" cy="117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1013976-554D-4523-878B-855D72571970}"/>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E4A070BB-D465-4BE0-9C4A-52E5AB39B7F4}" type="slidenum">
              <a:rPr lang="en-US" smtClean="0"/>
              <a:pPr/>
              <a:t>‹#›</a:t>
            </a:fld>
            <a:endParaRPr lang="en-US"/>
          </a:p>
        </p:txBody>
      </p:sp>
      <p:sp>
        <p:nvSpPr>
          <p:cNvPr id="8" name="Text Placeholder 7">
            <a:extLst>
              <a:ext uri="{FF2B5EF4-FFF2-40B4-BE49-F238E27FC236}">
                <a16:creationId xmlns:a16="http://schemas.microsoft.com/office/drawing/2014/main" id="{5F180095-7617-454D-9FDD-AB9FA717D982}"/>
              </a:ext>
            </a:extLst>
          </p:cNvPr>
          <p:cNvSpPr>
            <a:spLocks noGrp="1"/>
          </p:cNvSpPr>
          <p:nvPr>
            <p:ph type="body" sz="quarter" idx="13"/>
          </p:nvPr>
        </p:nvSpPr>
        <p:spPr>
          <a:xfrm>
            <a:off x="1452563" y="2017713"/>
            <a:ext cx="6059487" cy="949605"/>
          </a:xfrm>
        </p:spPr>
        <p:txBody>
          <a:bodyPr>
            <a:normAutofit/>
          </a:bodyPr>
          <a:lstStyle>
            <a:lvl1pPr marL="0" indent="0">
              <a:buNone/>
              <a:defRPr sz="3600" b="1">
                <a:solidFill>
                  <a:schemeClr val="accent2"/>
                </a:solidFill>
                <a:latin typeface="Arial" panose="020B0604020202020204" pitchFamily="34" charset="0"/>
                <a:cs typeface="Arial" panose="020B0604020202020204" pitchFamily="34" charset="0"/>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0" name="Text Placeholder 9">
            <a:extLst>
              <a:ext uri="{FF2B5EF4-FFF2-40B4-BE49-F238E27FC236}">
                <a16:creationId xmlns:a16="http://schemas.microsoft.com/office/drawing/2014/main" id="{0F56092B-A048-4791-BF67-8F484F10E071}"/>
              </a:ext>
            </a:extLst>
          </p:cNvPr>
          <p:cNvSpPr>
            <a:spLocks noGrp="1"/>
          </p:cNvSpPr>
          <p:nvPr>
            <p:ph type="body" sz="quarter" idx="14"/>
          </p:nvPr>
        </p:nvSpPr>
        <p:spPr>
          <a:xfrm>
            <a:off x="1452563" y="3074521"/>
            <a:ext cx="6059487" cy="958850"/>
          </a:xfrm>
        </p:spPr>
        <p:txBody>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sz="2000">
                <a:solidFill>
                  <a:schemeClr val="tx2"/>
                </a:solidFill>
                <a:latin typeface="Arial" panose="020B0604020202020204" pitchFamily="34" charset="0"/>
                <a:cs typeface="Arial" panose="020B0604020202020204" pitchFamily="34" charset="0"/>
              </a:defRPr>
            </a:lvl2pPr>
            <a:lvl3pPr marL="914400" indent="0">
              <a:buFontTx/>
              <a:buNone/>
              <a:defRPr sz="2000">
                <a:solidFill>
                  <a:schemeClr val="tx2"/>
                </a:solidFill>
                <a:latin typeface="Arial" panose="020B0604020202020204" pitchFamily="34" charset="0"/>
                <a:cs typeface="Arial" panose="020B0604020202020204" pitchFamily="34" charset="0"/>
              </a:defRPr>
            </a:lvl3pPr>
            <a:lvl4pPr marL="1371600" indent="0">
              <a:buFontTx/>
              <a:buNone/>
              <a:defRPr sz="2000">
                <a:solidFill>
                  <a:schemeClr val="tx2"/>
                </a:solidFill>
                <a:latin typeface="Arial" panose="020B0604020202020204" pitchFamily="34" charset="0"/>
                <a:cs typeface="Arial" panose="020B0604020202020204" pitchFamily="34" charset="0"/>
              </a:defRPr>
            </a:lvl4pPr>
            <a:lvl5pPr marL="1828800" indent="0">
              <a:buFontTx/>
              <a:buNone/>
              <a:defRPr sz="20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12821619"/>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119" y="1589"/>
                        <a:ext cx="2116" cy="1587"/>
                      </a:xfrm>
                      <a:prstGeom prst="rect">
                        <a:avLst/>
                      </a:prstGeom>
                    </p:spPr>
                  </p:pic>
                </p:oleObj>
              </mc:Fallback>
            </mc:AlternateContent>
          </a:graphicData>
        </a:graphic>
      </p:graphicFrame>
      <p:pic>
        <p:nvPicPr>
          <p:cNvPr id="2" name="Picture 1" descr="ColorBlue_bar_top-1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
            <a:ext cx="1219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543053" y="228601"/>
            <a:ext cx="10322983" cy="523875"/>
          </a:xfrm>
          <a:prstGeom prst="rect">
            <a:avLst/>
          </a:prstGeom>
        </p:spPr>
        <p:txBody>
          <a:bodyPr/>
          <a:lstStyle>
            <a:lvl1pPr marL="0" indent="0">
              <a:buNone/>
              <a:defRPr sz="2800" b="1">
                <a:solidFill>
                  <a:schemeClr val="bg1"/>
                </a:solidFill>
                <a:latin typeface="+mj-lt"/>
              </a:defRPr>
            </a:lvl1pPr>
          </a:lstStyle>
          <a:p>
            <a:pPr lvl="0"/>
            <a:r>
              <a:rPr lang="en-US"/>
              <a:t>Click to edit Master text styles</a:t>
            </a:r>
          </a:p>
        </p:txBody>
      </p:sp>
      <p:sp>
        <p:nvSpPr>
          <p:cNvPr id="5" name="TextBox 4">
            <a:extLst>
              <a:ext uri="{FF2B5EF4-FFF2-40B4-BE49-F238E27FC236}">
                <a16:creationId xmlns:a16="http://schemas.microsoft.com/office/drawing/2014/main" id="{7CBE5A39-A4D8-42BC-ACCA-002D8F06AA34}"/>
              </a:ext>
            </a:extLst>
          </p:cNvPr>
          <p:cNvSpPr txBox="1"/>
          <p:nvPr/>
        </p:nvSpPr>
        <p:spPr>
          <a:xfrm>
            <a:off x="8331200" y="24063"/>
            <a:ext cx="3860800" cy="369332"/>
          </a:xfrm>
          <a:prstGeom prst="rect">
            <a:avLst/>
          </a:prstGeom>
          <a:noFill/>
        </p:spPr>
        <p:txBody>
          <a:bodyPr wrap="square" rtlCol="0">
            <a:spAutoFit/>
          </a:bodyPr>
          <a:lstStyle/>
          <a:p>
            <a:pPr algn="r"/>
            <a:r>
              <a:rPr lang="en-US" sz="1800">
                <a:solidFill>
                  <a:schemeClr val="bg1"/>
                </a:solidFill>
              </a:rPr>
              <a:t>FOR INTERNAL USE ONLY</a:t>
            </a:r>
          </a:p>
        </p:txBody>
      </p:sp>
      <p:sp>
        <p:nvSpPr>
          <p:cNvPr id="7" name="Slide Number Placeholder 1"/>
          <p:cNvSpPr>
            <a:spLocks noGrp="1"/>
          </p:cNvSpPr>
          <p:nvPr>
            <p:ph type="sldNum" sz="quarter" idx="4"/>
          </p:nvPr>
        </p:nvSpPr>
        <p:spPr>
          <a:xfrm>
            <a:off x="9144000" y="61722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579D4-F43A-4EBB-97ED-C0EB0C9FBA79}" type="slidenum">
              <a:rPr lang="en-US" smtClean="0"/>
              <a:t>‹#›</a:t>
            </a:fld>
            <a:endParaRPr lang="en-US"/>
          </a:p>
        </p:txBody>
      </p:sp>
      <p:graphicFrame>
        <p:nvGraphicFramePr>
          <p:cNvPr id="8" name="Object 7" hidden="1">
            <a:extLst>
              <a:ext uri="{FF2B5EF4-FFF2-40B4-BE49-F238E27FC236}">
                <a16:creationId xmlns:a16="http://schemas.microsoft.com/office/drawing/2014/main" id="{85624801-B5BB-3A4F-A9A7-115195A2B6B7}"/>
              </a:ext>
            </a:extLst>
          </p:cNvPr>
          <p:cNvGraphicFramePr>
            <a:graphicFrameLocks noChangeAspect="1"/>
          </p:cNvGraphicFramePr>
          <p:nvPr userDrawn="1">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7" imgW="216" imgH="216" progId="TCLayout.ActiveDocument.1">
                  <p:embed/>
                </p:oleObj>
              </mc:Choice>
              <mc:Fallback>
                <p:oleObj name="think-cell Slide" r:id="rId7" imgW="216" imgH="216" progId="TCLayout.ActiveDocument.1">
                  <p:embed/>
                  <p:pic>
                    <p:nvPicPr>
                      <p:cNvPr id="8" name="Object 7" hidden="1">
                        <a:extLst>
                          <a:ext uri="{FF2B5EF4-FFF2-40B4-BE49-F238E27FC236}">
                            <a16:creationId xmlns:a16="http://schemas.microsoft.com/office/drawing/2014/main" id="{85624801-B5BB-3A4F-A9A7-115195A2B6B7}"/>
                          </a:ext>
                        </a:extLst>
                      </p:cNvPr>
                      <p:cNvPicPr/>
                      <p:nvPr/>
                    </p:nvPicPr>
                    <p:blipFill>
                      <a:blip r:embed="rId5"/>
                      <a:stretch>
                        <a:fillRect/>
                      </a:stretch>
                    </p:blipFill>
                    <p:spPr>
                      <a:xfrm>
                        <a:off x="2119" y="1589"/>
                        <a:ext cx="2116" cy="1587"/>
                      </a:xfrm>
                      <a:prstGeom prst="rect">
                        <a:avLst/>
                      </a:prstGeom>
                    </p:spPr>
                  </p:pic>
                </p:oleObj>
              </mc:Fallback>
            </mc:AlternateContent>
          </a:graphicData>
        </a:graphic>
      </p:graphicFrame>
      <p:pic>
        <p:nvPicPr>
          <p:cNvPr id="9" name="Picture 8" descr="ColorBlue_bar_top-12.jpg">
            <a:extLst>
              <a:ext uri="{FF2B5EF4-FFF2-40B4-BE49-F238E27FC236}">
                <a16:creationId xmlns:a16="http://schemas.microsoft.com/office/drawing/2014/main" id="{9A0A696E-88CB-E340-A6BA-C75972C5645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2"/>
            <a:ext cx="1219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786FBC9-5926-6841-AF4C-F47A3A36CB7B}"/>
              </a:ext>
            </a:extLst>
          </p:cNvPr>
          <p:cNvSpPr txBox="1"/>
          <p:nvPr userDrawn="1"/>
        </p:nvSpPr>
        <p:spPr>
          <a:xfrm>
            <a:off x="8331200" y="24063"/>
            <a:ext cx="3860800" cy="369332"/>
          </a:xfrm>
          <a:prstGeom prst="rect">
            <a:avLst/>
          </a:prstGeom>
          <a:noFill/>
        </p:spPr>
        <p:txBody>
          <a:bodyPr wrap="square" rtlCol="0">
            <a:spAutoFit/>
          </a:bodyPr>
          <a:lstStyle/>
          <a:p>
            <a:pPr algn="r"/>
            <a:r>
              <a:rPr lang="en-US" sz="1800">
                <a:solidFill>
                  <a:schemeClr val="bg1"/>
                </a:solidFill>
              </a:rPr>
              <a:t>FOR INTERNAL USE ONLY</a:t>
            </a:r>
          </a:p>
        </p:txBody>
      </p:sp>
    </p:spTree>
    <p:extLst>
      <p:ext uri="{BB962C8B-B14F-4D97-AF65-F5344CB8AC3E}">
        <p14:creationId xmlns:p14="http://schemas.microsoft.com/office/powerpoint/2010/main" val="3891365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562312"/>
          </a:xfrm>
          <a:prstGeom prst="rect">
            <a:avLst/>
          </a:prstGeom>
        </p:spPr>
      </p:pic>
      <p:sp>
        <p:nvSpPr>
          <p:cNvPr id="17" name="bg object 17"/>
          <p:cNvSpPr/>
          <p:nvPr/>
        </p:nvSpPr>
        <p:spPr>
          <a:xfrm>
            <a:off x="1685544" y="5524500"/>
            <a:ext cx="3714115" cy="1057910"/>
          </a:xfrm>
          <a:custGeom>
            <a:avLst/>
            <a:gdLst/>
            <a:ahLst/>
            <a:cxnLst/>
            <a:rect l="l" t="t" r="r" b="b"/>
            <a:pathLst>
              <a:path w="3714115" h="1057909">
                <a:moveTo>
                  <a:pt x="3713975" y="213360"/>
                </a:moveTo>
                <a:lnTo>
                  <a:pt x="1886712" y="213360"/>
                </a:lnTo>
                <a:lnTo>
                  <a:pt x="1886712" y="0"/>
                </a:lnTo>
                <a:lnTo>
                  <a:pt x="0" y="0"/>
                </a:lnTo>
                <a:lnTo>
                  <a:pt x="0" y="1057656"/>
                </a:lnTo>
                <a:lnTo>
                  <a:pt x="1074420" y="1057656"/>
                </a:lnTo>
                <a:lnTo>
                  <a:pt x="1886712" y="1057656"/>
                </a:lnTo>
                <a:lnTo>
                  <a:pt x="3713975" y="1057656"/>
                </a:lnTo>
                <a:lnTo>
                  <a:pt x="3713975" y="21336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86711" y="5775959"/>
            <a:ext cx="627888" cy="653795"/>
          </a:xfrm>
          <a:prstGeom prst="rect">
            <a:avLst/>
          </a:prstGeom>
        </p:spPr>
      </p:pic>
      <p:sp>
        <p:nvSpPr>
          <p:cNvPr id="2" name="Holder 2"/>
          <p:cNvSpPr>
            <a:spLocks noGrp="1"/>
          </p:cNvSpPr>
          <p:nvPr>
            <p:ph type="ctrTitle"/>
          </p:nvPr>
        </p:nvSpPr>
        <p:spPr>
          <a:xfrm>
            <a:off x="1868170" y="1510411"/>
            <a:ext cx="8820150" cy="1563370"/>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357174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November 8, 2022</a:t>
            </a:fld>
            <a:endParaRPr lang="en-US" dirty="0"/>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dirty="0"/>
          </a:p>
        </p:txBody>
      </p:sp>
    </p:spTree>
    <p:extLst>
      <p:ext uri="{BB962C8B-B14F-4D97-AF65-F5344CB8AC3E}">
        <p14:creationId xmlns:p14="http://schemas.microsoft.com/office/powerpoint/2010/main" val="2369618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4135276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3543" y="0"/>
            <a:ext cx="11268456" cy="905255"/>
          </a:xfrm>
          <a:prstGeom prst="rect">
            <a:avLst/>
          </a:prstGeom>
        </p:spPr>
      </p:pic>
      <p:pic>
        <p:nvPicPr>
          <p:cNvPr id="17" name="bg object 17"/>
          <p:cNvPicPr/>
          <p:nvPr/>
        </p:nvPicPr>
        <p:blipFill>
          <a:blip r:embed="rId3" cstate="print"/>
          <a:stretch>
            <a:fillRect/>
          </a:stretch>
        </p:blipFill>
        <p:spPr>
          <a:xfrm>
            <a:off x="297179" y="204215"/>
            <a:ext cx="626364" cy="655319"/>
          </a:xfrm>
          <a:prstGeom prst="rect">
            <a:avLst/>
          </a:prstGeom>
        </p:spPr>
      </p:pic>
      <p:pic>
        <p:nvPicPr>
          <p:cNvPr id="18" name="bg object 18"/>
          <p:cNvPicPr/>
          <p:nvPr/>
        </p:nvPicPr>
        <p:blipFill>
          <a:blip r:embed="rId4" cstate="print"/>
          <a:stretch>
            <a:fillRect/>
          </a:stretch>
        </p:blipFill>
        <p:spPr>
          <a:xfrm>
            <a:off x="1344866" y="1096838"/>
            <a:ext cx="5039144" cy="5252145"/>
          </a:xfrm>
          <a:prstGeom prst="rect">
            <a:avLst/>
          </a:prstGeom>
        </p:spPr>
      </p:pic>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7" name="Holder 7"/>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1857261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562312"/>
          </a:xfrm>
          <a:prstGeom prst="rect">
            <a:avLst/>
          </a:prstGeom>
        </p:spPr>
      </p:pic>
      <p:sp>
        <p:nvSpPr>
          <p:cNvPr id="17" name="bg object 17"/>
          <p:cNvSpPr/>
          <p:nvPr/>
        </p:nvSpPr>
        <p:spPr>
          <a:xfrm>
            <a:off x="1685544" y="5524500"/>
            <a:ext cx="3714115" cy="1057910"/>
          </a:xfrm>
          <a:custGeom>
            <a:avLst/>
            <a:gdLst/>
            <a:ahLst/>
            <a:cxnLst/>
            <a:rect l="l" t="t" r="r" b="b"/>
            <a:pathLst>
              <a:path w="3714115" h="1057909">
                <a:moveTo>
                  <a:pt x="3713975" y="213360"/>
                </a:moveTo>
                <a:lnTo>
                  <a:pt x="1886712" y="213360"/>
                </a:lnTo>
                <a:lnTo>
                  <a:pt x="1886712" y="0"/>
                </a:lnTo>
                <a:lnTo>
                  <a:pt x="0" y="0"/>
                </a:lnTo>
                <a:lnTo>
                  <a:pt x="0" y="1057656"/>
                </a:lnTo>
                <a:lnTo>
                  <a:pt x="1074420" y="1057656"/>
                </a:lnTo>
                <a:lnTo>
                  <a:pt x="1886712" y="1057656"/>
                </a:lnTo>
                <a:lnTo>
                  <a:pt x="3713975" y="1057656"/>
                </a:lnTo>
                <a:lnTo>
                  <a:pt x="3713975" y="21336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886711" y="5775959"/>
            <a:ext cx="627888" cy="653795"/>
          </a:xfrm>
          <a:prstGeom prst="rect">
            <a:avLst/>
          </a:prstGeom>
        </p:spPr>
      </p:pic>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5" name="Holder 5"/>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1749916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4" name="Holder 4"/>
          <p:cNvSpPr>
            <a:spLocks noGrp="1"/>
          </p:cNvSpPr>
          <p:nvPr>
            <p:ph type="sldNum" sz="quarter" idx="7"/>
          </p:nvPr>
        </p:nvSpPr>
        <p:spPr/>
        <p:txBody>
          <a:bodyPr lIns="0" tIns="0" rIns="0" bIns="0"/>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2479921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3202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DD14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4325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DD141"/>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8089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FDD14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4159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795770"/>
          </a:xfrm>
          <a:custGeom>
            <a:avLst/>
            <a:gdLst/>
            <a:ahLst/>
            <a:cxnLst/>
            <a:rect l="l" t="t" r="r" b="b"/>
            <a:pathLst>
              <a:path w="12192000" h="6795770">
                <a:moveTo>
                  <a:pt x="0" y="6795516"/>
                </a:moveTo>
                <a:lnTo>
                  <a:pt x="12192000" y="6795516"/>
                </a:lnTo>
                <a:lnTo>
                  <a:pt x="12192000" y="0"/>
                </a:lnTo>
                <a:lnTo>
                  <a:pt x="0" y="0"/>
                </a:lnTo>
                <a:lnTo>
                  <a:pt x="0" y="6795516"/>
                </a:lnTo>
                <a:close/>
              </a:path>
            </a:pathLst>
          </a:custGeom>
          <a:solidFill>
            <a:srgbClr val="006269"/>
          </a:solidFill>
        </p:spPr>
        <p:txBody>
          <a:bodyPr wrap="square" lIns="0" tIns="0" rIns="0" bIns="0" rtlCol="0"/>
          <a:lstStyle/>
          <a:p>
            <a:endParaRPr/>
          </a:p>
        </p:txBody>
      </p:sp>
      <p:sp>
        <p:nvSpPr>
          <p:cNvPr id="17" name="bg object 17"/>
          <p:cNvSpPr/>
          <p:nvPr/>
        </p:nvSpPr>
        <p:spPr>
          <a:xfrm>
            <a:off x="11425808" y="6383654"/>
            <a:ext cx="0" cy="325755"/>
          </a:xfrm>
          <a:custGeom>
            <a:avLst/>
            <a:gdLst/>
            <a:ahLst/>
            <a:cxnLst/>
            <a:rect l="l" t="t" r="r" b="b"/>
            <a:pathLst>
              <a:path h="325754">
                <a:moveTo>
                  <a:pt x="0" y="0"/>
                </a:moveTo>
                <a:lnTo>
                  <a:pt x="0" y="325158"/>
                </a:lnTo>
              </a:path>
            </a:pathLst>
          </a:custGeom>
          <a:ln w="12700">
            <a:solidFill>
              <a:srgbClr val="FFFFFF"/>
            </a:solidFill>
          </a:ln>
        </p:spPr>
        <p:txBody>
          <a:bodyPr wrap="square" lIns="0" tIns="0" rIns="0" bIns="0" rtlCol="0"/>
          <a:lstStyle/>
          <a:p>
            <a:endParaRPr/>
          </a:p>
        </p:txBody>
      </p:sp>
      <p:sp>
        <p:nvSpPr>
          <p:cNvPr id="18" name="bg object 18"/>
          <p:cNvSpPr/>
          <p:nvPr/>
        </p:nvSpPr>
        <p:spPr>
          <a:xfrm>
            <a:off x="0" y="6795516"/>
            <a:ext cx="12192000" cy="62865"/>
          </a:xfrm>
          <a:custGeom>
            <a:avLst/>
            <a:gdLst/>
            <a:ahLst/>
            <a:cxnLst/>
            <a:rect l="l" t="t" r="r" b="b"/>
            <a:pathLst>
              <a:path w="12192000" h="62865">
                <a:moveTo>
                  <a:pt x="12192000" y="0"/>
                </a:moveTo>
                <a:lnTo>
                  <a:pt x="0" y="0"/>
                </a:lnTo>
                <a:lnTo>
                  <a:pt x="0" y="62483"/>
                </a:lnTo>
                <a:lnTo>
                  <a:pt x="12192000" y="62483"/>
                </a:lnTo>
                <a:lnTo>
                  <a:pt x="12192000" y="0"/>
                </a:lnTo>
                <a:close/>
              </a:path>
            </a:pathLst>
          </a:custGeom>
          <a:solidFill>
            <a:srgbClr val="FFC000"/>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9162288" y="6471665"/>
            <a:ext cx="2050541" cy="176021"/>
          </a:xfrm>
          <a:prstGeom prst="rect">
            <a:avLst/>
          </a:prstGeom>
        </p:spPr>
      </p:pic>
      <p:pic>
        <p:nvPicPr>
          <p:cNvPr id="20" name="bg object 20"/>
          <p:cNvPicPr/>
          <p:nvPr/>
        </p:nvPicPr>
        <p:blipFill>
          <a:blip r:embed="rId3" cstate="print"/>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813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SDG&amp;E Logo">
            <a:extLst>
              <a:ext uri="{FF2B5EF4-FFF2-40B4-BE49-F238E27FC236}">
                <a16:creationId xmlns:a16="http://schemas.microsoft.com/office/drawing/2014/main" id="{F6A9692C-D5AD-4C53-8AB7-6233CF3F2D6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8770" y="392536"/>
            <a:ext cx="948004" cy="557491"/>
          </a:xfrm>
          <a:prstGeom prst="rect">
            <a:avLst/>
          </a:prstGeom>
        </p:spPr>
      </p:pic>
    </p:spTree>
    <p:extLst>
      <p:ext uri="{BB962C8B-B14F-4D97-AF65-F5344CB8AC3E}">
        <p14:creationId xmlns:p14="http://schemas.microsoft.com/office/powerpoint/2010/main" val="103130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2.svg"/><Relationship Id="rId2" Type="http://schemas.openxmlformats.org/officeDocument/2006/relationships/theme" Target="../theme/theme10.xml"/><Relationship Id="rId1" Type="http://schemas.openxmlformats.org/officeDocument/2006/relationships/slideLayout" Target="../slideLayouts/slideLayout10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1.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12.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3.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4.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6.emf"/><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oleObject" Target="../embeddings/oleObject1.bin"/><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tags" Target="../tags/tag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ags" Target="../tags/tag4.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6.xml"/><Relationship Id="rId36" Type="http://schemas.openxmlformats.org/officeDocument/2006/relationships/oleObject" Target="../embeddings/oleObject2.bin"/><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ags" Target="../tags/tag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ags" Target="../tags/tag2.xml"/><Relationship Id="rId35" Type="http://schemas.openxmlformats.org/officeDocument/2006/relationships/image" Target="../media/image7.jpeg"/><Relationship Id="rId8"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1.xml"/><Relationship Id="rId7" Type="http://schemas.openxmlformats.org/officeDocument/2006/relationships/image" Target="../media/image14.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7.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8.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November 8, 2022</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2783614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4" userDrawn="1">
          <p15:clr>
            <a:srgbClr val="F26B43"/>
          </p15:clr>
        </p15:guide>
        <p15:guide id="4" pos="7296" userDrawn="1">
          <p15:clr>
            <a:srgbClr val="F26B43"/>
          </p15:clr>
        </p15:guide>
        <p15:guide id="5" orient="horz" pos="40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95FFDB78-D751-1D41-BF27-069C6F13F357}"/>
              </a:ext>
            </a:extLst>
          </p:cNvPr>
          <p:cNvSpPr/>
          <p:nvPr userDrawn="1"/>
        </p:nvSpPr>
        <p:spPr bwMode="auto">
          <a:xfrm rot="5400000">
            <a:off x="-261620" y="261620"/>
            <a:ext cx="1783080" cy="1259840"/>
          </a:xfrm>
          <a:prstGeom prst="rtTriangle">
            <a:avLst/>
          </a:prstGeom>
          <a:gradFill>
            <a:gsLst>
              <a:gs pos="0">
                <a:srgbClr val="FAFDFD"/>
              </a:gs>
              <a:gs pos="90000">
                <a:srgbClr val="E4F1FA"/>
              </a:gs>
            </a:gsLst>
            <a:lin ang="5400000" scaled="1"/>
          </a:gradFill>
          <a:ln>
            <a:noFill/>
          </a:ln>
        </p:spPr>
        <p:txBody>
          <a:bodyPr wrap="none" lIns="82058" tIns="41029" rIns="82058" bIns="41029" rtlCol="0" anchor="ctr"/>
          <a:lstStyle/>
          <a:p>
            <a:pPr algn="ctr" defTabSz="914382"/>
            <a:endParaRPr lang="en-US" sz="1400">
              <a:solidFill>
                <a:srgbClr val="FFFFFF"/>
              </a:solidFill>
              <a:cs typeface="Arial" panose="020B0604020202020204" pitchFamily="34" charset="0"/>
            </a:endParaRPr>
          </a:p>
        </p:txBody>
      </p:sp>
      <p:graphicFrame>
        <p:nvGraphicFramePr>
          <p:cNvPr id="7" name="Object 6" hidden="1">
            <a:extLst>
              <a:ext uri="{FF2B5EF4-FFF2-40B4-BE49-F238E27FC236}">
                <a16:creationId xmlns:a16="http://schemas.microsoft.com/office/drawing/2014/main" id="{18049AC0-7554-9E4A-B393-600D29FC20DC}"/>
              </a:ext>
            </a:extLst>
          </p:cNvPr>
          <p:cNvGraphicFramePr>
            <a:graphicFrameLocks noChangeAspect="1"/>
          </p:cNvGraphicFramePr>
          <p:nvPr>
            <p:custDataLst>
              <p:tags r:id="rId3"/>
            </p:custDataLst>
          </p:nvPr>
        </p:nvGraphicFramePr>
        <p:xfrm>
          <a:off x="2118" y="1588"/>
          <a:ext cx="1636"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18049AC0-7554-9E4A-B393-600D29FC20DC}"/>
                          </a:ext>
                        </a:extLst>
                      </p:cNvPr>
                      <p:cNvPicPr/>
                      <p:nvPr/>
                    </p:nvPicPr>
                    <p:blipFill>
                      <a:blip r:embed="rId5"/>
                      <a:stretch>
                        <a:fillRect/>
                      </a:stretch>
                    </p:blipFill>
                    <p:spPr>
                      <a:xfrm>
                        <a:off x="2118" y="1588"/>
                        <a:ext cx="1636" cy="1588"/>
                      </a:xfrm>
                      <a:prstGeom prst="rect">
                        <a:avLst/>
                      </a:prstGeom>
                    </p:spPr>
                  </p:pic>
                </p:oleObj>
              </mc:Fallback>
            </mc:AlternateContent>
          </a:graphicData>
        </a:graphic>
      </p:graphicFrame>
      <p:sp>
        <p:nvSpPr>
          <p:cNvPr id="3" name="Text Placeholder 2"/>
          <p:cNvSpPr>
            <a:spLocks noGrp="1"/>
          </p:cNvSpPr>
          <p:nvPr>
            <p:ph type="body" idx="1"/>
          </p:nvPr>
        </p:nvSpPr>
        <p:spPr>
          <a:xfrm>
            <a:off x="482600" y="1280160"/>
            <a:ext cx="11216637" cy="4803140"/>
          </a:xfrm>
          <a:prstGeom prst="rect">
            <a:avLst/>
          </a:prstGeom>
          <a:noFill/>
        </p:spPr>
        <p:txBody>
          <a:bodyPr vert="horz" lIns="0" tIns="0" rIns="0" bIns="0" rtlCol="0">
            <a:noAutofit/>
          </a:bodyPr>
          <a:lstStyle/>
          <a:p>
            <a:pPr lvl="0"/>
            <a:r>
              <a:rPr lang="en-US"/>
              <a:t>1</a:t>
            </a:r>
          </a:p>
          <a:p>
            <a:pPr lvl="1"/>
            <a:r>
              <a:rPr lang="en-US"/>
              <a:t>2</a:t>
            </a:r>
          </a:p>
          <a:p>
            <a:pPr lvl="2"/>
            <a:r>
              <a:rPr lang="en-US"/>
              <a:t>3</a:t>
            </a:r>
          </a:p>
          <a:p>
            <a:pPr lvl="3"/>
            <a:r>
              <a:rPr lang="en-US"/>
              <a:t>4</a:t>
            </a:r>
          </a:p>
          <a:p>
            <a:pPr lvl="4"/>
            <a:r>
              <a:rPr lang="en-US"/>
              <a:t>5</a:t>
            </a:r>
          </a:p>
        </p:txBody>
      </p:sp>
      <p:sp>
        <p:nvSpPr>
          <p:cNvPr id="4" name="Title Placeholder 3">
            <a:extLst>
              <a:ext uri="{FF2B5EF4-FFF2-40B4-BE49-F238E27FC236}">
                <a16:creationId xmlns:a16="http://schemas.microsoft.com/office/drawing/2014/main" id="{93A2EAE6-BC06-5940-ADB7-0663E113CD86}"/>
              </a:ext>
            </a:extLst>
          </p:cNvPr>
          <p:cNvSpPr>
            <a:spLocks noGrp="1"/>
          </p:cNvSpPr>
          <p:nvPr>
            <p:ph type="title"/>
          </p:nvPr>
        </p:nvSpPr>
        <p:spPr>
          <a:xfrm>
            <a:off x="487680" y="457201"/>
            <a:ext cx="10187941" cy="536553"/>
          </a:xfrm>
          <a:prstGeom prst="rect">
            <a:avLst/>
          </a:prstGeom>
        </p:spPr>
        <p:txBody>
          <a:bodyPr vert="horz" lIns="0" tIns="0" rIns="0" bIns="0" rtlCol="0" anchor="b" anchorCtr="0">
            <a:noAutofit/>
          </a:bodyPr>
          <a:lstStyle/>
          <a:p>
            <a:r>
              <a:rPr lang="en-US"/>
              <a:t>Click to edit Master title style</a:t>
            </a:r>
          </a:p>
        </p:txBody>
      </p:sp>
      <p:sp>
        <p:nvSpPr>
          <p:cNvPr id="21" name="TextBox 20">
            <a:extLst>
              <a:ext uri="{FF2B5EF4-FFF2-40B4-BE49-F238E27FC236}">
                <a16:creationId xmlns:a16="http://schemas.microsoft.com/office/drawing/2014/main" id="{4044D4A2-95D9-8C44-926F-111FF0B1F399}"/>
              </a:ext>
            </a:extLst>
          </p:cNvPr>
          <p:cNvSpPr txBox="1"/>
          <p:nvPr/>
        </p:nvSpPr>
        <p:spPr>
          <a:xfrm>
            <a:off x="5878847" y="6574253"/>
            <a:ext cx="434307" cy="230832"/>
          </a:xfrm>
          <a:prstGeom prst="rect">
            <a:avLst/>
          </a:prstGeom>
          <a:noFill/>
        </p:spPr>
        <p:txBody>
          <a:bodyPr wrap="square" rtlCol="0">
            <a:spAutoFit/>
          </a:bodyPr>
          <a:lstStyle/>
          <a:p>
            <a:pPr algn="ctr"/>
            <a:fld id="{83CA0CAE-2EF4-E543-8AA5-430881C69B11}" type="slidenum">
              <a:rPr lang="en-US" sz="900" b="1" smtClean="0">
                <a:solidFill>
                  <a:schemeClr val="tx1">
                    <a:lumMod val="65000"/>
                    <a:lumOff val="35000"/>
                  </a:schemeClr>
                </a:solidFill>
              </a:rPr>
              <a:t>‹#›</a:t>
            </a:fld>
            <a:endParaRPr lang="en-US" sz="1050" b="1">
              <a:solidFill>
                <a:schemeClr val="tx1">
                  <a:lumMod val="65000"/>
                  <a:lumOff val="35000"/>
                </a:schemeClr>
              </a:solidFill>
            </a:endParaRPr>
          </a:p>
        </p:txBody>
      </p:sp>
      <p:pic>
        <p:nvPicPr>
          <p:cNvPr id="9" name="Graphic 8">
            <a:extLst>
              <a:ext uri="{FF2B5EF4-FFF2-40B4-BE49-F238E27FC236}">
                <a16:creationId xmlns:a16="http://schemas.microsoft.com/office/drawing/2014/main" id="{BEFC9294-A032-534D-8029-69C7F204456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43357" y="6530283"/>
            <a:ext cx="1166303" cy="178922"/>
          </a:xfrm>
          <a:prstGeom prst="rect">
            <a:avLst/>
          </a:prstGeom>
        </p:spPr>
      </p:pic>
    </p:spTree>
    <p:extLst>
      <p:ext uri="{BB962C8B-B14F-4D97-AF65-F5344CB8AC3E}">
        <p14:creationId xmlns:p14="http://schemas.microsoft.com/office/powerpoint/2010/main" val="2132049129"/>
      </p:ext>
    </p:extLst>
  </p:cSld>
  <p:clrMap bg1="lt1" tx1="dk1" bg2="lt2" tx2="dk2" accent1="accent1" accent2="accent2" accent3="accent3" accent4="accent4" accent5="accent5" accent6="accent6" hlink="hlink" folHlink="folHlink"/>
  <p:sldLayoutIdLst>
    <p:sldLayoutId id="2147483760" r:id="rId1"/>
  </p:sldLayoutIdLst>
  <p:transition/>
  <p:txStyles>
    <p:titleStyle>
      <a:lvl1pPr algn="l" defTabSz="457155" rtl="0" eaLnBrk="1" latinLnBrk="0" hangingPunct="1">
        <a:lnSpc>
          <a:spcPct val="100000"/>
        </a:lnSpc>
        <a:spcBef>
          <a:spcPct val="0"/>
        </a:spcBef>
        <a:buNone/>
        <a:defRPr sz="3000" b="0" i="0" kern="1200" cap="all" baseline="0">
          <a:solidFill>
            <a:schemeClr val="tx2"/>
          </a:solidFill>
          <a:latin typeface="+mj-lt"/>
          <a:ea typeface="+mj-ea"/>
          <a:cs typeface="Calibri Light"/>
        </a:defRPr>
      </a:lvl1pPr>
    </p:titleStyle>
    <p:bodyStyle>
      <a:lvl1pPr marL="1588" indent="0" algn="l" defTabSz="457155" rtl="0" eaLnBrk="1" latinLnBrk="0" hangingPunct="1">
        <a:spcBef>
          <a:spcPts val="0"/>
        </a:spcBef>
        <a:spcAft>
          <a:spcPts val="0"/>
        </a:spcAft>
        <a:buClr>
          <a:schemeClr val="accent2"/>
        </a:buClr>
        <a:buSzPct val="120000"/>
        <a:buFont typeface="Wingdings" pitchFamily="2" charset="2"/>
        <a:buNone/>
        <a:tabLst/>
        <a:defRPr sz="1600" b="0" i="0" kern="1200">
          <a:solidFill>
            <a:schemeClr val="tx1"/>
          </a:solidFill>
          <a:latin typeface="+mn-lt"/>
          <a:ea typeface="+mn-ea"/>
          <a:cs typeface="Calibri Light"/>
        </a:defRPr>
      </a:lvl1pPr>
      <a:lvl2pPr marL="7938" indent="0" algn="l" defTabSz="457155" rtl="0" eaLnBrk="1" latinLnBrk="0" hangingPunct="1">
        <a:spcBef>
          <a:spcPts val="0"/>
        </a:spcBef>
        <a:spcAft>
          <a:spcPts val="0"/>
        </a:spcAft>
        <a:buClr>
          <a:schemeClr val="accent2"/>
        </a:buClr>
        <a:buSzPct val="120000"/>
        <a:buFont typeface="Arial" panose="020B0604020202020204" pitchFamily="34" charset="0"/>
        <a:buNone/>
        <a:tabLst/>
        <a:defRPr sz="1200" b="0" i="0" kern="1200">
          <a:solidFill>
            <a:schemeClr val="tx1"/>
          </a:solidFill>
          <a:latin typeface="+mn-lt"/>
          <a:ea typeface="+mn-ea"/>
          <a:cs typeface="Calibri Light"/>
        </a:defRPr>
      </a:lvl2pPr>
      <a:lvl3pPr marL="349250" indent="-227013" algn="l" defTabSz="457155" rtl="0" eaLnBrk="1" latinLnBrk="0" hangingPunct="1">
        <a:spcBef>
          <a:spcPts val="0"/>
        </a:spcBef>
        <a:spcAft>
          <a:spcPts val="0"/>
        </a:spcAft>
        <a:buClr>
          <a:schemeClr val="bg2"/>
        </a:buClr>
        <a:buSzPct val="100000"/>
        <a:buFont typeface="Arial" panose="020B0604020202020204" pitchFamily="34" charset="0"/>
        <a:buChar char="•"/>
        <a:tabLst/>
        <a:defRPr sz="1200" b="0" i="0" kern="1200">
          <a:solidFill>
            <a:schemeClr val="tx1"/>
          </a:solidFill>
          <a:latin typeface="+mn-lt"/>
          <a:ea typeface="+mn-ea"/>
          <a:cs typeface="Calibri Light"/>
        </a:defRPr>
      </a:lvl3pPr>
      <a:lvl4pPr marL="690563" indent="-227013" algn="l" defTabSz="498429" rtl="0" eaLnBrk="1" latinLnBrk="0" hangingPunct="1">
        <a:spcBef>
          <a:spcPts val="0"/>
        </a:spcBef>
        <a:spcAft>
          <a:spcPts val="0"/>
        </a:spcAft>
        <a:buClr>
          <a:schemeClr val="bg2"/>
        </a:buClr>
        <a:buSzPct val="100000"/>
        <a:buFont typeface="Wingdings" panose="05000000000000000000" pitchFamily="2" charset="2"/>
        <a:buChar char="§"/>
        <a:tabLst/>
        <a:defRPr sz="1200" b="0" i="0" kern="1200">
          <a:solidFill>
            <a:schemeClr val="tx1"/>
          </a:solidFill>
          <a:latin typeface="+mn-lt"/>
          <a:ea typeface="+mn-ea"/>
          <a:cs typeface="Calibri Light"/>
        </a:defRPr>
      </a:lvl4pPr>
      <a:lvl5pPr marL="1033463" indent="-228600" algn="l" defTabSz="457155" rtl="0" eaLnBrk="1" latinLnBrk="0" hangingPunct="1">
        <a:spcBef>
          <a:spcPts val="0"/>
        </a:spcBef>
        <a:spcAft>
          <a:spcPts val="0"/>
        </a:spcAft>
        <a:buClr>
          <a:schemeClr val="bg2"/>
        </a:buClr>
        <a:buSzPct val="100000"/>
        <a:buFont typeface="Arial" panose="020B0604020202020204" pitchFamily="34" charset="0"/>
        <a:buChar char="•"/>
        <a:tabLst/>
        <a:defRPr sz="1200" b="0" i="0" kern="1200">
          <a:solidFill>
            <a:schemeClr val="tx1"/>
          </a:solidFill>
          <a:latin typeface="+mn-lt"/>
          <a:ea typeface="+mn-ea"/>
          <a:cs typeface="Calibri" panose="020F0502020204030204" pitchFamily="34" charset="0"/>
        </a:defRPr>
      </a:lvl5pPr>
      <a:lvl6pPr marL="457172" indent="0" algn="l" defTabSz="457155" rtl="0" eaLnBrk="1" latinLnBrk="0" hangingPunct="1">
        <a:spcBef>
          <a:spcPts val="0"/>
        </a:spcBef>
        <a:buFont typeface="Wingdings" pitchFamily="2" charset="2"/>
        <a:buNone/>
        <a:defRPr sz="1800" b="0" kern="1200">
          <a:solidFill>
            <a:schemeClr val="accent2"/>
          </a:solidFill>
          <a:latin typeface="+mn-lt"/>
          <a:ea typeface="+mn-ea"/>
          <a:cs typeface="+mn-cs"/>
        </a:defRPr>
      </a:lvl6pPr>
      <a:lvl7pPr marL="685750" indent="-228578" algn="l" defTabSz="457155" rtl="0" eaLnBrk="1" latinLnBrk="0" hangingPunct="1">
        <a:spcBef>
          <a:spcPts val="0"/>
        </a:spcBef>
        <a:buFont typeface="Wingdings" pitchFamily="2" charset="2"/>
        <a:buChar char="§"/>
        <a:defRPr sz="1800" kern="1200">
          <a:solidFill>
            <a:schemeClr val="accent2"/>
          </a:solidFill>
          <a:latin typeface="+mn-lt"/>
          <a:ea typeface="+mn-ea"/>
          <a:cs typeface="+mn-cs"/>
        </a:defRPr>
      </a:lvl7pPr>
      <a:lvl8pPr marL="685750" indent="-228578" algn="l" defTabSz="457155" rtl="0" eaLnBrk="1" latinLnBrk="0" hangingPunct="1">
        <a:spcBef>
          <a:spcPts val="0"/>
        </a:spcBef>
        <a:buFont typeface="Wingdings" pitchFamily="2" charset="2"/>
        <a:buChar char="§"/>
        <a:defRPr sz="1800" kern="1200">
          <a:solidFill>
            <a:schemeClr val="accent2"/>
          </a:solidFill>
          <a:latin typeface="+mn-lt"/>
          <a:ea typeface="+mn-ea"/>
          <a:cs typeface="+mn-cs"/>
        </a:defRPr>
      </a:lvl8pPr>
      <a:lvl9pPr marL="685750" indent="-228578" algn="l" defTabSz="457155" rtl="0" eaLnBrk="1" latinLnBrk="0" hangingPunct="1">
        <a:spcBef>
          <a:spcPts val="0"/>
        </a:spcBef>
        <a:buFont typeface="Wingdings" pitchFamily="2" charset="2"/>
        <a:buChar char="§"/>
        <a:defRPr sz="1800" kern="1200">
          <a:solidFill>
            <a:schemeClr val="accent2"/>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4" algn="l" defTabSz="457155" rtl="0" eaLnBrk="1" latinLnBrk="0" hangingPunct="1">
        <a:defRPr sz="1800" kern="1200">
          <a:solidFill>
            <a:schemeClr val="tx1"/>
          </a:solidFill>
          <a:latin typeface="+mn-lt"/>
          <a:ea typeface="+mn-ea"/>
          <a:cs typeface="+mn-cs"/>
        </a:defRPr>
      </a:lvl3pPr>
      <a:lvl4pPr marL="1371470" algn="l" defTabSz="457155" rtl="0" eaLnBrk="1" latinLnBrk="0" hangingPunct="1">
        <a:defRPr sz="1800" kern="1200">
          <a:solidFill>
            <a:schemeClr val="tx1"/>
          </a:solidFill>
          <a:latin typeface="+mn-lt"/>
          <a:ea typeface="+mn-ea"/>
          <a:cs typeface="+mn-cs"/>
        </a:defRPr>
      </a:lvl4pPr>
      <a:lvl5pPr marL="1828628" algn="l" defTabSz="457155" rtl="0" eaLnBrk="1" latinLnBrk="0" hangingPunct="1">
        <a:defRPr sz="1800" kern="1200">
          <a:solidFill>
            <a:schemeClr val="tx1"/>
          </a:solidFill>
          <a:latin typeface="+mn-lt"/>
          <a:ea typeface="+mn-ea"/>
          <a:cs typeface="+mn-cs"/>
        </a:defRPr>
      </a:lvl5pPr>
      <a:lvl6pPr marL="2285786" algn="l" defTabSz="457155" rtl="0" eaLnBrk="1" latinLnBrk="0" hangingPunct="1">
        <a:defRPr sz="1800" kern="1200">
          <a:solidFill>
            <a:schemeClr val="tx1"/>
          </a:solidFill>
          <a:latin typeface="+mn-lt"/>
          <a:ea typeface="+mn-ea"/>
          <a:cs typeface="+mn-cs"/>
        </a:defRPr>
      </a:lvl6pPr>
      <a:lvl7pPr marL="2742942" algn="l" defTabSz="457155" rtl="0" eaLnBrk="1" latinLnBrk="0" hangingPunct="1">
        <a:defRPr sz="1800" kern="1200">
          <a:solidFill>
            <a:schemeClr val="tx1"/>
          </a:solidFill>
          <a:latin typeface="+mn-lt"/>
          <a:ea typeface="+mn-ea"/>
          <a:cs typeface="+mn-cs"/>
        </a:defRPr>
      </a:lvl7pPr>
      <a:lvl8pPr marL="3200096" algn="l" defTabSz="457155" rtl="0" eaLnBrk="1" latinLnBrk="0" hangingPunct="1">
        <a:defRPr sz="1800" kern="1200">
          <a:solidFill>
            <a:schemeClr val="tx1"/>
          </a:solidFill>
          <a:latin typeface="+mn-lt"/>
          <a:ea typeface="+mn-ea"/>
          <a:cs typeface="+mn-cs"/>
        </a:defRPr>
      </a:lvl8pPr>
      <a:lvl9pPr marL="3657251" algn="l" defTabSz="4571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6">
          <p15:clr>
            <a:srgbClr val="F26B43"/>
          </p15:clr>
        </p15:guide>
        <p15:guide id="2" pos="3840">
          <p15:clr>
            <a:srgbClr val="F26B43"/>
          </p15:clr>
        </p15:guide>
        <p15:guide id="3" pos="304">
          <p15:clr>
            <a:srgbClr val="F26B43"/>
          </p15:clr>
        </p15:guide>
        <p15:guide id="4" pos="923">
          <p15:clr>
            <a:srgbClr val="F26B43"/>
          </p15:clr>
        </p15:guide>
        <p15:guide id="5" pos="1115">
          <p15:clr>
            <a:srgbClr val="F26B43"/>
          </p15:clr>
        </p15:guide>
        <p15:guide id="6" pos="1725">
          <p15:clr>
            <a:srgbClr val="F26B43"/>
          </p15:clr>
        </p15:guide>
        <p15:guide id="7" pos="1923">
          <p15:clr>
            <a:srgbClr val="F26B43"/>
          </p15:clr>
        </p15:guide>
        <p15:guide id="8" pos="2536">
          <p15:clr>
            <a:srgbClr val="F26B43"/>
          </p15:clr>
        </p15:guide>
        <p15:guide id="9" pos="2725">
          <p15:clr>
            <a:srgbClr val="F26B43"/>
          </p15:clr>
        </p15:guide>
        <p15:guide id="10" pos="3341">
          <p15:clr>
            <a:srgbClr val="F26B43"/>
          </p15:clr>
        </p15:guide>
        <p15:guide id="11" pos="3531">
          <p15:clr>
            <a:srgbClr val="F26B43"/>
          </p15:clr>
        </p15:guide>
        <p15:guide id="12" pos="3744">
          <p15:clr>
            <a:srgbClr val="F26B43"/>
          </p15:clr>
        </p15:guide>
        <p15:guide id="13" pos="3936">
          <p15:clr>
            <a:srgbClr val="F26B43"/>
          </p15:clr>
        </p15:guide>
        <p15:guide id="14" pos="4147">
          <p15:clr>
            <a:srgbClr val="F26B43"/>
          </p15:clr>
        </p15:guide>
        <p15:guide id="15" pos="4336">
          <p15:clr>
            <a:srgbClr val="F26B43"/>
          </p15:clr>
        </p15:guide>
        <p15:guide id="16" pos="4955">
          <p15:clr>
            <a:srgbClr val="F26B43"/>
          </p15:clr>
        </p15:guide>
        <p15:guide id="17" pos="5147">
          <p15:clr>
            <a:srgbClr val="F26B43"/>
          </p15:clr>
        </p15:guide>
        <p15:guide id="18" pos="5763">
          <p15:clr>
            <a:srgbClr val="F26B43"/>
          </p15:clr>
        </p15:guide>
        <p15:guide id="19" pos="5952">
          <p15:clr>
            <a:srgbClr val="F26B43"/>
          </p15:clr>
        </p15:guide>
        <p15:guide id="20" pos="6568">
          <p15:clr>
            <a:srgbClr val="F26B43"/>
          </p15:clr>
        </p15:guide>
        <p15:guide id="21" pos="6755">
          <p15:clr>
            <a:srgbClr val="F26B43"/>
          </p15:clr>
        </p15:guide>
        <p15:guide id="23" pos="7376">
          <p15:clr>
            <a:srgbClr val="F26B43"/>
          </p15:clr>
        </p15:guide>
        <p15:guide id="24" orient="horz" pos="636">
          <p15:clr>
            <a:srgbClr val="F26B43"/>
          </p15:clr>
        </p15:guide>
        <p15:guide id="26" orient="horz" pos="806">
          <p15:clr>
            <a:srgbClr val="F26B43"/>
          </p15:clr>
        </p15:guide>
        <p15:guide id="28" orient="horz" pos="4234">
          <p15:clr>
            <a:srgbClr val="F26B43"/>
          </p15:clr>
        </p15:guide>
        <p15:guide id="29" orient="horz" pos="3832">
          <p15:clr>
            <a:srgbClr val="F26B43"/>
          </p15:clr>
        </p15:guide>
        <p15:guide id="30" orient="horz" pos="15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45257" y="289686"/>
            <a:ext cx="9006840" cy="1460703"/>
          </a:xfrm>
          <a:prstGeom prst="rect">
            <a:avLst/>
          </a:prstGeom>
        </p:spPr>
        <p:txBody>
          <a:bodyPr wrap="square" lIns="0" tIns="0" rIns="0" bIns="0">
            <a:spAutoFit/>
          </a:bodyPr>
          <a:lstStyle>
            <a:lvl1pPr>
              <a:defRPr sz="3800" b="0" i="0">
                <a:solidFill>
                  <a:schemeClr val="tx1"/>
                </a:solidFill>
                <a:latin typeface="Arial"/>
                <a:cs typeface="Arial"/>
              </a:defRPr>
            </a:lvl1pPr>
          </a:lstStyle>
          <a:p>
            <a:endParaRPr/>
          </a:p>
        </p:txBody>
      </p:sp>
      <p:sp>
        <p:nvSpPr>
          <p:cNvPr id="3" name="Holder 3"/>
          <p:cNvSpPr>
            <a:spLocks noGrp="1"/>
          </p:cNvSpPr>
          <p:nvPr>
            <p:ph type="body" idx="1"/>
          </p:nvPr>
        </p:nvSpPr>
        <p:spPr>
          <a:xfrm>
            <a:off x="2489073" y="1804796"/>
            <a:ext cx="7127240" cy="3500754"/>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a:xfrm>
            <a:off x="11147806" y="6464680"/>
            <a:ext cx="166370" cy="178434"/>
          </a:xfrm>
          <a:prstGeom prst="rect">
            <a:avLst/>
          </a:prstGeom>
        </p:spPr>
        <p:txBody>
          <a:bodyPr wrap="square" lIns="0" tIns="0" rIns="0" bIns="0">
            <a:spAutoFit/>
          </a:bodyPr>
          <a:lstStyle>
            <a:lvl1pPr>
              <a:defRPr sz="1200" b="0" i="0">
                <a:solidFill>
                  <a:schemeClr val="bg1"/>
                </a:solidFill>
                <a:latin typeface="Calibri"/>
                <a:cs typeface="Calibri"/>
              </a:defRPr>
            </a:lvl1pPr>
          </a:lstStyle>
          <a:p>
            <a:pPr marL="38100">
              <a:lnSpc>
                <a:spcPts val="1240"/>
              </a:lnSpc>
            </a:pPr>
            <a:fld id="{81D60167-4931-47E6-BA6A-407CBD079E47}" type="slidenum">
              <a:rPr dirty="0">
                <a:solidFill>
                  <a:srgbClr val="888888"/>
                </a:solidFill>
              </a:rPr>
              <a:t>‹#›</a:t>
            </a:fld>
            <a:endParaRPr dirty="0">
              <a:solidFill>
                <a:srgbClr val="888888"/>
              </a:solidFill>
            </a:endParaRPr>
          </a:p>
        </p:txBody>
      </p:sp>
    </p:spTree>
    <p:extLst>
      <p:ext uri="{BB962C8B-B14F-4D97-AF65-F5344CB8AC3E}">
        <p14:creationId xmlns:p14="http://schemas.microsoft.com/office/powerpoint/2010/main" val="361220190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41107" y="4181810"/>
            <a:ext cx="5350933" cy="2676525"/>
          </a:xfrm>
          <a:custGeom>
            <a:avLst/>
            <a:gdLst/>
            <a:ahLst/>
            <a:cxnLst/>
            <a:rect l="l" t="t" r="r" b="b"/>
            <a:pathLst>
              <a:path w="4013200" h="2676525">
                <a:moveTo>
                  <a:pt x="0" y="2676191"/>
                </a:moveTo>
                <a:lnTo>
                  <a:pt x="4013170" y="0"/>
                </a:lnTo>
              </a:path>
            </a:pathLst>
          </a:custGeom>
          <a:ln w="9525">
            <a:solidFill>
              <a:srgbClr val="D9D9D9"/>
            </a:solidFill>
          </a:ln>
        </p:spPr>
        <p:txBody>
          <a:bodyPr wrap="square" lIns="0" tIns="0" rIns="0" bIns="0" rtlCol="0"/>
          <a:lstStyle/>
          <a:p>
            <a:endParaRPr sz="1800"/>
          </a:p>
        </p:txBody>
      </p:sp>
      <p:sp>
        <p:nvSpPr>
          <p:cNvPr id="17" name="bg object 17"/>
          <p:cNvSpPr/>
          <p:nvPr/>
        </p:nvSpPr>
        <p:spPr>
          <a:xfrm>
            <a:off x="9390275" y="0"/>
            <a:ext cx="1625600" cy="6858000"/>
          </a:xfrm>
          <a:custGeom>
            <a:avLst/>
            <a:gdLst/>
            <a:ahLst/>
            <a:cxnLst/>
            <a:rect l="l" t="t" r="r" b="b"/>
            <a:pathLst>
              <a:path w="1219200" h="6858000">
                <a:moveTo>
                  <a:pt x="0" y="0"/>
                </a:moveTo>
                <a:lnTo>
                  <a:pt x="1219200" y="6858000"/>
                </a:lnTo>
              </a:path>
            </a:pathLst>
          </a:custGeom>
          <a:ln w="9525">
            <a:solidFill>
              <a:srgbClr val="BFBFBF"/>
            </a:solidFill>
          </a:ln>
        </p:spPr>
        <p:txBody>
          <a:bodyPr wrap="square" lIns="0" tIns="0" rIns="0" bIns="0" rtlCol="0"/>
          <a:lstStyle/>
          <a:p>
            <a:endParaRPr sz="1800"/>
          </a:p>
        </p:txBody>
      </p:sp>
      <p:sp>
        <p:nvSpPr>
          <p:cNvPr id="18" name="bg object 18"/>
          <p:cNvSpPr/>
          <p:nvPr/>
        </p:nvSpPr>
        <p:spPr>
          <a:xfrm>
            <a:off x="9189195" y="1"/>
            <a:ext cx="3003127" cy="6858000"/>
          </a:xfrm>
          <a:custGeom>
            <a:avLst/>
            <a:gdLst/>
            <a:ahLst/>
            <a:cxnLst/>
            <a:rect l="l" t="t" r="r" b="b"/>
            <a:pathLst>
              <a:path w="2252345" h="6858000">
                <a:moveTo>
                  <a:pt x="2023533" y="0"/>
                </a:moveTo>
                <a:lnTo>
                  <a:pt x="0" y="6857998"/>
                </a:lnTo>
                <a:lnTo>
                  <a:pt x="2252103" y="6857998"/>
                </a:lnTo>
                <a:lnTo>
                  <a:pt x="2252103" y="8162"/>
                </a:lnTo>
                <a:lnTo>
                  <a:pt x="2023533" y="0"/>
                </a:lnTo>
                <a:close/>
              </a:path>
            </a:pathLst>
          </a:custGeom>
          <a:solidFill>
            <a:srgbClr val="90C226">
              <a:alpha val="30198"/>
            </a:srgbClr>
          </a:solidFill>
        </p:spPr>
        <p:txBody>
          <a:bodyPr wrap="square" lIns="0" tIns="0" rIns="0" bIns="0" rtlCol="0"/>
          <a:lstStyle/>
          <a:p>
            <a:endParaRPr sz="1800"/>
          </a:p>
        </p:txBody>
      </p:sp>
      <p:sp>
        <p:nvSpPr>
          <p:cNvPr id="19" name="bg object 19"/>
          <p:cNvSpPr/>
          <p:nvPr/>
        </p:nvSpPr>
        <p:spPr>
          <a:xfrm>
            <a:off x="9608854" y="0"/>
            <a:ext cx="2583180" cy="6858000"/>
          </a:xfrm>
          <a:custGeom>
            <a:avLst/>
            <a:gdLst/>
            <a:ahLst/>
            <a:cxnLst/>
            <a:rect l="l" t="t" r="r" b="b"/>
            <a:pathLst>
              <a:path w="1937384" h="6858000">
                <a:moveTo>
                  <a:pt x="1937359" y="0"/>
                </a:moveTo>
                <a:lnTo>
                  <a:pt x="0" y="0"/>
                </a:lnTo>
                <a:lnTo>
                  <a:pt x="1200784" y="6857999"/>
                </a:lnTo>
                <a:lnTo>
                  <a:pt x="1937359" y="6857999"/>
                </a:lnTo>
                <a:lnTo>
                  <a:pt x="1937359" y="0"/>
                </a:lnTo>
                <a:close/>
              </a:path>
            </a:pathLst>
          </a:custGeom>
          <a:solidFill>
            <a:srgbClr val="90C226">
              <a:alpha val="19999"/>
            </a:srgbClr>
          </a:solidFill>
        </p:spPr>
        <p:txBody>
          <a:bodyPr wrap="square" lIns="0" tIns="0" rIns="0" bIns="0" rtlCol="0"/>
          <a:lstStyle/>
          <a:p>
            <a:endParaRPr sz="1800"/>
          </a:p>
        </p:txBody>
      </p:sp>
      <p:sp>
        <p:nvSpPr>
          <p:cNvPr id="20" name="bg object 20"/>
          <p:cNvSpPr/>
          <p:nvPr/>
        </p:nvSpPr>
        <p:spPr>
          <a:xfrm>
            <a:off x="8850529" y="3921159"/>
            <a:ext cx="3341793" cy="2936875"/>
          </a:xfrm>
          <a:custGeom>
            <a:avLst/>
            <a:gdLst/>
            <a:ahLst/>
            <a:cxnLst/>
            <a:rect l="l" t="t" r="r" b="b"/>
            <a:pathLst>
              <a:path w="2506345" h="2936875">
                <a:moveTo>
                  <a:pt x="2506103" y="0"/>
                </a:moveTo>
                <a:lnTo>
                  <a:pt x="0" y="2936840"/>
                </a:lnTo>
                <a:lnTo>
                  <a:pt x="2506103" y="2936840"/>
                </a:lnTo>
                <a:lnTo>
                  <a:pt x="2506103" y="0"/>
                </a:lnTo>
                <a:close/>
              </a:path>
            </a:pathLst>
          </a:custGeom>
          <a:solidFill>
            <a:srgbClr val="54A021">
              <a:alpha val="72158"/>
            </a:srgbClr>
          </a:solidFill>
        </p:spPr>
        <p:txBody>
          <a:bodyPr wrap="square" lIns="0" tIns="0" rIns="0" bIns="0" rtlCol="0"/>
          <a:lstStyle/>
          <a:p>
            <a:endParaRPr sz="1800"/>
          </a:p>
        </p:txBody>
      </p:sp>
      <p:sp>
        <p:nvSpPr>
          <p:cNvPr id="21" name="bg object 21"/>
          <p:cNvSpPr/>
          <p:nvPr/>
        </p:nvSpPr>
        <p:spPr>
          <a:xfrm>
            <a:off x="9350291" y="0"/>
            <a:ext cx="2842260" cy="6858000"/>
          </a:xfrm>
          <a:custGeom>
            <a:avLst/>
            <a:gdLst/>
            <a:ahLst/>
            <a:cxnLst/>
            <a:rect l="l" t="t" r="r" b="b"/>
            <a:pathLst>
              <a:path w="2131695" h="6858000">
                <a:moveTo>
                  <a:pt x="2131281" y="0"/>
                </a:moveTo>
                <a:lnTo>
                  <a:pt x="0" y="0"/>
                </a:lnTo>
                <a:lnTo>
                  <a:pt x="1854445" y="6857999"/>
                </a:lnTo>
                <a:lnTo>
                  <a:pt x="2131281" y="6849808"/>
                </a:lnTo>
                <a:lnTo>
                  <a:pt x="2131281" y="0"/>
                </a:lnTo>
                <a:close/>
              </a:path>
            </a:pathLst>
          </a:custGeom>
          <a:solidFill>
            <a:srgbClr val="3F7819">
              <a:alpha val="70199"/>
            </a:srgbClr>
          </a:solidFill>
        </p:spPr>
        <p:txBody>
          <a:bodyPr wrap="square" lIns="0" tIns="0" rIns="0" bIns="0" rtlCol="0"/>
          <a:lstStyle/>
          <a:p>
            <a:endParaRPr sz="1800"/>
          </a:p>
        </p:txBody>
      </p:sp>
      <p:sp>
        <p:nvSpPr>
          <p:cNvPr id="22" name="bg object 22"/>
          <p:cNvSpPr/>
          <p:nvPr/>
        </p:nvSpPr>
        <p:spPr>
          <a:xfrm>
            <a:off x="11061033" y="0"/>
            <a:ext cx="1131147" cy="6858000"/>
          </a:xfrm>
          <a:custGeom>
            <a:avLst/>
            <a:gdLst/>
            <a:ahLst/>
            <a:cxnLst/>
            <a:rect l="l" t="t" r="r" b="b"/>
            <a:pathLst>
              <a:path w="848359" h="6858000">
                <a:moveTo>
                  <a:pt x="848224" y="0"/>
                </a:moveTo>
                <a:lnTo>
                  <a:pt x="676162" y="0"/>
                </a:lnTo>
                <a:lnTo>
                  <a:pt x="0" y="6857999"/>
                </a:lnTo>
                <a:lnTo>
                  <a:pt x="848224" y="6857999"/>
                </a:lnTo>
                <a:lnTo>
                  <a:pt x="848224" y="0"/>
                </a:lnTo>
                <a:close/>
              </a:path>
            </a:pathLst>
          </a:custGeom>
          <a:solidFill>
            <a:srgbClr val="C0E474">
              <a:alpha val="70199"/>
            </a:srgbClr>
          </a:solidFill>
        </p:spPr>
        <p:txBody>
          <a:bodyPr wrap="square" lIns="0" tIns="0" rIns="0" bIns="0" rtlCol="0"/>
          <a:lstStyle/>
          <a:p>
            <a:endParaRPr sz="1800"/>
          </a:p>
        </p:txBody>
      </p:sp>
      <p:sp>
        <p:nvSpPr>
          <p:cNvPr id="23" name="bg object 23"/>
          <p:cNvSpPr/>
          <p:nvPr/>
        </p:nvSpPr>
        <p:spPr>
          <a:xfrm>
            <a:off x="10771185" y="0"/>
            <a:ext cx="1421553" cy="6858000"/>
          </a:xfrm>
          <a:custGeom>
            <a:avLst/>
            <a:gdLst/>
            <a:ahLst/>
            <a:cxnLst/>
            <a:rect l="l" t="t" r="r" b="b"/>
            <a:pathLst>
              <a:path w="1066165" h="6858000">
                <a:moveTo>
                  <a:pt x="1051179" y="0"/>
                </a:moveTo>
                <a:lnTo>
                  <a:pt x="0" y="0"/>
                </a:lnTo>
                <a:lnTo>
                  <a:pt x="937420" y="6857998"/>
                </a:lnTo>
                <a:lnTo>
                  <a:pt x="1065408" y="6857998"/>
                </a:lnTo>
                <a:lnTo>
                  <a:pt x="1065564" y="6654318"/>
                </a:lnTo>
                <a:lnTo>
                  <a:pt x="1065565" y="6247082"/>
                </a:lnTo>
                <a:lnTo>
                  <a:pt x="1065374" y="5992635"/>
                </a:lnTo>
                <a:lnTo>
                  <a:pt x="1064973" y="5687367"/>
                </a:lnTo>
                <a:lnTo>
                  <a:pt x="1064296" y="5331304"/>
                </a:lnTo>
                <a:lnTo>
                  <a:pt x="1063291" y="4924466"/>
                </a:lnTo>
                <a:lnTo>
                  <a:pt x="1061431" y="4314350"/>
                </a:lnTo>
                <a:lnTo>
                  <a:pt x="1054997" y="2484341"/>
                </a:lnTo>
                <a:lnTo>
                  <a:pt x="1053445" y="1975912"/>
                </a:lnTo>
                <a:lnTo>
                  <a:pt x="1052412" y="1569085"/>
                </a:lnTo>
                <a:lnTo>
                  <a:pt x="1051794" y="1263904"/>
                </a:lnTo>
                <a:lnTo>
                  <a:pt x="1051335" y="958659"/>
                </a:lnTo>
                <a:lnTo>
                  <a:pt x="1051090" y="704233"/>
                </a:lnTo>
                <a:lnTo>
                  <a:pt x="1051009" y="246124"/>
                </a:lnTo>
                <a:lnTo>
                  <a:pt x="1051179" y="0"/>
                </a:lnTo>
                <a:close/>
              </a:path>
            </a:pathLst>
          </a:custGeom>
          <a:solidFill>
            <a:srgbClr val="90C226">
              <a:alpha val="65098"/>
            </a:srgbClr>
          </a:solidFill>
        </p:spPr>
        <p:txBody>
          <a:bodyPr wrap="square" lIns="0" tIns="0" rIns="0" bIns="0" rtlCol="0"/>
          <a:lstStyle/>
          <a:p>
            <a:endParaRPr sz="1800"/>
          </a:p>
        </p:txBody>
      </p:sp>
      <p:sp>
        <p:nvSpPr>
          <p:cNvPr id="24" name="bg object 24"/>
          <p:cNvSpPr/>
          <p:nvPr/>
        </p:nvSpPr>
        <p:spPr>
          <a:xfrm>
            <a:off x="10747062" y="4903280"/>
            <a:ext cx="1445260" cy="1955164"/>
          </a:xfrm>
          <a:custGeom>
            <a:avLst/>
            <a:gdLst/>
            <a:ahLst/>
            <a:cxnLst/>
            <a:rect l="l" t="t" r="r" b="b"/>
            <a:pathLst>
              <a:path w="1083945" h="1955165">
                <a:moveTo>
                  <a:pt x="1083703" y="0"/>
                </a:moveTo>
                <a:lnTo>
                  <a:pt x="0" y="1954719"/>
                </a:lnTo>
                <a:lnTo>
                  <a:pt x="1083703" y="1949678"/>
                </a:lnTo>
                <a:lnTo>
                  <a:pt x="1083703" y="0"/>
                </a:lnTo>
                <a:close/>
              </a:path>
            </a:pathLst>
          </a:custGeom>
          <a:solidFill>
            <a:srgbClr val="90C226">
              <a:alpha val="79998"/>
            </a:srgbClr>
          </a:solidFill>
        </p:spPr>
        <p:txBody>
          <a:bodyPr wrap="square" lIns="0" tIns="0" rIns="0" bIns="0" rtlCol="0"/>
          <a:lstStyle/>
          <a:p>
            <a:endParaRPr sz="1800"/>
          </a:p>
        </p:txBody>
      </p:sp>
      <p:sp>
        <p:nvSpPr>
          <p:cNvPr id="25" name="bg object 25"/>
          <p:cNvSpPr/>
          <p:nvPr/>
        </p:nvSpPr>
        <p:spPr>
          <a:xfrm>
            <a:off x="0" y="1"/>
            <a:ext cx="1140459" cy="5634355"/>
          </a:xfrm>
          <a:custGeom>
            <a:avLst/>
            <a:gdLst/>
            <a:ahLst/>
            <a:cxnLst/>
            <a:rect l="l" t="t" r="r" b="b"/>
            <a:pathLst>
              <a:path w="855344" h="5634355">
                <a:moveTo>
                  <a:pt x="855133" y="0"/>
                </a:moveTo>
                <a:lnTo>
                  <a:pt x="0" y="0"/>
                </a:lnTo>
                <a:lnTo>
                  <a:pt x="0" y="5633905"/>
                </a:lnTo>
                <a:lnTo>
                  <a:pt x="855133" y="8465"/>
                </a:lnTo>
                <a:lnTo>
                  <a:pt x="855133" y="0"/>
                </a:lnTo>
                <a:close/>
              </a:path>
            </a:pathLst>
          </a:custGeom>
          <a:solidFill>
            <a:srgbClr val="90C226">
              <a:alpha val="85099"/>
            </a:srgbClr>
          </a:solidFill>
        </p:spPr>
        <p:txBody>
          <a:bodyPr wrap="square" lIns="0" tIns="0" rIns="0" bIns="0" rtlCol="0"/>
          <a:lstStyle/>
          <a:p>
            <a:endParaRPr sz="1800"/>
          </a:p>
        </p:txBody>
      </p:sp>
      <p:sp>
        <p:nvSpPr>
          <p:cNvPr id="2" name="Holder 2"/>
          <p:cNvSpPr>
            <a:spLocks noGrp="1"/>
          </p:cNvSpPr>
          <p:nvPr>
            <p:ph type="title"/>
          </p:nvPr>
        </p:nvSpPr>
        <p:spPr>
          <a:xfrm>
            <a:off x="1398883" y="343915"/>
            <a:ext cx="7966287" cy="553998"/>
          </a:xfrm>
          <a:prstGeom prst="rect">
            <a:avLst/>
          </a:prstGeom>
        </p:spPr>
        <p:txBody>
          <a:bodyPr wrap="square" lIns="0" tIns="0" rIns="0" bIns="0">
            <a:spAutoFit/>
          </a:bodyPr>
          <a:lstStyle>
            <a:lvl1pPr>
              <a:defRPr sz="3600" b="0" i="0" u="sng">
                <a:solidFill>
                  <a:srgbClr val="0070C0"/>
                </a:solidFill>
                <a:latin typeface="Trebuchet MS"/>
                <a:cs typeface="Trebuchet MS"/>
              </a:defRPr>
            </a:lvl1pPr>
          </a:lstStyle>
          <a:p>
            <a:endParaRPr/>
          </a:p>
        </p:txBody>
      </p:sp>
      <p:sp>
        <p:nvSpPr>
          <p:cNvPr id="3" name="Holder 3"/>
          <p:cNvSpPr>
            <a:spLocks noGrp="1"/>
          </p:cNvSpPr>
          <p:nvPr>
            <p:ph type="body" idx="1"/>
          </p:nvPr>
        </p:nvSpPr>
        <p:spPr>
          <a:xfrm>
            <a:off x="946670" y="1951227"/>
            <a:ext cx="10298660" cy="430887"/>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a:xfrm>
            <a:off x="11675613" y="6355265"/>
            <a:ext cx="242993" cy="430887"/>
          </a:xfrm>
          <a:prstGeom prst="rect">
            <a:avLst/>
          </a:prstGeom>
        </p:spPr>
        <p:txBody>
          <a:bodyPr wrap="square" lIns="0" tIns="0" rIns="0" bIns="0">
            <a:spAutoFit/>
          </a:bodyPr>
          <a:lstStyle>
            <a:lvl1pPr>
              <a:defRPr sz="1400" b="0" i="0">
                <a:solidFill>
                  <a:schemeClr val="tx1"/>
                </a:solidFill>
                <a:latin typeface="Trebuchet MS"/>
                <a:cs typeface="Trebuchet MS"/>
              </a:defRPr>
            </a:lvl1pPr>
          </a:lstStyle>
          <a:p>
            <a:pPr marL="38100">
              <a:spcBef>
                <a:spcPts val="15"/>
              </a:spcBef>
            </a:pPr>
            <a:fld id="{81D60167-4931-47E6-BA6A-407CBD079E47}" type="slidenum">
              <a:rPr lang="en-US" smtClean="0"/>
              <a:pPr marL="38100">
                <a:spcBef>
                  <a:spcPts val="15"/>
                </a:spcBef>
              </a:pPr>
              <a:t>‹#›</a:t>
            </a:fld>
            <a:endParaRPr lang="en-US" dirty="0"/>
          </a:p>
        </p:txBody>
      </p:sp>
    </p:spTree>
    <p:extLst>
      <p:ext uri="{BB962C8B-B14F-4D97-AF65-F5344CB8AC3E}">
        <p14:creationId xmlns:p14="http://schemas.microsoft.com/office/powerpoint/2010/main" val="34791046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November 8, 2022</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3853052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November 8, 2022</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256432040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AC69767-2149-0A44-A16F-9B95B4E6FF2F}" type="datetime4">
              <a:rPr lang="en-US" smtClean="0"/>
              <a:t>November 8, 2022</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17139133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B1806813-E896-344A-A0BE-0E629183DF76}" type="datetime4">
              <a:rPr lang="en-US" smtClean="0"/>
              <a:t>November 8, 2022</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3163905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fontAlgn="b"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November 8, 2022</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440874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42" r:id="rId13"/>
  </p:sldLayoutIdLst>
  <p:hf hdr="0" ftr="0" dt="0"/>
  <p:txStyles>
    <p:title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November 8, 2022</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12962849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9"/>
            </p:custDataLst>
            <p:extLst>
              <p:ext uri="{D42A27DB-BD31-4B8C-83A1-F6EECF244321}">
                <p14:modId xmlns:p14="http://schemas.microsoft.com/office/powerpoint/2010/main" val="3346913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73" imgH="473" progId="TCLayout.ActiveDocument.1">
                  <p:embed/>
                </p:oleObj>
              </mc:Choice>
              <mc:Fallback>
                <p:oleObj name="think-cell Slide" r:id="rId33" imgW="473" imgH="473" progId="TCLayout.ActiveDocument.1">
                  <p:embed/>
                  <p:pic>
                    <p:nvPicPr>
                      <p:cNvPr id="10" name="Object 9"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3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pic>
        <p:nvPicPr>
          <p:cNvPr id="9" name="Picture 8" descr="ColorBlue_bar_top-12.jpg">
            <a:extLst>
              <a:ext uri="{FF2B5EF4-FFF2-40B4-BE49-F238E27FC236}">
                <a16:creationId xmlns:a16="http://schemas.microsoft.com/office/drawing/2014/main" id="{2B7AFE69-1D19-4CF8-B271-F5250847ECD9}"/>
              </a:ext>
            </a:extLst>
          </p:cNvPr>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 y="0"/>
            <a:ext cx="12192001"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453019" y="1"/>
            <a:ext cx="10538565" cy="11899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53019" y="1317811"/>
            <a:ext cx="10538565" cy="47197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 y="6578534"/>
            <a:ext cx="1152395" cy="365125"/>
          </a:xfrm>
          <a:prstGeom prst="rect">
            <a:avLst/>
          </a:prstGeom>
        </p:spPr>
        <p:txBody>
          <a:bodyPr vert="horz" lIns="91440" tIns="45720" rIns="91440" bIns="45720" rtlCol="0" anchor="ctr"/>
          <a:lstStyle>
            <a:lvl1pPr algn="l">
              <a:defRPr lang="en-US" sz="7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E1C3A7A1-F320-4DCD-9222-545B66B2176B}" type="datetime1">
              <a:rPr lang="en-US" smtClean="0"/>
              <a:pPr/>
              <a:t>11/8/2022</a:t>
            </a:fld>
            <a:endParaRPr lang="en-US"/>
          </a:p>
        </p:txBody>
      </p:sp>
      <p:sp>
        <p:nvSpPr>
          <p:cNvPr id="6" name="Slide Number Placeholder 5"/>
          <p:cNvSpPr>
            <a:spLocks noGrp="1"/>
          </p:cNvSpPr>
          <p:nvPr>
            <p:ph type="sldNum" sz="quarter" idx="4"/>
          </p:nvPr>
        </p:nvSpPr>
        <p:spPr>
          <a:xfrm>
            <a:off x="9515605" y="6578535"/>
            <a:ext cx="2743200" cy="365125"/>
          </a:xfrm>
          <a:prstGeom prst="rect">
            <a:avLst/>
          </a:prstGeom>
        </p:spPr>
        <p:txBody>
          <a:bodyPr vert="horz" lIns="91440" tIns="45720" rIns="91440" bIns="45720" rtlCol="0" anchor="ctr"/>
          <a:lstStyle>
            <a:lvl1pPr algn="r">
              <a:defRPr lang="en-US" sz="600" kern="1200" smtClean="0">
                <a:solidFill>
                  <a:srgbClr val="7F7F7F"/>
                </a:solidFill>
                <a:latin typeface="Arial" panose="020B0604020202020204" pitchFamily="34" charset="0"/>
                <a:ea typeface="MS PGothic" panose="020B0600070205080204" pitchFamily="34" charset="-128"/>
                <a:cs typeface="Arial" panose="020B0604020202020204" pitchFamily="34" charset="0"/>
              </a:defRPr>
            </a:lvl1pPr>
          </a:lstStyle>
          <a:p>
            <a:fld id="{E4A070BB-D465-4BE0-9C4A-52E5AB39B7F4}" type="slidenum">
              <a:rPr lang="en-US" smtClean="0"/>
              <a:pPr/>
              <a:t>‹#›</a:t>
            </a:fld>
            <a:endParaRPr lang="en-US"/>
          </a:p>
        </p:txBody>
      </p:sp>
      <p:graphicFrame>
        <p:nvGraphicFramePr>
          <p:cNvPr id="11" name="Object 10" hidden="1">
            <a:extLst>
              <a:ext uri="{FF2B5EF4-FFF2-40B4-BE49-F238E27FC236}">
                <a16:creationId xmlns:a16="http://schemas.microsoft.com/office/drawing/2014/main" id="{EEA59310-E23B-7940-9D3F-F0775B4F2504}"/>
              </a:ext>
            </a:extLst>
          </p:cNvPr>
          <p:cNvGraphicFramePr>
            <a:graphicFrameLocks noChangeAspect="1"/>
          </p:cNvGraphicFramePr>
          <p:nvPr userDrawn="1">
            <p:custDataLst>
              <p:tags r:id="rId31"/>
            </p:custDataLst>
            <p:extLst>
              <p:ext uri="{D42A27DB-BD31-4B8C-83A1-F6EECF244321}">
                <p14:modId xmlns:p14="http://schemas.microsoft.com/office/powerpoint/2010/main" val="2718205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73" imgH="473" progId="TCLayout.ActiveDocument.1">
                  <p:embed/>
                </p:oleObj>
              </mc:Choice>
              <mc:Fallback>
                <p:oleObj name="think-cell Slide" r:id="rId36" imgW="473" imgH="473" progId="TCLayout.ActiveDocument.1">
                  <p:embed/>
                  <p:pic>
                    <p:nvPicPr>
                      <p:cNvPr id="11" name="Object 10" hidden="1">
                        <a:extLst>
                          <a:ext uri="{FF2B5EF4-FFF2-40B4-BE49-F238E27FC236}">
                            <a16:creationId xmlns:a16="http://schemas.microsoft.com/office/drawing/2014/main" id="{EEA59310-E23B-7940-9D3F-F0775B4F2504}"/>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FCD026EA-C517-2643-A541-D6859FC372B8}"/>
              </a:ext>
            </a:extLst>
          </p:cNvPr>
          <p:cNvSpPr/>
          <p:nvPr userDrawn="1">
            <p:custDataLst>
              <p:tags r:id="rId3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
        <p:nvSpPr>
          <p:cNvPr id="5" name="fc" descr="Public">
            <a:extLst>
              <a:ext uri="{FF2B5EF4-FFF2-40B4-BE49-F238E27FC236}">
                <a16:creationId xmlns:a16="http://schemas.microsoft.com/office/drawing/2014/main" id="{188D6E51-C3BF-4E45-8C40-041299BB9458}"/>
              </a:ext>
            </a:extLst>
          </p:cNvPr>
          <p:cNvSpPr txBox="1"/>
          <p:nvPr userDrawn="1"/>
        </p:nvSpPr>
        <p:spPr>
          <a:xfrm>
            <a:off x="0" y="6537960"/>
            <a:ext cx="12192000" cy="223138"/>
          </a:xfrm>
          <a:prstGeom prst="rect">
            <a:avLst/>
          </a:prstGeom>
          <a:noFill/>
        </p:spPr>
        <p:txBody>
          <a:bodyPr vert="horz" rtlCol="0">
            <a:spAutoFit/>
          </a:bodyPr>
          <a:lstStyle/>
          <a:p>
            <a:pPr algn="ctr"/>
            <a:r>
              <a:rPr lang="en-US" sz="850" b="1" i="0" u="none" baseline="0">
                <a:solidFill>
                  <a:srgbClr val="000000"/>
                </a:solidFill>
                <a:latin typeface="arial" panose="020B0604020202020204" pitchFamily="34" charset="0"/>
              </a:rPr>
              <a:t>Public</a:t>
            </a:r>
          </a:p>
        </p:txBody>
      </p:sp>
    </p:spTree>
    <p:extLst>
      <p:ext uri="{BB962C8B-B14F-4D97-AF65-F5344CB8AC3E}">
        <p14:creationId xmlns:p14="http://schemas.microsoft.com/office/powerpoint/2010/main" val="32810398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Lst>
  <p:hf hdr="0" dt="0"/>
  <p:txStyles>
    <p:titleStyle>
      <a:lvl1pPr algn="l" defTabSz="914400" rtl="0" eaLnBrk="1" latinLnBrk="0" hangingPunct="1">
        <a:lnSpc>
          <a:spcPct val="90000"/>
        </a:lnSpc>
        <a:spcBef>
          <a:spcPct val="0"/>
        </a:spcBef>
        <a:buNone/>
        <a:defRPr lang="en-US" sz="3600" b="1" kern="1200" dirty="0">
          <a:solidFill>
            <a:schemeClr val="bg1"/>
          </a:solidFill>
          <a:latin typeface="Arial" panose="020B0604020202020204" pitchFamily="34" charset="0"/>
          <a:ea typeface="MS PGothic" panose="020B0600070205080204" pitchFamily="34" charset="-128"/>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3200" kern="1200">
          <a:solidFill>
            <a:schemeClr val="tx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3543" y="0"/>
            <a:ext cx="11268456" cy="905255"/>
          </a:xfrm>
          <a:prstGeom prst="rect">
            <a:avLst/>
          </a:prstGeom>
        </p:spPr>
      </p:pic>
      <p:pic>
        <p:nvPicPr>
          <p:cNvPr id="17" name="bg object 17"/>
          <p:cNvPicPr/>
          <p:nvPr/>
        </p:nvPicPr>
        <p:blipFill>
          <a:blip r:embed="rId8" cstate="print"/>
          <a:stretch>
            <a:fillRect/>
          </a:stretch>
        </p:blipFill>
        <p:spPr>
          <a:xfrm>
            <a:off x="297179" y="204215"/>
            <a:ext cx="626364" cy="655319"/>
          </a:xfrm>
          <a:prstGeom prst="rect">
            <a:avLst/>
          </a:prstGeom>
        </p:spPr>
      </p:pic>
      <p:sp>
        <p:nvSpPr>
          <p:cNvPr id="2" name="Holder 2"/>
          <p:cNvSpPr>
            <a:spLocks noGrp="1"/>
          </p:cNvSpPr>
          <p:nvPr>
            <p:ph type="title"/>
          </p:nvPr>
        </p:nvSpPr>
        <p:spPr>
          <a:xfrm>
            <a:off x="1393952" y="385063"/>
            <a:ext cx="7890636" cy="452119"/>
          </a:xfrm>
          <a:prstGeom prst="rect">
            <a:avLst/>
          </a:prstGeom>
        </p:spPr>
        <p:txBody>
          <a:bodyPr wrap="square" lIns="0" tIns="0" rIns="0" bIns="0">
            <a:spAutoFit/>
          </a:bodyPr>
          <a:lstStyle>
            <a:lvl1pPr>
              <a:defRPr sz="2800" b="1"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75310" y="6622415"/>
            <a:ext cx="7172959" cy="139700"/>
          </a:xfrm>
          <a:prstGeom prst="rect">
            <a:avLst/>
          </a:prstGeom>
        </p:spPr>
        <p:txBody>
          <a:bodyPr wrap="square" lIns="0" tIns="0" rIns="0" bIns="0">
            <a:spAutoFit/>
          </a:bodyPr>
          <a:lstStyle>
            <a:lvl1pPr>
              <a:defRPr sz="900" b="0" i="1">
                <a:solidFill>
                  <a:schemeClr val="tx1"/>
                </a:solidFill>
                <a:latin typeface="Calibri"/>
                <a:cs typeface="Calibri"/>
              </a:defRPr>
            </a:lvl1pPr>
          </a:lstStyle>
          <a:p>
            <a:pPr marL="12700">
              <a:lnSpc>
                <a:spcPts val="955"/>
              </a:lnSpc>
            </a:pPr>
            <a:r>
              <a:rPr dirty="0"/>
              <a:t>Some</a:t>
            </a:r>
            <a:r>
              <a:rPr spc="-20" dirty="0"/>
              <a:t> </a:t>
            </a:r>
            <a:r>
              <a:rPr dirty="0"/>
              <a:t>of</a:t>
            </a:r>
            <a:r>
              <a:rPr spc="-10" dirty="0"/>
              <a:t> </a:t>
            </a:r>
            <a:r>
              <a:rPr dirty="0"/>
              <a:t>the</a:t>
            </a:r>
            <a:r>
              <a:rPr spc="-15" dirty="0"/>
              <a:t> </a:t>
            </a:r>
            <a:r>
              <a:rPr dirty="0"/>
              <a:t>measures</a:t>
            </a:r>
            <a:r>
              <a:rPr spc="-30" dirty="0"/>
              <a:t> </a:t>
            </a:r>
            <a:r>
              <a:rPr dirty="0"/>
              <a:t>included</a:t>
            </a:r>
            <a:r>
              <a:rPr spc="-20" dirty="0"/>
              <a:t> </a:t>
            </a:r>
            <a:r>
              <a:rPr dirty="0"/>
              <a:t>in</a:t>
            </a:r>
            <a:r>
              <a:rPr spc="-5" dirty="0"/>
              <a:t> </a:t>
            </a:r>
            <a:r>
              <a:rPr dirty="0"/>
              <a:t>this</a:t>
            </a:r>
            <a:r>
              <a:rPr spc="-10" dirty="0"/>
              <a:t> </a:t>
            </a:r>
            <a:r>
              <a:rPr dirty="0"/>
              <a:t>presentation</a:t>
            </a:r>
            <a:r>
              <a:rPr spc="-20" dirty="0"/>
              <a:t> </a:t>
            </a:r>
            <a:r>
              <a:rPr dirty="0"/>
              <a:t>are</a:t>
            </a:r>
            <a:r>
              <a:rPr spc="-30" dirty="0"/>
              <a:t> </a:t>
            </a:r>
            <a:r>
              <a:rPr dirty="0"/>
              <a:t>contemplated</a:t>
            </a:r>
            <a:r>
              <a:rPr spc="-15" dirty="0"/>
              <a:t> </a:t>
            </a:r>
            <a:r>
              <a:rPr dirty="0"/>
              <a:t>as</a:t>
            </a:r>
            <a:r>
              <a:rPr spc="-20" dirty="0"/>
              <a:t> </a:t>
            </a:r>
            <a:r>
              <a:rPr dirty="0"/>
              <a:t>additional</a:t>
            </a:r>
            <a:r>
              <a:rPr spc="-10" dirty="0"/>
              <a:t> </a:t>
            </a:r>
            <a:r>
              <a:rPr dirty="0"/>
              <a:t>precautionary</a:t>
            </a:r>
            <a:r>
              <a:rPr spc="-30" dirty="0"/>
              <a:t> </a:t>
            </a:r>
            <a:r>
              <a:rPr dirty="0"/>
              <a:t>measures</a:t>
            </a:r>
            <a:r>
              <a:rPr spc="-30" dirty="0"/>
              <a:t> </a:t>
            </a:r>
            <a:r>
              <a:rPr dirty="0"/>
              <a:t>intended</a:t>
            </a:r>
            <a:r>
              <a:rPr spc="-25" dirty="0"/>
              <a:t> </a:t>
            </a:r>
            <a:r>
              <a:rPr dirty="0"/>
              <a:t>to</a:t>
            </a:r>
            <a:r>
              <a:rPr spc="-15" dirty="0"/>
              <a:t> </a:t>
            </a:r>
            <a:r>
              <a:rPr dirty="0"/>
              <a:t>further</a:t>
            </a:r>
            <a:r>
              <a:rPr spc="10" dirty="0"/>
              <a:t> </a:t>
            </a:r>
            <a:r>
              <a:rPr dirty="0"/>
              <a:t>reduce</a:t>
            </a:r>
            <a:r>
              <a:rPr spc="-35" dirty="0"/>
              <a:t> </a:t>
            </a:r>
            <a:r>
              <a:rPr dirty="0"/>
              <a:t>the</a:t>
            </a:r>
            <a:r>
              <a:rPr spc="-30" dirty="0"/>
              <a:t> </a:t>
            </a:r>
            <a:r>
              <a:rPr dirty="0"/>
              <a:t>risk of</a:t>
            </a:r>
            <a:r>
              <a:rPr spc="5" dirty="0"/>
              <a:t> </a:t>
            </a:r>
            <a:r>
              <a:rPr spc="-10" dirty="0"/>
              <a:t>wildfires.</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a:xfrm>
            <a:off x="11552173" y="6585769"/>
            <a:ext cx="153034" cy="153670"/>
          </a:xfrm>
          <a:prstGeom prst="rect">
            <a:avLst/>
          </a:prstGeom>
        </p:spPr>
        <p:txBody>
          <a:bodyPr wrap="square" lIns="0" tIns="0" rIns="0" bIns="0">
            <a:spAutoFit/>
          </a:bodyPr>
          <a:lstStyle>
            <a:lvl1pPr>
              <a:defRPr sz="900" b="0" i="0">
                <a:solidFill>
                  <a:srgbClr val="7E7E7E"/>
                </a:solidFill>
                <a:latin typeface="Arial"/>
                <a:cs typeface="Arial"/>
              </a:defRPr>
            </a:lvl1pPr>
          </a:lstStyle>
          <a:p>
            <a:pPr marL="38100">
              <a:lnSpc>
                <a:spcPct val="100000"/>
              </a:lnSpc>
              <a:spcBef>
                <a:spcPts val="15"/>
              </a:spcBef>
            </a:pPr>
            <a:fld id="{81D60167-4931-47E6-BA6A-407CBD079E47}" type="slidenum">
              <a:rPr spc="-5" dirty="0"/>
              <a:t>‹#›</a:t>
            </a:fld>
            <a:endParaRPr spc="-5" dirty="0"/>
          </a:p>
        </p:txBody>
      </p:sp>
    </p:spTree>
    <p:extLst>
      <p:ext uri="{BB962C8B-B14F-4D97-AF65-F5344CB8AC3E}">
        <p14:creationId xmlns:p14="http://schemas.microsoft.com/office/powerpoint/2010/main" val="409468852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3370" y="204160"/>
            <a:ext cx="10255885" cy="756919"/>
          </a:xfrm>
          <a:prstGeom prst="rect">
            <a:avLst/>
          </a:prstGeom>
        </p:spPr>
        <p:txBody>
          <a:bodyPr wrap="square" lIns="0" tIns="0" rIns="0" bIns="0">
            <a:spAutoFit/>
          </a:bodyPr>
          <a:lstStyle>
            <a:lvl1pPr>
              <a:defRPr sz="3200" b="1" i="0">
                <a:solidFill>
                  <a:srgbClr val="FDD141"/>
                </a:solidFill>
                <a:latin typeface="Segoe UI"/>
                <a:cs typeface="Segoe UI"/>
              </a:defRPr>
            </a:lvl1pPr>
          </a:lstStyle>
          <a:p>
            <a:endParaRPr/>
          </a:p>
        </p:txBody>
      </p:sp>
      <p:sp>
        <p:nvSpPr>
          <p:cNvPr id="3" name="Holder 3"/>
          <p:cNvSpPr>
            <a:spLocks noGrp="1"/>
          </p:cNvSpPr>
          <p:nvPr>
            <p:ph type="body" idx="1"/>
          </p:nvPr>
        </p:nvSpPr>
        <p:spPr>
          <a:xfrm>
            <a:off x="648271" y="2364799"/>
            <a:ext cx="10527665" cy="37458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732507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3358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baseline="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13.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puc.webex.com/cpuc/onstage/g.php?MTID=ec1de21171c00afb828287a262d6c2f3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puc.ca.gov/industries-and-topics/electrical-energy/infrastructure/electric-reliability/undergrounding-program-description/cpuc-rule-20-undergrounding-programs--current-proceeding-r170501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puc.ca.gov/-/media/cpuc-website/divisions/energy-division/documents/rule-20/electric-rule-20-programs----annual-report-instructions-and-template-final.xls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1.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4.xml"/><Relationship Id="rId7" Type="http://schemas.openxmlformats.org/officeDocument/2006/relationships/image" Target="../media/image39.png"/><Relationship Id="rId2" Type="http://schemas.openxmlformats.org/officeDocument/2006/relationships/slideLayout" Target="../slideLayouts/slideLayout100.xml"/><Relationship Id="rId1" Type="http://schemas.openxmlformats.org/officeDocument/2006/relationships/tags" Target="../tags/tag8.xml"/><Relationship Id="rId6" Type="http://schemas.openxmlformats.org/officeDocument/2006/relationships/image" Target="../media/image38.emf"/><Relationship Id="rId5" Type="http://schemas.openxmlformats.org/officeDocument/2006/relationships/oleObject" Target="../embeddings/oleObject6.bin"/><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9.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99.xml"/><Relationship Id="rId5" Type="http://schemas.openxmlformats.org/officeDocument/2006/relationships/image" Target="../media/image23.emf"/><Relationship Id="rId4" Type="http://schemas.openxmlformats.org/officeDocument/2006/relationships/hyperlink" Target="mailto:Tknowd@sdge.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9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16.png"/><Relationship Id="rId1" Type="http://schemas.openxmlformats.org/officeDocument/2006/relationships/slideLayout" Target="../slideLayouts/slideLayout95.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hyperlink" Target="https://library.sce.com/content/dam/eix/documents/investors/wildfires-document-library/Wildfire_CaliforniaBiomes.pdf" TargetMode="External"/><Relationship Id="rId1" Type="http://schemas.openxmlformats.org/officeDocument/2006/relationships/slideLayout" Target="../slideLayouts/slideLayout9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jp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9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jpg"/><Relationship Id="rId14"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0.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9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0.xml"/><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0.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hyperlink" Target="https://www.cpuc.ca.gov/industries-and-topics/electrical-energy/infrastructure/electric-reliability/undergrounding-program-description/cpuc-rule-20-undergrounding-programs--current-proceeding-r1705010/rule-20-worksho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D9E9-B0A2-904D-9E33-1C1DE5F4DC4E}"/>
              </a:ext>
            </a:extLst>
          </p:cNvPr>
          <p:cNvSpPr>
            <a:spLocks noGrp="1"/>
          </p:cNvSpPr>
          <p:nvPr>
            <p:ph type="ctrTitle"/>
          </p:nvPr>
        </p:nvSpPr>
        <p:spPr/>
        <p:txBody>
          <a:bodyPr>
            <a:noAutofit/>
          </a:bodyPr>
          <a:lstStyle/>
          <a:p>
            <a:br>
              <a:rPr lang="en-US" dirty="0"/>
            </a:br>
            <a:br>
              <a:rPr lang="en-US" dirty="0"/>
            </a:br>
            <a:r>
              <a:rPr lang="en-US" dirty="0"/>
              <a:t>Rule 20 Phase II Workshop</a:t>
            </a:r>
          </a:p>
        </p:txBody>
      </p:sp>
      <p:sp>
        <p:nvSpPr>
          <p:cNvPr id="3" name="Subtitle 2">
            <a:extLst>
              <a:ext uri="{FF2B5EF4-FFF2-40B4-BE49-F238E27FC236}">
                <a16:creationId xmlns:a16="http://schemas.microsoft.com/office/drawing/2014/main" id="{769610A6-BF99-D444-8765-3D077C18B11A}"/>
              </a:ext>
            </a:extLst>
          </p:cNvPr>
          <p:cNvSpPr>
            <a:spLocks noGrp="1"/>
          </p:cNvSpPr>
          <p:nvPr>
            <p:ph type="subTitle" idx="1"/>
          </p:nvPr>
        </p:nvSpPr>
        <p:spPr/>
        <p:txBody>
          <a:bodyPr>
            <a:noAutofit/>
          </a:bodyPr>
          <a:lstStyle/>
          <a:p>
            <a:r>
              <a:rPr lang="en-US" dirty="0">
                <a:solidFill>
                  <a:schemeClr val="tx1"/>
                </a:solidFill>
              </a:rPr>
              <a:t>November 8</a:t>
            </a:r>
            <a:r>
              <a:rPr lang="en-US">
                <a:solidFill>
                  <a:schemeClr val="tx1"/>
                </a:solidFill>
              </a:rPr>
              <a:t>, 2022</a:t>
            </a:r>
            <a:endParaRPr lang="en-US" dirty="0">
              <a:solidFill>
                <a:schemeClr val="tx1"/>
              </a:solidFill>
            </a:endParaRP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1</a:t>
            </a:fld>
            <a:endParaRPr lang="en-US" dirty="0"/>
          </a:p>
        </p:txBody>
      </p:sp>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D9E9-B0A2-904D-9E33-1C1DE5F4DC4E}"/>
              </a:ext>
            </a:extLst>
          </p:cNvPr>
          <p:cNvSpPr>
            <a:spLocks noGrp="1"/>
          </p:cNvSpPr>
          <p:nvPr>
            <p:ph type="ctrTitle"/>
          </p:nvPr>
        </p:nvSpPr>
        <p:spPr>
          <a:xfrm>
            <a:off x="609600" y="2737234"/>
            <a:ext cx="10590306" cy="1150574"/>
          </a:xfrm>
        </p:spPr>
        <p:txBody>
          <a:bodyPr>
            <a:noAutofit/>
          </a:bodyPr>
          <a:lstStyle/>
          <a:p>
            <a:r>
              <a:rPr lang="en-US" sz="4000" dirty="0">
                <a:ea typeface="Calibri" panose="020F0502020204030204" pitchFamily="34" charset="0"/>
                <a:cs typeface="Calibri" panose="020F0502020204030204" pitchFamily="34" charset="0"/>
              </a:rPr>
              <a:t>Electric Tariff Rule 20 </a:t>
            </a:r>
            <a:br>
              <a:rPr lang="en-US" sz="4000" dirty="0">
                <a:latin typeface="+mn-lt"/>
                <a:ea typeface="Calibri" panose="020F0502020204030204" pitchFamily="34" charset="0"/>
                <a:cs typeface="Calibri" panose="020F0502020204030204" pitchFamily="34" charset="0"/>
              </a:rPr>
            </a:br>
            <a:br>
              <a:rPr lang="en-US" sz="4000" dirty="0">
                <a:effectLst/>
                <a:latin typeface="+mn-lt"/>
                <a:ea typeface="Calibri" panose="020F0502020204030204" pitchFamily="34" charset="0"/>
                <a:cs typeface="Calibri" panose="020F0502020204030204" pitchFamily="34" charset="0"/>
              </a:rPr>
            </a:br>
            <a:endParaRPr lang="en-US" sz="4000" dirty="0">
              <a:latin typeface="+mn-lt"/>
            </a:endParaRPr>
          </a:p>
        </p:txBody>
      </p:sp>
      <p:sp>
        <p:nvSpPr>
          <p:cNvPr id="3" name="Subtitle 2">
            <a:extLst>
              <a:ext uri="{FF2B5EF4-FFF2-40B4-BE49-F238E27FC236}">
                <a16:creationId xmlns:a16="http://schemas.microsoft.com/office/drawing/2014/main" id="{769610A6-BF99-D444-8765-3D077C18B11A}"/>
              </a:ext>
            </a:extLst>
          </p:cNvPr>
          <p:cNvSpPr>
            <a:spLocks noGrp="1"/>
          </p:cNvSpPr>
          <p:nvPr>
            <p:ph type="subTitle" idx="1"/>
          </p:nvPr>
        </p:nvSpPr>
        <p:spPr>
          <a:xfrm>
            <a:off x="609600" y="2803592"/>
            <a:ext cx="9601200" cy="2603786"/>
          </a:xfrm>
        </p:spPr>
        <p:txBody>
          <a:bodyPr>
            <a:noAutofit/>
          </a:bodyPr>
          <a:lstStyle/>
          <a:p>
            <a:pPr marR="0" lvl="0">
              <a:lnSpc>
                <a:spcPct val="150000"/>
              </a:lnSpc>
              <a:spcBef>
                <a:spcPts val="0"/>
              </a:spcBef>
              <a:spcAft>
                <a:spcPts val="0"/>
              </a:spcAft>
            </a:pPr>
            <a:r>
              <a:rPr lang="en-US" sz="1800" dirty="0">
                <a:effectLst/>
                <a:latin typeface="Century Gothic" panose="020B0502020202020204" pitchFamily="34" charset="0"/>
                <a:ea typeface="Calibri" panose="020F0502020204030204" pitchFamily="34" charset="0"/>
                <a:cs typeface="Calibri" panose="020F0502020204030204" pitchFamily="34" charset="0"/>
              </a:rPr>
              <a:t>CPUC Energy Division </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F772ECC6-F362-4FAB-A660-2488EFA394B1}"/>
              </a:ext>
            </a:extLst>
          </p:cNvPr>
          <p:cNvSpPr txBox="1"/>
          <p:nvPr/>
        </p:nvSpPr>
        <p:spPr>
          <a:xfrm>
            <a:off x="5410200" y="5620965"/>
            <a:ext cx="6464299" cy="1028102"/>
          </a:xfrm>
          <a:prstGeom prst="rect">
            <a:avLst/>
          </a:prstGeom>
          <a:solidFill>
            <a:schemeClr val="bg1"/>
          </a:solidFill>
        </p:spPr>
        <p:txBody>
          <a:bodyPr wrap="square" rtlCol="0">
            <a:spAutoFit/>
          </a:bodyPr>
          <a:lstStyle/>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Times New Roman" panose="02020603050405020304" pitchFamily="18" charset="0"/>
              </a:rPr>
              <a:t>Julian Enis and Messay Betru</a:t>
            </a:r>
          </a:p>
          <a:p>
            <a:pPr marL="0" marR="0" lvl="0" indent="0" algn="r" defTabSz="914400" rtl="0" eaLnBrk="1" fontAlgn="auto" latinLnBrk="0" hangingPunct="1">
              <a:lnSpc>
                <a:spcPts val="25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Times New Roman" panose="02020603050405020304" pitchFamily="18" charset="0"/>
              </a:rPr>
              <a:t>Grid Resiliency and Microgrids</a:t>
            </a:r>
          </a:p>
          <a:p>
            <a:pPr marL="0" marR="0" lvl="0" indent="0" algn="r" defTabSz="914400" rtl="0" eaLnBrk="1" fontAlgn="auto" latinLnBrk="0" hangingPunct="1">
              <a:lnSpc>
                <a:spcPts val="25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Times New Roman" panose="02020603050405020304" pitchFamily="18" charset="0"/>
            </a:endParaRPr>
          </a:p>
        </p:txBody>
      </p:sp>
      <p:pic>
        <p:nvPicPr>
          <p:cNvPr id="7" name="Picture 6" descr="A picture containing outdoor, tree, sky, grass&#10;&#10;Description automatically generated">
            <a:extLst>
              <a:ext uri="{FF2B5EF4-FFF2-40B4-BE49-F238E27FC236}">
                <a16:creationId xmlns:a16="http://schemas.microsoft.com/office/drawing/2014/main" id="{4610EF62-A273-A099-C4DF-DABB6E712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04" y="1347245"/>
            <a:ext cx="3476702" cy="2607527"/>
          </a:xfrm>
          <a:prstGeom prst="rect">
            <a:avLst/>
          </a:prstGeom>
        </p:spPr>
      </p:pic>
      <p:pic>
        <p:nvPicPr>
          <p:cNvPr id="9" name="Picture 8" descr="A picture containing sky, outdoor, road, street&#10;&#10;Description automatically generated">
            <a:extLst>
              <a:ext uri="{FF2B5EF4-FFF2-40B4-BE49-F238E27FC236}">
                <a16:creationId xmlns:a16="http://schemas.microsoft.com/office/drawing/2014/main" id="{C07D7E69-38AD-2862-F4E3-5913001FC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78" y="3012437"/>
            <a:ext cx="2571750" cy="3429000"/>
          </a:xfrm>
          <a:prstGeom prst="rect">
            <a:avLst/>
          </a:prstGeom>
        </p:spPr>
      </p:pic>
      <p:sp>
        <p:nvSpPr>
          <p:cNvPr id="11" name="TextBox 10">
            <a:extLst>
              <a:ext uri="{FF2B5EF4-FFF2-40B4-BE49-F238E27FC236}">
                <a16:creationId xmlns:a16="http://schemas.microsoft.com/office/drawing/2014/main" id="{E1FE66AE-6070-8C71-738B-3A4FC601E5CA}"/>
              </a:ext>
            </a:extLst>
          </p:cNvPr>
          <p:cNvSpPr txBox="1"/>
          <p:nvPr/>
        </p:nvSpPr>
        <p:spPr>
          <a:xfrm>
            <a:off x="10346703" y="6400800"/>
            <a:ext cx="39059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panose="020F0302020204030204"/>
                <a:ea typeface="+mn-ea"/>
                <a:cs typeface="+mn-cs"/>
              </a:rPr>
              <a:t>Credit</a:t>
            </a:r>
            <a:r>
              <a:rPr kumimoji="0" lang="en-ZW" sz="1000" b="0" i="0" u="none" strike="noStrike" kern="1200" cap="none" spc="0" normalizeH="0" baseline="0" noProof="0" dirty="0">
                <a:ln>
                  <a:noFill/>
                </a:ln>
                <a:solidFill>
                  <a:srgbClr val="000000"/>
                </a:solidFill>
                <a:effectLst/>
                <a:uLnTx/>
                <a:uFillTx/>
                <a:latin typeface="Century Gothic" panose="020F0302020204030204"/>
                <a:ea typeface="+mn-ea"/>
                <a:cs typeface="+mn-cs"/>
              </a:rPr>
              <a:t>: Messay Betru</a:t>
            </a:r>
            <a:endParaRPr kumimoji="0" lang="en-US" sz="1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1996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t>Agenda</a:t>
            </a:r>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600" y="1275644"/>
            <a:ext cx="6152444" cy="5125155"/>
          </a:xfrm>
        </p:spPr>
        <p:txBody>
          <a:bodyPr>
            <a:normAutofit/>
          </a:bodyPr>
          <a:lstStyle/>
          <a:p>
            <a:pPr lvl="1">
              <a:lnSpc>
                <a:spcPct val="150000"/>
              </a:lnSpc>
              <a:spcBef>
                <a:spcPts val="0"/>
              </a:spcBef>
            </a:pPr>
            <a:endParaRPr lang="en-US" sz="2000" dirty="0">
              <a:latin typeface="Times New Roman" panose="02020603050405020304" pitchFamily="18" charset="0"/>
              <a:cs typeface="Calibri" panose="020F0502020204030204" pitchFamily="34" charset="0"/>
            </a:endParaRPr>
          </a:p>
          <a:p>
            <a:pPr lvl="1">
              <a:lnSpc>
                <a:spcPct val="150000"/>
              </a:lnSpc>
              <a:spcBef>
                <a:spcPts val="0"/>
              </a:spcBef>
            </a:pPr>
            <a:endParaRPr lang="en-US" sz="2000" dirty="0">
              <a:latin typeface="Times New Roman" panose="02020603050405020304" pitchFamily="18" charset="0"/>
              <a:cs typeface="Calibri" panose="020F0502020204030204" pitchFamily="34" charset="0"/>
            </a:endParaRPr>
          </a:p>
          <a:p>
            <a:pPr lvl="1">
              <a:lnSpc>
                <a:spcPct val="150000"/>
              </a:lnSpc>
              <a:spcBef>
                <a:spcPts val="0"/>
              </a:spcBef>
            </a:pPr>
            <a:r>
              <a:rPr lang="en-US" sz="2000" dirty="0">
                <a:cs typeface="Calibri" panose="020F0502020204030204" pitchFamily="34" charset="0"/>
              </a:rPr>
              <a:t>Introduction to Rule 20</a:t>
            </a:r>
          </a:p>
          <a:p>
            <a:pPr lvl="1">
              <a:lnSpc>
                <a:spcPct val="150000"/>
              </a:lnSpc>
              <a:spcBef>
                <a:spcPts val="0"/>
              </a:spcBef>
            </a:pPr>
            <a:r>
              <a:rPr lang="en-US" sz="2000" dirty="0">
                <a:cs typeface="Calibri" panose="020F0502020204030204" pitchFamily="34" charset="0"/>
              </a:rPr>
              <a:t>Issues and Observations</a:t>
            </a:r>
          </a:p>
          <a:p>
            <a:pPr lvl="1">
              <a:lnSpc>
                <a:spcPct val="150000"/>
              </a:lnSpc>
              <a:spcBef>
                <a:spcPts val="0"/>
              </a:spcBef>
            </a:pPr>
            <a:r>
              <a:rPr lang="en-US" sz="2000" dirty="0">
                <a:cs typeface="Calibri" panose="020F0502020204030204" pitchFamily="34" charset="0"/>
              </a:rPr>
              <a:t>Current Activities</a:t>
            </a:r>
          </a:p>
          <a:p>
            <a:pPr lvl="1">
              <a:lnSpc>
                <a:spcPct val="150000"/>
              </a:lnSpc>
              <a:spcBef>
                <a:spcPts val="0"/>
              </a:spcBef>
            </a:pPr>
            <a:r>
              <a:rPr lang="en-US" sz="2000" dirty="0">
                <a:cs typeface="Calibri" panose="020F0502020204030204" pitchFamily="34" charset="0"/>
              </a:rPr>
              <a:t>Next Steps</a:t>
            </a:r>
          </a:p>
          <a:p>
            <a:pPr lvl="1">
              <a:lnSpc>
                <a:spcPct val="150000"/>
              </a:lnSpc>
              <a:spcBef>
                <a:spcPts val="0"/>
              </a:spcBef>
            </a:pPr>
            <a:endParaRPr lang="en-US" sz="2000" dirty="0">
              <a:latin typeface="Times New Roman" panose="02020603050405020304" pitchFamily="18" charset="0"/>
              <a:cs typeface="Calibri" panose="020F0502020204030204" pitchFamily="34" charset="0"/>
            </a:endParaRPr>
          </a:p>
          <a:p>
            <a:pPr lvl="1">
              <a:lnSpc>
                <a:spcPct val="150000"/>
              </a:lnSpc>
              <a:spcBef>
                <a:spcPts val="0"/>
              </a:spcBef>
            </a:pPr>
            <a:endParaRPr lang="en-US" sz="2000" dirty="0">
              <a:latin typeface="Times New Roman" panose="02020603050405020304" pitchFamily="18" charset="0"/>
              <a:cs typeface="Calibri" panose="020F0502020204030204" pitchFamily="34" charset="0"/>
            </a:endParaRPr>
          </a:p>
          <a:p>
            <a:pPr lvl="1">
              <a:lnSpc>
                <a:spcPct val="150000"/>
              </a:lnSpc>
              <a:spcBef>
                <a:spcPts val="0"/>
              </a:spcBef>
            </a:pPr>
            <a:endParaRPr lang="en-US" sz="2000" dirty="0"/>
          </a:p>
          <a:p>
            <a:pPr marL="0" indent="0">
              <a:buNone/>
            </a:pPr>
            <a:endParaRPr lang="en-US" sz="2400"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0799E133-32D3-4D57-A2B1-4C753BF16C69}"/>
              </a:ext>
            </a:extLst>
          </p:cNvPr>
          <p:cNvSpPr txBox="1"/>
          <p:nvPr/>
        </p:nvSpPr>
        <p:spPr>
          <a:xfrm>
            <a:off x="10324401" y="6093022"/>
            <a:ext cx="39059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panose="020F0302020204030204"/>
                <a:ea typeface="+mn-ea"/>
                <a:cs typeface="+mn-cs"/>
              </a:rPr>
              <a:t>Credit</a:t>
            </a:r>
            <a:r>
              <a:rPr kumimoji="0" lang="en-ZW" sz="1000" b="0" i="0" u="none" strike="noStrike" kern="1200" cap="none" spc="0" normalizeH="0" baseline="0" noProof="0" dirty="0">
                <a:ln>
                  <a:noFill/>
                </a:ln>
                <a:solidFill>
                  <a:srgbClr val="000000"/>
                </a:solidFill>
                <a:effectLst/>
                <a:uLnTx/>
                <a:uFillTx/>
                <a:latin typeface="Century Gothic" panose="020F0302020204030204"/>
                <a:ea typeface="+mn-ea"/>
                <a:cs typeface="+mn-cs"/>
              </a:rPr>
              <a:t>: Messay Betru</a:t>
            </a:r>
            <a:endParaRPr kumimoji="0" lang="en-US" sz="1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8" name="Picture 7" descr="A picture containing outdoor, sky, orange, construction&#10;&#10;Description automatically generated">
            <a:extLst>
              <a:ext uri="{FF2B5EF4-FFF2-40B4-BE49-F238E27FC236}">
                <a16:creationId xmlns:a16="http://schemas.microsoft.com/office/drawing/2014/main" id="{7736345E-DD5B-11B0-B54B-4ADBF54D7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161" y="2018795"/>
            <a:ext cx="2405174" cy="3206899"/>
          </a:xfrm>
          <a:prstGeom prst="rect">
            <a:avLst/>
          </a:prstGeom>
        </p:spPr>
      </p:pic>
      <p:pic>
        <p:nvPicPr>
          <p:cNvPr id="22" name="Picture 21" descr="A picture containing outdoor, sky, tree&#10;&#10;Description automatically generated">
            <a:extLst>
              <a:ext uri="{FF2B5EF4-FFF2-40B4-BE49-F238E27FC236}">
                <a16:creationId xmlns:a16="http://schemas.microsoft.com/office/drawing/2014/main" id="{F8CE7D73-C322-E8C8-96F4-A2BE8522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507" y="1275644"/>
            <a:ext cx="3967356" cy="2975517"/>
          </a:xfrm>
          <a:prstGeom prst="rect">
            <a:avLst/>
          </a:prstGeom>
        </p:spPr>
      </p:pic>
    </p:spTree>
    <p:extLst>
      <p:ext uri="{BB962C8B-B14F-4D97-AF65-F5344CB8AC3E}">
        <p14:creationId xmlns:p14="http://schemas.microsoft.com/office/powerpoint/2010/main" val="504051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a:t>Introduction to Rule 20</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a:t>Program Overview</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5299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Rule 20 Overview</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vert="horz" lIns="0" tIns="45720" rIns="91440" bIns="45720" rtlCol="0" anchor="t">
            <a:normAutofit lnSpcReduction="10000"/>
          </a:bodyPr>
          <a:lstStyle/>
          <a:p>
            <a:pPr>
              <a:lnSpc>
                <a:spcPct val="150000"/>
              </a:lnSpc>
              <a:defRPr/>
            </a:pPr>
            <a:r>
              <a:rPr lang="en-US" sz="1800" dirty="0">
                <a:solidFill>
                  <a:srgbClr val="2A3C50"/>
                </a:solidFill>
                <a:latin typeface="Century Gothic" panose="020F0302020204030204"/>
              </a:rPr>
              <a:t>Rule 20 is a program and tariff that undergrounds powerlines and facilities at the request of third parties (e.g., local governments, developers, and other non-utility parties). The scope is aesthetic only, and factors such as wildfire mitigation are not considered (with exception for Rule 20D). </a:t>
            </a:r>
          </a:p>
          <a:p>
            <a:pPr marL="0" indent="0">
              <a:lnSpc>
                <a:spcPct val="150000"/>
              </a:lnSpc>
              <a:buNone/>
              <a:defRPr/>
            </a:pPr>
            <a:endParaRPr lang="en-US" sz="1800" dirty="0">
              <a:solidFill>
                <a:srgbClr val="2A3C50"/>
              </a:solidFill>
              <a:latin typeface="Century Gothic" panose="020F0302020204030204"/>
            </a:endParaRPr>
          </a:p>
          <a:p>
            <a:pPr>
              <a:lnSpc>
                <a:spcPct val="150000"/>
              </a:lnSpc>
              <a:defRPr/>
            </a:pPr>
            <a:r>
              <a:rPr lang="en-US" sz="1800" dirty="0">
                <a:solidFill>
                  <a:srgbClr val="2A3C50"/>
                </a:solidFill>
                <a:latin typeface="Century Gothic" panose="020F0302020204030204"/>
              </a:rPr>
              <a:t>Utility Rule 20 Program expenditures are approved through the through the General Rate Case process.</a:t>
            </a:r>
          </a:p>
          <a:p>
            <a:pPr marL="0" indent="0">
              <a:lnSpc>
                <a:spcPct val="150000"/>
              </a:lnSpc>
              <a:buNone/>
              <a:defRPr/>
            </a:pPr>
            <a:endParaRPr lang="en-US" sz="1800" dirty="0">
              <a:solidFill>
                <a:srgbClr val="2A3C50"/>
              </a:solidFill>
              <a:latin typeface="Century Gothic" panose="020F0302020204030204"/>
            </a:endParaRPr>
          </a:p>
          <a:p>
            <a:pPr>
              <a:lnSpc>
                <a:spcPct val="150000"/>
              </a:lnSpc>
              <a:defRPr/>
            </a:pPr>
            <a:r>
              <a:rPr lang="en-US" sz="1800" dirty="0">
                <a:solidFill>
                  <a:srgbClr val="2A3C50"/>
                </a:solidFill>
                <a:latin typeface="Century Gothic" panose="020F0302020204030204"/>
              </a:rPr>
              <a:t>4 subprograms (A – D) covering different levels of cost allocation between the requestor and the utility. Each project request slots into specific subprogram, dependent upon on who has requested the work and how they wish to fund the work.</a:t>
            </a:r>
          </a:p>
          <a:p>
            <a:pPr>
              <a:lnSpc>
                <a:spcPct val="150000"/>
              </a:lnSpc>
            </a:pP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29571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Rule 20 Subprograms</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771332"/>
          </a:xfrm>
        </p:spPr>
        <p:txBody>
          <a:bodyPr>
            <a:norm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1800">
                <a:solidFill>
                  <a:srgbClr val="2A3C50"/>
                </a:solidFill>
                <a:latin typeface="Century Gothic" panose="020F0302020204030204"/>
              </a:rPr>
              <a:t>Rule 20 is split into four distinct subprograms, A – D:</a:t>
            </a:r>
          </a:p>
          <a:p>
            <a:pPr marL="0" indent="0" fontAlgn="ctr">
              <a:buNone/>
            </a:pPr>
            <a:endParaRPr lang="en-US" sz="2200"/>
          </a:p>
          <a:p>
            <a:pPr fontAlgn="ctr"/>
            <a:endParaRPr lang="en-US" sz="2200"/>
          </a:p>
          <a:p>
            <a:pPr fontAlgn="ctr"/>
            <a:endParaRPr lang="en-US" sz="2200"/>
          </a:p>
          <a:p>
            <a:pPr fontAlgn="ctr"/>
            <a:endParaRPr lang="en-US" sz="2200"/>
          </a:p>
          <a:p>
            <a:pPr fontAlgn="ctr"/>
            <a:endParaRPr lang="en-US" sz="2200"/>
          </a:p>
          <a:p>
            <a:pPr fontAlgn="ctr"/>
            <a:endParaRPr lang="en-US" sz="2200"/>
          </a:p>
          <a:p>
            <a:pPr fontAlgn="ctr"/>
            <a:endParaRPr lang="en-US" sz="2200"/>
          </a:p>
          <a:p>
            <a:pPr fontAlgn="ctr"/>
            <a:endParaRPr lang="en-US" sz="1600"/>
          </a:p>
          <a:p>
            <a:pPr marL="0" indent="0" fontAlgn="ctr">
              <a:buNone/>
            </a:pPr>
            <a:r>
              <a:rPr lang="en-ZW" sz="2000"/>
              <a:t>¹</a:t>
            </a:r>
            <a:r>
              <a:rPr lang="en-US" sz="1600"/>
              <a:t>Requires requestor to have sufficient work credit balance. In effect, work credits are vouchers that local governments can redeem to perform undergrounding work and were allocated annually until 2022.</a:t>
            </a:r>
            <a:endParaRPr lang="en-US" sz="2400"/>
          </a:p>
          <a:p>
            <a:pPr marL="0" indent="0">
              <a:buNone/>
            </a:pPr>
            <a:r>
              <a:rPr lang="en-ZW" sz="2000"/>
              <a:t>²</a:t>
            </a:r>
            <a:r>
              <a:rPr lang="en-ZW" sz="1600"/>
              <a:t>SDG&amp;E region-based subprogram only.</a:t>
            </a:r>
            <a:endParaRPr lang="en-US" sz="16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2" name="Table 3">
            <a:extLst>
              <a:ext uri="{FF2B5EF4-FFF2-40B4-BE49-F238E27FC236}">
                <a16:creationId xmlns:a16="http://schemas.microsoft.com/office/drawing/2014/main" id="{11541B31-B86A-4679-80E1-730F89D4926A}"/>
              </a:ext>
            </a:extLst>
          </p:cNvPr>
          <p:cNvGraphicFramePr>
            <a:graphicFrameLocks noGrp="1"/>
          </p:cNvGraphicFramePr>
          <p:nvPr/>
        </p:nvGraphicFramePr>
        <p:xfrm>
          <a:off x="609600" y="1798321"/>
          <a:ext cx="10972800" cy="3291621"/>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801489925"/>
                    </a:ext>
                  </a:extLst>
                </a:gridCol>
                <a:gridCol w="4270829">
                  <a:extLst>
                    <a:ext uri="{9D8B030D-6E8A-4147-A177-3AD203B41FA5}">
                      <a16:colId xmlns:a16="http://schemas.microsoft.com/office/drawing/2014/main" val="3227717259"/>
                    </a:ext>
                  </a:extLst>
                </a:gridCol>
                <a:gridCol w="4949371">
                  <a:extLst>
                    <a:ext uri="{9D8B030D-6E8A-4147-A177-3AD203B41FA5}">
                      <a16:colId xmlns:a16="http://schemas.microsoft.com/office/drawing/2014/main" val="3044663386"/>
                    </a:ext>
                  </a:extLst>
                </a:gridCol>
              </a:tblGrid>
              <a:tr h="561051">
                <a:tc>
                  <a:txBody>
                    <a:bodyPr/>
                    <a:lstStyle/>
                    <a:p>
                      <a:pPr algn="ctr"/>
                      <a:r>
                        <a:rPr lang="en-ZW"/>
                        <a:t>Subprogram</a:t>
                      </a:r>
                      <a:endParaRPr lang="en-US"/>
                    </a:p>
                  </a:txBody>
                  <a:tcPr/>
                </a:tc>
                <a:tc>
                  <a:txBody>
                    <a:bodyPr/>
                    <a:lstStyle/>
                    <a:p>
                      <a:pPr algn="ctr"/>
                      <a:r>
                        <a:rPr lang="en-ZW"/>
                        <a:t>Project Requestor</a:t>
                      </a:r>
                      <a:endParaRPr lang="en-US"/>
                    </a:p>
                  </a:txBody>
                  <a:tcPr/>
                </a:tc>
                <a:tc>
                  <a:txBody>
                    <a:bodyPr/>
                    <a:lstStyle/>
                    <a:p>
                      <a:pPr algn="ctr"/>
                      <a:r>
                        <a:rPr lang="en-ZW"/>
                        <a:t>Funding Description</a:t>
                      </a:r>
                      <a:endParaRPr lang="en-US"/>
                    </a:p>
                  </a:txBody>
                  <a:tcPr/>
                </a:tc>
                <a:extLst>
                  <a:ext uri="{0D108BD9-81ED-4DB2-BD59-A6C34878D82A}">
                    <a16:rowId xmlns:a16="http://schemas.microsoft.com/office/drawing/2014/main" val="1443403601"/>
                  </a:ext>
                </a:extLst>
              </a:tr>
              <a:tr h="561051">
                <a:tc>
                  <a:txBody>
                    <a:bodyPr/>
                    <a:lstStyle/>
                    <a:p>
                      <a:r>
                        <a:rPr lang="en-ZW"/>
                        <a:t>Rule 20A¹</a:t>
                      </a:r>
                      <a:endParaRPr lang="en-US"/>
                    </a:p>
                  </a:txBody>
                  <a:tcPr/>
                </a:tc>
                <a:tc>
                  <a:txBody>
                    <a:bodyPr/>
                    <a:lstStyle/>
                    <a:p>
                      <a:r>
                        <a:rPr lang="en-ZW"/>
                        <a:t>Local Governments</a:t>
                      </a:r>
                      <a:endParaRPr lang="en-US"/>
                    </a:p>
                  </a:txBody>
                  <a:tcPr/>
                </a:tc>
                <a:tc>
                  <a:txBody>
                    <a:bodyPr/>
                    <a:lstStyle/>
                    <a:p>
                      <a:r>
                        <a:rPr lang="en-ZW"/>
                        <a:t>100% ratepayer-funded</a:t>
                      </a:r>
                      <a:endParaRPr lang="en-US"/>
                    </a:p>
                  </a:txBody>
                  <a:tcPr/>
                </a:tc>
                <a:extLst>
                  <a:ext uri="{0D108BD9-81ED-4DB2-BD59-A6C34878D82A}">
                    <a16:rowId xmlns:a16="http://schemas.microsoft.com/office/drawing/2014/main" val="915440019"/>
                  </a:ext>
                </a:extLst>
              </a:tr>
              <a:tr h="561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W"/>
                        <a:t>Rule 20B</a:t>
                      </a:r>
                      <a:endParaRPr lang="en-US"/>
                    </a:p>
                  </a:txBody>
                  <a:tcPr/>
                </a:tc>
                <a:tc>
                  <a:txBody>
                    <a:bodyPr/>
                    <a:lstStyle/>
                    <a:p>
                      <a:r>
                        <a:rPr lang="en-ZW"/>
                        <a:t>Applicant</a:t>
                      </a:r>
                      <a:endParaRPr lang="en-US"/>
                    </a:p>
                  </a:txBody>
                  <a:tcPr/>
                </a:tc>
                <a:tc>
                  <a:txBody>
                    <a:bodyPr/>
                    <a:lstStyle/>
                    <a:p>
                      <a:r>
                        <a:rPr lang="en-ZW"/>
                        <a:t>20-40% rate payer funded</a:t>
                      </a:r>
                      <a:endParaRPr lang="en-US"/>
                    </a:p>
                  </a:txBody>
                  <a:tcPr/>
                </a:tc>
                <a:extLst>
                  <a:ext uri="{0D108BD9-81ED-4DB2-BD59-A6C34878D82A}">
                    <a16:rowId xmlns:a16="http://schemas.microsoft.com/office/drawing/2014/main" val="3992269278"/>
                  </a:ext>
                </a:extLst>
              </a:tr>
              <a:tr h="561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W"/>
                        <a:t>Rule 20C</a:t>
                      </a:r>
                      <a:endParaRPr lang="en-US"/>
                    </a:p>
                  </a:txBody>
                  <a:tcPr/>
                </a:tc>
                <a:tc>
                  <a:txBody>
                    <a:bodyPr/>
                    <a:lstStyle/>
                    <a:p>
                      <a:r>
                        <a:rPr lang="en-ZW"/>
                        <a:t>Applicant</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W"/>
                        <a:t>Majority funded by municipality/individual property owner/developer</a:t>
                      </a:r>
                      <a:endParaRPr lang="en-US"/>
                    </a:p>
                  </a:txBody>
                  <a:tcPr/>
                </a:tc>
                <a:extLst>
                  <a:ext uri="{0D108BD9-81ED-4DB2-BD59-A6C34878D82A}">
                    <a16:rowId xmlns:a16="http://schemas.microsoft.com/office/drawing/2014/main" val="151818695"/>
                  </a:ext>
                </a:extLst>
              </a:tr>
              <a:tr h="968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W"/>
                        <a:t>Rule 20D¹,²</a:t>
                      </a:r>
                      <a:endParaRPr lang="en-US"/>
                    </a:p>
                    <a:p>
                      <a:endParaRPr lang="en-US"/>
                    </a:p>
                  </a:txBody>
                  <a:tcPr/>
                </a:tc>
                <a:tc>
                  <a:txBody>
                    <a:bodyPr/>
                    <a:lstStyle/>
                    <a:p>
                      <a:r>
                        <a:rPr lang="en-ZW"/>
                        <a:t>Local governments identified in high fire risk areas</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W"/>
                        <a:t>100% ratepayer-funded</a:t>
                      </a:r>
                      <a:endParaRPr lang="en-US"/>
                    </a:p>
                    <a:p>
                      <a:endParaRPr lang="en-US"/>
                    </a:p>
                  </a:txBody>
                  <a:tcPr/>
                </a:tc>
                <a:extLst>
                  <a:ext uri="{0D108BD9-81ED-4DB2-BD59-A6C34878D82A}">
                    <a16:rowId xmlns:a16="http://schemas.microsoft.com/office/drawing/2014/main" val="3022911302"/>
                  </a:ext>
                </a:extLst>
              </a:tr>
            </a:tbl>
          </a:graphicData>
        </a:graphic>
      </p:graphicFrame>
    </p:spTree>
    <p:extLst>
      <p:ext uri="{BB962C8B-B14F-4D97-AF65-F5344CB8AC3E}">
        <p14:creationId xmlns:p14="http://schemas.microsoft.com/office/powerpoint/2010/main" val="407598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Rule 20 Project Criteria</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lnSpcReduction="10000"/>
          </a:bodyPr>
          <a:lstStyle/>
          <a:p>
            <a:pPr>
              <a:lnSpc>
                <a:spcPct val="150000"/>
              </a:lnSpc>
              <a:defRPr/>
            </a:pPr>
            <a:r>
              <a:rPr lang="en-US" sz="1900" dirty="0">
                <a:solidFill>
                  <a:srgbClr val="2A3C50"/>
                </a:solidFill>
                <a:latin typeface="Century Gothic" panose="020F0302020204030204"/>
              </a:rPr>
              <a:t>Rule 20A: </a:t>
            </a:r>
          </a:p>
          <a:p>
            <a:pPr lvl="1">
              <a:lnSpc>
                <a:spcPct val="150000"/>
              </a:lnSpc>
              <a:defRPr/>
            </a:pP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Projects</a:t>
            </a:r>
            <a:r>
              <a:rPr lang="en-US" sz="1900" dirty="0">
                <a:solidFill>
                  <a:srgbClr val="2A3C50"/>
                </a:solidFill>
                <a:latin typeface="Century Gothic" panose="020F0302020204030204"/>
              </a:rPr>
              <a:t> are funded solely by ratepayers. </a:t>
            </a:r>
          </a:p>
          <a:p>
            <a:pPr lvl="1">
              <a:lnSpc>
                <a:spcPct val="150000"/>
              </a:lnSpc>
              <a:defRPr/>
            </a:pPr>
            <a:r>
              <a:rPr lang="en-US" sz="1900" dirty="0">
                <a:solidFill>
                  <a:srgbClr val="2A3C50"/>
                </a:solidFill>
                <a:latin typeface="Century Gothic" panose="020F0302020204030204"/>
              </a:rPr>
              <a:t>The local government agency must adopt an ordinance to create an underground district. Districts created via the public process must demonstrate that the project is in the general public interest through key criteria (including, not limited to):</a:t>
            </a:r>
          </a:p>
          <a:p>
            <a:pPr lvl="2">
              <a:lnSpc>
                <a:spcPct val="150000"/>
              </a:lnSpc>
              <a:buFont typeface="Courier New" panose="02070309020205020404" pitchFamily="49" charset="0"/>
              <a:buChar char="o"/>
              <a:defRPr/>
            </a:pP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Elimination of unusually heavy concentration of overhead electric facilities/</a:t>
            </a:r>
            <a:r>
              <a:rPr lang="en-US" sz="1900" dirty="0">
                <a:solidFill>
                  <a:srgbClr val="2A3C50"/>
                </a:solidFill>
                <a:latin typeface="Century Gothic" panose="020F0302020204030204"/>
              </a:rPr>
              <a:t>heavy volume of pedestrian or vehicular traffic;</a:t>
            </a:r>
          </a:p>
          <a:p>
            <a:pPr lvl="2">
              <a:lnSpc>
                <a:spcPct val="150000"/>
              </a:lnSpc>
              <a:buFont typeface="Courier New" panose="02070309020205020404" pitchFamily="49" charset="0"/>
              <a:buChar char="o"/>
              <a:defRPr/>
            </a:pP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The street </a:t>
            </a:r>
            <a:r>
              <a:rPr lang="en-US" sz="1900" dirty="0">
                <a:solidFill>
                  <a:srgbClr val="2A3C50"/>
                </a:solidFill>
                <a:latin typeface="Century Gothic" panose="020F0302020204030204"/>
              </a:rPr>
              <a:t>has limited/</a:t>
            </a: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impeded wheelchair access </a:t>
            </a:r>
            <a:r>
              <a:rPr lang="en-US" sz="1900" dirty="0">
                <a:solidFill>
                  <a:srgbClr val="2A3C50"/>
                </a:solidFill>
                <a:latin typeface="Century Gothic" panose="020F0302020204030204"/>
              </a:rPr>
              <a:t>that is not compliant with the Americans with Disabilities Act (ADA)</a:t>
            </a: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 and,</a:t>
            </a:r>
          </a:p>
          <a:p>
            <a:pPr lvl="2">
              <a:lnSpc>
                <a:spcPct val="150000"/>
              </a:lnSpc>
              <a:buFont typeface="Courier New" panose="02070309020205020404" pitchFamily="49" charset="0"/>
              <a:buChar char="o"/>
              <a:defRPr/>
            </a:pPr>
            <a:r>
              <a:rPr lang="en-US" sz="1900" dirty="0">
                <a:solidFill>
                  <a:srgbClr val="2A3C50"/>
                </a:solidFill>
                <a:latin typeface="Century Gothic" panose="020F0302020204030204"/>
              </a:rPr>
              <a:t>The street is deemed to be an </a:t>
            </a: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arterial street or major collector as defined by the California Department of Transportation (</a:t>
            </a:r>
            <a:r>
              <a:rPr kumimoji="0" lang="en-US" sz="1900" b="0" i="0" u="none" strike="noStrike" kern="1200" cap="none" spc="0" normalizeH="0" baseline="0" noProof="0" dirty="0" err="1">
                <a:ln>
                  <a:noFill/>
                </a:ln>
                <a:solidFill>
                  <a:srgbClr val="2A3C50"/>
                </a:solidFill>
                <a:effectLst/>
                <a:uLnTx/>
                <a:uFillTx/>
                <a:latin typeface="Century Gothic" panose="020F0302020204030204"/>
                <a:ea typeface="+mn-ea"/>
                <a:cs typeface="+mn-cs"/>
              </a:rPr>
              <a:t>CalDOT</a:t>
            </a:r>
            <a:r>
              <a:rPr kumimoji="0" lang="en-US" sz="1900" b="0" i="0" u="none" strike="noStrike" kern="1200" cap="none" spc="0" normalizeH="0" baseline="0" noProof="0" dirty="0">
                <a:ln>
                  <a:noFill/>
                </a:ln>
                <a:solidFill>
                  <a:srgbClr val="2A3C50"/>
                </a:solidFill>
                <a:effectLst/>
                <a:uLnTx/>
                <a:uFillTx/>
                <a:latin typeface="Century Gothic" panose="020F0302020204030204"/>
                <a:ea typeface="+mn-ea"/>
                <a:cs typeface="+mn-cs"/>
              </a:rPr>
              <a:t>).</a:t>
            </a:r>
          </a:p>
          <a:p>
            <a:pPr marL="0" indent="0">
              <a:lnSpc>
                <a:spcPct val="150000"/>
              </a:lnSpc>
              <a:buNone/>
              <a:defRPr/>
            </a:pPr>
            <a:endParaRPr kumimoji="0" lang="en-US" sz="1800" b="0" i="0" u="none" strike="noStrike" kern="1200" cap="none" spc="0" normalizeH="0" baseline="0" noProof="0" dirty="0">
              <a:ln>
                <a:noFill/>
              </a:ln>
              <a:solidFill>
                <a:srgbClr val="2A3C50"/>
              </a:solidFill>
              <a:effectLst/>
              <a:uLnTx/>
              <a:uFillTx/>
              <a:latin typeface="Century Gothic" panose="020F0302020204030204"/>
              <a:ea typeface="+mn-ea"/>
              <a:cs typeface="+mn-cs"/>
            </a:endParaRPr>
          </a:p>
          <a:p>
            <a:pPr marL="0" indent="0" fontAlgn="ctr">
              <a:buNone/>
            </a:pPr>
            <a:endParaRPr lang="en-US" sz="2200" dirty="0"/>
          </a:p>
          <a:p>
            <a:pPr marL="0" indent="0" fontAlgn="ctr">
              <a:buNone/>
            </a:pP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sz="2400"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9943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Rule 20 Project Criteria (Continued)</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a:lnSpc>
                <a:spcPct val="150000"/>
              </a:lnSpc>
              <a:defRPr/>
            </a:pPr>
            <a:r>
              <a:rPr kumimoji="0" lang="en-US" sz="1900" b="0" i="0" u="none" strike="noStrike" kern="1200" cap="none" spc="0" normalizeH="0" baseline="0" noProof="0">
                <a:ln>
                  <a:noFill/>
                </a:ln>
                <a:solidFill>
                  <a:srgbClr val="2A3C50"/>
                </a:solidFill>
                <a:effectLst/>
                <a:uLnTx/>
                <a:uFillTx/>
                <a:latin typeface="Century Gothic" panose="020F0302020204030204"/>
                <a:ea typeface="+mn-ea"/>
                <a:cs typeface="+mn-cs"/>
              </a:rPr>
              <a:t>Rule 20B: </a:t>
            </a:r>
          </a:p>
          <a:p>
            <a:pPr lvl="1">
              <a:lnSpc>
                <a:spcPct val="150000"/>
              </a:lnSpc>
              <a:defRPr/>
            </a:pPr>
            <a:r>
              <a:rPr kumimoji="0" lang="en-US" sz="1600" b="0" i="0" u="none" strike="noStrike" kern="1200" cap="none" spc="0" normalizeH="0" baseline="0" noProof="0">
                <a:ln>
                  <a:noFill/>
                </a:ln>
                <a:solidFill>
                  <a:srgbClr val="2A3C50"/>
                </a:solidFill>
                <a:effectLst/>
                <a:uLnTx/>
                <a:uFillTx/>
                <a:latin typeface="Century Gothic" panose="020F0302020204030204"/>
                <a:ea typeface="+mn-ea"/>
                <a:cs typeface="+mn-cs"/>
              </a:rPr>
              <a:t>Affected property owners agree in writing that service will be </a:t>
            </a:r>
            <a:r>
              <a:rPr lang="en-US" sz="1600">
                <a:solidFill>
                  <a:srgbClr val="2A3C50"/>
                </a:solidFill>
                <a:latin typeface="Century Gothic" panose="020F0302020204030204"/>
              </a:rPr>
              <a:t>from an underground source and that the utility can discontinue overhead service</a:t>
            </a:r>
            <a:r>
              <a:rPr kumimoji="0" lang="en-US" sz="1600" b="0" i="0" u="none" strike="noStrike" kern="1200" cap="none" spc="0" normalizeH="0" baseline="0" noProof="0">
                <a:ln>
                  <a:noFill/>
                </a:ln>
                <a:solidFill>
                  <a:srgbClr val="2A3C50"/>
                </a:solidFill>
                <a:effectLst/>
                <a:uLnTx/>
                <a:uFillTx/>
                <a:latin typeface="Century Gothic" panose="020F0302020204030204"/>
                <a:ea typeface="+mn-ea"/>
                <a:cs typeface="+mn-cs"/>
              </a:rPr>
              <a:t>; and,</a:t>
            </a:r>
          </a:p>
          <a:p>
            <a:pPr lvl="1">
              <a:lnSpc>
                <a:spcPct val="150000"/>
              </a:lnSpc>
              <a:defRPr/>
            </a:pPr>
            <a:r>
              <a:rPr lang="en-US" sz="1600">
                <a:solidFill>
                  <a:srgbClr val="2A3C50"/>
                </a:solidFill>
                <a:latin typeface="Century Gothic" panose="020F0302020204030204"/>
              </a:rPr>
              <a:t>Applicant renders payment</a:t>
            </a:r>
            <a:r>
              <a:rPr kumimoji="0" lang="en-US" sz="1600" b="0" i="0" u="none" strike="noStrike" kern="1200" cap="none" spc="0" normalizeH="0" baseline="0" noProof="0">
                <a:ln>
                  <a:noFill/>
                </a:ln>
                <a:solidFill>
                  <a:srgbClr val="2A3C50"/>
                </a:solidFill>
                <a:effectLst/>
                <a:uLnTx/>
                <a:uFillTx/>
                <a:latin typeface="Century Gothic" panose="020F0302020204030204"/>
                <a:ea typeface="+mn-ea"/>
                <a:cs typeface="+mn-cs"/>
              </a:rPr>
              <a:t> to the utility for completion of undergrounding work.</a:t>
            </a:r>
          </a:p>
          <a:p>
            <a:pPr>
              <a:lnSpc>
                <a:spcPct val="150000"/>
              </a:lnSpc>
              <a:defRPr/>
            </a:pPr>
            <a:r>
              <a:rPr lang="en-US" sz="1900">
                <a:solidFill>
                  <a:srgbClr val="2A3C50"/>
                </a:solidFill>
                <a:latin typeface="Century Gothic" panose="020F0302020204030204"/>
              </a:rPr>
              <a:t>Rule 20C:</a:t>
            </a:r>
          </a:p>
          <a:p>
            <a:pPr lvl="1">
              <a:lnSpc>
                <a:spcPct val="150000"/>
              </a:lnSpc>
              <a:defRPr/>
            </a:pPr>
            <a:r>
              <a:rPr lang="en-US" sz="1600">
                <a:solidFill>
                  <a:srgbClr val="2A3C50"/>
                </a:solidFill>
                <a:latin typeface="Century Gothic" panose="020F0302020204030204"/>
              </a:rPr>
              <a:t>Applicant renders advanced payment for cost of undergrounding distribution facilities to the utility.</a:t>
            </a:r>
          </a:p>
          <a:p>
            <a:pPr>
              <a:lnSpc>
                <a:spcPct val="150000"/>
              </a:lnSpc>
              <a:defRPr/>
            </a:pPr>
            <a:r>
              <a:rPr lang="en-US" sz="1900">
                <a:solidFill>
                  <a:srgbClr val="2A3C50"/>
                </a:solidFill>
                <a:latin typeface="Century Gothic" panose="020F0302020204030204"/>
              </a:rPr>
              <a:t>Rule 20D</a:t>
            </a:r>
            <a:r>
              <a:rPr lang="en-ZW" sz="1600">
                <a:solidFill>
                  <a:srgbClr val="2A3C50"/>
                </a:solidFill>
                <a:latin typeface="Century Gothic" panose="020F0302020204030204"/>
              </a:rPr>
              <a:t> </a:t>
            </a:r>
            <a:r>
              <a:rPr lang="en-ZW" sz="1900">
                <a:solidFill>
                  <a:srgbClr val="2A3C50"/>
                </a:solidFill>
                <a:latin typeface="Century Gothic" panose="020F0302020204030204"/>
              </a:rPr>
              <a:t>(SDG&amp;E Territory Only)</a:t>
            </a:r>
            <a:r>
              <a:rPr lang="en-US" sz="1900">
                <a:solidFill>
                  <a:srgbClr val="2A3C50"/>
                </a:solidFill>
                <a:latin typeface="Century Gothic" panose="020F0302020204030204"/>
              </a:rPr>
              <a:t>: </a:t>
            </a:r>
          </a:p>
          <a:p>
            <a:pPr lvl="1">
              <a:lnSpc>
                <a:spcPct val="150000"/>
              </a:lnSpc>
              <a:defRPr/>
            </a:pPr>
            <a:r>
              <a:rPr lang="en-US" sz="1600">
                <a:solidFill>
                  <a:srgbClr val="2A3C50"/>
                </a:solidFill>
                <a:latin typeface="Century Gothic" panose="020F0302020204030204"/>
              </a:rPr>
              <a:t>The local government has found that undergrounding work is in the public interest because it will occur within an SDG&amp;E Fire Threat Zone and is the utility preferred method to reduce ignition risk;</a:t>
            </a:r>
          </a:p>
          <a:p>
            <a:pPr lvl="1">
              <a:lnSpc>
                <a:spcPct val="150000"/>
              </a:lnSpc>
              <a:defRPr/>
            </a:pPr>
            <a:r>
              <a:rPr lang="en-US" sz="1600">
                <a:solidFill>
                  <a:srgbClr val="2A3C50"/>
                </a:solidFill>
                <a:latin typeface="Century Gothic" panose="020F0302020204030204"/>
              </a:rPr>
              <a:t>The local government has adopted an ordinance creating an undergrounding district; and,</a:t>
            </a:r>
          </a:p>
          <a:p>
            <a:pPr lvl="1">
              <a:lnSpc>
                <a:spcPct val="150000"/>
              </a:lnSpc>
              <a:defRPr/>
            </a:pPr>
            <a:r>
              <a:rPr lang="en-US" sz="1600">
                <a:solidFill>
                  <a:srgbClr val="2A3C50"/>
                </a:solidFill>
                <a:latin typeface="Century Gothic" panose="020F0302020204030204"/>
              </a:rPr>
              <a:t>Sufficient Rule 20D work credits are available to perform the work.</a:t>
            </a:r>
          </a:p>
          <a:p>
            <a:pPr lvl="1">
              <a:lnSpc>
                <a:spcPct val="150000"/>
              </a:lnSpc>
              <a:defRPr/>
            </a:pPr>
            <a:endParaRPr lang="en-US" sz="2200"/>
          </a:p>
          <a:p>
            <a:pPr fontAlgn="ctr"/>
            <a:endParaRPr lang="en-US" sz="2200"/>
          </a:p>
          <a:p>
            <a:pPr fontAlgn="ct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8943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a:t>Issues and Observations</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a:t>What Is At Issue And Being Addressed In Phase II</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8428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ltLang="en-US">
                <a:cs typeface="Arial" panose="020B0604020202020204" pitchFamily="34" charset="0"/>
              </a:rPr>
              <a:t>Rule 20 Current</a:t>
            </a:r>
            <a:r>
              <a:rPr lang="en-US" altLang="en-US" sz="3600">
                <a:cs typeface="Arial" panose="020B0604020202020204" pitchFamily="34" charset="0"/>
              </a:rPr>
              <a:t> Issues</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marL="0" indent="0">
              <a:lnSpc>
                <a:spcPct val="150000"/>
              </a:lnSpc>
              <a:buNone/>
            </a:pPr>
            <a:r>
              <a:rPr lang="en-US">
                <a:ea typeface="Calibri" panose="020F0502020204030204" pitchFamily="34" charset="0"/>
                <a:cs typeface="Calibri" panose="020F0502020204030204" pitchFamily="34" charset="0"/>
              </a:rPr>
              <a:t>The following are some issues that the existing Rule 20 program as written faces, which will need to be addressed:</a:t>
            </a:r>
            <a:endParaRPr lang="en-US" sz="2400" b="0">
              <a:ea typeface="Calibri" panose="020F0502020204030204" pitchFamily="34" charset="0"/>
              <a:cs typeface="Calibri" panose="020F0502020204030204" pitchFamily="34" charset="0"/>
            </a:endParaRPr>
          </a:p>
          <a:p>
            <a:pPr>
              <a:lnSpc>
                <a:spcPct val="150000"/>
              </a:lnSpc>
            </a:pPr>
            <a:r>
              <a:rPr lang="en-US" sz="2000" b="0"/>
              <a:t>Inequity in the program;</a:t>
            </a:r>
          </a:p>
          <a:p>
            <a:pPr>
              <a:lnSpc>
                <a:spcPct val="150000"/>
              </a:lnSpc>
            </a:pPr>
            <a:r>
              <a:rPr lang="en-US" sz="2000" b="0"/>
              <a:t>Lack of transparency into IOU methods;</a:t>
            </a:r>
          </a:p>
          <a:p>
            <a:pPr>
              <a:lnSpc>
                <a:spcPct val="150000"/>
              </a:lnSpc>
            </a:pPr>
            <a:r>
              <a:rPr lang="en-US" sz="2000" b="0"/>
              <a:t>No program mechanisms to incentivize timely, cost-efficient project completion; and,</a:t>
            </a:r>
          </a:p>
          <a:p>
            <a:pPr>
              <a:lnSpc>
                <a:spcPct val="150000"/>
              </a:lnSpc>
            </a:pPr>
            <a:r>
              <a:rPr lang="en-US" sz="2000"/>
              <a:t>Public interest criteria are no longer aligned with goals of undergrounding and CPUC directives of reliability and safety.</a:t>
            </a:r>
          </a:p>
          <a:p>
            <a:pPr fontAlgn="ct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602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ltLang="en-US">
                <a:cs typeface="Arial" panose="020B0604020202020204" pitchFamily="34" charset="0"/>
              </a:rPr>
              <a:t>Rule 20 Issues with Work Credits</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marL="0" indent="0">
              <a:lnSpc>
                <a:spcPct val="150000"/>
              </a:lnSpc>
              <a:buNone/>
            </a:pPr>
            <a:r>
              <a:rPr lang="en-US">
                <a:ea typeface="Calibri" panose="020F0502020204030204" pitchFamily="34" charset="0"/>
                <a:cs typeface="Calibri" panose="020F0502020204030204" pitchFamily="34" charset="0"/>
              </a:rPr>
              <a:t>The following are some issues that the existing Rule 20 program as written faces, which will need to be addressed:</a:t>
            </a:r>
            <a:endParaRPr lang="en-US" sz="2400" b="0">
              <a:ea typeface="Calibri" panose="020F0502020204030204" pitchFamily="34" charset="0"/>
              <a:cs typeface="Calibri" panose="020F0502020204030204" pitchFamily="34" charset="0"/>
            </a:endParaRPr>
          </a:p>
          <a:p>
            <a:pPr>
              <a:lnSpc>
                <a:spcPct val="150000"/>
              </a:lnSpc>
            </a:pPr>
            <a:r>
              <a:rPr lang="en-US" sz="2000" b="0">
                <a:ea typeface="Calibri" panose="020F0502020204030204" pitchFamily="34" charset="0"/>
                <a:cs typeface="Calibri" panose="020F0502020204030204" pitchFamily="34" charset="0"/>
              </a:rPr>
              <a:t>Large unused work credit balances in some communities;</a:t>
            </a:r>
          </a:p>
          <a:p>
            <a:pPr>
              <a:lnSpc>
                <a:spcPct val="150000"/>
              </a:lnSpc>
            </a:pPr>
            <a:r>
              <a:rPr lang="en-US" sz="2000">
                <a:ea typeface="Calibri" panose="020F0502020204030204" pitchFamily="34" charset="0"/>
                <a:cs typeface="Calibri" panose="020F0502020204030204" pitchFamily="34" charset="0"/>
              </a:rPr>
              <a:t>Inequitable allocation formula  that requires smaller communities to save for much longer before being able to undertake projects; and,</a:t>
            </a:r>
            <a:endParaRPr lang="en-US" sz="2000" b="0">
              <a:ea typeface="Calibri" panose="020F0502020204030204" pitchFamily="34" charset="0"/>
              <a:cs typeface="Calibri" panose="020F0502020204030204" pitchFamily="34" charset="0"/>
            </a:endParaRPr>
          </a:p>
          <a:p>
            <a:pPr>
              <a:lnSpc>
                <a:spcPct val="150000"/>
              </a:lnSpc>
            </a:pPr>
            <a:r>
              <a:rPr lang="en-US" sz="2000" b="0"/>
              <a:t>Inflation-adjusted project costs have risen since 2005, while work credit allocations have remained static</a:t>
            </a:r>
            <a:r>
              <a:rPr lang="en-US" sz="2000"/>
              <a:t>.</a:t>
            </a:r>
            <a:endParaRPr lang="en-US" sz="2000" b="0"/>
          </a:p>
          <a:p>
            <a:pPr marL="0" indent="0" fontAlgn="ctr">
              <a:buNone/>
            </a:pP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2957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4F24-2FEF-484D-B18F-B649BB8CCAE4}"/>
              </a:ext>
            </a:extLst>
          </p:cNvPr>
          <p:cNvSpPr>
            <a:spLocks noGrp="1"/>
          </p:cNvSpPr>
          <p:nvPr>
            <p:ph type="title"/>
          </p:nvPr>
        </p:nvSpPr>
        <p:spPr>
          <a:xfrm>
            <a:off x="609600" y="336436"/>
            <a:ext cx="10972800" cy="689202"/>
          </a:xfrm>
        </p:spPr>
        <p:txBody>
          <a:bodyPr>
            <a:normAutofit/>
          </a:bodyPr>
          <a:lstStyle/>
          <a:p>
            <a:r>
              <a:rPr lang="en-US"/>
              <a:t>WebEx and Call-In Information</a:t>
            </a:r>
          </a:p>
        </p:txBody>
      </p:sp>
      <p:sp>
        <p:nvSpPr>
          <p:cNvPr id="5" name="Content Placeholder 4">
            <a:extLst>
              <a:ext uri="{FF2B5EF4-FFF2-40B4-BE49-F238E27FC236}">
                <a16:creationId xmlns:a16="http://schemas.microsoft.com/office/drawing/2014/main" id="{A312547C-4BBC-4301-8074-166E6AC31C7D}"/>
              </a:ext>
            </a:extLst>
          </p:cNvPr>
          <p:cNvSpPr>
            <a:spLocks noGrp="1"/>
          </p:cNvSpPr>
          <p:nvPr>
            <p:ph idx="1"/>
          </p:nvPr>
        </p:nvSpPr>
        <p:spPr>
          <a:xfrm>
            <a:off x="609600" y="1169843"/>
            <a:ext cx="11117802" cy="5163224"/>
          </a:xfrm>
        </p:spPr>
        <p:txBody>
          <a:bodyPr vert="horz" lIns="0" tIns="45720" rIns="91440" bIns="45720" rtlCol="0" anchor="t">
            <a:normAutofit fontScale="92500" lnSpcReduction="10000"/>
          </a:bodyPr>
          <a:lstStyle/>
          <a:p>
            <a:pPr marL="0" indent="0">
              <a:buNone/>
            </a:pPr>
            <a:r>
              <a:rPr lang="en-US" sz="2200" b="1" dirty="0"/>
              <a:t>Join by Computer: </a:t>
            </a:r>
          </a:p>
          <a:p>
            <a:pPr marL="0" indent="0">
              <a:buNone/>
            </a:pPr>
            <a:r>
              <a:rPr lang="en-US" sz="2100" u="sng" dirty="0">
                <a:solidFill>
                  <a:srgbClr val="0000FF"/>
                </a:solidFill>
                <a:latin typeface="Garamond" panose="02020404030301010803" pitchFamily="18" charset="0"/>
                <a:ea typeface="Times New Roman" panose="02020603050405020304" pitchFamily="18" charset="0"/>
                <a:hlinkClick r:id="rId3"/>
              </a:rPr>
              <a:t>https://cpuc.webex.com/cpuc/onstage/g.php?MTID=ec1de21171c00afb828287a262d6c2f3f</a:t>
            </a:r>
            <a:endParaRPr lang="en-US" sz="2100" u="sng" dirty="0">
              <a:solidFill>
                <a:srgbClr val="0000FF"/>
              </a:solidFill>
              <a:latin typeface="Garamond" panose="02020404030301010803" pitchFamily="18" charset="0"/>
              <a:ea typeface="Times New Roman" panose="02020603050405020304" pitchFamily="18" charset="0"/>
            </a:endParaRPr>
          </a:p>
          <a:p>
            <a:pPr marL="0" indent="0">
              <a:buNone/>
            </a:pPr>
            <a:r>
              <a:rPr lang="en-US" sz="2100" dirty="0">
                <a:latin typeface="Garamond" panose="02020404030301010803" pitchFamily="18" charset="0"/>
              </a:rPr>
              <a:t>Event Password: Underground1 (case sensitive)</a:t>
            </a:r>
          </a:p>
          <a:p>
            <a:pPr marL="0" indent="0">
              <a:buNone/>
            </a:pPr>
            <a:r>
              <a:rPr lang="en-US" sz="2100" dirty="0">
                <a:latin typeface="Garamond" panose="02020404030301010803" pitchFamily="18" charset="0"/>
              </a:rPr>
              <a:t>Meeting Number: </a:t>
            </a:r>
            <a:r>
              <a:rPr lang="en-US" sz="2100" b="0" i="0" dirty="0">
                <a:solidFill>
                  <a:srgbClr val="000000"/>
                </a:solidFill>
                <a:effectLst/>
                <a:latin typeface="Garamond" panose="02020404030301010803" pitchFamily="18" charset="0"/>
              </a:rPr>
              <a:t>2485 839 5545</a:t>
            </a:r>
            <a:endParaRPr lang="en-US" sz="2100" dirty="0">
              <a:latin typeface="Garamond" panose="02020404030301010803" pitchFamily="18" charset="0"/>
            </a:endParaRPr>
          </a:p>
          <a:p>
            <a:pPr marL="0" indent="0">
              <a:buNone/>
            </a:pPr>
            <a:endParaRPr lang="en-US" sz="2100" dirty="0"/>
          </a:p>
          <a:p>
            <a:pPr marL="0" indent="0">
              <a:buNone/>
            </a:pPr>
            <a:r>
              <a:rPr lang="en-US" sz="2200" b="1" dirty="0"/>
              <a:t>Join by Phone: </a:t>
            </a:r>
          </a:p>
          <a:p>
            <a:r>
              <a:rPr lang="en-US" sz="2200" dirty="0">
                <a:latin typeface="Garamond" panose="02020404030301010803" pitchFamily="18" charset="0"/>
              </a:rPr>
              <a:t>Please register using the WebEx link to view phone number.</a:t>
            </a:r>
          </a:p>
          <a:p>
            <a:pPr marL="0" indent="0">
              <a:buNone/>
            </a:pPr>
            <a:r>
              <a:rPr lang="en-US" sz="2200" dirty="0">
                <a:latin typeface="Garamond" panose="02020404030301010803" pitchFamily="18" charset="0"/>
              </a:rPr>
              <a:t>(Staff recommends using your computer’s audio if possible.) </a:t>
            </a:r>
          </a:p>
          <a:p>
            <a:pPr marL="0" indent="0">
              <a:buNone/>
            </a:pPr>
            <a:endParaRPr lang="en-US" sz="2200" dirty="0"/>
          </a:p>
          <a:p>
            <a:pPr marL="0" indent="0">
              <a:buNone/>
            </a:pPr>
            <a:r>
              <a:rPr lang="en-US" sz="2000" b="1" dirty="0"/>
              <a:t>Notes:</a:t>
            </a:r>
            <a:endParaRPr lang="en-US" sz="2200" b="1" dirty="0"/>
          </a:p>
          <a:p>
            <a:r>
              <a:rPr lang="en-US" sz="2200" dirty="0">
                <a:latin typeface="Garamond" panose="02020404030301010803" pitchFamily="18" charset="0"/>
              </a:rPr>
              <a:t>Today’s presentations will be available at </a:t>
            </a:r>
            <a:r>
              <a:rPr lang="en-US" sz="2200" dirty="0">
                <a:latin typeface="Garamond" panose="02020404030301010803" pitchFamily="18" charset="0"/>
                <a:hlinkClick r:id="rId4"/>
              </a:rPr>
              <a:t>https://www.cpuc.ca.gov/industries-and-topics/electrical-energy/infrastructure/electric-reliability/undergrounding-program-description/cpuc-rule-20-undergrounding-programs--current-proceeding-r1705010</a:t>
            </a:r>
            <a:r>
              <a:rPr lang="en-US" sz="2200" dirty="0">
                <a:latin typeface="Garamond" panose="02020404030301010803" pitchFamily="18" charset="0"/>
              </a:rPr>
              <a:t> under the “Rule 20 Workshops” link.</a:t>
            </a:r>
          </a:p>
          <a:p>
            <a:r>
              <a:rPr lang="en-US" sz="2200" dirty="0">
                <a:latin typeface="Garamond"/>
                <a:ea typeface="+mn-lt"/>
                <a:cs typeface="+mn-lt"/>
              </a:rPr>
              <a:t>This meeting will be recorded.</a:t>
            </a:r>
          </a:p>
          <a:p>
            <a:pPr marL="0" indent="0">
              <a:buNone/>
            </a:pPr>
            <a:endParaRPr lang="en-US" sz="2200" dirty="0"/>
          </a:p>
          <a:p>
            <a:endParaRPr lang="en-US" dirty="0">
              <a:solidFill>
                <a:srgbClr val="FF0000"/>
              </a:solidFill>
            </a:endParaRPr>
          </a:p>
        </p:txBody>
      </p:sp>
      <p:sp>
        <p:nvSpPr>
          <p:cNvPr id="3" name="Slide Number Placeholder 2">
            <a:extLst>
              <a:ext uri="{FF2B5EF4-FFF2-40B4-BE49-F238E27FC236}">
                <a16:creationId xmlns:a16="http://schemas.microsoft.com/office/drawing/2014/main" id="{46EC7CAD-6017-4F70-92D7-4DC361C8B28A}"/>
              </a:ext>
            </a:extLst>
          </p:cNvPr>
          <p:cNvSpPr>
            <a:spLocks noGrp="1"/>
          </p:cNvSpPr>
          <p:nvPr>
            <p:ph type="sldNum" sz="quarter" idx="12"/>
          </p:nvPr>
        </p:nvSpPr>
        <p:spPr/>
        <p:txBody>
          <a:bodyPr/>
          <a:lstStyle/>
          <a:p>
            <a:fld id="{1C4126A1-9282-4A82-AC02-A59AF4A969C8}" type="slidenum">
              <a:rPr lang="en-US" smtClean="0"/>
              <a:t>2</a:t>
            </a:fld>
            <a:endParaRPr lang="en-US"/>
          </a:p>
        </p:txBody>
      </p:sp>
      <p:graphicFrame>
        <p:nvGraphicFramePr>
          <p:cNvPr id="8" name="Table 7">
            <a:extLst>
              <a:ext uri="{FF2B5EF4-FFF2-40B4-BE49-F238E27FC236}">
                <a16:creationId xmlns:a16="http://schemas.microsoft.com/office/drawing/2014/main" id="{9F4361CB-7051-4B75-A5CF-208F57671A32}"/>
              </a:ext>
            </a:extLst>
          </p:cNvPr>
          <p:cNvGraphicFramePr>
            <a:graphicFrameLocks noGrp="1"/>
          </p:cNvGraphicFramePr>
          <p:nvPr/>
        </p:nvGraphicFramePr>
        <p:xfrm>
          <a:off x="609600" y="3698399"/>
          <a:ext cx="10972800" cy="331470"/>
        </p:xfrm>
        <a:graphic>
          <a:graphicData uri="http://schemas.openxmlformats.org/drawingml/2006/table">
            <a:tbl>
              <a:tblPr/>
              <a:tblGrid>
                <a:gridCol w="5486400">
                  <a:extLst>
                    <a:ext uri="{9D8B030D-6E8A-4147-A177-3AD203B41FA5}">
                      <a16:colId xmlns:a16="http://schemas.microsoft.com/office/drawing/2014/main" val="1858342490"/>
                    </a:ext>
                  </a:extLst>
                </a:gridCol>
                <a:gridCol w="5486400">
                  <a:extLst>
                    <a:ext uri="{9D8B030D-6E8A-4147-A177-3AD203B41FA5}">
                      <a16:colId xmlns:a16="http://schemas.microsoft.com/office/drawing/2014/main" val="3707967756"/>
                    </a:ext>
                  </a:extLst>
                </a:gridCol>
              </a:tblGrid>
              <a:tr h="0">
                <a:tc>
                  <a:txBody>
                    <a:bodyPr/>
                    <a:lstStyle/>
                    <a:p>
                      <a:endParaRPr lang="en-US"/>
                    </a:p>
                  </a:txBody>
                  <a:tcPr marL="28575" marR="28575" marT="28575" marB="28575">
                    <a:lnL>
                      <a:noFill/>
                    </a:lnL>
                    <a:lnR>
                      <a:noFill/>
                    </a:lnR>
                    <a:lnT>
                      <a:noFill/>
                    </a:lnT>
                    <a:lnB>
                      <a:noFill/>
                    </a:lnB>
                  </a:tcPr>
                </a:tc>
                <a:tc>
                  <a:txBody>
                    <a:bodyPr/>
                    <a:lstStyle/>
                    <a:p>
                      <a:endParaRPr lang="en-US"/>
                    </a:p>
                  </a:txBody>
                  <a:tcPr marL="28575" marR="28575" marT="28575" marB="28575">
                    <a:lnL>
                      <a:noFill/>
                    </a:lnL>
                    <a:lnR>
                      <a:noFill/>
                    </a:lnR>
                    <a:lnT>
                      <a:noFill/>
                    </a:lnT>
                    <a:lnB>
                      <a:noFill/>
                    </a:lnB>
                  </a:tcPr>
                </a:tc>
                <a:extLst>
                  <a:ext uri="{0D108BD9-81ED-4DB2-BD59-A6C34878D82A}">
                    <a16:rowId xmlns:a16="http://schemas.microsoft.com/office/drawing/2014/main" val="703037571"/>
                  </a:ext>
                </a:extLst>
              </a:tr>
            </a:tbl>
          </a:graphicData>
        </a:graphic>
      </p:graphicFrame>
    </p:spTree>
    <p:extLst>
      <p:ext uri="{BB962C8B-B14F-4D97-AF65-F5344CB8AC3E}">
        <p14:creationId xmlns:p14="http://schemas.microsoft.com/office/powerpoint/2010/main" val="397403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ltLang="en-US" sz="3600">
                <a:cs typeface="Arial" panose="020B0604020202020204" pitchFamily="34" charset="0"/>
              </a:rPr>
              <a:t>Rule 20 Program Observations &amp; Questions</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fontScale="77500" lnSpcReduction="20000"/>
          </a:bodyPr>
          <a:lstStyle/>
          <a:p>
            <a:pPr>
              <a:lnSpc>
                <a:spcPct val="150000"/>
              </a:lnSpc>
            </a:pPr>
            <a:r>
              <a:rPr lang="en-US" sz="2400" b="0"/>
              <a:t>Project expenditures have primarily occurred in economically core areas like the Bay Area and coastal San Diego County.</a:t>
            </a:r>
          </a:p>
          <a:p>
            <a:pPr lvl="1">
              <a:lnSpc>
                <a:spcPct val="150000"/>
              </a:lnSpc>
            </a:pPr>
            <a:r>
              <a:rPr lang="en-US" b="0"/>
              <a:t>The </a:t>
            </a:r>
            <a:r>
              <a:rPr lang="en-US"/>
              <a:t>work credit allocation formulas give larger jurisdictions proportionally more work credits and thus undergrounding tends to be done in more urban areas.</a:t>
            </a:r>
            <a:endParaRPr lang="en-US" b="0"/>
          </a:p>
          <a:p>
            <a:pPr>
              <a:lnSpc>
                <a:spcPct val="150000"/>
              </a:lnSpc>
            </a:pPr>
            <a:r>
              <a:rPr lang="en-US" sz="2400" b="0"/>
              <a:t>Small communities do not receive enough work credit allocations to fund projects unless they save for long periods of time.</a:t>
            </a:r>
          </a:p>
          <a:p>
            <a:pPr lvl="1">
              <a:lnSpc>
                <a:spcPct val="150000"/>
              </a:lnSpc>
            </a:pPr>
            <a:r>
              <a:rPr lang="en-US" b="0"/>
              <a:t>Work credit allocation formulas for more rural communities are proportionally small and utilities will generally only pursue a project if work credits are available. </a:t>
            </a:r>
          </a:p>
          <a:p>
            <a:pPr>
              <a:lnSpc>
                <a:spcPct val="150000"/>
              </a:lnSpc>
            </a:pPr>
            <a:r>
              <a:rPr lang="en-US" sz="2400" b="0"/>
              <a:t>82 communities (16 percent) state-wide did not complete any Rule 20A projects from 2005 – 2019.</a:t>
            </a:r>
          </a:p>
          <a:p>
            <a:pPr lvl="1">
              <a:lnSpc>
                <a:spcPct val="150000"/>
              </a:lnSpc>
            </a:pPr>
            <a:r>
              <a:rPr lang="en-US" b="0"/>
              <a:t>Is this an issue of poor outreach, low visibility, or local governments not having enough resources to take advantage of this program?</a:t>
            </a:r>
          </a:p>
          <a:p>
            <a:pPr fontAlgn="ct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74961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a:t>Current Activities</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a:t>Current Procedural Activities &amp; Requirements</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792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Rule 20 Annual Report</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fontAlgn="ctr">
              <a:spcAft>
                <a:spcPts val="600"/>
              </a:spcAft>
            </a:pPr>
            <a:r>
              <a:rPr lang="en-US" sz="2200"/>
              <a:t>D.21-06-013 created an updated annual reporting requirement for utility data on their Rule 20 A – D programs. This annual report template, which can be found </a:t>
            </a:r>
            <a:r>
              <a:rPr lang="en-US" sz="2200">
                <a:hlinkClick r:id="rId3"/>
              </a:rPr>
              <a:t>here</a:t>
            </a:r>
            <a:r>
              <a:rPr lang="en-US" sz="2200"/>
              <a:t>, asks for, among other things:</a:t>
            </a:r>
          </a:p>
          <a:p>
            <a:pPr lvl="1" fontAlgn="ctr">
              <a:spcAft>
                <a:spcPts val="600"/>
              </a:spcAft>
            </a:pPr>
            <a:r>
              <a:rPr lang="en-US" sz="2000"/>
              <a:t>Data on completed and in-flight projects, including cost and trench lengths;</a:t>
            </a:r>
          </a:p>
          <a:p>
            <a:pPr lvl="1" fontAlgn="ctr">
              <a:spcAft>
                <a:spcPts val="600"/>
              </a:spcAft>
            </a:pPr>
            <a:r>
              <a:rPr lang="en-US" sz="2000"/>
              <a:t>Data on active and inactive communities, including work credit balances and debt; and,</a:t>
            </a:r>
          </a:p>
          <a:p>
            <a:pPr lvl="1" fontAlgn="ctr">
              <a:spcAft>
                <a:spcPts val="600"/>
              </a:spcAft>
            </a:pPr>
            <a:r>
              <a:rPr lang="en-US" sz="2000"/>
              <a:t>GIS data of project locations and trench paths.</a:t>
            </a:r>
          </a:p>
          <a:p>
            <a:pPr marL="339725" lvl="1" indent="0" fontAlgn="ctr">
              <a:spcAft>
                <a:spcPts val="600"/>
              </a:spcAft>
              <a:buNone/>
            </a:pPr>
            <a:endParaRPr lang="en-US" sz="2000"/>
          </a:p>
          <a:p>
            <a:pPr fontAlgn="ctr">
              <a:spcAft>
                <a:spcPts val="600"/>
              </a:spcAft>
            </a:pPr>
            <a:r>
              <a:rPr lang="en-US" sz="2200"/>
              <a:t>Since this was a new requirement, the utilities have filed for and received an extension on providing some of the data until August 2022.</a:t>
            </a:r>
          </a:p>
          <a:p>
            <a:pPr lvl="1" fontAlgn="ctr">
              <a:spcAft>
                <a:spcPts val="600"/>
              </a:spcAft>
            </a:pPr>
            <a:r>
              <a:rPr lang="en-US" sz="2000"/>
              <a:t>The IOUs have submitted partial reports with data they were able to provide on April 1</a:t>
            </a:r>
            <a:r>
              <a:rPr lang="en-US" sz="2000" baseline="30000"/>
              <a:t>st</a:t>
            </a:r>
            <a:r>
              <a:rPr lang="en-US" sz="2000"/>
              <a:t>.</a:t>
            </a:r>
          </a:p>
          <a:p>
            <a:pPr fontAlgn="ctr"/>
            <a:endParaRPr lang="en-US" sz="2200"/>
          </a:p>
          <a:p>
            <a:pPr fontAlgn="ctr"/>
            <a:endParaRPr lang="en-US" sz="2200"/>
          </a:p>
          <a:p>
            <a:pPr fontAlgn="ct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463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a:t>Next Steps</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a:t>Phase II Initial Framework Layout</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62622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a:cs typeface="Arial" panose="020B0604020202020204" pitchFamily="34" charset="0"/>
              </a:rPr>
              <a:t>Phase II of R.17-05-010 </a:t>
            </a:r>
            <a:endParaRPr lang="en-US"/>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fontAlgn="ctr"/>
            <a:r>
              <a:rPr lang="en-US" sz="2200"/>
              <a:t>D.21-06-013 proposes the following set of issues to be considered in Phase II of the Proceeding- whether to:</a:t>
            </a:r>
          </a:p>
          <a:p>
            <a:pPr fontAlgn="ctr"/>
            <a:endParaRPr lang="en-US" sz="2200"/>
          </a:p>
          <a:p>
            <a:pPr lvl="1" fontAlgn="ctr"/>
            <a:r>
              <a:rPr lang="en-US" sz="2000"/>
              <a:t>Add Rule 20A project eligibility criteria for wildfire safety and emergency-related undergrounding or otherwise modify Rule 20A project eligibility criteria;</a:t>
            </a:r>
          </a:p>
          <a:p>
            <a:pPr lvl="1" fontAlgn="ctr"/>
            <a:endParaRPr lang="en-US" sz="2000"/>
          </a:p>
          <a:p>
            <a:pPr lvl="1" fontAlgn="ctr"/>
            <a:r>
              <a:rPr lang="en-US" sz="2000"/>
              <a:t>Modify the Rule 20A program to support projects in underserved and disadvantaged communities;</a:t>
            </a:r>
          </a:p>
          <a:p>
            <a:pPr lvl="1" fontAlgn="ctr"/>
            <a:endParaRPr lang="en-US" sz="2000"/>
          </a:p>
          <a:p>
            <a:pPr lvl="1" fontAlgn="ctr"/>
            <a:r>
              <a:rPr lang="en-US" sz="2000"/>
              <a:t>Take additional steps to support the completion of active Rule 20A projects; and,</a:t>
            </a:r>
          </a:p>
          <a:p>
            <a:pPr lvl="1" fontAlgn="ctr"/>
            <a:endParaRPr lang="en-US" sz="2000"/>
          </a:p>
          <a:p>
            <a:pPr lvl="1" fontAlgn="ctr"/>
            <a:r>
              <a:rPr lang="en-US" sz="2000"/>
              <a:t>Modify or discontinue the Rule 20D program.</a:t>
            </a:r>
            <a:endParaRPr lang="en-US" sz="2800"/>
          </a:p>
          <a:p>
            <a:pPr fontAlgn="ctr"/>
            <a:endParaRPr lang="en-US" sz="2200"/>
          </a:p>
          <a:p>
            <a:pPr fontAlgn="ctr"/>
            <a:endParaRPr lang="en-US" sz="2200"/>
          </a:p>
          <a:p>
            <a:pPr fontAlgn="ctr"/>
            <a:endParaRPr lang="en-US" sz="2200"/>
          </a:p>
          <a:p>
            <a:pPr fontAlgn="ctr"/>
            <a:endParaRPr lang="en-US" sz="2200"/>
          </a:p>
          <a:p>
            <a:pPr fontAlgn="ctr"/>
            <a:endParaRPr lang="en-US" sz="1600"/>
          </a:p>
          <a:p>
            <a:pPr marL="0" indent="0" fontAlgn="ctr">
              <a:buNone/>
            </a:pPr>
            <a:endParaRPr lang="en-US" sz="1600"/>
          </a:p>
          <a:p>
            <a:pPr marL="0" indent="0">
              <a:buNone/>
            </a:pPr>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170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8A5D-EA52-194A-8424-155328D99D35}"/>
              </a:ext>
            </a:extLst>
          </p:cNvPr>
          <p:cNvSpPr txBox="1">
            <a:spLocks/>
          </p:cNvSpPr>
          <p:nvPr/>
        </p:nvSpPr>
        <p:spPr>
          <a:xfrm>
            <a:off x="3936419" y="4069347"/>
            <a:ext cx="6394697" cy="1037413"/>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j-ea"/>
              <a:cs typeface="+mj-cs"/>
            </a:endParaRPr>
          </a:p>
        </p:txBody>
      </p:sp>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188060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124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normAutofit/>
          </a:bodyPr>
          <a:lstStyle/>
          <a:p>
            <a:r>
              <a:rPr lang="en-US" dirty="0"/>
              <a:t>III. Stakeholder</a:t>
            </a:r>
            <a:r>
              <a:rPr lang="en-US" sz="4000" dirty="0"/>
              <a:t> Presentations</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Wildfire Undergrounding &amp; Local Engagement</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5079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normAutofit/>
          </a:bodyPr>
          <a:lstStyle/>
          <a:p>
            <a:r>
              <a:rPr lang="en-US" dirty="0"/>
              <a:t>Stakeholder Presentations</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SDG&amp;E</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1000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26BA05-A319-4064-99EF-81C653FAC324}"/>
              </a:ext>
            </a:extLst>
          </p:cNvPr>
          <p:cNvSpPr/>
          <p:nvPr/>
        </p:nvSpPr>
        <p:spPr>
          <a:xfrm>
            <a:off x="1" y="2604655"/>
            <a:ext cx="10476689" cy="3798934"/>
          </a:xfrm>
          <a:prstGeom prst="rect">
            <a:avLst/>
          </a:prstGeom>
          <a:solidFill>
            <a:srgbClr val="B8234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3" name="TextBox 2">
            <a:extLst>
              <a:ext uri="{FF2B5EF4-FFF2-40B4-BE49-F238E27FC236}">
                <a16:creationId xmlns:a16="http://schemas.microsoft.com/office/drawing/2014/main" id="{22120682-2CC6-4AB6-A40C-7871587FCB37}"/>
              </a:ext>
            </a:extLst>
          </p:cNvPr>
          <p:cNvSpPr txBox="1"/>
          <p:nvPr/>
        </p:nvSpPr>
        <p:spPr>
          <a:xfrm>
            <a:off x="3213981" y="2783775"/>
            <a:ext cx="7062869" cy="2154436"/>
          </a:xfrm>
          <a:prstGeom prst="rect">
            <a:avLst/>
          </a:prstGeom>
          <a:noFill/>
        </p:spPr>
        <p:txBody>
          <a:bodyPr wrap="square" lIns="121920" tIns="60960" rIns="121920" bIns="6096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j-ea"/>
                <a:cs typeface="Arial"/>
                <a:sym typeface="Calibri"/>
              </a:rPr>
              <a:t>Rule 20 Phase II Workshop </a:t>
            </a:r>
          </a:p>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a:ea typeface="+mj-ea"/>
              <a:cs typeface="Arial"/>
              <a:sym typeface="Calibri"/>
            </a:endParaRP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j-ea"/>
                <a:cs typeface="Arial"/>
                <a:sym typeface="Calibri"/>
              </a:rPr>
              <a:t>SDG&amp;E Strategic Undergrounding Program</a:t>
            </a:r>
          </a:p>
        </p:txBody>
      </p:sp>
      <p:sp>
        <p:nvSpPr>
          <p:cNvPr id="4" name="TextBox 3">
            <a:extLst>
              <a:ext uri="{FF2B5EF4-FFF2-40B4-BE49-F238E27FC236}">
                <a16:creationId xmlns:a16="http://schemas.microsoft.com/office/drawing/2014/main" id="{AA85FB8C-9045-4AEE-9C4E-6632D081CFC8}"/>
              </a:ext>
            </a:extLst>
          </p:cNvPr>
          <p:cNvSpPr txBox="1"/>
          <p:nvPr/>
        </p:nvSpPr>
        <p:spPr>
          <a:xfrm>
            <a:off x="3339449" y="5496401"/>
            <a:ext cx="3631171" cy="369332"/>
          </a:xfrm>
          <a:prstGeom prst="rect">
            <a:avLst/>
          </a:prstGeom>
          <a:noFill/>
        </p:spPr>
        <p:txBody>
          <a:bodyPr wrap="square" lIns="121920" tIns="60960" rIns="121920" bIns="6096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j-ea"/>
                <a:cs typeface="Arial"/>
                <a:sym typeface="Calibri"/>
              </a:rPr>
              <a:t>November 8, 2022</a:t>
            </a:r>
          </a:p>
        </p:txBody>
      </p:sp>
      <p:pic>
        <p:nvPicPr>
          <p:cNvPr id="8" name="Picture 7" descr="A picture containing text, tableware, dishware, clipart&#10;&#10;Description automatically generated">
            <a:extLst>
              <a:ext uri="{FF2B5EF4-FFF2-40B4-BE49-F238E27FC236}">
                <a16:creationId xmlns:a16="http://schemas.microsoft.com/office/drawing/2014/main" id="{BECFC75F-693F-413D-93DF-341153660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17" y="3166275"/>
            <a:ext cx="2103451" cy="1367243"/>
          </a:xfrm>
          <a:prstGeom prst="rect">
            <a:avLst/>
          </a:prstGeom>
        </p:spPr>
      </p:pic>
      <p:sp>
        <p:nvSpPr>
          <p:cNvPr id="9" name="Rectangle 8">
            <a:extLst>
              <a:ext uri="{FF2B5EF4-FFF2-40B4-BE49-F238E27FC236}">
                <a16:creationId xmlns:a16="http://schemas.microsoft.com/office/drawing/2014/main" id="{49EDC2EF-2265-4F03-A38F-2F5B1352A97C}"/>
              </a:ext>
            </a:extLst>
          </p:cNvPr>
          <p:cNvSpPr/>
          <p:nvPr/>
        </p:nvSpPr>
        <p:spPr>
          <a:xfrm>
            <a:off x="2968422" y="2794626"/>
            <a:ext cx="45719" cy="3394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pic>
        <p:nvPicPr>
          <p:cNvPr id="11" name="Picture 10">
            <a:extLst>
              <a:ext uri="{FF2B5EF4-FFF2-40B4-BE49-F238E27FC236}">
                <a16:creationId xmlns:a16="http://schemas.microsoft.com/office/drawing/2014/main" id="{5A2820BA-FD01-48E2-9755-5598B3269660}"/>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63987"/>
          <a:stretch/>
        </p:blipFill>
        <p:spPr>
          <a:xfrm>
            <a:off x="431354" y="4506020"/>
            <a:ext cx="2105716" cy="641688"/>
          </a:xfrm>
          <a:prstGeom prst="rect">
            <a:avLst/>
          </a:prstGeom>
        </p:spPr>
      </p:pic>
    </p:spTree>
    <p:extLst>
      <p:ext uri="{BB962C8B-B14F-4D97-AF65-F5344CB8AC3E}">
        <p14:creationId xmlns:p14="http://schemas.microsoft.com/office/powerpoint/2010/main" val="208831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67F0049C-4642-4B20-946F-09D322E220E0}"/>
              </a:ext>
            </a:extLst>
          </p:cNvPr>
          <p:cNvSpPr/>
          <p:nvPr/>
        </p:nvSpPr>
        <p:spPr>
          <a:xfrm>
            <a:off x="8614771" y="5429316"/>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12919C1A-58D1-436B-9712-2BAA5E593756}"/>
              </a:ext>
            </a:extLst>
          </p:cNvPr>
          <p:cNvSpPr/>
          <p:nvPr/>
        </p:nvSpPr>
        <p:spPr>
          <a:xfrm>
            <a:off x="8587264" y="3924041"/>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BD24F5A4-7387-A840-BF2C-29086F2158A2}"/>
              </a:ext>
            </a:extLst>
          </p:cNvPr>
          <p:cNvSpPr txBox="1"/>
          <p:nvPr/>
        </p:nvSpPr>
        <p:spPr>
          <a:xfrm>
            <a:off x="9276483" y="3335402"/>
            <a:ext cx="2025865" cy="300082"/>
          </a:xfrm>
          <a:prstGeom prst="rect">
            <a:avLst/>
          </a:prstGeom>
          <a:noFill/>
        </p:spPr>
        <p:txBody>
          <a:bodyPr wrap="square" rtlCol="0" anchor="t">
            <a:spAutoFit/>
          </a:bodyPr>
          <a:lstStyle>
            <a:defPPr>
              <a:defRPr lang="en-US"/>
            </a:defPPr>
            <a:lvl1pPr>
              <a:defRPr>
                <a:solidFill>
                  <a:schemeClr val="bg1"/>
                </a:solidFill>
                <a:latin typeface="+mj-lt"/>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Customer Accounts</a:t>
            </a:r>
          </a:p>
        </p:txBody>
      </p:sp>
      <p:sp>
        <p:nvSpPr>
          <p:cNvPr id="14" name="TextBox 13">
            <a:extLst>
              <a:ext uri="{FF2B5EF4-FFF2-40B4-BE49-F238E27FC236}">
                <a16:creationId xmlns:a16="http://schemas.microsoft.com/office/drawing/2014/main" id="{FBF3A9AE-476A-0B45-801D-F337569F15FA}"/>
              </a:ext>
            </a:extLst>
          </p:cNvPr>
          <p:cNvSpPr txBox="1"/>
          <p:nvPr/>
        </p:nvSpPr>
        <p:spPr>
          <a:xfrm>
            <a:off x="9276483" y="4092572"/>
            <a:ext cx="2134553" cy="30008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Weather Stations</a:t>
            </a:r>
          </a:p>
        </p:txBody>
      </p:sp>
      <p:sp>
        <p:nvSpPr>
          <p:cNvPr id="16" name="TextBox 15">
            <a:extLst>
              <a:ext uri="{FF2B5EF4-FFF2-40B4-BE49-F238E27FC236}">
                <a16:creationId xmlns:a16="http://schemas.microsoft.com/office/drawing/2014/main" id="{997358CC-D7B8-EF4F-9F8C-DCB3415AE8C3}"/>
              </a:ext>
            </a:extLst>
          </p:cNvPr>
          <p:cNvSpPr txBox="1"/>
          <p:nvPr/>
        </p:nvSpPr>
        <p:spPr>
          <a:xfrm>
            <a:off x="9276482" y="2503037"/>
            <a:ext cx="1937784" cy="5078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Miles of Overhead Lines</a:t>
            </a:r>
          </a:p>
        </p:txBody>
      </p:sp>
      <p:sp>
        <p:nvSpPr>
          <p:cNvPr id="17" name="Oval 16">
            <a:extLst>
              <a:ext uri="{FF2B5EF4-FFF2-40B4-BE49-F238E27FC236}">
                <a16:creationId xmlns:a16="http://schemas.microsoft.com/office/drawing/2014/main" id="{9785CEF5-C897-1944-A526-7FCF09D5AC55}"/>
              </a:ext>
            </a:extLst>
          </p:cNvPr>
          <p:cNvSpPr/>
          <p:nvPr/>
        </p:nvSpPr>
        <p:spPr>
          <a:xfrm>
            <a:off x="8587264" y="2428831"/>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5172D31-489E-DC43-B1D3-8743AB89B704}"/>
              </a:ext>
            </a:extLst>
          </p:cNvPr>
          <p:cNvSpPr txBox="1"/>
          <p:nvPr/>
        </p:nvSpPr>
        <p:spPr>
          <a:xfrm>
            <a:off x="9286004" y="4793941"/>
            <a:ext cx="1918743" cy="5078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Underground Infrastructure</a:t>
            </a:r>
          </a:p>
        </p:txBody>
      </p:sp>
      <p:sp>
        <p:nvSpPr>
          <p:cNvPr id="27" name="Oval 26">
            <a:extLst>
              <a:ext uri="{FF2B5EF4-FFF2-40B4-BE49-F238E27FC236}">
                <a16:creationId xmlns:a16="http://schemas.microsoft.com/office/drawing/2014/main" id="{55951F6B-2B6D-664D-8850-6B8743BD75E8}"/>
              </a:ext>
            </a:extLst>
          </p:cNvPr>
          <p:cNvSpPr/>
          <p:nvPr/>
        </p:nvSpPr>
        <p:spPr>
          <a:xfrm>
            <a:off x="8567685" y="1686195"/>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0D1D020D-7C59-0743-A407-FCE1B59C30AD}"/>
              </a:ext>
            </a:extLst>
          </p:cNvPr>
          <p:cNvSpPr txBox="1"/>
          <p:nvPr/>
        </p:nvSpPr>
        <p:spPr>
          <a:xfrm>
            <a:off x="8560759" y="2567037"/>
            <a:ext cx="725245"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3,500</a:t>
            </a:r>
          </a:p>
        </p:txBody>
      </p:sp>
      <p:sp>
        <p:nvSpPr>
          <p:cNvPr id="29" name="TextBox 28">
            <a:extLst>
              <a:ext uri="{FF2B5EF4-FFF2-40B4-BE49-F238E27FC236}">
                <a16:creationId xmlns:a16="http://schemas.microsoft.com/office/drawing/2014/main" id="{BF2FDB4F-8303-FA4E-981E-D3C202DF904D}"/>
              </a:ext>
            </a:extLst>
          </p:cNvPr>
          <p:cNvSpPr txBox="1"/>
          <p:nvPr/>
        </p:nvSpPr>
        <p:spPr>
          <a:xfrm>
            <a:off x="8567685" y="1843582"/>
            <a:ext cx="674951"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a:t>
            </a:r>
          </a:p>
        </p:txBody>
      </p:sp>
      <p:sp>
        <p:nvSpPr>
          <p:cNvPr id="30" name="TextBox 29">
            <a:extLst>
              <a:ext uri="{FF2B5EF4-FFF2-40B4-BE49-F238E27FC236}">
                <a16:creationId xmlns:a16="http://schemas.microsoft.com/office/drawing/2014/main" id="{67701D11-6612-E143-BCD9-55C3683564EB}"/>
              </a:ext>
            </a:extLst>
          </p:cNvPr>
          <p:cNvSpPr txBox="1"/>
          <p:nvPr/>
        </p:nvSpPr>
        <p:spPr>
          <a:xfrm>
            <a:off x="8487319" y="3342484"/>
            <a:ext cx="67495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31" name="TextBox 30">
            <a:extLst>
              <a:ext uri="{FF2B5EF4-FFF2-40B4-BE49-F238E27FC236}">
                <a16:creationId xmlns:a16="http://schemas.microsoft.com/office/drawing/2014/main" id="{9A45003A-5947-B448-9B4C-56C5D740BF39}"/>
              </a:ext>
            </a:extLst>
          </p:cNvPr>
          <p:cNvSpPr txBox="1"/>
          <p:nvPr/>
        </p:nvSpPr>
        <p:spPr>
          <a:xfrm>
            <a:off x="8560759" y="4074992"/>
            <a:ext cx="674951"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221</a:t>
            </a:r>
          </a:p>
        </p:txBody>
      </p:sp>
      <p:sp>
        <p:nvSpPr>
          <p:cNvPr id="38" name="TextBox 37">
            <a:extLst>
              <a:ext uri="{FF2B5EF4-FFF2-40B4-BE49-F238E27FC236}">
                <a16:creationId xmlns:a16="http://schemas.microsoft.com/office/drawing/2014/main" id="{347059F7-D96A-4DDB-93CD-752E3F19C003}"/>
              </a:ext>
            </a:extLst>
          </p:cNvPr>
          <p:cNvSpPr txBox="1"/>
          <p:nvPr/>
        </p:nvSpPr>
        <p:spPr>
          <a:xfrm>
            <a:off x="9286004" y="5662304"/>
            <a:ext cx="1785027" cy="300082"/>
          </a:xfrm>
          <a:prstGeom prst="rect">
            <a:avLst/>
          </a:prstGeom>
          <a:noFill/>
        </p:spPr>
        <p:txBody>
          <a:bodyPr wrap="square" rtlCol="0" anchor="t">
            <a:spAutoFit/>
          </a:bodyPr>
          <a:lstStyle>
            <a:defPPr>
              <a:defRPr lang="en-US"/>
            </a:defPPr>
            <a:lvl1pPr>
              <a:defRPr>
                <a:solidFill>
                  <a:schemeClr val="bg1"/>
                </a:solidFill>
                <a:latin typeface="+mj-lt"/>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Trees Inventoried</a:t>
            </a:r>
          </a:p>
        </p:txBody>
      </p:sp>
      <p:grpSp>
        <p:nvGrpSpPr>
          <p:cNvPr id="6" name="Group 5">
            <a:extLst>
              <a:ext uri="{FF2B5EF4-FFF2-40B4-BE49-F238E27FC236}">
                <a16:creationId xmlns:a16="http://schemas.microsoft.com/office/drawing/2014/main" id="{540426F2-9B74-4D86-9C92-0424EB9ECC99}"/>
              </a:ext>
            </a:extLst>
          </p:cNvPr>
          <p:cNvGrpSpPr/>
          <p:nvPr/>
        </p:nvGrpSpPr>
        <p:grpSpPr>
          <a:xfrm>
            <a:off x="2793460" y="1564869"/>
            <a:ext cx="4191208" cy="827422"/>
            <a:chOff x="1692613" y="943491"/>
            <a:chExt cx="5588277" cy="1103229"/>
          </a:xfrm>
        </p:grpSpPr>
        <p:sp>
          <p:nvSpPr>
            <p:cNvPr id="5" name="Rectangle 4">
              <a:extLst>
                <a:ext uri="{FF2B5EF4-FFF2-40B4-BE49-F238E27FC236}">
                  <a16:creationId xmlns:a16="http://schemas.microsoft.com/office/drawing/2014/main" id="{5AF9803B-C5F2-49A1-882A-65EC683C9D97}"/>
                </a:ext>
              </a:extLst>
            </p:cNvPr>
            <p:cNvSpPr/>
            <p:nvPr/>
          </p:nvSpPr>
          <p:spPr>
            <a:xfrm>
              <a:off x="1692613" y="943491"/>
              <a:ext cx="5282119" cy="45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1F543725-94D1-4E3E-913E-73EC51B6B7A4}"/>
                </a:ext>
              </a:extLst>
            </p:cNvPr>
            <p:cNvSpPr/>
            <p:nvPr/>
          </p:nvSpPr>
          <p:spPr>
            <a:xfrm>
              <a:off x="3767536" y="1214284"/>
              <a:ext cx="3513354" cy="83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5" name="Group 44">
            <a:extLst>
              <a:ext uri="{FF2B5EF4-FFF2-40B4-BE49-F238E27FC236}">
                <a16:creationId xmlns:a16="http://schemas.microsoft.com/office/drawing/2014/main" id="{477CE5F4-D399-4A04-935A-8FA37ECCB02B}"/>
              </a:ext>
            </a:extLst>
          </p:cNvPr>
          <p:cNvGrpSpPr/>
          <p:nvPr/>
        </p:nvGrpSpPr>
        <p:grpSpPr>
          <a:xfrm>
            <a:off x="7119865" y="4527293"/>
            <a:ext cx="255572" cy="1383786"/>
            <a:chOff x="1692613" y="943491"/>
            <a:chExt cx="5588277" cy="1103229"/>
          </a:xfrm>
        </p:grpSpPr>
        <p:sp>
          <p:nvSpPr>
            <p:cNvPr id="46" name="Rectangle 45">
              <a:extLst>
                <a:ext uri="{FF2B5EF4-FFF2-40B4-BE49-F238E27FC236}">
                  <a16:creationId xmlns:a16="http://schemas.microsoft.com/office/drawing/2014/main" id="{3F288240-3431-4B00-8C9F-A360D56205BB}"/>
                </a:ext>
              </a:extLst>
            </p:cNvPr>
            <p:cNvSpPr/>
            <p:nvPr/>
          </p:nvSpPr>
          <p:spPr>
            <a:xfrm>
              <a:off x="1692613" y="943491"/>
              <a:ext cx="5282119" cy="45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2B6E61B2-7EDB-4D0F-8737-26F5F9D7B28A}"/>
                </a:ext>
              </a:extLst>
            </p:cNvPr>
            <p:cNvSpPr/>
            <p:nvPr/>
          </p:nvSpPr>
          <p:spPr>
            <a:xfrm>
              <a:off x="3767536" y="1214284"/>
              <a:ext cx="3513354" cy="83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7" name="Rectangle 6">
            <a:extLst>
              <a:ext uri="{FF2B5EF4-FFF2-40B4-BE49-F238E27FC236}">
                <a16:creationId xmlns:a16="http://schemas.microsoft.com/office/drawing/2014/main" id="{3ED609AF-4F99-4507-9C04-351870875D92}"/>
              </a:ext>
            </a:extLst>
          </p:cNvPr>
          <p:cNvSpPr/>
          <p:nvPr/>
        </p:nvSpPr>
        <p:spPr>
          <a:xfrm>
            <a:off x="9489537" y="950958"/>
            <a:ext cx="1802064" cy="879242"/>
          </a:xfrm>
          <a:prstGeom prst="rect">
            <a:avLst/>
          </a:prstGeom>
          <a:solidFill>
            <a:srgbClr val="B82340"/>
          </a:solidFill>
          <a:ln>
            <a:solidFill>
              <a:srgbClr val="B8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15580BA9-5CF4-4763-8CC7-B7CDDEB174B8}"/>
              </a:ext>
            </a:extLst>
          </p:cNvPr>
          <p:cNvSpPr/>
          <p:nvPr/>
        </p:nvSpPr>
        <p:spPr>
          <a:xfrm>
            <a:off x="8596549" y="3158500"/>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ECADDDCC-F233-49AC-A72A-9080BE279A33}"/>
              </a:ext>
            </a:extLst>
          </p:cNvPr>
          <p:cNvSpPr/>
          <p:nvPr/>
        </p:nvSpPr>
        <p:spPr>
          <a:xfrm>
            <a:off x="8598253" y="4722445"/>
            <a:ext cx="617220" cy="61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3A648E10-4438-409D-9D3D-E6E86EE75B71}"/>
              </a:ext>
            </a:extLst>
          </p:cNvPr>
          <p:cNvSpPr txBox="1"/>
          <p:nvPr/>
        </p:nvSpPr>
        <p:spPr>
          <a:xfrm>
            <a:off x="8567685" y="3292698"/>
            <a:ext cx="674951"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183k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6B4C95CC-78A8-4141-86E5-6AD0C7FE094C}"/>
              </a:ext>
            </a:extLst>
          </p:cNvPr>
          <p:cNvSpPr txBox="1"/>
          <p:nvPr/>
        </p:nvSpPr>
        <p:spPr>
          <a:xfrm>
            <a:off x="8569388" y="4875492"/>
            <a:ext cx="674951"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42%</a:t>
            </a:r>
          </a:p>
        </p:txBody>
      </p:sp>
      <p:sp>
        <p:nvSpPr>
          <p:cNvPr id="9" name="TextBox 8">
            <a:extLst>
              <a:ext uri="{FF2B5EF4-FFF2-40B4-BE49-F238E27FC236}">
                <a16:creationId xmlns:a16="http://schemas.microsoft.com/office/drawing/2014/main" id="{4A8B5BB5-533D-0348-A224-A15738BFA8C4}"/>
              </a:ext>
            </a:extLst>
          </p:cNvPr>
          <p:cNvSpPr txBox="1"/>
          <p:nvPr/>
        </p:nvSpPr>
        <p:spPr>
          <a:xfrm>
            <a:off x="9262215" y="1849956"/>
            <a:ext cx="2118719" cy="30008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Of Service Territory</a:t>
            </a:r>
          </a:p>
        </p:txBody>
      </p:sp>
      <p:pic>
        <p:nvPicPr>
          <p:cNvPr id="40" name="Picture 39">
            <a:extLst>
              <a:ext uri="{FF2B5EF4-FFF2-40B4-BE49-F238E27FC236}">
                <a16:creationId xmlns:a16="http://schemas.microsoft.com/office/drawing/2014/main" id="{BDA3CCFF-8B67-4C28-9967-462C3BA668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1033" r="1242"/>
          <a:stretch/>
        </p:blipFill>
        <p:spPr>
          <a:xfrm>
            <a:off x="0" y="-4792"/>
            <a:ext cx="8284457" cy="6862792"/>
          </a:xfrm>
          <a:prstGeom prst="rect">
            <a:avLst/>
          </a:prstGeom>
        </p:spPr>
      </p:pic>
      <p:grpSp>
        <p:nvGrpSpPr>
          <p:cNvPr id="41" name="Group 40">
            <a:extLst>
              <a:ext uri="{FF2B5EF4-FFF2-40B4-BE49-F238E27FC236}">
                <a16:creationId xmlns:a16="http://schemas.microsoft.com/office/drawing/2014/main" id="{6B04A5C0-94B3-4F41-AEE1-E04E8B1F0ADF}"/>
              </a:ext>
            </a:extLst>
          </p:cNvPr>
          <p:cNvGrpSpPr/>
          <p:nvPr/>
        </p:nvGrpSpPr>
        <p:grpSpPr>
          <a:xfrm>
            <a:off x="1765941" y="4862020"/>
            <a:ext cx="1087821" cy="955760"/>
            <a:chOff x="353617" y="4271097"/>
            <a:chExt cx="1711571" cy="1342175"/>
          </a:xfrm>
          <a:effectLst>
            <a:outerShdw blurRad="50800" dist="38100" dir="2700000" algn="tl" rotWithShape="0">
              <a:prstClr val="black">
                <a:alpha val="40000"/>
              </a:prstClr>
            </a:outerShdw>
          </a:effectLst>
        </p:grpSpPr>
        <p:sp>
          <p:nvSpPr>
            <p:cNvPr id="42" name="Rectangle 41">
              <a:extLst>
                <a:ext uri="{FF2B5EF4-FFF2-40B4-BE49-F238E27FC236}">
                  <a16:creationId xmlns:a16="http://schemas.microsoft.com/office/drawing/2014/main" id="{BEC49B32-F78F-4B77-8048-B874D3F9040A}"/>
                </a:ext>
              </a:extLst>
            </p:cNvPr>
            <p:cNvSpPr/>
            <p:nvPr/>
          </p:nvSpPr>
          <p:spPr>
            <a:xfrm>
              <a:off x="353617" y="4271097"/>
              <a:ext cx="1656079" cy="1342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CFD7AE77-E969-4E58-BF2B-EE94F7E7BEF7}"/>
                </a:ext>
              </a:extLst>
            </p:cNvPr>
            <p:cNvSpPr txBox="1"/>
            <p:nvPr/>
          </p:nvSpPr>
          <p:spPr>
            <a:xfrm>
              <a:off x="353617" y="4335233"/>
              <a:ext cx="1656079" cy="518653"/>
            </a:xfrm>
            <a:prstGeom prst="rect">
              <a:avLst/>
            </a:prstGeom>
            <a:noFill/>
            <a:ln>
              <a:noFill/>
            </a:ln>
          </p:spPr>
          <p:txBody>
            <a:bodyPr wrap="square" lIns="34290" rIns="3429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High Fire Threat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District (HFTD</a:t>
              </a: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44" name="TextBox 43">
              <a:extLst>
                <a:ext uri="{FF2B5EF4-FFF2-40B4-BE49-F238E27FC236}">
                  <a16:creationId xmlns:a16="http://schemas.microsoft.com/office/drawing/2014/main" id="{B3E01F21-3DBA-46AB-9F8E-577A919FDDB1}"/>
                </a:ext>
              </a:extLst>
            </p:cNvPr>
            <p:cNvSpPr txBox="1"/>
            <p:nvPr/>
          </p:nvSpPr>
          <p:spPr>
            <a:xfrm>
              <a:off x="1182955" y="4889534"/>
              <a:ext cx="882233" cy="324158"/>
            </a:xfrm>
            <a:prstGeom prst="rect">
              <a:avLst/>
            </a:prstGeom>
            <a:noFill/>
            <a:ln>
              <a:noFill/>
            </a:ln>
          </p:spPr>
          <p:txBody>
            <a:bodyPr wrap="square" lIns="34290" r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Tier</a:t>
              </a: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 2</a:t>
              </a:r>
            </a:p>
          </p:txBody>
        </p:sp>
        <p:sp>
          <p:nvSpPr>
            <p:cNvPr id="48" name="TextBox 47">
              <a:extLst>
                <a:ext uri="{FF2B5EF4-FFF2-40B4-BE49-F238E27FC236}">
                  <a16:creationId xmlns:a16="http://schemas.microsoft.com/office/drawing/2014/main" id="{EF229516-4EF9-49E0-ACA2-7ACD35FB8241}"/>
                </a:ext>
              </a:extLst>
            </p:cNvPr>
            <p:cNvSpPr txBox="1"/>
            <p:nvPr/>
          </p:nvSpPr>
          <p:spPr>
            <a:xfrm>
              <a:off x="1177456" y="5236328"/>
              <a:ext cx="882233" cy="324158"/>
            </a:xfrm>
            <a:prstGeom prst="rect">
              <a:avLst/>
            </a:prstGeom>
            <a:noFill/>
            <a:ln>
              <a:noFill/>
            </a:ln>
          </p:spPr>
          <p:txBody>
            <a:bodyPr wrap="square" lIns="34290" r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Tier</a:t>
              </a: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 3</a:t>
              </a:r>
            </a:p>
          </p:txBody>
        </p:sp>
        <p:sp>
          <p:nvSpPr>
            <p:cNvPr id="50" name="Rectangle 49">
              <a:extLst>
                <a:ext uri="{FF2B5EF4-FFF2-40B4-BE49-F238E27FC236}">
                  <a16:creationId xmlns:a16="http://schemas.microsoft.com/office/drawing/2014/main" id="{54112251-5974-428D-A8FA-339C6D0AD544}"/>
                </a:ext>
              </a:extLst>
            </p:cNvPr>
            <p:cNvSpPr/>
            <p:nvPr/>
          </p:nvSpPr>
          <p:spPr>
            <a:xfrm>
              <a:off x="725486" y="5245296"/>
              <a:ext cx="372880" cy="225805"/>
            </a:xfrm>
            <a:prstGeom prst="rect">
              <a:avLst/>
            </a:prstGeom>
            <a:solidFill>
              <a:srgbClr val="A83C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3F9B6C84-CA03-4049-BDB8-C82C011C1D4E}"/>
                </a:ext>
              </a:extLst>
            </p:cNvPr>
            <p:cNvSpPr/>
            <p:nvPr/>
          </p:nvSpPr>
          <p:spPr>
            <a:xfrm>
              <a:off x="711444" y="4907066"/>
              <a:ext cx="372880" cy="225805"/>
            </a:xfrm>
            <a:prstGeom prst="rect">
              <a:avLst/>
            </a:prstGeom>
            <a:solidFill>
              <a:srgbClr val="E3B3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9" name="TextBox 48">
            <a:extLst>
              <a:ext uri="{FF2B5EF4-FFF2-40B4-BE49-F238E27FC236}">
                <a16:creationId xmlns:a16="http://schemas.microsoft.com/office/drawing/2014/main" id="{1594D0F6-7138-4C03-A6C5-0BB54A71BF9F}"/>
              </a:ext>
            </a:extLst>
          </p:cNvPr>
          <p:cNvSpPr txBox="1"/>
          <p:nvPr/>
        </p:nvSpPr>
        <p:spPr>
          <a:xfrm>
            <a:off x="8587264" y="5639222"/>
            <a:ext cx="674951"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53%</a:t>
            </a:r>
          </a:p>
        </p:txBody>
      </p:sp>
      <p:sp>
        <p:nvSpPr>
          <p:cNvPr id="52" name="Title 1">
            <a:extLst>
              <a:ext uri="{FF2B5EF4-FFF2-40B4-BE49-F238E27FC236}">
                <a16:creationId xmlns:a16="http://schemas.microsoft.com/office/drawing/2014/main" id="{40D6EA45-3B01-4657-9280-F02E3C9F8EF8}"/>
              </a:ext>
            </a:extLst>
          </p:cNvPr>
          <p:cNvSpPr txBox="1">
            <a:spLocks/>
          </p:cNvSpPr>
          <p:nvPr/>
        </p:nvSpPr>
        <p:spPr>
          <a:xfrm>
            <a:off x="0" y="22909"/>
            <a:ext cx="6521957" cy="757130"/>
          </a:xfrm>
          <a:prstGeom prst="rect">
            <a:avLst/>
          </a:prstGeom>
        </p:spPr>
        <p:txBody>
          <a:bodyPr wrap="square">
            <a:sp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Wildfire Risk in SDG&amp;E’s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UI" panose="020B0502040204020203" pitchFamily="34" charset="0"/>
                <a:ea typeface="+mj-ea"/>
                <a:cs typeface="Segoe UI" panose="020B0502040204020203" pitchFamily="34" charset="0"/>
              </a:rPr>
              <a:t>Service Area</a:t>
            </a:r>
          </a:p>
        </p:txBody>
      </p:sp>
      <p:sp>
        <p:nvSpPr>
          <p:cNvPr id="2" name="TextBox 1">
            <a:extLst>
              <a:ext uri="{FF2B5EF4-FFF2-40B4-BE49-F238E27FC236}">
                <a16:creationId xmlns:a16="http://schemas.microsoft.com/office/drawing/2014/main" id="{27376E92-F338-95F1-D8B4-FE08E01CDEAD}"/>
              </a:ext>
            </a:extLst>
          </p:cNvPr>
          <p:cNvSpPr txBox="1"/>
          <p:nvPr/>
        </p:nvSpPr>
        <p:spPr>
          <a:xfrm>
            <a:off x="8453204" y="1185797"/>
            <a:ext cx="3450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High Fire Threat District (HFTD)</a:t>
            </a:r>
          </a:p>
        </p:txBody>
      </p:sp>
    </p:spTree>
    <p:extLst>
      <p:ext uri="{BB962C8B-B14F-4D97-AF65-F5344CB8AC3E}">
        <p14:creationId xmlns:p14="http://schemas.microsoft.com/office/powerpoint/2010/main" val="42037548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4F24-2FEF-484D-B18F-B649BB8CCAE4}"/>
              </a:ext>
            </a:extLst>
          </p:cNvPr>
          <p:cNvSpPr>
            <a:spLocks noGrp="1"/>
          </p:cNvSpPr>
          <p:nvPr>
            <p:ph type="title"/>
          </p:nvPr>
        </p:nvSpPr>
        <p:spPr>
          <a:xfrm>
            <a:off x="609600" y="260255"/>
            <a:ext cx="10972800" cy="689202"/>
          </a:xfrm>
        </p:spPr>
        <p:txBody>
          <a:bodyPr>
            <a:normAutofit/>
          </a:bodyPr>
          <a:lstStyle/>
          <a:p>
            <a:r>
              <a:rPr lang="en-US"/>
              <a:t>WebEx Logistics</a:t>
            </a:r>
          </a:p>
        </p:txBody>
      </p:sp>
      <p:sp>
        <p:nvSpPr>
          <p:cNvPr id="3" name="Content Placeholder 2">
            <a:extLst>
              <a:ext uri="{FF2B5EF4-FFF2-40B4-BE49-F238E27FC236}">
                <a16:creationId xmlns:a16="http://schemas.microsoft.com/office/drawing/2014/main" id="{74979AFF-ACB6-48B4-BFB9-C6A5A747B111}"/>
              </a:ext>
            </a:extLst>
          </p:cNvPr>
          <p:cNvSpPr>
            <a:spLocks noGrp="1"/>
          </p:cNvSpPr>
          <p:nvPr>
            <p:ph idx="1"/>
          </p:nvPr>
        </p:nvSpPr>
        <p:spPr>
          <a:xfrm>
            <a:off x="310223" y="1114741"/>
            <a:ext cx="10562172" cy="5486400"/>
          </a:xfrm>
          <a:prstGeom prst="rect">
            <a:avLst/>
          </a:prstGeom>
        </p:spPr>
        <p:txBody>
          <a:bodyPr wrap="square" numCol="2" anchor="t">
            <a:spAutoFit/>
          </a:bodyPr>
          <a:lstStyle/>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All attendees are muted on entry by default.</a:t>
            </a:r>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US" sz="1600" dirty="0"/>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Please write your questions in the Q &amp; A box, and addressed to the host and presenters. Some questions will be addressed at the end of each section while others will be answered at the end of the workshop. </a:t>
            </a:r>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US" sz="1600" dirty="0"/>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Comments can be provided verbally during the feedback session using the “raise hand” function.</a:t>
            </a:r>
          </a:p>
          <a:p>
            <a:pPr marL="713740" marR="0" lvl="1"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The host will unmute you and you will have a maximum of 2 minutes to speak.</a:t>
            </a:r>
          </a:p>
          <a:p>
            <a:pPr marL="713740" marR="0" lvl="1"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Please lower your hand after you’ve asked your question by clicking on the “raise hand” again.</a:t>
            </a:r>
          </a:p>
          <a:p>
            <a:pPr marL="713740" marR="0" lvl="1"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800" dirty="0"/>
              <a:t>If you have another question, please “re-raise your hand” by clicking on the “raise hand” button twice.</a:t>
            </a:r>
          </a:p>
          <a:p>
            <a:pPr marL="0" marR="0" lvl="0" indent="0" algn="l" defTabSz="342892" rtl="0" eaLnBrk="1" fontAlgn="auto" latinLnBrk="0" hangingPunct="1">
              <a:lnSpc>
                <a:spcPct val="100000"/>
              </a:lnSpc>
              <a:spcBef>
                <a:spcPts val="0"/>
              </a:spcBef>
              <a:spcAft>
                <a:spcPts val="200"/>
              </a:spcAft>
              <a:buClrTx/>
              <a:buSzTx/>
              <a:buNone/>
              <a:tabLst/>
              <a:defRPr/>
            </a:pPr>
            <a:endParaRPr kumimoji="0" lang="en-US" sz="1800" b="0" i="0" u="none" strike="noStrike" kern="1200" cap="none" spc="0" normalizeH="0" baseline="0" noProof="0" dirty="0">
              <a:ln>
                <a:noFill/>
              </a:ln>
              <a:solidFill>
                <a:srgbClr val="4C609E"/>
              </a:solidFill>
              <a:effectLst/>
              <a:uLnTx/>
              <a:uFillTx/>
              <a:latin typeface="Calibri" panose="020F0502020204030204"/>
              <a:ea typeface="+mn-ea"/>
              <a:cs typeface="+mn-cs"/>
            </a:endParaRPr>
          </a:p>
          <a:p>
            <a:pPr marL="0" marR="0" lvl="0" indent="0" algn="l" defTabSz="342892" rtl="0" eaLnBrk="1" fontAlgn="auto" latinLnBrk="0" hangingPunct="1">
              <a:lnSpc>
                <a:spcPct val="100000"/>
              </a:lnSpc>
              <a:spcBef>
                <a:spcPts val="0"/>
              </a:spcBef>
              <a:spcAft>
                <a:spcPts val="200"/>
              </a:spcAft>
              <a:buClrTx/>
              <a:buSzTx/>
              <a:buFontTx/>
              <a:buNone/>
              <a:tabLst/>
              <a:defRPr/>
            </a:pPr>
            <a:endParaRPr kumimoji="0" lang="en-US" sz="1800" b="0" i="0" u="none" strike="noStrike" kern="1200" cap="none" spc="0" normalizeH="0" baseline="0" noProof="0" dirty="0">
              <a:ln>
                <a:noFill/>
              </a:ln>
              <a:solidFill>
                <a:srgbClr val="4C609E"/>
              </a:solidFill>
              <a:effectLst/>
              <a:uLnTx/>
              <a:uFillTx/>
              <a:latin typeface="Calibri" panose="020F0502020204030204"/>
              <a:ea typeface="+mn-ea"/>
              <a:cs typeface="+mn-cs"/>
            </a:endParaRPr>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C609E"/>
              </a:solidFill>
              <a:effectLst/>
              <a:uLnTx/>
              <a:uFillTx/>
              <a:latin typeface="Calibri" panose="020F0502020204030204"/>
              <a:ea typeface="+mn-ea"/>
              <a:cs typeface="+mn-cs"/>
            </a:endParaRPr>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C609E"/>
              </a:solidFill>
              <a:effectLst/>
              <a:uLnTx/>
              <a:uFillTx/>
              <a:latin typeface="Calibri" panose="020F0502020204030204"/>
              <a:ea typeface="+mn-ea"/>
              <a:cs typeface="+mn-cs"/>
            </a:endParaRPr>
          </a:p>
          <a:p>
            <a:pPr marL="256540" marR="0" lvl="0" indent="-256540" algn="l" defTabSz="342892"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C609E"/>
              </a:solidFill>
              <a:effectLst/>
              <a:uLnTx/>
              <a:uFillTx/>
              <a:latin typeface="Calibri" panose="020F0502020204030204"/>
              <a:ea typeface="+mn-ea"/>
              <a:cs typeface="+mn-cs"/>
            </a:endParaRPr>
          </a:p>
          <a:p>
            <a:pPr marL="0" marR="0" lvl="0" indent="0" algn="l" defTabSz="342892" rtl="0" eaLnBrk="1" fontAlgn="auto" latinLnBrk="0" hangingPunct="1">
              <a:lnSpc>
                <a:spcPct val="100000"/>
              </a:lnSpc>
              <a:spcBef>
                <a:spcPts val="0"/>
              </a:spcBef>
              <a:spcAft>
                <a:spcPts val="200"/>
              </a:spcAft>
              <a:buClrTx/>
              <a:buSzTx/>
              <a:buFontTx/>
              <a:buNone/>
              <a:tabLst/>
              <a:defRPr/>
            </a:pPr>
            <a:endParaRPr kumimoji="0" lang="en-US" sz="2000" b="0" i="0" u="none" strike="noStrike" kern="1200" cap="none" spc="0" normalizeH="0" baseline="0" noProof="0" dirty="0">
              <a:ln>
                <a:noFill/>
              </a:ln>
              <a:solidFill>
                <a:srgbClr val="4C609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1616327-CD01-4585-8606-0EE41FC2F3EB}"/>
              </a:ext>
            </a:extLst>
          </p:cNvPr>
          <p:cNvSpPr/>
          <p:nvPr/>
        </p:nvSpPr>
        <p:spPr>
          <a:xfrm>
            <a:off x="5922032" y="260255"/>
            <a:ext cx="6131859" cy="589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7A895D4-D106-433A-8FD1-4C0D9485387E}"/>
              </a:ext>
            </a:extLst>
          </p:cNvPr>
          <p:cNvGrpSpPr/>
          <p:nvPr/>
        </p:nvGrpSpPr>
        <p:grpSpPr>
          <a:xfrm>
            <a:off x="6164564" y="1806222"/>
            <a:ext cx="5631788" cy="4346833"/>
            <a:chOff x="6191047" y="3165112"/>
            <a:chExt cx="5631788" cy="4346833"/>
          </a:xfrm>
        </p:grpSpPr>
        <p:pic>
          <p:nvPicPr>
            <p:cNvPr id="49" name="6CFCF86C-2DAD-4FD8-8411-F4313EF756BB">
              <a:extLst>
                <a:ext uri="{FF2B5EF4-FFF2-40B4-BE49-F238E27FC236}">
                  <a16:creationId xmlns:a16="http://schemas.microsoft.com/office/drawing/2014/main" id="{3B7A23BF-7CBE-4132-90AF-F62FA9A87A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29" y="4398454"/>
              <a:ext cx="2678906" cy="2043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 name="Subtitle 2">
              <a:extLst>
                <a:ext uri="{FF2B5EF4-FFF2-40B4-BE49-F238E27FC236}">
                  <a16:creationId xmlns:a16="http://schemas.microsoft.com/office/drawing/2014/main" id="{37BACB95-3E41-4879-BA01-D373428F848D}"/>
                </a:ext>
              </a:extLst>
            </p:cNvPr>
            <p:cNvSpPr txBox="1">
              <a:spLocks/>
            </p:cNvSpPr>
            <p:nvPr/>
          </p:nvSpPr>
          <p:spPr>
            <a:xfrm>
              <a:off x="6191047" y="4671416"/>
              <a:ext cx="2678906" cy="628535"/>
            </a:xfrm>
            <a:prstGeom prst="rect">
              <a:avLst/>
            </a:prstGeom>
            <a:ln>
              <a:noFill/>
            </a:ln>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prstClr val="black"/>
                  </a:solidFill>
                  <a:effectLst/>
                  <a:uLnTx/>
                  <a:uFillTx/>
                  <a:ea typeface="+mn-ea"/>
                  <a:cs typeface="+mn-cs"/>
                </a:rPr>
                <a:t>2. Raise your hand by clicking the hand icon.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prstClr val="black"/>
                  </a:solidFill>
                  <a:effectLst/>
                  <a:uLnTx/>
                  <a:uFillTx/>
                  <a:ea typeface="+mn-ea"/>
                  <a:cs typeface="+mn-cs"/>
                </a:rPr>
                <a:t>3. Lower it by clicking again.</a:t>
              </a:r>
            </a:p>
          </p:txBody>
        </p:sp>
        <p:sp>
          <p:nvSpPr>
            <p:cNvPr id="51" name="Oval 50">
              <a:extLst>
                <a:ext uri="{FF2B5EF4-FFF2-40B4-BE49-F238E27FC236}">
                  <a16:creationId xmlns:a16="http://schemas.microsoft.com/office/drawing/2014/main" id="{0DF589AD-AED2-4445-967F-7A9A95BEB9F5}"/>
                </a:ext>
              </a:extLst>
            </p:cNvPr>
            <p:cNvSpPr/>
            <p:nvPr/>
          </p:nvSpPr>
          <p:spPr>
            <a:xfrm>
              <a:off x="8688829" y="7202414"/>
              <a:ext cx="344556" cy="309531"/>
            </a:xfrm>
            <a:prstGeom prst="ellipse">
              <a:avLst/>
            </a:prstGeom>
            <a:noFill/>
            <a:ln w="28575">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4EA97E7F-3D5D-456C-A1DD-3E1F43299B62}"/>
                </a:ext>
              </a:extLst>
            </p:cNvPr>
            <p:cNvCxnSpPr>
              <a:cxnSpLocks/>
            </p:cNvCxnSpPr>
            <p:nvPr/>
          </p:nvCxnSpPr>
          <p:spPr>
            <a:xfrm flipV="1">
              <a:off x="9007290" y="6416695"/>
              <a:ext cx="705000" cy="687193"/>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06ED01C-120D-48CE-9F4E-1065668F30D2}"/>
                </a:ext>
              </a:extLst>
            </p:cNvPr>
            <p:cNvSpPr/>
            <p:nvPr/>
          </p:nvSpPr>
          <p:spPr>
            <a:xfrm>
              <a:off x="11199025" y="6149648"/>
              <a:ext cx="344556" cy="309531"/>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4" name="Picture 53" descr="A picture containing graphical user interface&#10;&#10;Description automatically generated">
              <a:extLst>
                <a:ext uri="{FF2B5EF4-FFF2-40B4-BE49-F238E27FC236}">
                  <a16:creationId xmlns:a16="http://schemas.microsoft.com/office/drawing/2014/main" id="{BAEC15E8-A541-4F36-88EB-B9D63A2D7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674" y="3497733"/>
              <a:ext cx="2048161" cy="485843"/>
            </a:xfrm>
            <a:prstGeom prst="rect">
              <a:avLst/>
            </a:prstGeom>
          </p:spPr>
        </p:pic>
        <p:sp>
          <p:nvSpPr>
            <p:cNvPr id="55" name="Subtitle 2">
              <a:extLst>
                <a:ext uri="{FF2B5EF4-FFF2-40B4-BE49-F238E27FC236}">
                  <a16:creationId xmlns:a16="http://schemas.microsoft.com/office/drawing/2014/main" id="{807DB075-C674-4ADE-A51F-3EDF4CCECD73}"/>
                </a:ext>
              </a:extLst>
            </p:cNvPr>
            <p:cNvSpPr txBox="1">
              <a:spLocks/>
            </p:cNvSpPr>
            <p:nvPr/>
          </p:nvSpPr>
          <p:spPr>
            <a:xfrm>
              <a:off x="6191047" y="3439529"/>
              <a:ext cx="2771336" cy="818468"/>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prstClr val="black"/>
                  </a:solidFill>
                  <a:effectLst/>
                  <a:uLnTx/>
                  <a:uFillTx/>
                  <a:ea typeface="+mn-ea"/>
                  <a:cs typeface="+mn-cs"/>
                </a:rPr>
                <a:t>1. Click here to access the attendee list to raise and lower your hand.</a:t>
              </a:r>
              <a:endParaRPr kumimoji="0" lang="en-US" sz="1700" b="0" i="0" u="none" strike="noStrike" kern="1200" cap="none" spc="0" normalizeH="0" baseline="0" noProof="0">
                <a:ln>
                  <a:noFill/>
                </a:ln>
                <a:solidFill>
                  <a:prstClr val="black"/>
                </a:solidFill>
                <a:effectLst/>
                <a:uLnTx/>
                <a:uFillTx/>
                <a:ea typeface="+mn-ea"/>
                <a:cs typeface="+mn-cs"/>
              </a:endParaRPr>
            </a:p>
          </p:txBody>
        </p:sp>
        <p:cxnSp>
          <p:nvCxnSpPr>
            <p:cNvPr id="56" name="Straight Arrow Connector 55">
              <a:extLst>
                <a:ext uri="{FF2B5EF4-FFF2-40B4-BE49-F238E27FC236}">
                  <a16:creationId xmlns:a16="http://schemas.microsoft.com/office/drawing/2014/main" id="{F79B5945-6D6A-4D06-8CCC-85B6571E1116}"/>
                </a:ext>
              </a:extLst>
            </p:cNvPr>
            <p:cNvCxnSpPr>
              <a:cxnSpLocks/>
            </p:cNvCxnSpPr>
            <p:nvPr/>
          </p:nvCxnSpPr>
          <p:spPr>
            <a:xfrm>
              <a:off x="8728367" y="3740654"/>
              <a:ext cx="1116258"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7" name="Straight Arrow Connector 56">
              <a:extLst>
                <a:ext uri="{FF2B5EF4-FFF2-40B4-BE49-F238E27FC236}">
                  <a16:creationId xmlns:a16="http://schemas.microsoft.com/office/drawing/2014/main" id="{843DDA84-40ED-4A9D-9EB8-91767203BAE4}"/>
                </a:ext>
              </a:extLst>
            </p:cNvPr>
            <p:cNvCxnSpPr>
              <a:cxnSpLocks/>
            </p:cNvCxnSpPr>
            <p:nvPr/>
          </p:nvCxnSpPr>
          <p:spPr>
            <a:xfrm>
              <a:off x="8794538" y="4985683"/>
              <a:ext cx="2403717" cy="122207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3" name="Straight Arrow Connector 72">
              <a:extLst>
                <a:ext uri="{FF2B5EF4-FFF2-40B4-BE49-F238E27FC236}">
                  <a16:creationId xmlns:a16="http://schemas.microsoft.com/office/drawing/2014/main" id="{7E34522F-5A62-423C-8144-A593EB59C169}"/>
                </a:ext>
              </a:extLst>
            </p:cNvPr>
            <p:cNvCxnSpPr>
              <a:cxnSpLocks/>
            </p:cNvCxnSpPr>
            <p:nvPr/>
          </p:nvCxnSpPr>
          <p:spPr>
            <a:xfrm>
              <a:off x="10773505" y="3165112"/>
              <a:ext cx="666045" cy="4176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43" name="TextBox 42">
            <a:extLst>
              <a:ext uri="{FF2B5EF4-FFF2-40B4-BE49-F238E27FC236}">
                <a16:creationId xmlns:a16="http://schemas.microsoft.com/office/drawing/2014/main" id="{A54D1A35-344D-4873-AFCB-A27A9BEA7F16}"/>
              </a:ext>
            </a:extLst>
          </p:cNvPr>
          <p:cNvSpPr txBox="1"/>
          <p:nvPr/>
        </p:nvSpPr>
        <p:spPr>
          <a:xfrm>
            <a:off x="6187556" y="997012"/>
            <a:ext cx="4097475" cy="1077218"/>
          </a:xfrm>
          <a:prstGeom prst="rect">
            <a:avLst/>
          </a:prstGeom>
          <a:noFill/>
        </p:spPr>
        <p:txBody>
          <a:bodyPr wrap="square" rtlCol="0">
            <a:spAutoFit/>
          </a:bodyPr>
          <a:lstStyle/>
          <a:p>
            <a:r>
              <a:rPr lang="en-US" b="1">
                <a:solidFill>
                  <a:srgbClr val="0070C0"/>
                </a:solidFill>
              </a:rPr>
              <a:t>WebEx Tip</a:t>
            </a:r>
          </a:p>
          <a:p>
            <a:endParaRPr lang="en-US">
              <a:solidFill>
                <a:srgbClr val="0070C0"/>
              </a:solidFill>
            </a:endParaRPr>
          </a:p>
          <a:p>
            <a:endParaRPr lang="en-US" sz="1400">
              <a:solidFill>
                <a:srgbClr val="0070C0"/>
              </a:solidFill>
            </a:endParaRPr>
          </a:p>
          <a:p>
            <a:pPr lvl="1"/>
            <a:endParaRPr lang="en-US" sz="1400"/>
          </a:p>
        </p:txBody>
      </p:sp>
      <p:sp>
        <p:nvSpPr>
          <p:cNvPr id="48" name="Subtitle 2">
            <a:extLst>
              <a:ext uri="{FF2B5EF4-FFF2-40B4-BE49-F238E27FC236}">
                <a16:creationId xmlns:a16="http://schemas.microsoft.com/office/drawing/2014/main" id="{5D63D645-6BB4-4984-9C5B-009CB5753053}"/>
              </a:ext>
            </a:extLst>
          </p:cNvPr>
          <p:cNvSpPr txBox="1">
            <a:spLocks/>
          </p:cNvSpPr>
          <p:nvPr/>
        </p:nvSpPr>
        <p:spPr>
          <a:xfrm>
            <a:off x="9748191" y="1276028"/>
            <a:ext cx="2158567" cy="628535"/>
          </a:xfrm>
          <a:prstGeom prst="rect">
            <a:avLst/>
          </a:prstGeom>
        </p:spPr>
        <p:txBody>
          <a:bodyPr vert="horz" lIns="68580" tIns="34290" rIns="68580" bIns="3429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prstClr val="black"/>
                </a:solidFill>
                <a:effectLst/>
                <a:uLnTx/>
                <a:uFillTx/>
                <a:ea typeface="+mn-ea"/>
                <a:cs typeface="+mn-cs"/>
              </a:rPr>
              <a:t>Access the written Q&amp;A panel here</a:t>
            </a:r>
            <a:endParaRPr kumimoji="0" lang="en-US" sz="17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7DF3CBFD-F170-4880-9C17-E8FC2749D608}"/>
              </a:ext>
            </a:extLst>
          </p:cNvPr>
          <p:cNvGrpSpPr/>
          <p:nvPr/>
        </p:nvGrpSpPr>
        <p:grpSpPr>
          <a:xfrm>
            <a:off x="5781241" y="5180359"/>
            <a:ext cx="6227957" cy="628535"/>
            <a:chOff x="4824206" y="4085100"/>
            <a:chExt cx="6227957" cy="628535"/>
          </a:xfrm>
        </p:grpSpPr>
        <p:pic>
          <p:nvPicPr>
            <p:cNvPr id="11" name="Picture 10" descr="Graphical user interface, application&#10;&#10;Description automatically generated">
              <a:extLst>
                <a:ext uri="{FF2B5EF4-FFF2-40B4-BE49-F238E27FC236}">
                  <a16:creationId xmlns:a16="http://schemas.microsoft.com/office/drawing/2014/main" id="{83851A2E-7036-4648-BA12-D8625E031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051" y="4115892"/>
              <a:ext cx="4382112" cy="552527"/>
            </a:xfrm>
            <a:prstGeom prst="rect">
              <a:avLst/>
            </a:prstGeom>
          </p:spPr>
        </p:pic>
        <p:sp>
          <p:nvSpPr>
            <p:cNvPr id="15" name="Subtitle 2">
              <a:extLst>
                <a:ext uri="{FF2B5EF4-FFF2-40B4-BE49-F238E27FC236}">
                  <a16:creationId xmlns:a16="http://schemas.microsoft.com/office/drawing/2014/main" id="{58CB817F-8561-43E5-871F-D3AE79C4F6A9}"/>
                </a:ext>
              </a:extLst>
            </p:cNvPr>
            <p:cNvSpPr txBox="1">
              <a:spLocks/>
            </p:cNvSpPr>
            <p:nvPr/>
          </p:nvSpPr>
          <p:spPr>
            <a:xfrm>
              <a:off x="4824206" y="4085100"/>
              <a:ext cx="2158567" cy="628535"/>
            </a:xfrm>
            <a:prstGeom prst="rect">
              <a:avLst/>
            </a:prstGeom>
          </p:spPr>
          <p:txBody>
            <a:bodyPr vert="horz" lIns="68580" tIns="34290" rIns="68580" bIns="3429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ea typeface="+mn-ea"/>
                  <a:cs typeface="+mn-cs"/>
                </a:rPr>
                <a:t>Access your meeting audio settings here</a:t>
              </a:r>
              <a:endParaRPr kumimoji="0" lang="en-US" sz="1425" b="0" i="0" u="none" strike="noStrike" kern="1200" cap="none" spc="0" normalizeH="0" baseline="0" noProof="0">
                <a:ln>
                  <a:noFill/>
                </a:ln>
                <a:solidFill>
                  <a:prstClr val="black"/>
                </a:solidFill>
                <a:effectLst/>
                <a:uLnTx/>
                <a:uFillTx/>
                <a:ea typeface="+mn-ea"/>
                <a:cs typeface="+mn-cs"/>
              </a:endParaRPr>
            </a:p>
          </p:txBody>
        </p:sp>
      </p:grpSp>
      <p:cxnSp>
        <p:nvCxnSpPr>
          <p:cNvPr id="60" name="Straight Arrow Connector 59">
            <a:extLst>
              <a:ext uri="{FF2B5EF4-FFF2-40B4-BE49-F238E27FC236}">
                <a16:creationId xmlns:a16="http://schemas.microsoft.com/office/drawing/2014/main" id="{9E1C4FF8-D076-4B72-8375-AB3402FC0402}"/>
              </a:ext>
            </a:extLst>
          </p:cNvPr>
          <p:cNvCxnSpPr>
            <a:cxnSpLocks/>
          </p:cNvCxnSpPr>
          <p:nvPr/>
        </p:nvCxnSpPr>
        <p:spPr>
          <a:xfrm flipV="1">
            <a:off x="7550232" y="5462588"/>
            <a:ext cx="2858253" cy="2298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 name="Slide Number Placeholder 3">
            <a:extLst>
              <a:ext uri="{FF2B5EF4-FFF2-40B4-BE49-F238E27FC236}">
                <a16:creationId xmlns:a16="http://schemas.microsoft.com/office/drawing/2014/main" id="{3684F3E7-41A6-4340-B7D3-4352BC1564C7}"/>
              </a:ext>
            </a:extLst>
          </p:cNvPr>
          <p:cNvSpPr>
            <a:spLocks noGrp="1"/>
          </p:cNvSpPr>
          <p:nvPr>
            <p:ph type="sldNum" sz="quarter" idx="12"/>
          </p:nvPr>
        </p:nvSpPr>
        <p:spPr/>
        <p:txBody>
          <a:bodyPr/>
          <a:lstStyle/>
          <a:p>
            <a:fld id="{1C4126A1-9282-4A82-AC02-A59AF4A969C8}" type="slidenum">
              <a:rPr lang="en-US" smtClean="0"/>
              <a:t>3</a:t>
            </a:fld>
            <a:endParaRPr lang="en-US"/>
          </a:p>
        </p:txBody>
      </p:sp>
    </p:spTree>
    <p:extLst>
      <p:ext uri="{BB962C8B-B14F-4D97-AF65-F5344CB8AC3E}">
        <p14:creationId xmlns:p14="http://schemas.microsoft.com/office/powerpoint/2010/main" val="162559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outdoor, mountain, dirt&#10;&#10;Description automatically generated">
            <a:extLst>
              <a:ext uri="{FF2B5EF4-FFF2-40B4-BE49-F238E27FC236}">
                <a16:creationId xmlns:a16="http://schemas.microsoft.com/office/drawing/2014/main" id="{79FCD7FC-5A0D-47FF-BB19-4FBA6121A827}"/>
              </a:ext>
            </a:extLst>
          </p:cNvPr>
          <p:cNvPicPr>
            <a:picLocks/>
          </p:cNvPicPr>
          <p:nvPr/>
        </p:nvPicPr>
        <p:blipFill rotWithShape="1">
          <a:blip r:embed="rId4"/>
          <a:srcRect l="61" t="3483" r="-61" b="14307"/>
          <a:stretch/>
        </p:blipFill>
        <p:spPr>
          <a:xfrm>
            <a:off x="568297" y="1541851"/>
            <a:ext cx="3347876" cy="2414016"/>
          </a:xfrm>
          <a:prstGeom prst="rect">
            <a:avLst/>
          </a:prstGeom>
        </p:spPr>
      </p:pic>
      <p:graphicFrame>
        <p:nvGraphicFramePr>
          <p:cNvPr id="11" name="Object 10" hidden="1">
            <a:extLst>
              <a:ext uri="{FF2B5EF4-FFF2-40B4-BE49-F238E27FC236}">
                <a16:creationId xmlns:a16="http://schemas.microsoft.com/office/drawing/2014/main" id="{B6B43005-21D3-9F4D-82B9-73109CDDFCB4}"/>
              </a:ext>
            </a:extLst>
          </p:cNvPr>
          <p:cNvGraphicFramePr>
            <a:graphicFrameLocks noChangeAspect="1"/>
          </p:cNvGraphicFramePr>
          <p:nvPr>
            <p:custDataLst>
              <p:tags r:id="rId1"/>
            </p:custDataLst>
          </p:nvPr>
        </p:nvGraphicFramePr>
        <p:xfrm>
          <a:off x="2668192" y="858443"/>
          <a:ext cx="920" cy="1191"/>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1" name="Object 10" hidden="1">
                        <a:extLst>
                          <a:ext uri="{FF2B5EF4-FFF2-40B4-BE49-F238E27FC236}">
                            <a16:creationId xmlns:a16="http://schemas.microsoft.com/office/drawing/2014/main" id="{B6B43005-21D3-9F4D-82B9-73109CDDFCB4}"/>
                          </a:ext>
                        </a:extLst>
                      </p:cNvPr>
                      <p:cNvPicPr/>
                      <p:nvPr/>
                    </p:nvPicPr>
                    <p:blipFill>
                      <a:blip r:embed="rId6"/>
                      <a:stretch>
                        <a:fillRect/>
                      </a:stretch>
                    </p:blipFill>
                    <p:spPr>
                      <a:xfrm>
                        <a:off x="2668192" y="858443"/>
                        <a:ext cx="920" cy="119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8BCE6BC-1BD9-4068-B5E3-6EAD988D7465}"/>
              </a:ext>
            </a:extLst>
          </p:cNvPr>
          <p:cNvSpPr txBox="1"/>
          <p:nvPr/>
        </p:nvSpPr>
        <p:spPr>
          <a:xfrm>
            <a:off x="565966" y="4129986"/>
            <a:ext cx="3347876" cy="16722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By the end of 2023, </a:t>
            </a:r>
            <a:r>
              <a:rPr kumimoji="0" lang="en-US" sz="1467" b="1" i="0" u="none" strike="noStrike" kern="1200" cap="none" spc="0" normalizeH="0" baseline="0" noProof="0" dirty="0">
                <a:ln>
                  <a:noFill/>
                </a:ln>
                <a:solidFill>
                  <a:prstClr val="black"/>
                </a:solidFill>
                <a:effectLst/>
                <a:uLnTx/>
                <a:uFillTx/>
                <a:latin typeface="Arial" panose="020B0604020202020204"/>
                <a:ea typeface="+mj-ea"/>
                <a:cs typeface="Calibri"/>
                <a:sym typeface="Calibri"/>
              </a:rPr>
              <a:t>100% of SDG&amp;E’s transmission system </a:t>
            </a: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in Tier 3 of the HFTD will be </a:t>
            </a:r>
            <a:r>
              <a:rPr kumimoji="0" lang="en-US" sz="1467" b="1"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hardened</a:t>
            </a:r>
            <a:endParaRPr kumimoji="0" lang="en-US" sz="2133" b="0" i="0" u="none" strike="noStrike" kern="1200" cap="none" spc="0" normalizeH="0" baseline="0" noProof="0" dirty="0">
              <a:ln>
                <a:noFill/>
              </a:ln>
              <a:solidFill>
                <a:srgbClr val="000000"/>
              </a:solidFill>
              <a:effectLst/>
              <a:uLnTx/>
              <a:uFillTx/>
              <a:latin typeface="Arial" panose="020B0604020202020204"/>
              <a:ea typeface="+mj-ea"/>
              <a:cs typeface="+mj-cs"/>
              <a:sym typeface="Calibri"/>
            </a:endParaRP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84% </a:t>
            </a: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risk event reduction</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Falling conductor protection will be implemented on transmission</a:t>
            </a:r>
          </a:p>
        </p:txBody>
      </p:sp>
      <p:sp>
        <p:nvSpPr>
          <p:cNvPr id="7" name="TextBox 6">
            <a:extLst>
              <a:ext uri="{FF2B5EF4-FFF2-40B4-BE49-F238E27FC236}">
                <a16:creationId xmlns:a16="http://schemas.microsoft.com/office/drawing/2014/main" id="{D30E0A95-361E-4343-93E1-475845F23F87}"/>
              </a:ext>
            </a:extLst>
          </p:cNvPr>
          <p:cNvSpPr txBox="1"/>
          <p:nvPr/>
        </p:nvSpPr>
        <p:spPr>
          <a:xfrm>
            <a:off x="8223417" y="4129985"/>
            <a:ext cx="3277836" cy="2349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a:ln>
                  <a:noFill/>
                </a:ln>
                <a:solidFill>
                  <a:prstClr val="black"/>
                </a:solidFill>
                <a:effectLst/>
                <a:uLnTx/>
                <a:uFillTx/>
                <a:latin typeface="Arial" panose="020B0604020202020204"/>
                <a:ea typeface="+mj-ea"/>
                <a:cs typeface="Calibri"/>
                <a:sym typeface="Calibri"/>
              </a:rPr>
              <a:t>&gt;</a:t>
            </a:r>
            <a:r>
              <a:rPr kumimoji="0" lang="en-US" sz="1467" b="1" i="0" u="none" strike="noStrike" kern="1200" cap="none" spc="0" normalizeH="0" baseline="0" noProof="0">
                <a:ln>
                  <a:noFill/>
                </a:ln>
                <a:solidFill>
                  <a:srgbClr val="001C71"/>
                </a:solidFill>
                <a:effectLst/>
                <a:uLnTx/>
                <a:uFillTx/>
                <a:latin typeface="Arial" panose="020B0604020202020204"/>
                <a:ea typeface="+mj-ea"/>
                <a:cs typeface="Calibri"/>
                <a:sym typeface="Calibri"/>
              </a:rPr>
              <a:t> </a:t>
            </a:r>
            <a:r>
              <a:rPr kumimoji="0" lang="en-US" sz="1467" b="1" i="0" u="none" strike="noStrike" kern="1200" cap="none" spc="0" normalizeH="0" baseline="0" noProof="0">
                <a:ln>
                  <a:noFill/>
                </a:ln>
                <a:solidFill>
                  <a:prstClr val="black"/>
                </a:solidFill>
                <a:effectLst/>
                <a:uLnTx/>
                <a:uFillTx/>
                <a:latin typeface="Arial" panose="020B0604020202020204"/>
                <a:ea typeface="+mj-ea"/>
                <a:cs typeface="Calibri"/>
                <a:sym typeface="Calibri"/>
              </a:rPr>
              <a:t>900 / 3,500 miles (25%) </a:t>
            </a:r>
            <a:r>
              <a:rPr kumimoji="0" lang="en-US" sz="1467" b="0" i="0" u="none" strike="noStrike" kern="1200" cap="none" spc="0" normalizeH="0" baseline="0" noProof="0">
                <a:ln>
                  <a:noFill/>
                </a:ln>
                <a:solidFill>
                  <a:srgbClr val="000000"/>
                </a:solidFill>
                <a:effectLst/>
                <a:uLnTx/>
                <a:uFillTx/>
                <a:latin typeface="Arial" panose="020B0604020202020204"/>
                <a:ea typeface="+mj-ea"/>
                <a:cs typeface="Calibri"/>
                <a:sym typeface="Calibri"/>
              </a:rPr>
              <a:t>of overhead distribution lines in the HFTD have been hardened with bare wire and begun transition to covered wire</a:t>
            </a:r>
            <a:endParaRPr kumimoji="0" lang="en-US" sz="2133"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a:ln>
                  <a:noFill/>
                </a:ln>
                <a:solidFill>
                  <a:srgbClr val="000000"/>
                </a:solidFill>
                <a:effectLst/>
                <a:uLnTx/>
                <a:uFillTx/>
                <a:latin typeface="Arial" panose="020B0604020202020204"/>
                <a:ea typeface="+mj-ea"/>
                <a:cs typeface="Calibri"/>
                <a:sym typeface="Calibri"/>
              </a:rPr>
              <a:t>65% </a:t>
            </a:r>
            <a:r>
              <a:rPr kumimoji="0" lang="en-US" sz="1467" b="0" i="0" u="none" strike="noStrike" kern="1200" cap="none" spc="0" normalizeH="0" baseline="0" noProof="0">
                <a:ln>
                  <a:noFill/>
                </a:ln>
                <a:solidFill>
                  <a:srgbClr val="000000"/>
                </a:solidFill>
                <a:effectLst/>
                <a:uLnTx/>
                <a:uFillTx/>
                <a:latin typeface="Arial" panose="020B0604020202020204"/>
                <a:ea typeface="+mj-ea"/>
                <a:cs typeface="Calibri"/>
                <a:sym typeface="Calibri"/>
              </a:rPr>
              <a:t>risk event reduction</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000000"/>
                </a:solidFill>
                <a:effectLst/>
                <a:uLnTx/>
                <a:uFillTx/>
                <a:latin typeface="Arial" panose="020B0604020202020204"/>
                <a:ea typeface="+mj-ea"/>
                <a:cs typeface="Calibri"/>
                <a:sym typeface="Calibri"/>
              </a:rPr>
              <a:t>20 miles completed in 2021</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a:ln>
                  <a:noFill/>
                </a:ln>
                <a:solidFill>
                  <a:srgbClr val="000000"/>
                </a:solidFill>
                <a:effectLst/>
                <a:uLnTx/>
                <a:uFillTx/>
                <a:latin typeface="Arial" panose="020B0604020202020204"/>
                <a:ea typeface="+mj-ea"/>
                <a:cs typeface="Calibri"/>
                <a:sym typeface="Calibri"/>
              </a:rPr>
              <a:t>60 miles planned in 2022</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000000"/>
                </a:solidFill>
                <a:effectLst/>
                <a:uLnTx/>
                <a:uFillTx/>
                <a:latin typeface="Arial" panose="020B0604020202020204"/>
                <a:ea typeface="+mj-ea"/>
                <a:cs typeface="Calibri"/>
                <a:sym typeface="Calibri"/>
              </a:rPr>
              <a:t>Continued falling conductor protection</a:t>
            </a:r>
          </a:p>
        </p:txBody>
      </p:sp>
      <p:sp>
        <p:nvSpPr>
          <p:cNvPr id="8" name="TextBox 7">
            <a:extLst>
              <a:ext uri="{FF2B5EF4-FFF2-40B4-BE49-F238E27FC236}">
                <a16:creationId xmlns:a16="http://schemas.microsoft.com/office/drawing/2014/main" id="{002575E9-5861-4475-AD71-B2DE4EA2A462}"/>
              </a:ext>
            </a:extLst>
          </p:cNvPr>
          <p:cNvSpPr txBox="1"/>
          <p:nvPr/>
        </p:nvSpPr>
        <p:spPr>
          <a:xfrm>
            <a:off x="4368368" y="4129986"/>
            <a:ext cx="3277835" cy="21441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SDG&amp;E is </a:t>
            </a:r>
            <a:r>
              <a:rPr kumimoji="0" lang="en-US" sz="1467" b="1" i="0" u="none" strike="noStrike" kern="1200" cap="none" spc="0" normalizeH="0" baseline="0" noProof="0" dirty="0">
                <a:ln>
                  <a:noFill/>
                </a:ln>
                <a:solidFill>
                  <a:prstClr val="black"/>
                </a:solidFill>
                <a:effectLst/>
                <a:uLnTx/>
                <a:uFillTx/>
                <a:latin typeface="Arial" panose="020B0604020202020204"/>
                <a:ea typeface="+mj-ea"/>
                <a:cs typeface="Calibri"/>
                <a:sym typeface="Calibri"/>
              </a:rPr>
              <a:t>the first IOU </a:t>
            </a: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to apply wildfire mitigation undergrounding of overhead lines inclusive of secondaries &amp; services in the HFTD</a:t>
            </a:r>
            <a:endParaRPr kumimoji="0" lang="en-US" sz="2133" b="0" i="0" u="none" strike="noStrike" kern="1200" cap="none" spc="0" normalizeH="0" baseline="0" noProof="0" dirty="0">
              <a:ln>
                <a:noFill/>
              </a:ln>
              <a:solidFill>
                <a:srgbClr val="000000"/>
              </a:solidFill>
              <a:effectLst/>
              <a:uLnTx/>
              <a:uFillTx/>
              <a:latin typeface="Arial" panose="020B0604020202020204"/>
              <a:ea typeface="+mj-ea"/>
              <a:cs typeface="+mj-cs"/>
              <a:sym typeface="Calibri"/>
            </a:endParaRP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98% </a:t>
            </a: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risk event reduction</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25+ miles completed in 2021</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67" b="1" i="0" u="none" strike="noStrike" kern="1200" cap="none" spc="0" normalizeH="0" baseline="0" noProof="0" dirty="0">
                <a:ln>
                  <a:noFill/>
                </a:ln>
                <a:solidFill>
                  <a:srgbClr val="000000"/>
                </a:solidFill>
                <a:effectLst/>
                <a:uLnTx/>
                <a:uFillTx/>
                <a:latin typeface="Arial" panose="020B0604020202020204"/>
                <a:ea typeface="+mj-ea"/>
                <a:cs typeface="Calibri"/>
                <a:sym typeface="Calibri"/>
              </a:rPr>
              <a:t>65 miles planned in 2022</a:t>
            </a:r>
          </a:p>
          <a:p>
            <a:pPr marL="285320" marR="0" lvl="0" indent="-28532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j-ea"/>
              <a:cs typeface="Calibri"/>
              <a:sym typeface="Calibri"/>
            </a:endParaRPr>
          </a:p>
        </p:txBody>
      </p:sp>
      <p:pic>
        <p:nvPicPr>
          <p:cNvPr id="2" name="Picture 2" descr="A picture containing tree, outdoor, ground, person&#10;&#10;Description automatically generated">
            <a:extLst>
              <a:ext uri="{FF2B5EF4-FFF2-40B4-BE49-F238E27FC236}">
                <a16:creationId xmlns:a16="http://schemas.microsoft.com/office/drawing/2014/main" id="{A0E2F3F5-F91A-4829-87E3-06D955A370F0}"/>
              </a:ext>
            </a:extLst>
          </p:cNvPr>
          <p:cNvPicPr>
            <a:picLocks/>
          </p:cNvPicPr>
          <p:nvPr/>
        </p:nvPicPr>
        <p:blipFill rotWithShape="1">
          <a:blip r:embed="rId7"/>
          <a:srcRect t="10602" b="31691"/>
          <a:stretch/>
        </p:blipFill>
        <p:spPr>
          <a:xfrm>
            <a:off x="4389345" y="1541851"/>
            <a:ext cx="3347876" cy="2414016"/>
          </a:xfrm>
          <a:prstGeom prst="rect">
            <a:avLst/>
          </a:prstGeom>
        </p:spPr>
      </p:pic>
      <p:pic>
        <p:nvPicPr>
          <p:cNvPr id="3" name="Picture 3" descr="A picture containing sky, truck, outdoor, trailer&#10;&#10;Description automatically generated">
            <a:extLst>
              <a:ext uri="{FF2B5EF4-FFF2-40B4-BE49-F238E27FC236}">
                <a16:creationId xmlns:a16="http://schemas.microsoft.com/office/drawing/2014/main" id="{E3B9B180-9DD5-45E6-94FB-60993E4884D7}"/>
              </a:ext>
            </a:extLst>
          </p:cNvPr>
          <p:cNvPicPr>
            <a:picLocks/>
          </p:cNvPicPr>
          <p:nvPr/>
        </p:nvPicPr>
        <p:blipFill rotWithShape="1">
          <a:blip r:embed="rId8"/>
          <a:srcRect l="3669" t="1" r="28175" b="1873"/>
          <a:stretch/>
        </p:blipFill>
        <p:spPr>
          <a:xfrm>
            <a:off x="8223416" y="1541851"/>
            <a:ext cx="3347875" cy="2414016"/>
          </a:xfrm>
          <a:prstGeom prst="rect">
            <a:avLst/>
          </a:prstGeom>
        </p:spPr>
      </p:pic>
      <p:sp>
        <p:nvSpPr>
          <p:cNvPr id="4" name="Title 1">
            <a:extLst>
              <a:ext uri="{FF2B5EF4-FFF2-40B4-BE49-F238E27FC236}">
                <a16:creationId xmlns:a16="http://schemas.microsoft.com/office/drawing/2014/main" id="{A9DA7559-FB9A-42F8-9212-CB039D907ECF}"/>
              </a:ext>
            </a:extLst>
          </p:cNvPr>
          <p:cNvSpPr txBox="1">
            <a:spLocks/>
          </p:cNvSpPr>
          <p:nvPr/>
        </p:nvSpPr>
        <p:spPr>
          <a:xfrm>
            <a:off x="268683" y="285400"/>
            <a:ext cx="10904011" cy="584775"/>
          </a:xfrm>
          <a:prstGeom prst="rect">
            <a:avLst/>
          </a:prstGeom>
        </p:spPr>
        <p:txBody>
          <a:bodyPr wrap="square" lIns="91440" tIns="45720" rIns="91440" bIns="4572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mj-ea"/>
                <a:cs typeface="Arial"/>
                <a:sym typeface="Calibri"/>
              </a:rPr>
              <a:t>Grid &amp; Infrastructure Hardening  </a:t>
            </a:r>
            <a:endParaRPr kumimoji="0" lang="en-US" sz="2400" b="1" i="0" u="none" strike="noStrike" kern="1200" cap="none" spc="0" normalizeH="0" baseline="0" noProof="0">
              <a:ln>
                <a:noFill/>
              </a:ln>
              <a:solidFill>
                <a:srgbClr val="000000"/>
              </a:solidFill>
              <a:effectLst/>
              <a:uLnTx/>
              <a:uFillTx/>
              <a:latin typeface="Arial"/>
              <a:ea typeface="+mj-ea"/>
              <a:cs typeface="Arial"/>
              <a:sym typeface="Calibri"/>
            </a:endParaRPr>
          </a:p>
        </p:txBody>
      </p:sp>
      <p:sp>
        <p:nvSpPr>
          <p:cNvPr id="9" name="Slide Number Placeholder 1">
            <a:extLst>
              <a:ext uri="{FF2B5EF4-FFF2-40B4-BE49-F238E27FC236}">
                <a16:creationId xmlns:a16="http://schemas.microsoft.com/office/drawing/2014/main" id="{DDC74408-1979-4472-806F-6AA54BF912A3}"/>
              </a:ext>
            </a:extLst>
          </p:cNvPr>
          <p:cNvSpPr txBox="1">
            <a:spLocks/>
          </p:cNvSpPr>
          <p:nvPr/>
        </p:nvSpPr>
        <p:spPr>
          <a:xfrm>
            <a:off x="11664099" y="6492876"/>
            <a:ext cx="375664" cy="365125"/>
          </a:xfrm>
          <a:prstGeom prst="rect">
            <a:avLst/>
          </a:prstGeom>
        </p:spPr>
        <p:txBody>
          <a:bodyPr vert="horz" lIns="91440" tIns="45720" rIns="91440" bIns="45720"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fld id="{43D9570D-AC5B-4C4D-8C85-BC0544187708}" type="slidenum">
              <a:rPr kumimoji="0" lang="en-US" sz="1200" b="0" i="0" u="none" strike="noStrike" kern="1200" cap="none" spc="0" normalizeH="0" baseline="0" noProof="0">
                <a:ln>
                  <a:noFill/>
                </a:ln>
                <a:solidFill>
                  <a:srgbClr val="000000"/>
                </a:solidFill>
                <a:effectLst/>
                <a:uLnTx/>
                <a:uFillTx/>
                <a:latin typeface="Arial" panose="020B0604020202020204"/>
                <a:ea typeface="+mj-ea"/>
                <a:cs typeface="+mj-cs"/>
                <a:sym typeface="Calibri"/>
              </a:rPr>
              <a:pPr marL="0" marR="0" lvl="0" indent="0" algn="l" defTabSz="1219170" rtl="0" eaLnBrk="1" fontAlgn="auto" latinLnBrk="0" hangingPunct="0">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j-ea"/>
              <a:cs typeface="+mj-cs"/>
              <a:sym typeface="Calibri"/>
            </a:endParaRPr>
          </a:p>
        </p:txBody>
      </p:sp>
      <p:sp>
        <p:nvSpPr>
          <p:cNvPr id="10" name="TextBox 9">
            <a:extLst>
              <a:ext uri="{FF2B5EF4-FFF2-40B4-BE49-F238E27FC236}">
                <a16:creationId xmlns:a16="http://schemas.microsoft.com/office/drawing/2014/main" id="{D4B0B23B-BC20-4131-96BF-F3789DE378B5}"/>
              </a:ext>
            </a:extLst>
          </p:cNvPr>
          <p:cNvSpPr txBox="1"/>
          <p:nvPr/>
        </p:nvSpPr>
        <p:spPr>
          <a:xfrm>
            <a:off x="1407196" y="1099793"/>
            <a:ext cx="1797928" cy="379656"/>
          </a:xfrm>
          <a:prstGeom prst="rect">
            <a:avLst/>
          </a:prstGeom>
          <a:noFill/>
        </p:spPr>
        <p:txBody>
          <a:bodyPr wrap="square" rtlCol="0">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0000"/>
                </a:solidFill>
                <a:effectLst/>
                <a:uLnTx/>
                <a:uFillTx/>
                <a:latin typeface="Arial" panose="020B0604020202020204"/>
                <a:ea typeface="+mj-ea"/>
                <a:cs typeface="+mj-cs"/>
                <a:sym typeface="Calibri"/>
              </a:rPr>
              <a:t>Transmission</a:t>
            </a:r>
            <a:endParaRPr kumimoji="0" lang="en-US" sz="3200" b="1"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12" name="TextBox 11">
            <a:extLst>
              <a:ext uri="{FF2B5EF4-FFF2-40B4-BE49-F238E27FC236}">
                <a16:creationId xmlns:a16="http://schemas.microsoft.com/office/drawing/2014/main" id="{CE33A44D-82A2-4FCE-9A9B-DC8A92867C6F}"/>
              </a:ext>
            </a:extLst>
          </p:cNvPr>
          <p:cNvSpPr txBox="1"/>
          <p:nvPr/>
        </p:nvSpPr>
        <p:spPr>
          <a:xfrm>
            <a:off x="4462205" y="1099794"/>
            <a:ext cx="3202159" cy="379656"/>
          </a:xfrm>
          <a:prstGeom prst="rect">
            <a:avLst/>
          </a:prstGeom>
          <a:noFill/>
        </p:spPr>
        <p:txBody>
          <a:bodyPr wrap="square" rtlCol="0">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0000"/>
                </a:solidFill>
                <a:effectLst/>
                <a:uLnTx/>
                <a:uFillTx/>
                <a:latin typeface="Arial" panose="020B0604020202020204"/>
                <a:ea typeface="+mj-ea"/>
                <a:cs typeface="+mj-cs"/>
                <a:sym typeface="Calibri"/>
              </a:rPr>
              <a:t>Strategic Undergrounding</a:t>
            </a:r>
          </a:p>
        </p:txBody>
      </p:sp>
      <p:sp>
        <p:nvSpPr>
          <p:cNvPr id="13" name="TextBox 12">
            <a:extLst>
              <a:ext uri="{FF2B5EF4-FFF2-40B4-BE49-F238E27FC236}">
                <a16:creationId xmlns:a16="http://schemas.microsoft.com/office/drawing/2014/main" id="{15DAD48C-8156-45EA-A4A7-0C6573DA1E2E}"/>
              </a:ext>
            </a:extLst>
          </p:cNvPr>
          <p:cNvSpPr txBox="1"/>
          <p:nvPr/>
        </p:nvSpPr>
        <p:spPr>
          <a:xfrm>
            <a:off x="8699367" y="1099792"/>
            <a:ext cx="2473327" cy="379656"/>
          </a:xfrm>
          <a:prstGeom prst="rect">
            <a:avLst/>
          </a:prstGeom>
          <a:noFill/>
        </p:spPr>
        <p:txBody>
          <a:bodyPr wrap="square" rtlCol="0">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0000"/>
                </a:solidFill>
                <a:effectLst/>
                <a:uLnTx/>
                <a:uFillTx/>
                <a:latin typeface="Arial" panose="020B0604020202020204"/>
                <a:ea typeface="+mj-ea"/>
                <a:cs typeface="+mj-cs"/>
                <a:sym typeface="Calibri"/>
              </a:rPr>
              <a:t>Covered Conductor</a:t>
            </a:r>
          </a:p>
        </p:txBody>
      </p:sp>
    </p:spTree>
    <p:extLst>
      <p:ext uri="{BB962C8B-B14F-4D97-AF65-F5344CB8AC3E}">
        <p14:creationId xmlns:p14="http://schemas.microsoft.com/office/powerpoint/2010/main" val="43797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687260-CF6A-F258-2283-053358F911AC}"/>
              </a:ext>
            </a:extLst>
          </p:cNvPr>
          <p:cNvSpPr txBox="1"/>
          <p:nvPr/>
        </p:nvSpPr>
        <p:spPr>
          <a:xfrm>
            <a:off x="326524" y="325340"/>
            <a:ext cx="8053802" cy="480131"/>
          </a:xfrm>
          <a:prstGeom prst="rect">
            <a:avLst/>
          </a:prstGeom>
        </p:spPr>
        <p:txBody>
          <a:bodyPr wrap="square">
            <a:spAutoFit/>
          </a:bodyPr>
          <a:lstStyle>
            <a:defPPr>
              <a:defRPr lang="en-US"/>
            </a:defPPr>
            <a:lvl1pPr>
              <a:lnSpc>
                <a:spcPct val="90000"/>
              </a:lnSpc>
              <a:spcBef>
                <a:spcPct val="0"/>
              </a:spcBef>
              <a:buNone/>
              <a:defRPr sz="2400" b="1" baseline="0">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Electric System Hardening </a:t>
            </a:r>
          </a:p>
        </p:txBody>
      </p:sp>
      <p:graphicFrame>
        <p:nvGraphicFramePr>
          <p:cNvPr id="2" name="Chart 1">
            <a:extLst>
              <a:ext uri="{FF2B5EF4-FFF2-40B4-BE49-F238E27FC236}">
                <a16:creationId xmlns:a16="http://schemas.microsoft.com/office/drawing/2014/main" id="{AA6ECD47-338D-FFCC-5DC8-258C69072463}"/>
              </a:ext>
            </a:extLst>
          </p:cNvPr>
          <p:cNvGraphicFramePr>
            <a:graphicFrameLocks/>
          </p:cNvGraphicFramePr>
          <p:nvPr/>
        </p:nvGraphicFramePr>
        <p:xfrm>
          <a:off x="555332" y="1192789"/>
          <a:ext cx="4904485" cy="397760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Rounded Corners 2">
            <a:extLst>
              <a:ext uri="{FF2B5EF4-FFF2-40B4-BE49-F238E27FC236}">
                <a16:creationId xmlns:a16="http://schemas.microsoft.com/office/drawing/2014/main" id="{AB597FD4-1C48-60E9-34C3-701C849C62DF}"/>
              </a:ext>
            </a:extLst>
          </p:cNvPr>
          <p:cNvSpPr/>
          <p:nvPr/>
        </p:nvSpPr>
        <p:spPr>
          <a:xfrm>
            <a:off x="1483204" y="5268981"/>
            <a:ext cx="3155873" cy="517306"/>
          </a:xfrm>
          <a:prstGeom prst="roundRect">
            <a:avLst/>
          </a:prstGeom>
          <a:noFill/>
          <a:ln w="28575">
            <a:solidFill>
              <a:srgbClr val="2D2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27A6A52A-F97A-C6FE-5FE5-EBEA4E9EDF6F}"/>
              </a:ext>
            </a:extLst>
          </p:cNvPr>
          <p:cNvSpPr txBox="1"/>
          <p:nvPr/>
        </p:nvSpPr>
        <p:spPr>
          <a:xfrm>
            <a:off x="2060335" y="5503051"/>
            <a:ext cx="11110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3399"/>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a:ea typeface="+mn-ea"/>
                <a:cs typeface="Arial"/>
              </a:rPr>
              <a:t>1500 miles UG</a:t>
            </a:r>
          </a:p>
        </p:txBody>
      </p:sp>
      <p:sp>
        <p:nvSpPr>
          <p:cNvPr id="6" name="TextBox 5">
            <a:extLst>
              <a:ext uri="{FF2B5EF4-FFF2-40B4-BE49-F238E27FC236}">
                <a16:creationId xmlns:a16="http://schemas.microsoft.com/office/drawing/2014/main" id="{5AADC831-14FC-2930-228B-E3B86C2034AA}"/>
              </a:ext>
            </a:extLst>
          </p:cNvPr>
          <p:cNvSpPr txBox="1"/>
          <p:nvPr/>
        </p:nvSpPr>
        <p:spPr>
          <a:xfrm>
            <a:off x="1410032" y="5279133"/>
            <a:ext cx="315587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all" spc="120" normalizeH="0" baseline="0">
                <a:solidFill>
                  <a:srgbClr val="000000">
                    <a:lumMod val="65000"/>
                    <a:lumOff val="35000"/>
                  </a:srgbClr>
                </a:solidFill>
                <a:latin typeface="+mn-lt"/>
                <a:ea typeface="+mn-ea"/>
                <a:cs typeface="+mn-cs"/>
              </a:defRPr>
            </a:pPr>
            <a:r>
              <a:rPr kumimoji="0" lang="en-US" sz="1100" b="1" i="0" u="none" strike="noStrike" kern="1200" cap="all" spc="120" normalizeH="0" baseline="0" noProof="0" dirty="0">
                <a:ln>
                  <a:noFill/>
                </a:ln>
                <a:solidFill>
                  <a:srgbClr val="000000">
                    <a:lumMod val="65000"/>
                    <a:lumOff val="35000"/>
                  </a:srgbClr>
                </a:solidFill>
                <a:effectLst/>
                <a:uLnTx/>
                <a:uFillTx/>
                <a:latin typeface="Calibri Light" panose="020F0302020204030204" pitchFamily="34" charset="0"/>
                <a:ea typeface="+mn-ea"/>
                <a:cs typeface="Calibri Light" panose="020F0302020204030204" pitchFamily="34" charset="0"/>
              </a:rPr>
              <a:t>Total Portfolio</a:t>
            </a:r>
          </a:p>
        </p:txBody>
      </p:sp>
      <p:sp>
        <p:nvSpPr>
          <p:cNvPr id="7" name="TextBox 6">
            <a:extLst>
              <a:ext uri="{FF2B5EF4-FFF2-40B4-BE49-F238E27FC236}">
                <a16:creationId xmlns:a16="http://schemas.microsoft.com/office/drawing/2014/main" id="{28C1D98B-446F-8F6D-312E-09956736FB3B}"/>
              </a:ext>
            </a:extLst>
          </p:cNvPr>
          <p:cNvSpPr txBox="1"/>
          <p:nvPr/>
        </p:nvSpPr>
        <p:spPr>
          <a:xfrm>
            <a:off x="3528036" y="5493561"/>
            <a:ext cx="11110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3399"/>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a:ea typeface="+mn-ea"/>
                <a:cs typeface="Arial"/>
              </a:rPr>
              <a:t>370 miles CC</a:t>
            </a:r>
          </a:p>
        </p:txBody>
      </p:sp>
      <p:sp>
        <p:nvSpPr>
          <p:cNvPr id="8" name="Rectangle 7">
            <a:extLst>
              <a:ext uri="{FF2B5EF4-FFF2-40B4-BE49-F238E27FC236}">
                <a16:creationId xmlns:a16="http://schemas.microsoft.com/office/drawing/2014/main" id="{8DB54FB6-BEC1-231F-E80B-FA25F80E803F}"/>
              </a:ext>
            </a:extLst>
          </p:cNvPr>
          <p:cNvSpPr/>
          <p:nvPr/>
        </p:nvSpPr>
        <p:spPr>
          <a:xfrm>
            <a:off x="1953013" y="5595172"/>
            <a:ext cx="104898" cy="92755"/>
          </a:xfrm>
          <a:prstGeom prst="rect">
            <a:avLst/>
          </a:prstGeom>
          <a:solidFill>
            <a:schemeClr val="accent1">
              <a:lumMod val="75000"/>
            </a:schemeClr>
          </a:solidFill>
          <a:ln>
            <a:solidFill>
              <a:srgbClr val="5AA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FFA336D8-D7F1-B709-2A2C-469D899EA63D}"/>
              </a:ext>
            </a:extLst>
          </p:cNvPr>
          <p:cNvSpPr/>
          <p:nvPr/>
        </p:nvSpPr>
        <p:spPr>
          <a:xfrm>
            <a:off x="3436596" y="5586340"/>
            <a:ext cx="91440" cy="91440"/>
          </a:xfrm>
          <a:prstGeom prst="rect">
            <a:avLst/>
          </a:prstGeom>
          <a:solidFill>
            <a:schemeClr val="accent6">
              <a:lumMod val="60000"/>
              <a:lumOff val="40000"/>
            </a:schemeClr>
          </a:solidFill>
          <a:ln>
            <a:solidFill>
              <a:srgbClr val="2D2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4E7E4D8B-812B-A4C5-1E9A-499FFCC81764}"/>
              </a:ext>
            </a:extLst>
          </p:cNvPr>
          <p:cNvCxnSpPr/>
          <p:nvPr/>
        </p:nvCxnSpPr>
        <p:spPr>
          <a:xfrm>
            <a:off x="6280558" y="1213654"/>
            <a:ext cx="0" cy="490727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414D6EA-39ED-DF80-EAB1-5B662B039ECB}"/>
              </a:ext>
            </a:extLst>
          </p:cNvPr>
          <p:cNvSpPr txBox="1"/>
          <p:nvPr/>
        </p:nvSpPr>
        <p:spPr>
          <a:xfrm>
            <a:off x="6610994" y="1213654"/>
            <a:ext cx="4097802" cy="4970591"/>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Industry-leading Strategic Undergrounding</a:t>
            </a: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2020-2022 YTD Completed </a:t>
            </a: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80 miles</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of distribution underground in HFTD.</a:t>
            </a: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Undergrounding helps to reduce </a:t>
            </a: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wildfire risk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 greater rate </a:t>
            </a: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Undergrounding supports reduction of </a:t>
            </a: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PSPS impacts </a:t>
            </a:r>
            <a:r>
              <a:rPr kumimoji="0" lang="en-US" sz="1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and risks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to customers.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All 2000 miles of transmission will be hardened by 2026</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Modernizing Strategic Undergrounding</a:t>
            </a:r>
            <a:endParaRPr kumimoji="0" lang="en-US" sz="1500" b="0" i="0" u="none" strike="noStrike" kern="1200" cap="none" spc="0" normalizeH="0" baseline="0" noProof="0" dirty="0">
              <a:ln>
                <a:noFill/>
              </a:ln>
              <a:solidFill>
                <a:srgbClr val="4472C4">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Only</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utility to include the service lines up to meter panels. </a:t>
            </a:r>
          </a:p>
          <a:p>
            <a:pPr marL="0" marR="0" lvl="0" indent="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As </a:t>
            </a: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climate change </a:t>
            </a:r>
            <a:r>
              <a:rPr kumimoji="0" lang="en-US" sz="1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continues to increase the potential for wildfires, undergrounding will help better address future climate challenges</a:t>
            </a: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p:txBody>
      </p:sp>
    </p:spTree>
    <p:extLst>
      <p:ext uri="{BB962C8B-B14F-4D97-AF65-F5344CB8AC3E}">
        <p14:creationId xmlns:p14="http://schemas.microsoft.com/office/powerpoint/2010/main" val="2492622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450D2F-C9D3-7249-9704-4FA94F603E87}"/>
              </a:ext>
            </a:extLst>
          </p:cNvPr>
          <p:cNvSpPr/>
          <p:nvPr/>
        </p:nvSpPr>
        <p:spPr>
          <a:xfrm>
            <a:off x="538386" y="124065"/>
            <a:ext cx="10235301" cy="685893"/>
          </a:xfrm>
          <a:prstGeom prst="rect">
            <a:avLst/>
          </a:prstGeom>
        </p:spPr>
        <p:txBody>
          <a:bodyPr wrap="square">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ts val="518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Helvetica Neue" panose="02000503000000020004" pitchFamily="2" charset="0"/>
                <a:cs typeface="Segoe UI" panose="020B0502040204020203" pitchFamily="34" charset="0"/>
                <a:sym typeface="Calibri"/>
              </a:rPr>
              <a:t>Risk Assessment</a:t>
            </a:r>
            <a:endParaRPr kumimoji="0" lang="en-US" sz="3200" b="1" i="0" u="none" strike="noStrike" kern="1200" cap="none" spc="0" normalizeH="0" baseline="-25000" noProof="0" dirty="0">
              <a:ln>
                <a:noFill/>
              </a:ln>
              <a:solidFill>
                <a:srgbClr val="000000"/>
              </a:solidFill>
              <a:effectLst/>
              <a:uLnTx/>
              <a:uFillTx/>
              <a:latin typeface="Arial" panose="020B0604020202020204"/>
              <a:ea typeface="Helvetica Neue" panose="02000503000000020004" pitchFamily="2" charset="0"/>
              <a:cs typeface="Segoe UI" panose="020B0502040204020203" pitchFamily="34" charset="0"/>
              <a:sym typeface="Calibri"/>
            </a:endParaRPr>
          </a:p>
        </p:txBody>
      </p:sp>
      <p:sp>
        <p:nvSpPr>
          <p:cNvPr id="45" name="Rectangle 44">
            <a:extLst>
              <a:ext uri="{FF2B5EF4-FFF2-40B4-BE49-F238E27FC236}">
                <a16:creationId xmlns:a16="http://schemas.microsoft.com/office/drawing/2014/main" id="{42D1C460-AD5C-4BE2-8100-FEB900F0CE15}"/>
              </a:ext>
            </a:extLst>
          </p:cNvPr>
          <p:cNvSpPr/>
          <p:nvPr/>
        </p:nvSpPr>
        <p:spPr>
          <a:xfrm>
            <a:off x="2" y="-11724"/>
            <a:ext cx="433961" cy="6869723"/>
          </a:xfrm>
          <a:prstGeom prst="rect">
            <a:avLst/>
          </a:prstGeom>
          <a:solidFill>
            <a:srgbClr val="B82340"/>
          </a:solidFill>
          <a:ln>
            <a:solidFill>
              <a:srgbClr val="B8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58" name="TextBox 57">
            <a:extLst>
              <a:ext uri="{FF2B5EF4-FFF2-40B4-BE49-F238E27FC236}">
                <a16:creationId xmlns:a16="http://schemas.microsoft.com/office/drawing/2014/main" id="{D05AEC7C-6CA8-4133-9867-5C71BEFB122B}"/>
              </a:ext>
            </a:extLst>
          </p:cNvPr>
          <p:cNvSpPr txBox="1"/>
          <p:nvPr/>
        </p:nvSpPr>
        <p:spPr>
          <a:xfrm>
            <a:off x="3213348" y="1055053"/>
            <a:ext cx="6101080" cy="379656"/>
          </a:xfrm>
          <a:prstGeom prst="rect">
            <a:avLst/>
          </a:prstGeom>
          <a:noFill/>
        </p:spPr>
        <p:txBody>
          <a:bodyPr wrap="square">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0000"/>
                </a:solidFill>
                <a:effectLst/>
                <a:uLnTx/>
                <a:uFillTx/>
                <a:latin typeface="Arial" panose="020B0604020202020204"/>
                <a:ea typeface="+mj-ea"/>
                <a:cs typeface="+mj-cs"/>
                <a:sym typeface="Calibri"/>
              </a:rPr>
              <a:t>Wildfire Next Generation System (</a:t>
            </a:r>
            <a:r>
              <a:rPr kumimoji="0" lang="en-US" sz="1867" b="1" i="0" u="none" strike="noStrike" kern="1200" cap="none" spc="0" normalizeH="0" baseline="0" noProof="0" err="1">
                <a:ln>
                  <a:noFill/>
                </a:ln>
                <a:solidFill>
                  <a:srgbClr val="000000"/>
                </a:solidFill>
                <a:effectLst/>
                <a:uLnTx/>
                <a:uFillTx/>
                <a:latin typeface="Arial" panose="020B0604020202020204"/>
                <a:ea typeface="+mj-ea"/>
                <a:cs typeface="+mj-cs"/>
                <a:sym typeface="Calibri"/>
              </a:rPr>
              <a:t>WiNGS</a:t>
            </a:r>
            <a:r>
              <a:rPr kumimoji="0" lang="en-US" sz="1867" b="1" i="0" u="none" strike="noStrike" kern="1200" cap="none" spc="0" normalizeH="0" baseline="0" noProof="0">
                <a:ln>
                  <a:noFill/>
                </a:ln>
                <a:solidFill>
                  <a:srgbClr val="000000"/>
                </a:solidFill>
                <a:effectLst/>
                <a:uLnTx/>
                <a:uFillTx/>
                <a:latin typeface="Arial" panose="020B0604020202020204"/>
                <a:ea typeface="+mj-ea"/>
                <a:cs typeface="+mj-cs"/>
                <a:sym typeface="Calibri"/>
              </a:rPr>
              <a:t>)</a:t>
            </a:r>
          </a:p>
        </p:txBody>
      </p:sp>
      <p:sp>
        <p:nvSpPr>
          <p:cNvPr id="4" name="TextBox 3">
            <a:extLst>
              <a:ext uri="{FF2B5EF4-FFF2-40B4-BE49-F238E27FC236}">
                <a16:creationId xmlns:a16="http://schemas.microsoft.com/office/drawing/2014/main" id="{7A5CF5AD-1BFF-4038-AA16-4E21A236F9D4}"/>
              </a:ext>
            </a:extLst>
          </p:cNvPr>
          <p:cNvSpPr txBox="1"/>
          <p:nvPr/>
        </p:nvSpPr>
        <p:spPr>
          <a:xfrm>
            <a:off x="4267200" y="3124201"/>
            <a:ext cx="3657600"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j-ea"/>
                <a:cs typeface="+mj-cs"/>
                <a:sym typeface="Calibri"/>
              </a:rPr>
              <a:t>6</a:t>
            </a:r>
            <a:r>
              <a:rPr kumimoji="0" lang="en-US" sz="3200" b="0" i="0" u="none" strike="noStrike" kern="1200" cap="none" spc="0" normalizeH="0" baseline="0" noProof="0">
                <a:ln>
                  <a:noFill/>
                </a:ln>
                <a:solidFill>
                  <a:srgbClr val="000000"/>
                </a:solidFill>
                <a:effectLst/>
                <a:uLnTx/>
                <a:uFillTx/>
                <a:latin typeface="Arial" panose="020B0604020202020204"/>
                <a:ea typeface="+mj-ea"/>
                <a:cs typeface="Arial"/>
                <a:sym typeface="Calibri"/>
              </a:rPr>
              <a:t>​</a:t>
            </a:r>
            <a:endParaRPr kumimoji="0" lang="en-US" sz="32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pic>
        <p:nvPicPr>
          <p:cNvPr id="9" name="Picture 8">
            <a:extLst>
              <a:ext uri="{FF2B5EF4-FFF2-40B4-BE49-F238E27FC236}">
                <a16:creationId xmlns:a16="http://schemas.microsoft.com/office/drawing/2014/main" id="{4E018973-EF54-4306-818C-0BDF51C74719}"/>
              </a:ext>
            </a:extLst>
          </p:cNvPr>
          <p:cNvPicPr>
            <a:picLocks noChangeAspect="1"/>
          </p:cNvPicPr>
          <p:nvPr/>
        </p:nvPicPr>
        <p:blipFill>
          <a:blip r:embed="rId3"/>
          <a:stretch>
            <a:fillRect/>
          </a:stretch>
        </p:blipFill>
        <p:spPr>
          <a:xfrm>
            <a:off x="1148751" y="1355874"/>
            <a:ext cx="10028607" cy="3423809"/>
          </a:xfrm>
          <a:prstGeom prst="rect">
            <a:avLst/>
          </a:prstGeom>
        </p:spPr>
      </p:pic>
      <p:sp>
        <p:nvSpPr>
          <p:cNvPr id="2" name="Rectangle 1">
            <a:extLst>
              <a:ext uri="{FF2B5EF4-FFF2-40B4-BE49-F238E27FC236}">
                <a16:creationId xmlns:a16="http://schemas.microsoft.com/office/drawing/2014/main" id="{89E629AE-C9DA-4B48-A8C6-DE8DF4D39149}"/>
              </a:ext>
            </a:extLst>
          </p:cNvPr>
          <p:cNvSpPr/>
          <p:nvPr/>
        </p:nvSpPr>
        <p:spPr>
          <a:xfrm>
            <a:off x="5525175" y="4117095"/>
            <a:ext cx="1686869" cy="767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14" name="Diamond 13">
            <a:extLst>
              <a:ext uri="{FF2B5EF4-FFF2-40B4-BE49-F238E27FC236}">
                <a16:creationId xmlns:a16="http://schemas.microsoft.com/office/drawing/2014/main" id="{5D9E9337-FA04-40D2-8939-EFCA7F065FD6}"/>
              </a:ext>
            </a:extLst>
          </p:cNvPr>
          <p:cNvSpPr/>
          <p:nvPr/>
        </p:nvSpPr>
        <p:spPr>
          <a:xfrm>
            <a:off x="5595159" y="3941296"/>
            <a:ext cx="1373677" cy="1056649"/>
          </a:xfrm>
          <a:prstGeom prst="diamond">
            <a:avLst/>
          </a:prstGeom>
          <a:solidFill>
            <a:srgbClr val="001C71"/>
          </a:solidFill>
          <a:ln>
            <a:solidFill>
              <a:srgbClr val="001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15" name="TextBox 14">
            <a:extLst>
              <a:ext uri="{FF2B5EF4-FFF2-40B4-BE49-F238E27FC236}">
                <a16:creationId xmlns:a16="http://schemas.microsoft.com/office/drawing/2014/main" id="{E16A18F2-E49E-4401-BA23-2ADCC2881C56}"/>
              </a:ext>
            </a:extLst>
          </p:cNvPr>
          <p:cNvSpPr txBox="1"/>
          <p:nvPr/>
        </p:nvSpPr>
        <p:spPr>
          <a:xfrm>
            <a:off x="5630154" y="4247070"/>
            <a:ext cx="1258863" cy="451405"/>
          </a:xfrm>
          <a:prstGeom prst="rect">
            <a:avLst/>
          </a:prstGeom>
          <a:noFill/>
        </p:spPr>
        <p:txBody>
          <a:bodyPr wrap="square" lIns="121920" tIns="60960" rIns="121920" bIns="60960" rtlCol="0" anchor="t">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Arial" panose="020B0604020202020204"/>
                <a:ea typeface="+mj-ea"/>
                <a:cs typeface="+mj-cs"/>
                <a:sym typeface="Calibri"/>
              </a:rPr>
              <a:t>Optimal Mitigation</a:t>
            </a:r>
            <a:endParaRPr kumimoji="0" lang="en-US" sz="3200" b="0" i="0" u="none" strike="noStrike" kern="1200" cap="none" spc="0" normalizeH="0" baseline="0" noProof="0">
              <a:ln>
                <a:noFill/>
              </a:ln>
              <a:solidFill>
                <a:prstClr val="white"/>
              </a:solidFill>
              <a:effectLst/>
              <a:uLnTx/>
              <a:uFillTx/>
              <a:latin typeface="Arial" panose="020B0604020202020204"/>
              <a:ea typeface="+mj-ea"/>
              <a:cs typeface="+mj-cs"/>
              <a:sym typeface="Calibri"/>
            </a:endParaRPr>
          </a:p>
        </p:txBody>
      </p:sp>
      <p:sp>
        <p:nvSpPr>
          <p:cNvPr id="19" name="Slide Number Placeholder 1">
            <a:extLst>
              <a:ext uri="{FF2B5EF4-FFF2-40B4-BE49-F238E27FC236}">
                <a16:creationId xmlns:a16="http://schemas.microsoft.com/office/drawing/2014/main" id="{9B6C8538-B706-451B-AD82-3970C89C910C}"/>
              </a:ext>
            </a:extLst>
          </p:cNvPr>
          <p:cNvSpPr txBox="1">
            <a:spLocks/>
          </p:cNvSpPr>
          <p:nvPr/>
        </p:nvSpPr>
        <p:spPr>
          <a:xfrm>
            <a:off x="11664099" y="6492876"/>
            <a:ext cx="375664" cy="365125"/>
          </a:xfrm>
          <a:prstGeom prst="rect">
            <a:avLst/>
          </a:prstGeom>
        </p:spPr>
        <p:txBody>
          <a:bodyPr vert="horz" lIns="91440" tIns="45720" rIns="91440" bIns="45720"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fld id="{43D9570D-AC5B-4C4D-8C85-BC0544187708}" type="slidenum">
              <a:rPr kumimoji="0" lang="en-US" sz="1200" b="0" i="0" u="none" strike="noStrike" kern="1200" cap="none" spc="0" normalizeH="0" baseline="0" noProof="0">
                <a:ln>
                  <a:noFill/>
                </a:ln>
                <a:solidFill>
                  <a:prstClr val="black"/>
                </a:solidFill>
                <a:effectLst/>
                <a:uLnTx/>
                <a:uFillTx/>
                <a:latin typeface="Arial" panose="020B0604020202020204"/>
                <a:ea typeface="+mj-ea"/>
                <a:cs typeface="+mj-cs"/>
                <a:sym typeface="Calibri"/>
              </a:rPr>
              <a:pPr marL="0" marR="0" lvl="0" indent="0" algn="l" defTabSz="1219170" rtl="0" eaLnBrk="1" fontAlgn="auto" latinLnBrk="0" hangingPunct="0">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2360712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450D2F-C9D3-7249-9704-4FA94F603E87}"/>
              </a:ext>
            </a:extLst>
          </p:cNvPr>
          <p:cNvSpPr/>
          <p:nvPr/>
        </p:nvSpPr>
        <p:spPr>
          <a:xfrm>
            <a:off x="538386" y="124065"/>
            <a:ext cx="10235301" cy="685893"/>
          </a:xfrm>
          <a:prstGeom prst="rect">
            <a:avLst/>
          </a:prstGeom>
        </p:spPr>
        <p:txBody>
          <a:bodyPr wrap="square">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ts val="5189"/>
              </a:lnSpc>
              <a:spcBef>
                <a:spcPts val="0"/>
              </a:spcBef>
              <a:spcAft>
                <a:spcPts val="0"/>
              </a:spcAft>
              <a:buClrTx/>
              <a:buSzTx/>
              <a:buFontTx/>
              <a:buNone/>
              <a:tabLst/>
              <a:defRPr/>
            </a:pPr>
            <a:r>
              <a:rPr kumimoji="0" lang="en-US" sz="4800" b="0" i="0" u="none" strike="noStrike" kern="1200" cap="none" spc="0" normalizeH="0" baseline="-25000" noProof="0" dirty="0">
                <a:ln>
                  <a:noFill/>
                </a:ln>
                <a:solidFill>
                  <a:srgbClr val="000000"/>
                </a:solidFill>
                <a:effectLst/>
                <a:uLnTx/>
                <a:uFillTx/>
                <a:latin typeface="Arial" panose="020B0604020202020204"/>
                <a:ea typeface="Helvetica Neue" panose="02000503000000020004" pitchFamily="2" charset="0"/>
                <a:cs typeface="Segoe UI" panose="020B0502040204020203" pitchFamily="34" charset="0"/>
                <a:sym typeface="Calibri"/>
              </a:rPr>
              <a:t>Construction Photos</a:t>
            </a:r>
          </a:p>
        </p:txBody>
      </p:sp>
      <p:sp>
        <p:nvSpPr>
          <p:cNvPr id="45" name="Rectangle 44">
            <a:extLst>
              <a:ext uri="{FF2B5EF4-FFF2-40B4-BE49-F238E27FC236}">
                <a16:creationId xmlns:a16="http://schemas.microsoft.com/office/drawing/2014/main" id="{42D1C460-AD5C-4BE2-8100-FEB900F0CE15}"/>
              </a:ext>
            </a:extLst>
          </p:cNvPr>
          <p:cNvSpPr/>
          <p:nvPr/>
        </p:nvSpPr>
        <p:spPr>
          <a:xfrm>
            <a:off x="2" y="-11724"/>
            <a:ext cx="433961" cy="6869723"/>
          </a:xfrm>
          <a:prstGeom prst="rect">
            <a:avLst/>
          </a:prstGeom>
          <a:solidFill>
            <a:srgbClr val="B82340"/>
          </a:solidFill>
          <a:ln>
            <a:solidFill>
              <a:srgbClr val="B8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4" name="TextBox 3">
            <a:extLst>
              <a:ext uri="{FF2B5EF4-FFF2-40B4-BE49-F238E27FC236}">
                <a16:creationId xmlns:a16="http://schemas.microsoft.com/office/drawing/2014/main" id="{7A5CF5AD-1BFF-4038-AA16-4E21A236F9D4}"/>
              </a:ext>
            </a:extLst>
          </p:cNvPr>
          <p:cNvSpPr txBox="1"/>
          <p:nvPr/>
        </p:nvSpPr>
        <p:spPr>
          <a:xfrm>
            <a:off x="4267200" y="3124201"/>
            <a:ext cx="3657600"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j-ea"/>
                <a:cs typeface="+mj-cs"/>
                <a:sym typeface="Calibri"/>
              </a:rPr>
              <a:t>6</a:t>
            </a:r>
            <a:r>
              <a:rPr kumimoji="0" lang="en-US" sz="3200" b="0" i="0" u="none" strike="noStrike" kern="1200" cap="none" spc="0" normalizeH="0" baseline="0" noProof="0">
                <a:ln>
                  <a:noFill/>
                </a:ln>
                <a:solidFill>
                  <a:srgbClr val="000000"/>
                </a:solidFill>
                <a:effectLst/>
                <a:uLnTx/>
                <a:uFillTx/>
                <a:latin typeface="Arial" panose="020B0604020202020204"/>
                <a:ea typeface="+mj-ea"/>
                <a:cs typeface="Arial"/>
                <a:sym typeface="Calibri"/>
              </a:rPr>
              <a:t>​</a:t>
            </a:r>
            <a:endParaRPr kumimoji="0" lang="en-US" sz="32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2" name="Rectangle 1">
            <a:extLst>
              <a:ext uri="{FF2B5EF4-FFF2-40B4-BE49-F238E27FC236}">
                <a16:creationId xmlns:a16="http://schemas.microsoft.com/office/drawing/2014/main" id="{89E629AE-C9DA-4B48-A8C6-DE8DF4D39149}"/>
              </a:ext>
            </a:extLst>
          </p:cNvPr>
          <p:cNvSpPr/>
          <p:nvPr/>
        </p:nvSpPr>
        <p:spPr>
          <a:xfrm>
            <a:off x="5525175" y="4117095"/>
            <a:ext cx="1686869" cy="767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ctr" defTabSz="121917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a:ea typeface="+mj-ea"/>
              <a:cs typeface="+mj-cs"/>
              <a:sym typeface="Calibri"/>
            </a:endParaRPr>
          </a:p>
        </p:txBody>
      </p:sp>
      <p:sp>
        <p:nvSpPr>
          <p:cNvPr id="19" name="Slide Number Placeholder 1">
            <a:extLst>
              <a:ext uri="{FF2B5EF4-FFF2-40B4-BE49-F238E27FC236}">
                <a16:creationId xmlns:a16="http://schemas.microsoft.com/office/drawing/2014/main" id="{9B6C8538-B706-451B-AD82-3970C89C910C}"/>
              </a:ext>
            </a:extLst>
          </p:cNvPr>
          <p:cNvSpPr txBox="1">
            <a:spLocks/>
          </p:cNvSpPr>
          <p:nvPr/>
        </p:nvSpPr>
        <p:spPr>
          <a:xfrm>
            <a:off x="11664099" y="6492876"/>
            <a:ext cx="375664" cy="365125"/>
          </a:xfrm>
          <a:prstGeom prst="rect">
            <a:avLst/>
          </a:prstGeom>
        </p:spPr>
        <p:txBody>
          <a:bodyPr vert="horz" lIns="91440" tIns="45720" rIns="91440" bIns="45720" rtlCol="0" anchor="ct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pPr>
            <a:fld id="{43D9570D-AC5B-4C4D-8C85-BC0544187708}" type="slidenum">
              <a:rPr kumimoji="0" lang="en-US" sz="1200" b="0" i="0" u="none" strike="noStrike" kern="1200" cap="none" spc="0" normalizeH="0" baseline="0" noProof="0">
                <a:ln>
                  <a:noFill/>
                </a:ln>
                <a:solidFill>
                  <a:prstClr val="black"/>
                </a:solidFill>
                <a:effectLst/>
                <a:uLnTx/>
                <a:uFillTx/>
                <a:latin typeface="Arial" panose="020B0604020202020204"/>
                <a:ea typeface="+mj-ea"/>
                <a:cs typeface="+mj-cs"/>
                <a:sym typeface="Calibri"/>
              </a:rPr>
              <a:pPr marL="0" marR="0" lvl="0" indent="0" algn="l" defTabSz="1219170" rtl="0" eaLnBrk="1" fontAlgn="auto" latinLnBrk="0" hangingPunct="0">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j-ea"/>
              <a:cs typeface="+mj-cs"/>
              <a:sym typeface="Calibri"/>
            </a:endParaRPr>
          </a:p>
        </p:txBody>
      </p:sp>
      <p:pic>
        <p:nvPicPr>
          <p:cNvPr id="7" name="Picture 6" descr="A picture containing sky, outdoor&#10;&#10;Description automatically generated">
            <a:extLst>
              <a:ext uri="{FF2B5EF4-FFF2-40B4-BE49-F238E27FC236}">
                <a16:creationId xmlns:a16="http://schemas.microsoft.com/office/drawing/2014/main" id="{A5FEF1D0-1F21-7B20-AE18-DE4B10932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85270" y="2416933"/>
            <a:ext cx="3527521" cy="2645641"/>
          </a:xfrm>
          <a:prstGeom prst="rect">
            <a:avLst/>
          </a:prstGeom>
        </p:spPr>
      </p:pic>
      <p:pic>
        <p:nvPicPr>
          <p:cNvPr id="10" name="Picture 9" descr="A picture containing tool&#10;&#10;Description automatically generated">
            <a:extLst>
              <a:ext uri="{FF2B5EF4-FFF2-40B4-BE49-F238E27FC236}">
                <a16:creationId xmlns:a16="http://schemas.microsoft.com/office/drawing/2014/main" id="{241BDAC5-ACBB-BC4B-3AB6-63A31EE50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3267" y="1683430"/>
            <a:ext cx="3318164" cy="2488623"/>
          </a:xfrm>
          <a:prstGeom prst="rect">
            <a:avLst/>
          </a:prstGeom>
        </p:spPr>
      </p:pic>
      <p:pic>
        <p:nvPicPr>
          <p:cNvPr id="12" name="Picture 11" descr="A group of people on a beach&#10;&#10;Description automatically generated with low confidence">
            <a:extLst>
              <a:ext uri="{FF2B5EF4-FFF2-40B4-BE49-F238E27FC236}">
                <a16:creationId xmlns:a16="http://schemas.microsoft.com/office/drawing/2014/main" id="{3ECB4363-463A-0DF8-27D0-B1E13AA48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99188" y="3160439"/>
            <a:ext cx="3329205" cy="2496904"/>
          </a:xfrm>
          <a:prstGeom prst="rect">
            <a:avLst/>
          </a:prstGeom>
        </p:spPr>
      </p:pic>
      <p:sp>
        <p:nvSpPr>
          <p:cNvPr id="13" name="TextBox 12">
            <a:extLst>
              <a:ext uri="{FF2B5EF4-FFF2-40B4-BE49-F238E27FC236}">
                <a16:creationId xmlns:a16="http://schemas.microsoft.com/office/drawing/2014/main" id="{628834ED-86A2-0061-BBD2-AE170FFF4AC8}"/>
              </a:ext>
            </a:extLst>
          </p:cNvPr>
          <p:cNvSpPr txBox="1"/>
          <p:nvPr/>
        </p:nvSpPr>
        <p:spPr>
          <a:xfrm>
            <a:off x="963865" y="4586824"/>
            <a:ext cx="21563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C440 – Sunrise Highway</a:t>
            </a:r>
          </a:p>
        </p:txBody>
      </p:sp>
      <p:sp>
        <p:nvSpPr>
          <p:cNvPr id="17" name="TextBox 16">
            <a:extLst>
              <a:ext uri="{FF2B5EF4-FFF2-40B4-BE49-F238E27FC236}">
                <a16:creationId xmlns:a16="http://schemas.microsoft.com/office/drawing/2014/main" id="{E6D6F87E-2AAB-A9CB-2696-4FB99D058FB8}"/>
              </a:ext>
            </a:extLst>
          </p:cNvPr>
          <p:cNvSpPr txBox="1"/>
          <p:nvPr/>
        </p:nvSpPr>
        <p:spPr>
          <a:xfrm>
            <a:off x="4657616" y="5527701"/>
            <a:ext cx="27310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Trencher C1090 – Valley Center</a:t>
            </a:r>
          </a:p>
        </p:txBody>
      </p:sp>
      <p:sp>
        <p:nvSpPr>
          <p:cNvPr id="18" name="TextBox 17">
            <a:extLst>
              <a:ext uri="{FF2B5EF4-FFF2-40B4-BE49-F238E27FC236}">
                <a16:creationId xmlns:a16="http://schemas.microsoft.com/office/drawing/2014/main" id="{5343CEE6-728D-450E-3BD8-C5DAA222DDC9}"/>
              </a:ext>
            </a:extLst>
          </p:cNvPr>
          <p:cNvSpPr txBox="1"/>
          <p:nvPr/>
        </p:nvSpPr>
        <p:spPr>
          <a:xfrm>
            <a:off x="8524970" y="6073494"/>
            <a:ext cx="19731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C1090 – Valley Center</a:t>
            </a:r>
          </a:p>
        </p:txBody>
      </p:sp>
    </p:spTree>
    <p:extLst>
      <p:ext uri="{BB962C8B-B14F-4D97-AF65-F5344CB8AC3E}">
        <p14:creationId xmlns:p14="http://schemas.microsoft.com/office/powerpoint/2010/main" val="306067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EBBB8A-8F04-4BFB-BBD7-B45AA9AA71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0" y="1"/>
            <a:ext cx="12266247" cy="6901449"/>
          </a:xfrm>
          <a:prstGeom prst="rect">
            <a:avLst/>
          </a:prstGeom>
        </p:spPr>
      </p:pic>
      <p:sp>
        <p:nvSpPr>
          <p:cNvPr id="5" name="Title 1">
            <a:extLst>
              <a:ext uri="{FF2B5EF4-FFF2-40B4-BE49-F238E27FC236}">
                <a16:creationId xmlns:a16="http://schemas.microsoft.com/office/drawing/2014/main" id="{B82CC199-7915-4E73-B9F7-6E9724E49FC0}"/>
              </a:ext>
            </a:extLst>
          </p:cNvPr>
          <p:cNvSpPr txBox="1"/>
          <p:nvPr/>
        </p:nvSpPr>
        <p:spPr>
          <a:xfrm>
            <a:off x="5283201" y="1371126"/>
            <a:ext cx="6858000" cy="2794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518134" rtl="0" eaLnBrk="1" fontAlgn="auto" latinLnBrk="0" hangingPunct="0">
              <a:lnSpc>
                <a:spcPct val="80000"/>
              </a:lnSpc>
              <a:spcBef>
                <a:spcPts val="0"/>
              </a:spcBef>
              <a:spcAft>
                <a:spcPts val="0"/>
              </a:spcAft>
              <a:buClrTx/>
              <a:buSzTx/>
              <a:buFontTx/>
              <a:buNone/>
              <a:tabLst/>
              <a:defRPr sz="4200" b="1">
                <a:solidFill>
                  <a:srgbClr val="FFFFFF"/>
                </a:solidFill>
                <a:latin typeface="Arial"/>
                <a:ea typeface="Arial"/>
                <a:cs typeface="Arial"/>
                <a:sym typeface="Arial"/>
              </a:defRPr>
            </a:pPr>
            <a:endParaRPr kumimoji="0" sz="5333" b="1" i="0" u="none" strike="noStrike" kern="1200" cap="none" spc="0" normalizeH="0" baseline="0" noProof="0">
              <a:ln>
                <a:noFill/>
              </a:ln>
              <a:solidFill>
                <a:srgbClr val="FFFFFF"/>
              </a:solidFill>
              <a:effectLst/>
              <a:uLnTx/>
              <a:uFillTx/>
              <a:latin typeface="Arial"/>
              <a:cs typeface="Arial"/>
              <a:sym typeface="Arial"/>
            </a:endParaRPr>
          </a:p>
        </p:txBody>
      </p:sp>
      <p:sp>
        <p:nvSpPr>
          <p:cNvPr id="7" name="Shape 54">
            <a:extLst>
              <a:ext uri="{FF2B5EF4-FFF2-40B4-BE49-F238E27FC236}">
                <a16:creationId xmlns:a16="http://schemas.microsoft.com/office/drawing/2014/main" id="{612688EE-F2FA-41EE-BC88-4A556FD36156}"/>
              </a:ext>
            </a:extLst>
          </p:cNvPr>
          <p:cNvSpPr/>
          <p:nvPr/>
        </p:nvSpPr>
        <p:spPr>
          <a:xfrm>
            <a:off x="5323939" y="3676073"/>
            <a:ext cx="6915196" cy="1958109"/>
          </a:xfrm>
          <a:prstGeom prst="rect">
            <a:avLst/>
          </a:prstGeom>
          <a:solidFill>
            <a:srgbClr val="B82340"/>
          </a:solidFill>
          <a:ln w="12700" cap="flat">
            <a:solidFill>
              <a:srgbClr val="B82340"/>
            </a:solidFill>
            <a:miter lim="400000"/>
          </a:ln>
          <a:effectLst/>
        </p:spPr>
        <p:txBody>
          <a:bodyPr wrap="square" lIns="60959" tIns="60959" rIns="60959" bIns="60959" numCol="1" anchor="ctr">
            <a:noAutofit/>
          </a:bodyPr>
          <a:ls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121917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endParaRPr kumimoji="0" lang="en-US" sz="3200" b="0" i="0" u="none" strike="noStrike" kern="1200" cap="none" spc="0" normalizeH="0" baseline="0" noProof="0" dirty="0">
              <a:ln>
                <a:noFill/>
              </a:ln>
              <a:solidFill>
                <a:srgbClr val="003399"/>
              </a:solidFill>
              <a:effectLst/>
              <a:uLnTx/>
              <a:uFillTx/>
              <a:latin typeface="Arial"/>
              <a:cs typeface="Arial"/>
              <a:sym typeface="Arial"/>
            </a:endParaRPr>
          </a:p>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r>
              <a:rPr kumimoji="0" lang="en-US" sz="2000" b="0" i="0" u="none" strike="noStrike" kern="1200" cap="none" spc="0" normalizeH="0" baseline="0" noProof="0" dirty="0">
                <a:ln>
                  <a:noFill/>
                </a:ln>
                <a:solidFill>
                  <a:prstClr val="white"/>
                </a:solidFill>
                <a:effectLst/>
                <a:uLnTx/>
                <a:uFillTx/>
                <a:latin typeface="Arial"/>
                <a:cs typeface="Arial"/>
                <a:sym typeface="Arial"/>
              </a:rPr>
              <a:t>Tim Knowd – Program Manager, Major Projects</a:t>
            </a:r>
          </a:p>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endParaRPr kumimoji="0" lang="en-US" sz="20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r>
              <a:rPr kumimoji="0" lang="en-US" sz="1600" b="0" i="0" u="none" strike="noStrike" kern="1200" cap="none" spc="0" normalizeH="0" baseline="0" noProof="0" dirty="0">
                <a:ln>
                  <a:noFill/>
                </a:ln>
                <a:solidFill>
                  <a:prstClr val="white"/>
                </a:solidFill>
                <a:effectLst/>
                <a:uLnTx/>
                <a:uFillTx/>
                <a:latin typeface="Arial"/>
                <a:cs typeface="Arial"/>
                <a:sym typeface="Arial"/>
              </a:rPr>
              <a:t>858-637-7930 Office</a:t>
            </a:r>
          </a:p>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r>
              <a:rPr kumimoji="0" lang="en-US" sz="1600" b="0" i="0" u="none" strike="noStrike" kern="1200" cap="none" spc="0" normalizeH="0" baseline="0" noProof="0" dirty="0">
                <a:ln>
                  <a:noFill/>
                </a:ln>
                <a:solidFill>
                  <a:prstClr val="white"/>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Tknowd@sdge.com</a:t>
            </a:r>
            <a:endParaRPr kumimoji="0" lang="en-US" sz="1600" b="0" i="0" u="none" strike="noStrike" kern="1200" cap="none" spc="0" normalizeH="0" baseline="0" noProof="0" dirty="0">
              <a:ln>
                <a:noFill/>
              </a:ln>
              <a:solidFill>
                <a:prstClr val="white"/>
              </a:solidFill>
              <a:effectLst/>
              <a:uLnTx/>
              <a:uFillTx/>
              <a:latin typeface="Arial"/>
              <a:cs typeface="Arial"/>
              <a:sym typeface="Arial"/>
            </a:endParaRPr>
          </a:p>
          <a:p>
            <a:pPr marL="0" marR="0" lvl="0" indent="0" algn="l" defTabSz="1219170" rtl="0" eaLnBrk="1" fontAlgn="auto" latinLnBrk="0" hangingPunct="0">
              <a:lnSpc>
                <a:spcPct val="100000"/>
              </a:lnSpc>
              <a:spcBef>
                <a:spcPts val="0"/>
              </a:spcBef>
              <a:spcAft>
                <a:spcPts val="0"/>
              </a:spcAft>
              <a:buClrTx/>
              <a:buSzTx/>
              <a:buFontTx/>
              <a:buNone/>
              <a:tabLst/>
              <a:defRPr>
                <a:solidFill>
                  <a:srgbClr val="003399"/>
                </a:solidFill>
                <a:latin typeface="Arial"/>
                <a:ea typeface="Arial"/>
                <a:cs typeface="Arial"/>
                <a:sym typeface="Arial"/>
              </a:defRPr>
            </a:pPr>
            <a:endParaRPr kumimoji="0" sz="3200" b="0" i="0" u="none" strike="noStrike" kern="1200" cap="none" spc="0" normalizeH="0" baseline="0" noProof="0" dirty="0">
              <a:ln>
                <a:noFill/>
              </a:ln>
              <a:solidFill>
                <a:srgbClr val="003399"/>
              </a:solidFill>
              <a:effectLst/>
              <a:uLnTx/>
              <a:uFillTx/>
              <a:latin typeface="Arial"/>
              <a:cs typeface="Arial"/>
              <a:sym typeface="Arial"/>
            </a:endParaRPr>
          </a:p>
        </p:txBody>
      </p:sp>
      <p:pic>
        <p:nvPicPr>
          <p:cNvPr id="8" name="Picture 7" descr="SDG&amp;E Logo">
            <a:extLst>
              <a:ext uri="{FF2B5EF4-FFF2-40B4-BE49-F238E27FC236}">
                <a16:creationId xmlns:a16="http://schemas.microsoft.com/office/drawing/2014/main" id="{126B78BB-78FA-4ABE-BC20-022E8B7FAE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61904" y="393192"/>
            <a:ext cx="938784" cy="552069"/>
          </a:xfrm>
          <a:prstGeom prst="rect">
            <a:avLst/>
          </a:prstGeom>
        </p:spPr>
      </p:pic>
    </p:spTree>
    <p:extLst>
      <p:ext uri="{BB962C8B-B14F-4D97-AF65-F5344CB8AC3E}">
        <p14:creationId xmlns:p14="http://schemas.microsoft.com/office/powerpoint/2010/main" val="878551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normAutofit/>
          </a:bodyPr>
          <a:lstStyle/>
          <a:p>
            <a:r>
              <a:rPr lang="en-US" dirty="0"/>
              <a:t>Stakeholder Presentations</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SCE</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05994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44044" y="5367064"/>
            <a:ext cx="5347970" cy="1391920"/>
          </a:xfrm>
          <a:prstGeom prst="rect">
            <a:avLst/>
          </a:prstGeom>
        </p:spPr>
        <p:txBody>
          <a:bodyPr vert="horz" wrap="square" lIns="0" tIns="46990" rIns="0" bIns="0" rtlCol="0">
            <a:spAutoFit/>
          </a:bodyPr>
          <a:lstStyle/>
          <a:p>
            <a:pPr marL="12700" marR="5080" lvl="0" indent="0" defTabSz="914400" eaLnBrk="1" fontAlgn="auto" latinLnBrk="0" hangingPunct="1">
              <a:lnSpc>
                <a:spcPts val="2160"/>
              </a:lnSpc>
              <a:spcBef>
                <a:spcPts val="370"/>
              </a:spcBef>
              <a:spcAft>
                <a:spcPts val="0"/>
              </a:spcAft>
              <a:buClrTx/>
              <a:buSzTx/>
              <a:buFontTx/>
              <a:buNone/>
              <a:tabLst/>
              <a:defRPr/>
            </a:pPr>
            <a:r>
              <a:rPr kumimoji="0" sz="2000" b="1" i="0" u="none" strike="noStrike" kern="0" cap="none" spc="-25" normalizeH="0" baseline="0" noProof="0" dirty="0">
                <a:ln>
                  <a:noFill/>
                </a:ln>
                <a:solidFill>
                  <a:srgbClr val="006169"/>
                </a:solidFill>
                <a:effectLst/>
                <a:uLnTx/>
                <a:uFillTx/>
                <a:latin typeface="Segoe UI"/>
                <a:cs typeface="Segoe UI"/>
              </a:rPr>
              <a:t>SCE’s</a:t>
            </a:r>
            <a:r>
              <a:rPr kumimoji="0" sz="2000" b="1" i="0" u="none" strike="noStrike" kern="0" cap="none" spc="-90" normalizeH="0" baseline="0" noProof="0" dirty="0">
                <a:ln>
                  <a:noFill/>
                </a:ln>
                <a:solidFill>
                  <a:srgbClr val="006169"/>
                </a:solidFill>
                <a:effectLst/>
                <a:uLnTx/>
                <a:uFillTx/>
                <a:latin typeface="Segoe UI"/>
                <a:cs typeface="Segoe UI"/>
              </a:rPr>
              <a:t> </a:t>
            </a:r>
            <a:r>
              <a:rPr kumimoji="0" sz="2000" b="1" i="0" u="none" strike="noStrike" kern="0" cap="none" spc="-25" normalizeH="0" baseline="0" noProof="0" dirty="0">
                <a:ln>
                  <a:noFill/>
                </a:ln>
                <a:solidFill>
                  <a:srgbClr val="006169"/>
                </a:solidFill>
                <a:effectLst/>
                <a:uLnTx/>
                <a:uFillTx/>
                <a:latin typeface="Segoe UI"/>
                <a:cs typeface="Segoe UI"/>
              </a:rPr>
              <a:t>Targeted</a:t>
            </a:r>
            <a:r>
              <a:rPr kumimoji="0" sz="2000" b="1" i="0" u="none" strike="noStrike" kern="0" cap="none" spc="-75" normalizeH="0" baseline="0" noProof="0" dirty="0">
                <a:ln>
                  <a:noFill/>
                </a:ln>
                <a:solidFill>
                  <a:srgbClr val="006169"/>
                </a:solidFill>
                <a:effectLst/>
                <a:uLnTx/>
                <a:uFillTx/>
                <a:latin typeface="Segoe UI"/>
                <a:cs typeface="Segoe UI"/>
              </a:rPr>
              <a:t> </a:t>
            </a:r>
            <a:r>
              <a:rPr kumimoji="0" sz="2000" b="1" i="0" u="none" strike="noStrike" kern="0" cap="none" spc="-10" normalizeH="0" baseline="0" noProof="0" dirty="0">
                <a:ln>
                  <a:noFill/>
                </a:ln>
                <a:solidFill>
                  <a:srgbClr val="006169"/>
                </a:solidFill>
                <a:effectLst/>
                <a:uLnTx/>
                <a:uFillTx/>
                <a:latin typeface="Segoe UI"/>
                <a:cs typeface="Segoe UI"/>
              </a:rPr>
              <a:t>Undergrounding</a:t>
            </a:r>
            <a:r>
              <a:rPr kumimoji="0" sz="2000" b="1" i="0" u="none" strike="noStrike" kern="0" cap="none" spc="-65" normalizeH="0" baseline="0" noProof="0" dirty="0">
                <a:ln>
                  <a:noFill/>
                </a:ln>
                <a:solidFill>
                  <a:srgbClr val="006169"/>
                </a:solidFill>
                <a:effectLst/>
                <a:uLnTx/>
                <a:uFillTx/>
                <a:latin typeface="Segoe UI"/>
                <a:cs typeface="Segoe UI"/>
              </a:rPr>
              <a:t> </a:t>
            </a:r>
            <a:r>
              <a:rPr kumimoji="0" sz="2000" b="1" i="0" u="none" strike="noStrike" kern="0" cap="none" spc="0" normalizeH="0" baseline="0" noProof="0" dirty="0">
                <a:ln>
                  <a:noFill/>
                </a:ln>
                <a:solidFill>
                  <a:srgbClr val="006169"/>
                </a:solidFill>
                <a:effectLst/>
                <a:uLnTx/>
                <a:uFillTx/>
                <a:latin typeface="Segoe UI"/>
                <a:cs typeface="Segoe UI"/>
              </a:rPr>
              <a:t>Program</a:t>
            </a:r>
            <a:r>
              <a:rPr kumimoji="0" sz="2000" b="1" i="0" u="none" strike="noStrike" kern="0" cap="none" spc="-75" normalizeH="0" baseline="0" noProof="0" dirty="0">
                <a:ln>
                  <a:noFill/>
                </a:ln>
                <a:solidFill>
                  <a:srgbClr val="006169"/>
                </a:solidFill>
                <a:effectLst/>
                <a:uLnTx/>
                <a:uFillTx/>
                <a:latin typeface="Segoe UI"/>
                <a:cs typeface="Segoe UI"/>
              </a:rPr>
              <a:t> </a:t>
            </a:r>
            <a:r>
              <a:rPr kumimoji="0" sz="2000" b="1" i="0" u="none" strike="noStrike" kern="0" cap="none" spc="-25" normalizeH="0" baseline="0" noProof="0" dirty="0">
                <a:ln>
                  <a:noFill/>
                </a:ln>
                <a:solidFill>
                  <a:srgbClr val="006169"/>
                </a:solidFill>
                <a:effectLst/>
                <a:uLnTx/>
                <a:uFillTx/>
                <a:latin typeface="Segoe UI"/>
                <a:cs typeface="Segoe UI"/>
              </a:rPr>
              <a:t>for </a:t>
            </a:r>
            <a:r>
              <a:rPr kumimoji="0" sz="2000" b="1" i="0" u="none" strike="noStrike" kern="0" cap="none" spc="0" normalizeH="0" baseline="0" noProof="0" dirty="0">
                <a:ln>
                  <a:noFill/>
                </a:ln>
                <a:solidFill>
                  <a:srgbClr val="006169"/>
                </a:solidFill>
                <a:effectLst/>
                <a:uLnTx/>
                <a:uFillTx/>
                <a:latin typeface="Segoe UI"/>
                <a:cs typeface="Segoe UI"/>
              </a:rPr>
              <a:t>Wildfire</a:t>
            </a:r>
            <a:r>
              <a:rPr kumimoji="0" sz="2000" b="1" i="0" u="none" strike="noStrike" kern="0" cap="none" spc="-110" normalizeH="0" baseline="0" noProof="0" dirty="0">
                <a:ln>
                  <a:noFill/>
                </a:ln>
                <a:solidFill>
                  <a:srgbClr val="006169"/>
                </a:solidFill>
                <a:effectLst/>
                <a:uLnTx/>
                <a:uFillTx/>
                <a:latin typeface="Segoe UI"/>
                <a:cs typeface="Segoe UI"/>
              </a:rPr>
              <a:t> </a:t>
            </a:r>
            <a:r>
              <a:rPr kumimoji="0" sz="2000" b="1" i="0" u="none" strike="noStrike" kern="0" cap="none" spc="-10" normalizeH="0" baseline="0" noProof="0" dirty="0">
                <a:ln>
                  <a:noFill/>
                </a:ln>
                <a:solidFill>
                  <a:srgbClr val="006169"/>
                </a:solidFill>
                <a:effectLst/>
                <a:uLnTx/>
                <a:uFillTx/>
                <a:latin typeface="Segoe UI"/>
                <a:cs typeface="Segoe UI"/>
              </a:rPr>
              <a:t>Mitigation</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12700" marR="1902460" lvl="0" indent="0" defTabSz="914400" eaLnBrk="1" fontAlgn="auto" latinLnBrk="0" hangingPunct="1">
              <a:lnSpc>
                <a:spcPts val="1730"/>
              </a:lnSpc>
              <a:spcBef>
                <a:spcPts val="1005"/>
              </a:spcBef>
              <a:spcAft>
                <a:spcPts val="0"/>
              </a:spcAft>
              <a:buClrTx/>
              <a:buSzTx/>
              <a:buFontTx/>
              <a:buNone/>
              <a:tabLst/>
              <a:defRPr/>
            </a:pPr>
            <a:r>
              <a:rPr kumimoji="0" sz="1600" b="1" i="0" u="none" strike="noStrike" kern="0" cap="none" spc="0" normalizeH="0" baseline="0" noProof="0" dirty="0">
                <a:ln>
                  <a:noFill/>
                </a:ln>
                <a:solidFill>
                  <a:srgbClr val="7E7E7E"/>
                </a:solidFill>
                <a:effectLst/>
                <a:uLnTx/>
                <a:uFillTx/>
                <a:latin typeface="Segoe UI"/>
                <a:cs typeface="Segoe UI"/>
              </a:rPr>
              <a:t>California</a:t>
            </a:r>
            <a:r>
              <a:rPr kumimoji="0" sz="1600" b="1" i="0" u="none" strike="noStrike" kern="0" cap="none" spc="-45" normalizeH="0" baseline="0" noProof="0" dirty="0">
                <a:ln>
                  <a:noFill/>
                </a:ln>
                <a:solidFill>
                  <a:srgbClr val="7E7E7E"/>
                </a:solidFill>
                <a:effectLst/>
                <a:uLnTx/>
                <a:uFillTx/>
                <a:latin typeface="Segoe UI"/>
                <a:cs typeface="Segoe UI"/>
              </a:rPr>
              <a:t> </a:t>
            </a:r>
            <a:r>
              <a:rPr kumimoji="0" sz="1600" b="1" i="0" u="none" strike="noStrike" kern="0" cap="none" spc="0" normalizeH="0" baseline="0" noProof="0" dirty="0">
                <a:ln>
                  <a:noFill/>
                </a:ln>
                <a:solidFill>
                  <a:srgbClr val="7E7E7E"/>
                </a:solidFill>
                <a:effectLst/>
                <a:uLnTx/>
                <a:uFillTx/>
                <a:latin typeface="Segoe UI"/>
                <a:cs typeface="Segoe UI"/>
              </a:rPr>
              <a:t>Public</a:t>
            </a:r>
            <a:r>
              <a:rPr kumimoji="0" sz="1600" b="1" i="0" u="none" strike="noStrike" kern="0" cap="none" spc="-45" normalizeH="0" baseline="0" noProof="0" dirty="0">
                <a:ln>
                  <a:noFill/>
                </a:ln>
                <a:solidFill>
                  <a:srgbClr val="7E7E7E"/>
                </a:solidFill>
                <a:effectLst/>
                <a:uLnTx/>
                <a:uFillTx/>
                <a:latin typeface="Segoe UI"/>
                <a:cs typeface="Segoe UI"/>
              </a:rPr>
              <a:t> </a:t>
            </a:r>
            <a:r>
              <a:rPr kumimoji="0" sz="1600" b="1" i="0" u="none" strike="noStrike" kern="0" cap="none" spc="0" normalizeH="0" baseline="0" noProof="0" dirty="0">
                <a:ln>
                  <a:noFill/>
                </a:ln>
                <a:solidFill>
                  <a:srgbClr val="7E7E7E"/>
                </a:solidFill>
                <a:effectLst/>
                <a:uLnTx/>
                <a:uFillTx/>
                <a:latin typeface="Segoe UI"/>
                <a:cs typeface="Segoe UI"/>
              </a:rPr>
              <a:t>Utility</a:t>
            </a:r>
            <a:r>
              <a:rPr kumimoji="0" sz="1600" b="1" i="0" u="none" strike="noStrike" kern="0" cap="none" spc="-40" normalizeH="0" baseline="0" noProof="0" dirty="0">
                <a:ln>
                  <a:noFill/>
                </a:ln>
                <a:solidFill>
                  <a:srgbClr val="7E7E7E"/>
                </a:solidFill>
                <a:effectLst/>
                <a:uLnTx/>
                <a:uFillTx/>
                <a:latin typeface="Segoe UI"/>
                <a:cs typeface="Segoe UI"/>
              </a:rPr>
              <a:t> </a:t>
            </a:r>
            <a:r>
              <a:rPr kumimoji="0" sz="1600" b="1" i="0" u="none" strike="noStrike" kern="0" cap="none" spc="-10" normalizeH="0" baseline="0" noProof="0" dirty="0">
                <a:ln>
                  <a:noFill/>
                </a:ln>
                <a:solidFill>
                  <a:srgbClr val="7E7E7E"/>
                </a:solidFill>
                <a:effectLst/>
                <a:uLnTx/>
                <a:uFillTx/>
                <a:latin typeface="Segoe UI"/>
                <a:cs typeface="Segoe UI"/>
              </a:rPr>
              <a:t>Commission </a:t>
            </a:r>
            <a:r>
              <a:rPr kumimoji="0" sz="1600" b="1" i="0" u="none" strike="noStrike" kern="0" cap="none" spc="0" normalizeH="0" baseline="0" noProof="0" dirty="0">
                <a:ln>
                  <a:noFill/>
                </a:ln>
                <a:solidFill>
                  <a:srgbClr val="7E7E7E"/>
                </a:solidFill>
                <a:effectLst/>
                <a:uLnTx/>
                <a:uFillTx/>
                <a:latin typeface="Segoe UI"/>
                <a:cs typeface="Segoe UI"/>
              </a:rPr>
              <a:t>Rule</a:t>
            </a:r>
            <a:r>
              <a:rPr kumimoji="0" sz="1600" b="1" i="0" u="none" strike="noStrike" kern="0" cap="none" spc="-25" normalizeH="0" baseline="0" noProof="0" dirty="0">
                <a:ln>
                  <a:noFill/>
                </a:ln>
                <a:solidFill>
                  <a:srgbClr val="7E7E7E"/>
                </a:solidFill>
                <a:effectLst/>
                <a:uLnTx/>
                <a:uFillTx/>
                <a:latin typeface="Segoe UI"/>
                <a:cs typeface="Segoe UI"/>
              </a:rPr>
              <a:t> </a:t>
            </a:r>
            <a:r>
              <a:rPr kumimoji="0" sz="1600" b="1" i="0" u="none" strike="noStrike" kern="0" cap="none" spc="0" normalizeH="0" baseline="0" noProof="0" dirty="0">
                <a:ln>
                  <a:noFill/>
                </a:ln>
                <a:solidFill>
                  <a:srgbClr val="7E7E7E"/>
                </a:solidFill>
                <a:effectLst/>
                <a:uLnTx/>
                <a:uFillTx/>
                <a:latin typeface="Segoe UI"/>
                <a:cs typeface="Segoe UI"/>
              </a:rPr>
              <a:t>20</a:t>
            </a:r>
            <a:r>
              <a:rPr kumimoji="0" sz="1600" b="1" i="0" u="none" strike="noStrike" kern="0" cap="none" spc="-5" normalizeH="0" baseline="0" noProof="0" dirty="0">
                <a:ln>
                  <a:noFill/>
                </a:ln>
                <a:solidFill>
                  <a:srgbClr val="7E7E7E"/>
                </a:solidFill>
                <a:effectLst/>
                <a:uLnTx/>
                <a:uFillTx/>
                <a:latin typeface="Segoe UI"/>
                <a:cs typeface="Segoe UI"/>
              </a:rPr>
              <a:t> </a:t>
            </a:r>
            <a:r>
              <a:rPr kumimoji="0" sz="1600" b="1" i="0" u="none" strike="noStrike" kern="0" cap="none" spc="0" normalizeH="0" baseline="0" noProof="0" dirty="0">
                <a:ln>
                  <a:noFill/>
                </a:ln>
                <a:solidFill>
                  <a:srgbClr val="7E7E7E"/>
                </a:solidFill>
                <a:effectLst/>
                <a:uLnTx/>
                <a:uFillTx/>
                <a:latin typeface="Segoe UI"/>
                <a:cs typeface="Segoe UI"/>
              </a:rPr>
              <a:t>Phase</a:t>
            </a:r>
            <a:r>
              <a:rPr kumimoji="0" sz="1600" b="1" i="0" u="none" strike="noStrike" kern="0" cap="none" spc="-20" normalizeH="0" baseline="0" noProof="0" dirty="0">
                <a:ln>
                  <a:noFill/>
                </a:ln>
                <a:solidFill>
                  <a:srgbClr val="7E7E7E"/>
                </a:solidFill>
                <a:effectLst/>
                <a:uLnTx/>
                <a:uFillTx/>
                <a:latin typeface="Segoe UI"/>
                <a:cs typeface="Segoe UI"/>
              </a:rPr>
              <a:t> </a:t>
            </a:r>
            <a:r>
              <a:rPr kumimoji="0" sz="1600" b="1" i="0" u="none" strike="noStrike" kern="0" cap="none" spc="0" normalizeH="0" baseline="0" noProof="0" dirty="0">
                <a:ln>
                  <a:noFill/>
                </a:ln>
                <a:solidFill>
                  <a:srgbClr val="7E7E7E"/>
                </a:solidFill>
                <a:effectLst/>
                <a:uLnTx/>
                <a:uFillTx/>
                <a:latin typeface="Segoe UI"/>
                <a:cs typeface="Segoe UI"/>
              </a:rPr>
              <a:t>2</a:t>
            </a:r>
            <a:r>
              <a:rPr kumimoji="0" sz="1600" b="1" i="0" u="none" strike="noStrike" kern="0" cap="none" spc="5" normalizeH="0" baseline="0" noProof="0" dirty="0">
                <a:ln>
                  <a:noFill/>
                </a:ln>
                <a:solidFill>
                  <a:srgbClr val="7E7E7E"/>
                </a:solidFill>
                <a:effectLst/>
                <a:uLnTx/>
                <a:uFillTx/>
                <a:latin typeface="Segoe UI"/>
                <a:cs typeface="Segoe UI"/>
              </a:rPr>
              <a:t> </a:t>
            </a:r>
            <a:r>
              <a:rPr kumimoji="0" sz="1600" b="1" i="0" u="none" strike="noStrike" kern="0" cap="none" spc="-10" normalizeH="0" baseline="0" noProof="0" dirty="0">
                <a:ln>
                  <a:noFill/>
                </a:ln>
                <a:solidFill>
                  <a:srgbClr val="7E7E7E"/>
                </a:solidFill>
                <a:effectLst/>
                <a:uLnTx/>
                <a:uFillTx/>
                <a:latin typeface="Segoe UI"/>
                <a:cs typeface="Segoe UI"/>
              </a:rPr>
              <a:t>Workshop 11/08/2022</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pic>
        <p:nvPicPr>
          <p:cNvPr id="3" name="object 3"/>
          <p:cNvPicPr/>
          <p:nvPr/>
        </p:nvPicPr>
        <p:blipFill>
          <a:blip r:embed="rId2" cstate="print"/>
          <a:stretch>
            <a:fillRect/>
          </a:stretch>
        </p:blipFill>
        <p:spPr>
          <a:xfrm>
            <a:off x="442722" y="232409"/>
            <a:ext cx="1844801" cy="73304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427470" y="1008126"/>
            <a:ext cx="5765165" cy="5850255"/>
            <a:chOff x="6427470" y="1008126"/>
            <a:chExt cx="5765165" cy="5850255"/>
          </a:xfrm>
        </p:grpSpPr>
        <p:sp>
          <p:nvSpPr>
            <p:cNvPr id="3" name="object 3"/>
            <p:cNvSpPr/>
            <p:nvPr/>
          </p:nvSpPr>
          <p:spPr>
            <a:xfrm>
              <a:off x="6427470" y="1094993"/>
              <a:ext cx="5765165" cy="5763260"/>
            </a:xfrm>
            <a:custGeom>
              <a:avLst/>
              <a:gdLst/>
              <a:ahLst/>
              <a:cxnLst/>
              <a:rect l="l" t="t" r="r" b="b"/>
              <a:pathLst>
                <a:path w="5765165" h="5763259">
                  <a:moveTo>
                    <a:pt x="0" y="5763006"/>
                  </a:moveTo>
                  <a:lnTo>
                    <a:pt x="5764542" y="5763006"/>
                  </a:lnTo>
                  <a:lnTo>
                    <a:pt x="5764542" y="0"/>
                  </a:lnTo>
                  <a:lnTo>
                    <a:pt x="0" y="0"/>
                  </a:lnTo>
                  <a:lnTo>
                    <a:pt x="0" y="5763006"/>
                  </a:lnTo>
                  <a:close/>
                </a:path>
              </a:pathLst>
            </a:custGeom>
            <a:solidFill>
              <a:srgbClr val="A8DF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6431280" y="1008126"/>
              <a:ext cx="4873752" cy="5810364"/>
            </a:xfrm>
            <a:prstGeom prst="rect">
              <a:avLst/>
            </a:prstGeom>
          </p:spPr>
        </p:pic>
        <p:sp>
          <p:nvSpPr>
            <p:cNvPr id="5" name="object 5"/>
            <p:cNvSpPr/>
            <p:nvPr/>
          </p:nvSpPr>
          <p:spPr>
            <a:xfrm>
              <a:off x="9645015" y="1273683"/>
              <a:ext cx="2241550" cy="1330960"/>
            </a:xfrm>
            <a:custGeom>
              <a:avLst/>
              <a:gdLst/>
              <a:ahLst/>
              <a:cxnLst/>
              <a:rect l="l" t="t" r="r" b="b"/>
              <a:pathLst>
                <a:path w="2241550" h="1330960">
                  <a:moveTo>
                    <a:pt x="2241042" y="0"/>
                  </a:moveTo>
                  <a:lnTo>
                    <a:pt x="0" y="0"/>
                  </a:lnTo>
                  <a:lnTo>
                    <a:pt x="0" y="1330452"/>
                  </a:lnTo>
                  <a:lnTo>
                    <a:pt x="2241042" y="1330452"/>
                  </a:lnTo>
                  <a:lnTo>
                    <a:pt x="2241042" y="0"/>
                  </a:lnTo>
                  <a:close/>
                </a:path>
              </a:pathLst>
            </a:custGeom>
            <a:solidFill>
              <a:srgbClr val="B0B3B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774935" y="1919477"/>
              <a:ext cx="367665" cy="207010"/>
            </a:xfrm>
            <a:custGeom>
              <a:avLst/>
              <a:gdLst/>
              <a:ahLst/>
              <a:cxnLst/>
              <a:rect l="l" t="t" r="r" b="b"/>
              <a:pathLst>
                <a:path w="367665" h="207010">
                  <a:moveTo>
                    <a:pt x="367283" y="0"/>
                  </a:moveTo>
                  <a:lnTo>
                    <a:pt x="0" y="0"/>
                  </a:lnTo>
                  <a:lnTo>
                    <a:pt x="0" y="206501"/>
                  </a:lnTo>
                  <a:lnTo>
                    <a:pt x="367283" y="206501"/>
                  </a:lnTo>
                  <a:lnTo>
                    <a:pt x="367283" y="0"/>
                  </a:lnTo>
                  <a:close/>
                </a:path>
              </a:pathLst>
            </a:custGeom>
            <a:solidFill>
              <a:srgbClr val="DCBA7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9774935" y="2234183"/>
              <a:ext cx="367665" cy="207010"/>
            </a:xfrm>
            <a:custGeom>
              <a:avLst/>
              <a:gdLst/>
              <a:ahLst/>
              <a:cxnLst/>
              <a:rect l="l" t="t" r="r" b="b"/>
              <a:pathLst>
                <a:path w="367665" h="207010">
                  <a:moveTo>
                    <a:pt x="367283" y="0"/>
                  </a:moveTo>
                  <a:lnTo>
                    <a:pt x="0" y="0"/>
                  </a:lnTo>
                  <a:lnTo>
                    <a:pt x="0" y="206501"/>
                  </a:lnTo>
                  <a:lnTo>
                    <a:pt x="367283" y="206501"/>
                  </a:lnTo>
                  <a:lnTo>
                    <a:pt x="367283" y="0"/>
                  </a:lnTo>
                  <a:close/>
                </a:path>
              </a:pathLst>
            </a:custGeom>
            <a:solidFill>
              <a:srgbClr val="D57A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9774935" y="1678686"/>
              <a:ext cx="367665" cy="40640"/>
            </a:xfrm>
            <a:custGeom>
              <a:avLst/>
              <a:gdLst/>
              <a:ahLst/>
              <a:cxnLst/>
              <a:rect l="l" t="t" r="r" b="b"/>
              <a:pathLst>
                <a:path w="367665" h="40639">
                  <a:moveTo>
                    <a:pt x="367283" y="0"/>
                  </a:moveTo>
                  <a:lnTo>
                    <a:pt x="0" y="0"/>
                  </a:lnTo>
                  <a:lnTo>
                    <a:pt x="0" y="40386"/>
                  </a:lnTo>
                  <a:lnTo>
                    <a:pt x="367283" y="40386"/>
                  </a:lnTo>
                  <a:lnTo>
                    <a:pt x="367283"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9645015" y="1273683"/>
            <a:ext cx="2241550" cy="1330960"/>
          </a:xfrm>
          <a:prstGeom prst="rect">
            <a:avLst/>
          </a:prstGeom>
          <a:ln w="12700">
            <a:solidFill>
              <a:srgbClr val="007AA3"/>
            </a:solidFill>
          </a:ln>
        </p:spPr>
        <p:txBody>
          <a:bodyPr vert="horz" wrap="square" lIns="0" tIns="25400" rIns="0" bIns="0" rtlCol="0">
            <a:spAutoFit/>
          </a:bodyPr>
          <a:lstStyle/>
          <a:p>
            <a:pPr marL="546735" marR="704215" lvl="0" indent="0" defTabSz="914400" eaLnBrk="1" fontAlgn="auto" latinLnBrk="0" hangingPunct="1">
              <a:lnSpc>
                <a:spcPts val="2020"/>
              </a:lnSpc>
              <a:spcBef>
                <a:spcPts val="200"/>
              </a:spcBef>
              <a:spcAft>
                <a:spcPts val="0"/>
              </a:spcAft>
              <a:buClrTx/>
              <a:buSzTx/>
              <a:buFontTx/>
              <a:buNone/>
              <a:tabLst/>
              <a:defRPr/>
            </a:pP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SCE</a:t>
            </a:r>
            <a:r>
              <a:rPr kumimoji="0" sz="10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Service</a:t>
            </a:r>
            <a:r>
              <a:rPr kumimoji="0" sz="1000" b="0" i="0" u="none" strike="noStrike" kern="0" cap="none" spc="-30"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Area </a:t>
            </a:r>
            <a:r>
              <a:rPr kumimoji="0" sz="1000" b="0" i="0" u="none" strike="noStrike" kern="0" cap="none" spc="-30" normalizeH="0" baseline="0" noProof="0" dirty="0">
                <a:ln>
                  <a:noFill/>
                </a:ln>
                <a:solidFill>
                  <a:sysClr val="windowText" lastClr="000000"/>
                </a:solidFill>
                <a:effectLst/>
                <a:uLnTx/>
                <a:uFillTx/>
                <a:latin typeface="Lucida Sans Unicode"/>
                <a:cs typeface="Lucida Sans Unicode"/>
              </a:rPr>
              <a:t>County</a:t>
            </a:r>
            <a:r>
              <a:rPr kumimoji="0" sz="10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10" normalizeH="0" baseline="0" noProof="0" dirty="0">
                <a:ln>
                  <a:noFill/>
                </a:ln>
                <a:solidFill>
                  <a:sysClr val="windowText" lastClr="000000"/>
                </a:solidFill>
                <a:effectLst/>
                <a:uLnTx/>
                <a:uFillTx/>
                <a:latin typeface="Lucida Sans Unicode"/>
                <a:cs typeface="Lucida Sans Unicode"/>
              </a:rPr>
              <a:t>Lines</a:t>
            </a:r>
            <a:endParaRPr kumimoji="0" sz="1000" b="0" i="0" u="none" strike="noStrike" kern="0" cap="none" spc="0" normalizeH="0" baseline="0" noProof="0">
              <a:ln>
                <a:noFill/>
              </a:ln>
              <a:solidFill>
                <a:sysClr val="windowText" lastClr="000000"/>
              </a:solidFill>
              <a:effectLst/>
              <a:uLnTx/>
              <a:uFillTx/>
              <a:latin typeface="Lucida Sans Unicode"/>
              <a:cs typeface="Lucida Sans Unicode"/>
            </a:endParaRPr>
          </a:p>
          <a:p>
            <a:pPr marL="546735" marR="0" lvl="0" indent="0" defTabSz="914400" eaLnBrk="1" fontAlgn="auto" latinLnBrk="0" hangingPunct="1">
              <a:lnSpc>
                <a:spcPct val="100000"/>
              </a:lnSpc>
              <a:spcBef>
                <a:spcPts val="994"/>
              </a:spcBef>
              <a:spcAft>
                <a:spcPts val="0"/>
              </a:spcAft>
              <a:buClrTx/>
              <a:buSzTx/>
              <a:buFontTx/>
              <a:buNone/>
              <a:tabLst/>
              <a:defRPr/>
            </a:pPr>
            <a:r>
              <a:rPr kumimoji="0" sz="1000" b="0" i="0" u="none" strike="noStrike" kern="0" cap="none" spc="-35" normalizeH="0" baseline="0" noProof="0" dirty="0">
                <a:ln>
                  <a:noFill/>
                </a:ln>
                <a:solidFill>
                  <a:sysClr val="windowText" lastClr="000000"/>
                </a:solidFill>
                <a:effectLst/>
                <a:uLnTx/>
                <a:uFillTx/>
                <a:latin typeface="Lucida Sans Unicode"/>
                <a:cs typeface="Lucida Sans Unicode"/>
              </a:rPr>
              <a:t>Tier</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70" normalizeH="0" baseline="0" noProof="0" dirty="0">
                <a:ln>
                  <a:noFill/>
                </a:ln>
                <a:solidFill>
                  <a:sysClr val="windowText" lastClr="000000"/>
                </a:solidFill>
                <a:effectLst/>
                <a:uLnTx/>
                <a:uFillTx/>
                <a:latin typeface="Lucida Sans Unicode"/>
                <a:cs typeface="Lucida Sans Unicode"/>
              </a:rPr>
              <a:t>2</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0" normalizeH="0" baseline="0" noProof="0" dirty="0">
                <a:ln>
                  <a:noFill/>
                </a:ln>
                <a:solidFill>
                  <a:sysClr val="windowText" lastClr="000000"/>
                </a:solidFill>
                <a:effectLst/>
                <a:uLnTx/>
                <a:uFillTx/>
                <a:latin typeface="Lucida Sans Unicode"/>
                <a:cs typeface="Lucida Sans Unicode"/>
              </a:rPr>
              <a:t>–</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Elevated</a:t>
            </a:r>
            <a:r>
              <a:rPr kumimoji="0" sz="10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Fire</a:t>
            </a:r>
            <a:r>
              <a:rPr kumimoji="0" sz="10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10" normalizeH="0" baseline="0" noProof="0" dirty="0">
                <a:ln>
                  <a:noFill/>
                </a:ln>
                <a:solidFill>
                  <a:sysClr val="windowText" lastClr="000000"/>
                </a:solidFill>
                <a:effectLst/>
                <a:uLnTx/>
                <a:uFillTx/>
                <a:latin typeface="Lucida Sans Unicode"/>
                <a:cs typeface="Lucida Sans Unicode"/>
              </a:rPr>
              <a:t>Threat</a:t>
            </a:r>
            <a:endParaRPr kumimoji="0" sz="1000" b="0" i="0" u="none" strike="noStrike" kern="0" cap="none" spc="0" normalizeH="0" baseline="0" noProof="0">
              <a:ln>
                <a:noFill/>
              </a:ln>
              <a:solidFill>
                <a:sysClr val="windowText" lastClr="000000"/>
              </a:solidFill>
              <a:effectLst/>
              <a:uLnTx/>
              <a:uFillTx/>
              <a:latin typeface="Lucida Sans Unicode"/>
              <a:cs typeface="Lucida Sans Unicode"/>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850" b="0" i="0" u="none" strike="noStrike" kern="0" cap="none" spc="0" normalizeH="0" baseline="0" noProof="0">
              <a:ln>
                <a:noFill/>
              </a:ln>
              <a:solidFill>
                <a:sysClr val="windowText" lastClr="000000"/>
              </a:solidFill>
              <a:effectLst/>
              <a:uLnTx/>
              <a:uFillTx/>
              <a:latin typeface="Lucida Sans Unicode"/>
              <a:cs typeface="Lucida Sans Unicode"/>
            </a:endParaRPr>
          </a:p>
          <a:p>
            <a:pPr marL="546735"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35" normalizeH="0" baseline="0" noProof="0" dirty="0">
                <a:ln>
                  <a:noFill/>
                </a:ln>
                <a:solidFill>
                  <a:sysClr val="windowText" lastClr="000000"/>
                </a:solidFill>
                <a:effectLst/>
                <a:uLnTx/>
                <a:uFillTx/>
                <a:latin typeface="Lucida Sans Unicode"/>
                <a:cs typeface="Lucida Sans Unicode"/>
              </a:rPr>
              <a:t>Tier</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70" normalizeH="0" baseline="0" noProof="0" dirty="0">
                <a:ln>
                  <a:noFill/>
                </a:ln>
                <a:solidFill>
                  <a:sysClr val="windowText" lastClr="000000"/>
                </a:solidFill>
                <a:effectLst/>
                <a:uLnTx/>
                <a:uFillTx/>
                <a:latin typeface="Lucida Sans Unicode"/>
                <a:cs typeface="Lucida Sans Unicode"/>
              </a:rPr>
              <a:t>3</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0" normalizeH="0" baseline="0" noProof="0" dirty="0">
                <a:ln>
                  <a:noFill/>
                </a:ln>
                <a:solidFill>
                  <a:sysClr val="windowText" lastClr="000000"/>
                </a:solidFill>
                <a:effectLst/>
                <a:uLnTx/>
                <a:uFillTx/>
                <a:latin typeface="Lucida Sans Unicode"/>
                <a:cs typeface="Lucida Sans Unicode"/>
              </a:rPr>
              <a:t>–</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5" normalizeH="0" baseline="0" noProof="0" dirty="0">
                <a:ln>
                  <a:noFill/>
                </a:ln>
                <a:solidFill>
                  <a:sysClr val="windowText" lastClr="000000"/>
                </a:solidFill>
                <a:effectLst/>
                <a:uLnTx/>
                <a:uFillTx/>
                <a:latin typeface="Lucida Sans Unicode"/>
                <a:cs typeface="Lucida Sans Unicode"/>
              </a:rPr>
              <a:t>Extreme</a:t>
            </a:r>
            <a:r>
              <a:rPr kumimoji="0" sz="10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20" normalizeH="0" baseline="0" noProof="0" dirty="0">
                <a:ln>
                  <a:noFill/>
                </a:ln>
                <a:solidFill>
                  <a:sysClr val="windowText" lastClr="000000"/>
                </a:solidFill>
                <a:effectLst/>
                <a:uLnTx/>
                <a:uFillTx/>
                <a:latin typeface="Lucida Sans Unicode"/>
                <a:cs typeface="Lucida Sans Unicode"/>
              </a:rPr>
              <a:t>Fire</a:t>
            </a:r>
            <a:r>
              <a:rPr kumimoji="0" sz="10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000" b="0" i="0" u="none" strike="noStrike" kern="0" cap="none" spc="-10" normalizeH="0" baseline="0" noProof="0" dirty="0">
                <a:ln>
                  <a:noFill/>
                </a:ln>
                <a:solidFill>
                  <a:sysClr val="windowText" lastClr="000000"/>
                </a:solidFill>
                <a:effectLst/>
                <a:uLnTx/>
                <a:uFillTx/>
                <a:latin typeface="Lucida Sans Unicode"/>
                <a:cs typeface="Lucida Sans Unicode"/>
              </a:rPr>
              <a:t>Threat</a:t>
            </a:r>
            <a:endParaRPr kumimoji="0" sz="1000" b="0" i="0" u="none" strike="noStrike" kern="0" cap="none" spc="0" normalizeH="0" baseline="0" noProof="0">
              <a:ln>
                <a:noFill/>
              </a:ln>
              <a:solidFill>
                <a:sysClr val="windowText" lastClr="000000"/>
              </a:solidFill>
              <a:effectLst/>
              <a:uLnTx/>
              <a:uFillTx/>
              <a:latin typeface="Lucida Sans Unicode"/>
              <a:cs typeface="Lucida Sans Unicode"/>
            </a:endParaRPr>
          </a:p>
        </p:txBody>
      </p:sp>
      <p:grpSp>
        <p:nvGrpSpPr>
          <p:cNvPr id="10" name="object 10"/>
          <p:cNvGrpSpPr/>
          <p:nvPr/>
        </p:nvGrpSpPr>
        <p:grpSpPr>
          <a:xfrm>
            <a:off x="5463540" y="1429892"/>
            <a:ext cx="4679315" cy="5215890"/>
            <a:chOff x="5463540" y="1429892"/>
            <a:chExt cx="4679315" cy="5215890"/>
          </a:xfrm>
        </p:grpSpPr>
        <p:sp>
          <p:nvSpPr>
            <p:cNvPr id="11" name="object 11"/>
            <p:cNvSpPr/>
            <p:nvPr/>
          </p:nvSpPr>
          <p:spPr>
            <a:xfrm>
              <a:off x="9775317" y="1429892"/>
              <a:ext cx="367665" cy="40640"/>
            </a:xfrm>
            <a:custGeom>
              <a:avLst/>
              <a:gdLst/>
              <a:ahLst/>
              <a:cxnLst/>
              <a:rect l="l" t="t" r="r" b="b"/>
              <a:pathLst>
                <a:path w="367665" h="40640">
                  <a:moveTo>
                    <a:pt x="367283" y="0"/>
                  </a:moveTo>
                  <a:lnTo>
                    <a:pt x="0" y="0"/>
                  </a:lnTo>
                  <a:lnTo>
                    <a:pt x="0" y="40386"/>
                  </a:lnTo>
                  <a:lnTo>
                    <a:pt x="367283" y="40386"/>
                  </a:lnTo>
                  <a:lnTo>
                    <a:pt x="367283" y="0"/>
                  </a:lnTo>
                  <a:close/>
                </a:path>
              </a:pathLst>
            </a:custGeom>
            <a:solidFill>
              <a:srgbClr val="D5DA5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6336149" y="4727197"/>
              <a:ext cx="0" cy="1783080"/>
            </a:xfrm>
            <a:custGeom>
              <a:avLst/>
              <a:gdLst/>
              <a:ahLst/>
              <a:cxnLst/>
              <a:rect l="l" t="t" r="r" b="b"/>
              <a:pathLst>
                <a:path h="1783079">
                  <a:moveTo>
                    <a:pt x="0" y="0"/>
                  </a:moveTo>
                  <a:lnTo>
                    <a:pt x="0" y="1782483"/>
                  </a:lnTo>
                </a:path>
              </a:pathLst>
            </a:custGeom>
            <a:ln w="12700">
              <a:solidFill>
                <a:srgbClr val="FDFFF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5463540" y="5741670"/>
              <a:ext cx="2310765" cy="904240"/>
            </a:xfrm>
            <a:custGeom>
              <a:avLst/>
              <a:gdLst/>
              <a:ahLst/>
              <a:cxnLst/>
              <a:rect l="l" t="t" r="r" b="b"/>
              <a:pathLst>
                <a:path w="2310765" h="904240">
                  <a:moveTo>
                    <a:pt x="1155192" y="0"/>
                  </a:moveTo>
                  <a:lnTo>
                    <a:pt x="1087315" y="767"/>
                  </a:lnTo>
                  <a:lnTo>
                    <a:pt x="1020471" y="3040"/>
                  </a:lnTo>
                  <a:lnTo>
                    <a:pt x="954769" y="6776"/>
                  </a:lnTo>
                  <a:lnTo>
                    <a:pt x="890316" y="11934"/>
                  </a:lnTo>
                  <a:lnTo>
                    <a:pt x="827221" y="18470"/>
                  </a:lnTo>
                  <a:lnTo>
                    <a:pt x="765592" y="26343"/>
                  </a:lnTo>
                  <a:lnTo>
                    <a:pt x="705538" y="35510"/>
                  </a:lnTo>
                  <a:lnTo>
                    <a:pt x="647166" y="45928"/>
                  </a:lnTo>
                  <a:lnTo>
                    <a:pt x="590586" y="57556"/>
                  </a:lnTo>
                  <a:lnTo>
                    <a:pt x="535906" y="70351"/>
                  </a:lnTo>
                  <a:lnTo>
                    <a:pt x="483233" y="84269"/>
                  </a:lnTo>
                  <a:lnTo>
                    <a:pt x="432677" y="99271"/>
                  </a:lnTo>
                  <a:lnTo>
                    <a:pt x="384345" y="115311"/>
                  </a:lnTo>
                  <a:lnTo>
                    <a:pt x="338347" y="132349"/>
                  </a:lnTo>
                  <a:lnTo>
                    <a:pt x="294789" y="150342"/>
                  </a:lnTo>
                  <a:lnTo>
                    <a:pt x="253781" y="169248"/>
                  </a:lnTo>
                  <a:lnTo>
                    <a:pt x="215432" y="189024"/>
                  </a:lnTo>
                  <a:lnTo>
                    <a:pt x="179848" y="209627"/>
                  </a:lnTo>
                  <a:lnTo>
                    <a:pt x="147140" y="231016"/>
                  </a:lnTo>
                  <a:lnTo>
                    <a:pt x="90780" y="275980"/>
                  </a:lnTo>
                  <a:lnTo>
                    <a:pt x="47219" y="323578"/>
                  </a:lnTo>
                  <a:lnTo>
                    <a:pt x="17324" y="373469"/>
                  </a:lnTo>
                  <a:lnTo>
                    <a:pt x="1961" y="425315"/>
                  </a:lnTo>
                  <a:lnTo>
                    <a:pt x="0" y="451865"/>
                  </a:lnTo>
                  <a:lnTo>
                    <a:pt x="1961" y="478416"/>
                  </a:lnTo>
                  <a:lnTo>
                    <a:pt x="17324" y="530262"/>
                  </a:lnTo>
                  <a:lnTo>
                    <a:pt x="47219" y="580153"/>
                  </a:lnTo>
                  <a:lnTo>
                    <a:pt x="90780" y="627751"/>
                  </a:lnTo>
                  <a:lnTo>
                    <a:pt x="147140" y="672715"/>
                  </a:lnTo>
                  <a:lnTo>
                    <a:pt x="179848" y="694104"/>
                  </a:lnTo>
                  <a:lnTo>
                    <a:pt x="215432" y="714707"/>
                  </a:lnTo>
                  <a:lnTo>
                    <a:pt x="253781" y="734483"/>
                  </a:lnTo>
                  <a:lnTo>
                    <a:pt x="294789" y="753389"/>
                  </a:lnTo>
                  <a:lnTo>
                    <a:pt x="338347" y="771382"/>
                  </a:lnTo>
                  <a:lnTo>
                    <a:pt x="384345" y="788420"/>
                  </a:lnTo>
                  <a:lnTo>
                    <a:pt x="432677" y="804460"/>
                  </a:lnTo>
                  <a:lnTo>
                    <a:pt x="483233" y="819462"/>
                  </a:lnTo>
                  <a:lnTo>
                    <a:pt x="535906" y="833380"/>
                  </a:lnTo>
                  <a:lnTo>
                    <a:pt x="590586" y="846175"/>
                  </a:lnTo>
                  <a:lnTo>
                    <a:pt x="647166" y="857803"/>
                  </a:lnTo>
                  <a:lnTo>
                    <a:pt x="705538" y="868221"/>
                  </a:lnTo>
                  <a:lnTo>
                    <a:pt x="765592" y="877388"/>
                  </a:lnTo>
                  <a:lnTo>
                    <a:pt x="827221" y="885261"/>
                  </a:lnTo>
                  <a:lnTo>
                    <a:pt x="890316" y="891797"/>
                  </a:lnTo>
                  <a:lnTo>
                    <a:pt x="954769" y="896955"/>
                  </a:lnTo>
                  <a:lnTo>
                    <a:pt x="1020471" y="900691"/>
                  </a:lnTo>
                  <a:lnTo>
                    <a:pt x="1087315" y="902964"/>
                  </a:lnTo>
                  <a:lnTo>
                    <a:pt x="1155192" y="903731"/>
                  </a:lnTo>
                  <a:lnTo>
                    <a:pt x="1223068" y="902964"/>
                  </a:lnTo>
                  <a:lnTo>
                    <a:pt x="1289912" y="900691"/>
                  </a:lnTo>
                  <a:lnTo>
                    <a:pt x="1355614" y="896955"/>
                  </a:lnTo>
                  <a:lnTo>
                    <a:pt x="1420067" y="891797"/>
                  </a:lnTo>
                  <a:lnTo>
                    <a:pt x="1483162" y="885261"/>
                  </a:lnTo>
                  <a:lnTo>
                    <a:pt x="1544791" y="877388"/>
                  </a:lnTo>
                  <a:lnTo>
                    <a:pt x="1604845" y="868221"/>
                  </a:lnTo>
                  <a:lnTo>
                    <a:pt x="1663217" y="857803"/>
                  </a:lnTo>
                  <a:lnTo>
                    <a:pt x="1719797" y="846175"/>
                  </a:lnTo>
                  <a:lnTo>
                    <a:pt x="1774477" y="833380"/>
                  </a:lnTo>
                  <a:lnTo>
                    <a:pt x="1827150" y="819462"/>
                  </a:lnTo>
                  <a:lnTo>
                    <a:pt x="1877706" y="804460"/>
                  </a:lnTo>
                  <a:lnTo>
                    <a:pt x="1926038" y="788420"/>
                  </a:lnTo>
                  <a:lnTo>
                    <a:pt x="1972036" y="771382"/>
                  </a:lnTo>
                  <a:lnTo>
                    <a:pt x="2015594" y="753389"/>
                  </a:lnTo>
                  <a:lnTo>
                    <a:pt x="2056602" y="734483"/>
                  </a:lnTo>
                  <a:lnTo>
                    <a:pt x="2094951" y="714707"/>
                  </a:lnTo>
                  <a:lnTo>
                    <a:pt x="2130535" y="694104"/>
                  </a:lnTo>
                  <a:lnTo>
                    <a:pt x="2163243" y="672715"/>
                  </a:lnTo>
                  <a:lnTo>
                    <a:pt x="2219603" y="627751"/>
                  </a:lnTo>
                  <a:lnTo>
                    <a:pt x="2263164" y="580153"/>
                  </a:lnTo>
                  <a:lnTo>
                    <a:pt x="2293059" y="530262"/>
                  </a:lnTo>
                  <a:lnTo>
                    <a:pt x="2308422" y="478416"/>
                  </a:lnTo>
                  <a:lnTo>
                    <a:pt x="2310384" y="451865"/>
                  </a:lnTo>
                  <a:lnTo>
                    <a:pt x="2308422" y="425315"/>
                  </a:lnTo>
                  <a:lnTo>
                    <a:pt x="2293059" y="373469"/>
                  </a:lnTo>
                  <a:lnTo>
                    <a:pt x="2263164" y="323578"/>
                  </a:lnTo>
                  <a:lnTo>
                    <a:pt x="2219603" y="275980"/>
                  </a:lnTo>
                  <a:lnTo>
                    <a:pt x="2163243" y="231016"/>
                  </a:lnTo>
                  <a:lnTo>
                    <a:pt x="2130535" y="209627"/>
                  </a:lnTo>
                  <a:lnTo>
                    <a:pt x="2094951" y="189024"/>
                  </a:lnTo>
                  <a:lnTo>
                    <a:pt x="2056602" y="169248"/>
                  </a:lnTo>
                  <a:lnTo>
                    <a:pt x="2015594" y="150342"/>
                  </a:lnTo>
                  <a:lnTo>
                    <a:pt x="1972036" y="132349"/>
                  </a:lnTo>
                  <a:lnTo>
                    <a:pt x="1926038" y="115311"/>
                  </a:lnTo>
                  <a:lnTo>
                    <a:pt x="1877706" y="99271"/>
                  </a:lnTo>
                  <a:lnTo>
                    <a:pt x="1827150" y="84269"/>
                  </a:lnTo>
                  <a:lnTo>
                    <a:pt x="1774477" y="70351"/>
                  </a:lnTo>
                  <a:lnTo>
                    <a:pt x="1719797" y="57556"/>
                  </a:lnTo>
                  <a:lnTo>
                    <a:pt x="1663217" y="45928"/>
                  </a:lnTo>
                  <a:lnTo>
                    <a:pt x="1604845" y="35510"/>
                  </a:lnTo>
                  <a:lnTo>
                    <a:pt x="1544791" y="26343"/>
                  </a:lnTo>
                  <a:lnTo>
                    <a:pt x="1483162" y="18470"/>
                  </a:lnTo>
                  <a:lnTo>
                    <a:pt x="1420067" y="11934"/>
                  </a:lnTo>
                  <a:lnTo>
                    <a:pt x="1355614" y="6776"/>
                  </a:lnTo>
                  <a:lnTo>
                    <a:pt x="1289912" y="3040"/>
                  </a:lnTo>
                  <a:lnTo>
                    <a:pt x="1223068" y="767"/>
                  </a:lnTo>
                  <a:lnTo>
                    <a:pt x="1155192" y="0"/>
                  </a:lnTo>
                  <a:close/>
                </a:path>
              </a:pathLst>
            </a:custGeom>
            <a:solidFill>
              <a:srgbClr val="FDD1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1723417" y="1360672"/>
            <a:ext cx="1254760" cy="15944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Segoe UI"/>
                <a:cs typeface="Segoe UI"/>
              </a:rPr>
              <a:t>50,000</a:t>
            </a:r>
            <a:r>
              <a:rPr kumimoji="0" sz="1400" b="1" i="0" u="none" strike="noStrike" kern="0" cap="none" spc="-70" normalizeH="0" baseline="0" noProof="0" dirty="0">
                <a:ln>
                  <a:noFill/>
                </a:ln>
                <a:solidFill>
                  <a:sysClr val="windowText" lastClr="000000"/>
                </a:solidFill>
                <a:effectLst/>
                <a:uLnTx/>
                <a:uFillTx/>
                <a:latin typeface="Segoe UI"/>
                <a:cs typeface="Segoe UI"/>
              </a:rPr>
              <a:t> </a:t>
            </a:r>
            <a:r>
              <a:rPr kumimoji="0" sz="1400" b="1" i="0" u="none" strike="noStrike" kern="0" cap="none" spc="-10" normalizeH="0" baseline="0" noProof="0" dirty="0">
                <a:ln>
                  <a:noFill/>
                </a:ln>
                <a:solidFill>
                  <a:sysClr val="windowText" lastClr="000000"/>
                </a:solidFill>
                <a:effectLst/>
                <a:uLnTx/>
                <a:uFillTx/>
                <a:latin typeface="Segoe UI"/>
                <a:cs typeface="Segoe UI"/>
              </a:rPr>
              <a:t>SQ.</a:t>
            </a:r>
            <a:r>
              <a:rPr kumimoji="0" sz="1400" b="1" i="0" u="none" strike="noStrike" kern="0" cap="none" spc="-80" normalizeH="0" baseline="0" noProof="0" dirty="0">
                <a:ln>
                  <a:noFill/>
                </a:ln>
                <a:solidFill>
                  <a:sysClr val="windowText" lastClr="000000"/>
                </a:solidFill>
                <a:effectLst/>
                <a:uLnTx/>
                <a:uFillTx/>
                <a:latin typeface="Segoe UI"/>
                <a:cs typeface="Segoe UI"/>
              </a:rPr>
              <a:t> </a:t>
            </a:r>
            <a:r>
              <a:rPr kumimoji="0" sz="1400" b="1" i="0" u="none" strike="noStrike" kern="0" cap="none" spc="-25" normalizeH="0" baseline="0" noProof="0" dirty="0">
                <a:ln>
                  <a:noFill/>
                </a:ln>
                <a:solidFill>
                  <a:sysClr val="windowText" lastClr="000000"/>
                </a:solidFill>
                <a:effectLst/>
                <a:uLnTx/>
                <a:uFillTx/>
                <a:latin typeface="Segoe UI"/>
                <a:cs typeface="Segoe UI"/>
              </a:rPr>
              <a:t>MI.</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00000"/>
              </a:lnSpc>
              <a:spcBef>
                <a:spcPts val="20"/>
              </a:spcBef>
              <a:spcAft>
                <a:spcPts val="0"/>
              </a:spcAft>
              <a:buClrTx/>
              <a:buSzTx/>
              <a:buFontTx/>
              <a:buNone/>
              <a:tabLst/>
              <a:defRPr/>
            </a:pP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of</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SCE</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 service</a:t>
            </a:r>
            <a:r>
              <a:rPr kumimoji="0" sz="1100" b="0" i="0" u="none" strike="noStrike" kern="0" cap="none" spc="-5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 </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across</a:t>
            </a: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southern,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central</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and</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coastal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California</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a:p>
            <a:pPr marL="12700" marR="0" lvl="0" indent="0" defTabSz="914400" eaLnBrk="1" fontAlgn="auto" latinLnBrk="0" hangingPunct="1">
              <a:lnSpc>
                <a:spcPts val="1664"/>
              </a:lnSpc>
              <a:spcBef>
                <a:spcPts val="108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Segoe UI"/>
                <a:cs typeface="Segoe UI"/>
              </a:rPr>
              <a:t>14,000</a:t>
            </a:r>
            <a:r>
              <a:rPr kumimoji="0" sz="1400" b="1" i="0" u="none" strike="noStrike" kern="0" cap="none" spc="-70" normalizeH="0" baseline="0" noProof="0" dirty="0">
                <a:ln>
                  <a:noFill/>
                </a:ln>
                <a:solidFill>
                  <a:sysClr val="windowText" lastClr="000000"/>
                </a:solidFill>
                <a:effectLst/>
                <a:uLnTx/>
                <a:uFillTx/>
                <a:latin typeface="Segoe UI"/>
                <a:cs typeface="Segoe UI"/>
              </a:rPr>
              <a:t> </a:t>
            </a:r>
            <a:r>
              <a:rPr kumimoji="0" sz="1400" b="1" i="0" u="none" strike="noStrike" kern="0" cap="none" spc="-10" normalizeH="0" baseline="0" noProof="0" dirty="0">
                <a:ln>
                  <a:noFill/>
                </a:ln>
                <a:solidFill>
                  <a:sysClr val="windowText" lastClr="000000"/>
                </a:solidFill>
                <a:effectLst/>
                <a:uLnTx/>
                <a:uFillTx/>
                <a:latin typeface="Segoe UI"/>
                <a:cs typeface="Segoe UI"/>
              </a:rPr>
              <a:t>SQ.</a:t>
            </a:r>
            <a:r>
              <a:rPr kumimoji="0" sz="1400" b="1" i="0" u="none" strike="noStrike" kern="0" cap="none" spc="-80" normalizeH="0" baseline="0" noProof="0" dirty="0">
                <a:ln>
                  <a:noFill/>
                </a:ln>
                <a:solidFill>
                  <a:sysClr val="windowText" lastClr="000000"/>
                </a:solidFill>
                <a:effectLst/>
                <a:uLnTx/>
                <a:uFillTx/>
                <a:latin typeface="Segoe UI"/>
                <a:cs typeface="Segoe UI"/>
              </a:rPr>
              <a:t> </a:t>
            </a:r>
            <a:r>
              <a:rPr kumimoji="0" sz="1400" b="1" i="0" u="none" strike="noStrike" kern="0" cap="none" spc="-25" normalizeH="0" baseline="0" noProof="0" dirty="0">
                <a:ln>
                  <a:noFill/>
                </a:ln>
                <a:solidFill>
                  <a:sysClr val="windowText" lastClr="000000"/>
                </a:solidFill>
                <a:effectLst/>
                <a:uLnTx/>
                <a:uFillTx/>
                <a:latin typeface="Segoe UI"/>
                <a:cs typeface="Segoe UI"/>
              </a:rPr>
              <a:t>MI.</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260985" lvl="0" indent="0" defTabSz="914400" eaLnBrk="1" fontAlgn="auto" latinLnBrk="0" hangingPunct="1">
              <a:lnSpc>
                <a:spcPts val="1320"/>
              </a:lnSpc>
              <a:spcBef>
                <a:spcPts val="30"/>
              </a:spcBef>
              <a:spcAft>
                <a:spcPts val="0"/>
              </a:spcAft>
              <a:buClrTx/>
              <a:buSzTx/>
              <a:buFontTx/>
              <a:buNone/>
              <a:tabLst/>
              <a:defRPr/>
            </a:pP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of</a:t>
            </a:r>
            <a:r>
              <a:rPr kumimoji="0" sz="11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high</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fire</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risk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p:txBody>
      </p:sp>
      <p:sp>
        <p:nvSpPr>
          <p:cNvPr id="15" name="object 15"/>
          <p:cNvSpPr txBox="1"/>
          <p:nvPr/>
        </p:nvSpPr>
        <p:spPr>
          <a:xfrm>
            <a:off x="4512716" y="1347131"/>
            <a:ext cx="1308100" cy="176212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25" normalizeH="0" baseline="0" noProof="0" dirty="0">
                <a:ln>
                  <a:noFill/>
                </a:ln>
                <a:solidFill>
                  <a:sysClr val="windowText" lastClr="000000"/>
                </a:solidFill>
                <a:effectLst/>
                <a:uLnTx/>
                <a:uFillTx/>
                <a:latin typeface="Segoe UI"/>
                <a:cs typeface="Segoe UI"/>
              </a:rPr>
              <a:t>5M</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29209" lvl="0" indent="0" algn="just" defTabSz="914400" eaLnBrk="1" fontAlgn="auto" latinLnBrk="0" hangingPunct="1">
              <a:lnSpc>
                <a:spcPct val="100000"/>
              </a:lnSpc>
              <a:spcBef>
                <a:spcPts val="20"/>
              </a:spcBef>
              <a:spcAft>
                <a:spcPts val="0"/>
              </a:spcAft>
              <a:buClrTx/>
              <a:buSzTx/>
              <a:buFontTx/>
              <a:buNone/>
              <a:tabLst/>
              <a:defRPr/>
            </a:pP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customer</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accounts </a:t>
            </a:r>
            <a:r>
              <a:rPr kumimoji="0" sz="1100" b="0" i="0" u="none" strike="noStrike" kern="0" cap="none" spc="0" normalizeH="0" baseline="0" noProof="0" dirty="0">
                <a:ln>
                  <a:noFill/>
                </a:ln>
                <a:solidFill>
                  <a:sysClr val="windowText" lastClr="000000"/>
                </a:solidFill>
                <a:effectLst/>
                <a:uLnTx/>
                <a:uFillTx/>
                <a:latin typeface="Lucida Sans Unicode"/>
                <a:cs typeface="Lucida Sans Unicode"/>
              </a:rPr>
              <a:t>or</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 15M </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residents</a:t>
            </a: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in </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SCE’s</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service</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a:p>
            <a:pPr marL="12700" marR="0" lvl="0" indent="0" defTabSz="914400" eaLnBrk="1" fontAlgn="auto" latinLnBrk="0" hangingPunct="1">
              <a:lnSpc>
                <a:spcPts val="1664"/>
              </a:lnSpc>
              <a:spcBef>
                <a:spcPts val="1085"/>
              </a:spcBef>
              <a:spcAft>
                <a:spcPts val="0"/>
              </a:spcAft>
              <a:buClrTx/>
              <a:buSzTx/>
              <a:buFontTx/>
              <a:buNone/>
              <a:tabLst/>
              <a:defRPr/>
            </a:pPr>
            <a:r>
              <a:rPr kumimoji="0" sz="1400" b="1" i="0" u="none" strike="noStrike" kern="0" cap="none" spc="-20" normalizeH="0" baseline="0" noProof="0" dirty="0">
                <a:ln>
                  <a:noFill/>
                </a:ln>
                <a:solidFill>
                  <a:sysClr val="windowText" lastClr="000000"/>
                </a:solidFill>
                <a:effectLst/>
                <a:uLnTx/>
                <a:uFillTx/>
                <a:latin typeface="Segoe UI"/>
                <a:cs typeface="Segoe UI"/>
              </a:rPr>
              <a:t>1.3M</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ts val="1320"/>
              </a:lnSpc>
              <a:spcBef>
                <a:spcPts val="30"/>
              </a:spcBef>
              <a:spcAft>
                <a:spcPts val="0"/>
              </a:spcAft>
              <a:buClrTx/>
              <a:buSzTx/>
              <a:buFontTx/>
              <a:buNone/>
              <a:tabLst/>
              <a:defRPr/>
            </a:pP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customer</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accounts </a:t>
            </a:r>
            <a:r>
              <a:rPr kumimoji="0" sz="1100" b="0" i="0" u="none" strike="noStrike" kern="0" cap="none" spc="0" normalizeH="0" baseline="0" noProof="0" dirty="0">
                <a:ln>
                  <a:noFill/>
                </a:ln>
                <a:solidFill>
                  <a:sysClr val="windowText" lastClr="000000"/>
                </a:solidFill>
                <a:effectLst/>
                <a:uLnTx/>
                <a:uFillTx/>
                <a:latin typeface="Lucida Sans Unicode"/>
                <a:cs typeface="Lucida Sans Unicode"/>
              </a:rPr>
              <a:t>or</a:t>
            </a:r>
            <a:r>
              <a:rPr kumimoji="0" sz="1100" b="0" i="0" u="none" strike="noStrike" kern="0" cap="none" spc="-6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3.9M</a:t>
            </a:r>
            <a:r>
              <a:rPr kumimoji="0" sz="1100" b="0" i="0" u="none" strike="noStrike" kern="0" cap="none" spc="-8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residents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served</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by</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 circuits</a:t>
            </a: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in </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high</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fire</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risk</a:t>
            </a:r>
            <a:r>
              <a:rPr kumimoji="0" sz="11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p:txBody>
      </p:sp>
      <p:sp>
        <p:nvSpPr>
          <p:cNvPr id="16" name="object 16"/>
          <p:cNvSpPr txBox="1"/>
          <p:nvPr/>
        </p:nvSpPr>
        <p:spPr>
          <a:xfrm>
            <a:off x="1712659" y="3128070"/>
            <a:ext cx="1381125" cy="125920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Segoe UI"/>
                <a:cs typeface="Segoe UI"/>
              </a:rPr>
              <a:t>52,000</a:t>
            </a:r>
            <a:r>
              <a:rPr kumimoji="0" sz="1400" b="1" i="0" u="none" strike="noStrike" kern="0" cap="none" spc="-80" normalizeH="0" baseline="0" noProof="0" dirty="0">
                <a:ln>
                  <a:noFill/>
                </a:ln>
                <a:solidFill>
                  <a:sysClr val="windowText" lastClr="000000"/>
                </a:solidFill>
                <a:effectLst/>
                <a:uLnTx/>
                <a:uFillTx/>
                <a:latin typeface="Segoe UI"/>
                <a:cs typeface="Segoe UI"/>
              </a:rPr>
              <a:t> </a:t>
            </a:r>
            <a:r>
              <a:rPr kumimoji="0" sz="1400" b="1" i="0" u="none" strike="noStrike" kern="0" cap="none" spc="-25" normalizeH="0" baseline="0" noProof="0" dirty="0">
                <a:ln>
                  <a:noFill/>
                </a:ln>
                <a:solidFill>
                  <a:sysClr val="windowText" lastClr="000000"/>
                </a:solidFill>
                <a:effectLst/>
                <a:uLnTx/>
                <a:uFillTx/>
                <a:latin typeface="Segoe UI"/>
                <a:cs typeface="Segoe UI"/>
              </a:rPr>
              <a:t>MI.</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184150" lvl="0" indent="0" defTabSz="914400" eaLnBrk="1" fontAlgn="auto" latinLnBrk="0" hangingPunct="1">
              <a:lnSpc>
                <a:spcPct val="100000"/>
              </a:lnSpc>
              <a:spcBef>
                <a:spcPts val="20"/>
              </a:spcBef>
              <a:spcAft>
                <a:spcPts val="0"/>
              </a:spcAft>
              <a:buClrTx/>
              <a:buSzTx/>
              <a:buFontTx/>
              <a:buNone/>
              <a:tabLst/>
              <a:defRPr/>
            </a:pP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of</a:t>
            </a:r>
            <a:r>
              <a:rPr kumimoji="0" sz="1100" b="0" i="0" u="none" strike="noStrike" kern="0" cap="none" spc="-6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SCE</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overhead </a:t>
            </a: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distribution</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and </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transmission</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30" normalizeH="0" baseline="0" noProof="0" dirty="0">
                <a:ln>
                  <a:noFill/>
                </a:ln>
                <a:solidFill>
                  <a:sysClr val="windowText" lastClr="000000"/>
                </a:solidFill>
                <a:effectLst/>
                <a:uLnTx/>
                <a:uFillTx/>
                <a:latin typeface="Lucida Sans Unicode"/>
                <a:cs typeface="Lucida Sans Unicode"/>
              </a:rPr>
              <a:t>lines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a:p>
            <a:pPr marL="12700" marR="0" lvl="0" indent="0" defTabSz="914400" eaLnBrk="1" fontAlgn="auto" latinLnBrk="0" hangingPunct="1">
              <a:lnSpc>
                <a:spcPts val="1664"/>
              </a:lnSpc>
              <a:spcBef>
                <a:spcPts val="108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Segoe UI"/>
                <a:cs typeface="Segoe UI"/>
              </a:rPr>
              <a:t>14,000</a:t>
            </a:r>
            <a:r>
              <a:rPr kumimoji="0" sz="1400" b="1" i="0" u="none" strike="noStrike" kern="0" cap="none" spc="-80" normalizeH="0" baseline="0" noProof="0" dirty="0">
                <a:ln>
                  <a:noFill/>
                </a:ln>
                <a:solidFill>
                  <a:sysClr val="windowText" lastClr="000000"/>
                </a:solidFill>
                <a:effectLst/>
                <a:uLnTx/>
                <a:uFillTx/>
                <a:latin typeface="Segoe UI"/>
                <a:cs typeface="Segoe UI"/>
              </a:rPr>
              <a:t> </a:t>
            </a:r>
            <a:r>
              <a:rPr kumimoji="0" sz="1400" b="1" i="0" u="none" strike="noStrike" kern="0" cap="none" spc="-25" normalizeH="0" baseline="0" noProof="0" dirty="0">
                <a:ln>
                  <a:noFill/>
                </a:ln>
                <a:solidFill>
                  <a:sysClr val="windowText" lastClr="000000"/>
                </a:solidFill>
                <a:effectLst/>
                <a:uLnTx/>
                <a:uFillTx/>
                <a:latin typeface="Segoe UI"/>
                <a:cs typeface="Segoe UI"/>
              </a:rPr>
              <a:t>MI.</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ts val="1305"/>
              </a:lnSpc>
              <a:spcBef>
                <a:spcPts val="0"/>
              </a:spcBef>
              <a:spcAft>
                <a:spcPts val="0"/>
              </a:spcAft>
              <a:buClrTx/>
              <a:buSzTx/>
              <a:buFontTx/>
              <a:buNone/>
              <a:tabLst/>
              <a:defRPr/>
            </a:pP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in</a:t>
            </a:r>
            <a:r>
              <a:rPr kumimoji="0" sz="11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high</a:t>
            </a:r>
            <a:r>
              <a:rPr kumimoji="0" sz="1100" b="0" i="0" u="none" strike="noStrike" kern="0" cap="none" spc="-5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fire</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risk</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p:txBody>
      </p:sp>
      <p:sp>
        <p:nvSpPr>
          <p:cNvPr id="17" name="object 17"/>
          <p:cNvSpPr txBox="1"/>
          <p:nvPr/>
        </p:nvSpPr>
        <p:spPr>
          <a:xfrm>
            <a:off x="4516837" y="3341377"/>
            <a:ext cx="1381125" cy="92392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20" normalizeH="0" baseline="0" noProof="0" dirty="0">
                <a:ln>
                  <a:noFill/>
                </a:ln>
                <a:solidFill>
                  <a:sysClr val="windowText" lastClr="000000"/>
                </a:solidFill>
                <a:effectLst/>
                <a:uLnTx/>
                <a:uFillTx/>
                <a:latin typeface="Segoe UI"/>
                <a:cs typeface="Segoe UI"/>
              </a:rPr>
              <a:t>1.4M</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20"/>
              </a:spcBef>
              <a:spcAft>
                <a:spcPts val="0"/>
              </a:spcAft>
              <a:buClrTx/>
              <a:buSzTx/>
              <a:buFontTx/>
              <a:buNone/>
              <a:tabLst/>
              <a:defRPr/>
            </a:pP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power</a:t>
            </a:r>
            <a:r>
              <a:rPr kumimoji="0" sz="11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10" normalizeH="0" baseline="0" noProof="0" dirty="0">
                <a:ln>
                  <a:noFill/>
                </a:ln>
                <a:solidFill>
                  <a:sysClr val="windowText" lastClr="000000"/>
                </a:solidFill>
                <a:effectLst/>
                <a:uLnTx/>
                <a:uFillTx/>
                <a:latin typeface="Lucida Sans Unicode"/>
                <a:cs typeface="Lucida Sans Unicode"/>
              </a:rPr>
              <a:t>poles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a:p>
            <a:pPr marL="12700" marR="0" lvl="0" indent="0" defTabSz="914400" eaLnBrk="1" fontAlgn="auto" latinLnBrk="0" hangingPunct="1">
              <a:lnSpc>
                <a:spcPct val="100000"/>
              </a:lnSpc>
              <a:spcBef>
                <a:spcPts val="104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Segoe UI"/>
                <a:cs typeface="Segoe UI"/>
              </a:rPr>
              <a:t>300,000</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0"/>
              </a:spcBef>
              <a:spcAft>
                <a:spcPts val="0"/>
              </a:spcAft>
              <a:buClrTx/>
              <a:buSzTx/>
              <a:buFontTx/>
              <a:buNone/>
              <a:tabLst/>
              <a:defRPr/>
            </a:pPr>
            <a:r>
              <a:rPr kumimoji="0" sz="1100" b="0" i="0" u="none" strike="noStrike" kern="0" cap="none" spc="-35" normalizeH="0" baseline="0" noProof="0" dirty="0">
                <a:ln>
                  <a:noFill/>
                </a:ln>
                <a:solidFill>
                  <a:sysClr val="windowText" lastClr="000000"/>
                </a:solidFill>
                <a:effectLst/>
                <a:uLnTx/>
                <a:uFillTx/>
                <a:latin typeface="Lucida Sans Unicode"/>
                <a:cs typeface="Lucida Sans Unicode"/>
              </a:rPr>
              <a:t>in</a:t>
            </a:r>
            <a:r>
              <a:rPr kumimoji="0" sz="1100" b="0" i="0" u="none" strike="noStrike" kern="0" cap="none" spc="-6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0" normalizeH="0" baseline="0" noProof="0" dirty="0">
                <a:ln>
                  <a:noFill/>
                </a:ln>
                <a:solidFill>
                  <a:sysClr val="windowText" lastClr="000000"/>
                </a:solidFill>
                <a:effectLst/>
                <a:uLnTx/>
                <a:uFillTx/>
                <a:latin typeface="Lucida Sans Unicode"/>
                <a:cs typeface="Lucida Sans Unicode"/>
              </a:rPr>
              <a:t>high</a:t>
            </a:r>
            <a:r>
              <a:rPr kumimoji="0" sz="1100" b="0" i="0" u="none" strike="noStrike" kern="0" cap="none" spc="-50"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5" normalizeH="0" baseline="0" noProof="0" dirty="0">
                <a:ln>
                  <a:noFill/>
                </a:ln>
                <a:solidFill>
                  <a:sysClr val="windowText" lastClr="000000"/>
                </a:solidFill>
                <a:effectLst/>
                <a:uLnTx/>
                <a:uFillTx/>
                <a:latin typeface="Lucida Sans Unicode"/>
                <a:cs typeface="Lucida Sans Unicode"/>
              </a:rPr>
              <a:t>fire</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45" normalizeH="0" baseline="0" noProof="0" dirty="0">
                <a:ln>
                  <a:noFill/>
                </a:ln>
                <a:solidFill>
                  <a:sysClr val="windowText" lastClr="000000"/>
                </a:solidFill>
                <a:effectLst/>
                <a:uLnTx/>
                <a:uFillTx/>
                <a:latin typeface="Lucida Sans Unicode"/>
                <a:cs typeface="Lucida Sans Unicode"/>
              </a:rPr>
              <a:t>risk</a:t>
            </a:r>
            <a:r>
              <a:rPr kumimoji="0" sz="1100" b="0" i="0" u="none" strike="noStrike" kern="0" cap="none" spc="-55" normalizeH="0" baseline="0" noProof="0" dirty="0">
                <a:ln>
                  <a:noFill/>
                </a:ln>
                <a:solidFill>
                  <a:sysClr val="windowText" lastClr="000000"/>
                </a:solidFill>
                <a:effectLst/>
                <a:uLnTx/>
                <a:uFillTx/>
                <a:latin typeface="Lucida Sans Unicode"/>
                <a:cs typeface="Lucida Sans Unicode"/>
              </a:rPr>
              <a:t> </a:t>
            </a:r>
            <a:r>
              <a:rPr kumimoji="0" sz="1100" b="0" i="0" u="none" strike="noStrike" kern="0" cap="none" spc="-20" normalizeH="0" baseline="0" noProof="0" dirty="0">
                <a:ln>
                  <a:noFill/>
                </a:ln>
                <a:solidFill>
                  <a:sysClr val="windowText" lastClr="000000"/>
                </a:solidFill>
                <a:effectLst/>
                <a:uLnTx/>
                <a:uFillTx/>
                <a:latin typeface="Lucida Sans Unicode"/>
                <a:cs typeface="Lucida Sans Unicode"/>
              </a:rPr>
              <a:t>areas</a:t>
            </a:r>
            <a:endParaRPr kumimoji="0" sz="1100" b="0" i="0" u="none" strike="noStrike" kern="0" cap="none" spc="0" normalizeH="0" baseline="0" noProof="0">
              <a:ln>
                <a:noFill/>
              </a:ln>
              <a:solidFill>
                <a:sysClr val="windowText" lastClr="000000"/>
              </a:solidFill>
              <a:effectLst/>
              <a:uLnTx/>
              <a:uFillTx/>
              <a:latin typeface="Lucida Sans Unicode"/>
              <a:cs typeface="Lucida Sans Unicode"/>
            </a:endParaRPr>
          </a:p>
        </p:txBody>
      </p:sp>
      <p:pic>
        <p:nvPicPr>
          <p:cNvPr id="18" name="object 18"/>
          <p:cNvPicPr/>
          <p:nvPr/>
        </p:nvPicPr>
        <p:blipFill>
          <a:blip r:embed="rId3" cstate="print"/>
          <a:stretch>
            <a:fillRect/>
          </a:stretch>
        </p:blipFill>
        <p:spPr>
          <a:xfrm>
            <a:off x="768858" y="1674114"/>
            <a:ext cx="775703" cy="896111"/>
          </a:xfrm>
          <a:prstGeom prst="rect">
            <a:avLst/>
          </a:prstGeom>
        </p:spPr>
      </p:pic>
      <p:pic>
        <p:nvPicPr>
          <p:cNvPr id="19" name="object 19"/>
          <p:cNvPicPr/>
          <p:nvPr/>
        </p:nvPicPr>
        <p:blipFill>
          <a:blip r:embed="rId4" cstate="print"/>
          <a:stretch>
            <a:fillRect/>
          </a:stretch>
        </p:blipFill>
        <p:spPr>
          <a:xfrm>
            <a:off x="3409188" y="1674114"/>
            <a:ext cx="950975" cy="652258"/>
          </a:xfrm>
          <a:prstGeom prst="rect">
            <a:avLst/>
          </a:prstGeom>
        </p:spPr>
      </p:pic>
      <p:pic>
        <p:nvPicPr>
          <p:cNvPr id="20" name="object 20"/>
          <p:cNvPicPr/>
          <p:nvPr/>
        </p:nvPicPr>
        <p:blipFill>
          <a:blip r:embed="rId5" cstate="print"/>
          <a:stretch>
            <a:fillRect/>
          </a:stretch>
        </p:blipFill>
        <p:spPr>
          <a:xfrm>
            <a:off x="678942" y="3313938"/>
            <a:ext cx="865631" cy="819911"/>
          </a:xfrm>
          <a:prstGeom prst="rect">
            <a:avLst/>
          </a:prstGeom>
        </p:spPr>
      </p:pic>
      <p:pic>
        <p:nvPicPr>
          <p:cNvPr id="21" name="object 21"/>
          <p:cNvPicPr/>
          <p:nvPr/>
        </p:nvPicPr>
        <p:blipFill>
          <a:blip r:embed="rId6" cstate="print"/>
          <a:stretch>
            <a:fillRect/>
          </a:stretch>
        </p:blipFill>
        <p:spPr>
          <a:xfrm>
            <a:off x="3652265" y="3244595"/>
            <a:ext cx="504443" cy="1116317"/>
          </a:xfrm>
          <a:prstGeom prst="rect">
            <a:avLst/>
          </a:prstGeom>
        </p:spPr>
      </p:pic>
      <p:graphicFrame>
        <p:nvGraphicFramePr>
          <p:cNvPr id="22" name="object 22"/>
          <p:cNvGraphicFramePr>
            <a:graphicFrameLocks noGrp="1"/>
          </p:cNvGraphicFramePr>
          <p:nvPr/>
        </p:nvGraphicFramePr>
        <p:xfrm>
          <a:off x="672840" y="4714497"/>
          <a:ext cx="5804535" cy="1756410"/>
        </p:xfrm>
        <a:graphic>
          <a:graphicData uri="http://schemas.openxmlformats.org/drawingml/2006/table">
            <a:tbl>
              <a:tblPr firstRow="1" bandRow="1">
                <a:tableStyleId>{2D5ABB26-0587-4C30-8999-92F81FD0307C}</a:tableStyleId>
              </a:tblPr>
              <a:tblGrid>
                <a:gridCol w="1473835">
                  <a:extLst>
                    <a:ext uri="{9D8B030D-6E8A-4147-A177-3AD203B41FA5}">
                      <a16:colId xmlns:a16="http://schemas.microsoft.com/office/drawing/2014/main" val="20000"/>
                    </a:ext>
                  </a:extLst>
                </a:gridCol>
                <a:gridCol w="1400175">
                  <a:extLst>
                    <a:ext uri="{9D8B030D-6E8A-4147-A177-3AD203B41FA5}">
                      <a16:colId xmlns:a16="http://schemas.microsoft.com/office/drawing/2014/main" val="20001"/>
                    </a:ext>
                  </a:extLst>
                </a:gridCol>
                <a:gridCol w="1548130">
                  <a:extLst>
                    <a:ext uri="{9D8B030D-6E8A-4147-A177-3AD203B41FA5}">
                      <a16:colId xmlns:a16="http://schemas.microsoft.com/office/drawing/2014/main" val="20002"/>
                    </a:ext>
                  </a:extLst>
                </a:gridCol>
                <a:gridCol w="1370965">
                  <a:extLst>
                    <a:ext uri="{9D8B030D-6E8A-4147-A177-3AD203B41FA5}">
                      <a16:colId xmlns:a16="http://schemas.microsoft.com/office/drawing/2014/main" val="20003"/>
                    </a:ext>
                  </a:extLst>
                </a:gridCol>
              </a:tblGrid>
              <a:tr h="812165">
                <a:tc>
                  <a:txBody>
                    <a:bodyPr/>
                    <a:lstStyle/>
                    <a:p>
                      <a:pPr marL="80645" marR="272415">
                        <a:lnSpc>
                          <a:spcPct val="100000"/>
                        </a:lnSpc>
                        <a:spcBef>
                          <a:spcPts val="245"/>
                        </a:spcBef>
                      </a:pPr>
                      <a:r>
                        <a:rPr sz="1200" b="1" dirty="0">
                          <a:solidFill>
                            <a:srgbClr val="006068"/>
                          </a:solidFill>
                          <a:latin typeface="Arial"/>
                          <a:cs typeface="Arial"/>
                        </a:rPr>
                        <a:t>Counties</a:t>
                      </a:r>
                      <a:r>
                        <a:rPr sz="1200" b="1" spc="75" dirty="0">
                          <a:solidFill>
                            <a:srgbClr val="006068"/>
                          </a:solidFill>
                          <a:latin typeface="Arial"/>
                          <a:cs typeface="Arial"/>
                        </a:rPr>
                        <a:t> </a:t>
                      </a:r>
                      <a:r>
                        <a:rPr sz="1200" b="1" spc="50" dirty="0">
                          <a:solidFill>
                            <a:srgbClr val="006068"/>
                          </a:solidFill>
                          <a:latin typeface="Arial"/>
                          <a:cs typeface="Arial"/>
                        </a:rPr>
                        <a:t>with </a:t>
                      </a:r>
                      <a:r>
                        <a:rPr sz="1200" b="1" dirty="0">
                          <a:solidFill>
                            <a:srgbClr val="006068"/>
                          </a:solidFill>
                          <a:latin typeface="Arial"/>
                          <a:cs typeface="Arial"/>
                        </a:rPr>
                        <a:t>high</a:t>
                      </a:r>
                      <a:r>
                        <a:rPr sz="1200" b="1" spc="85" dirty="0">
                          <a:solidFill>
                            <a:srgbClr val="006068"/>
                          </a:solidFill>
                          <a:latin typeface="Arial"/>
                          <a:cs typeface="Arial"/>
                        </a:rPr>
                        <a:t> </a:t>
                      </a:r>
                      <a:r>
                        <a:rPr sz="1200" b="1" dirty="0">
                          <a:solidFill>
                            <a:srgbClr val="006068"/>
                          </a:solidFill>
                          <a:latin typeface="Arial"/>
                          <a:cs typeface="Arial"/>
                        </a:rPr>
                        <a:t>fire</a:t>
                      </a:r>
                      <a:r>
                        <a:rPr sz="1200" b="1" spc="95" dirty="0">
                          <a:solidFill>
                            <a:srgbClr val="006068"/>
                          </a:solidFill>
                          <a:latin typeface="Arial"/>
                          <a:cs typeface="Arial"/>
                        </a:rPr>
                        <a:t> </a:t>
                      </a:r>
                      <a:r>
                        <a:rPr sz="1200" b="1" spc="-20" dirty="0">
                          <a:solidFill>
                            <a:srgbClr val="006068"/>
                          </a:solidFill>
                          <a:latin typeface="Arial"/>
                          <a:cs typeface="Arial"/>
                        </a:rPr>
                        <a:t>risk </a:t>
                      </a:r>
                      <a:r>
                        <a:rPr sz="1200" b="1" dirty="0">
                          <a:solidFill>
                            <a:srgbClr val="006068"/>
                          </a:solidFill>
                          <a:latin typeface="Arial"/>
                          <a:cs typeface="Arial"/>
                        </a:rPr>
                        <a:t>area</a:t>
                      </a:r>
                      <a:r>
                        <a:rPr sz="1200" b="1" spc="120" dirty="0">
                          <a:solidFill>
                            <a:srgbClr val="006068"/>
                          </a:solidFill>
                          <a:latin typeface="Arial"/>
                          <a:cs typeface="Arial"/>
                        </a:rPr>
                        <a:t> </a:t>
                      </a:r>
                      <a:r>
                        <a:rPr sz="1200" b="1" dirty="0">
                          <a:solidFill>
                            <a:srgbClr val="006068"/>
                          </a:solidFill>
                          <a:latin typeface="Arial"/>
                          <a:cs typeface="Arial"/>
                        </a:rPr>
                        <a:t>served</a:t>
                      </a:r>
                      <a:r>
                        <a:rPr sz="1200" b="1" spc="155" dirty="0">
                          <a:solidFill>
                            <a:srgbClr val="006068"/>
                          </a:solidFill>
                          <a:latin typeface="Arial"/>
                          <a:cs typeface="Arial"/>
                        </a:rPr>
                        <a:t> </a:t>
                      </a:r>
                      <a:r>
                        <a:rPr sz="1200" b="1" spc="-25" dirty="0">
                          <a:solidFill>
                            <a:srgbClr val="006068"/>
                          </a:solidFill>
                          <a:latin typeface="Arial"/>
                          <a:cs typeface="Arial"/>
                        </a:rPr>
                        <a:t>by SCE</a:t>
                      </a:r>
                      <a:endParaRPr sz="1200">
                        <a:latin typeface="Arial"/>
                        <a:cs typeface="Arial"/>
                      </a:endParaRPr>
                    </a:p>
                  </a:txBody>
                  <a:tcPr marL="0" marR="0" marT="31115" marB="0">
                    <a:lnL w="12700">
                      <a:solidFill>
                        <a:srgbClr val="FDFFFD"/>
                      </a:solidFill>
                      <a:prstDash val="solid"/>
                    </a:lnL>
                    <a:lnR w="12700">
                      <a:solidFill>
                        <a:srgbClr val="FDFFFD"/>
                      </a:solidFill>
                      <a:prstDash val="solid"/>
                    </a:lnR>
                    <a:lnT w="12700">
                      <a:solidFill>
                        <a:srgbClr val="FDFFFD"/>
                      </a:solidFill>
                      <a:prstDash val="solid"/>
                    </a:lnT>
                    <a:lnB w="38100">
                      <a:solidFill>
                        <a:srgbClr val="FDFFFD"/>
                      </a:solidFill>
                      <a:prstDash val="solid"/>
                    </a:lnB>
                    <a:solidFill>
                      <a:srgbClr val="FDD141"/>
                    </a:solidFill>
                  </a:tcPr>
                </a:tc>
                <a:tc rowSpan="3">
                  <a:txBody>
                    <a:bodyPr/>
                    <a:lstStyle/>
                    <a:p>
                      <a:pPr marL="80645" marR="906780">
                        <a:lnSpc>
                          <a:spcPct val="100000"/>
                        </a:lnSpc>
                        <a:spcBef>
                          <a:spcPts val="259"/>
                        </a:spcBef>
                      </a:pPr>
                      <a:r>
                        <a:rPr sz="1000" spc="-25" dirty="0">
                          <a:latin typeface="Lucida Sans Unicode"/>
                          <a:cs typeface="Lucida Sans Unicode"/>
                        </a:rPr>
                        <a:t>Fresno </a:t>
                      </a:r>
                      <a:r>
                        <a:rPr sz="1000" spc="-20" dirty="0">
                          <a:latin typeface="Lucida Sans Unicode"/>
                          <a:cs typeface="Lucida Sans Unicode"/>
                        </a:rPr>
                        <a:t>Inyo Kern</a:t>
                      </a:r>
                      <a:endParaRPr sz="1000">
                        <a:latin typeface="Lucida Sans Unicode"/>
                        <a:cs typeface="Lucida Sans Unicode"/>
                      </a:endParaRPr>
                    </a:p>
                    <a:p>
                      <a:pPr marL="80645" marR="610870">
                        <a:lnSpc>
                          <a:spcPct val="100000"/>
                        </a:lnSpc>
                      </a:pPr>
                      <a:r>
                        <a:rPr sz="1000" spc="-20" dirty="0">
                          <a:latin typeface="Lucida Sans Unicode"/>
                          <a:cs typeface="Lucida Sans Unicode"/>
                        </a:rPr>
                        <a:t>Los</a:t>
                      </a:r>
                      <a:r>
                        <a:rPr sz="1000" spc="-65" dirty="0">
                          <a:latin typeface="Lucida Sans Unicode"/>
                          <a:cs typeface="Lucida Sans Unicode"/>
                        </a:rPr>
                        <a:t> </a:t>
                      </a:r>
                      <a:r>
                        <a:rPr sz="1000" spc="-40" dirty="0">
                          <a:latin typeface="Lucida Sans Unicode"/>
                          <a:cs typeface="Lucida Sans Unicode"/>
                        </a:rPr>
                        <a:t>Angeles </a:t>
                      </a:r>
                      <a:r>
                        <a:rPr sz="1000" spc="-20" dirty="0">
                          <a:latin typeface="Lucida Sans Unicode"/>
                          <a:cs typeface="Lucida Sans Unicode"/>
                        </a:rPr>
                        <a:t>Mono </a:t>
                      </a:r>
                      <a:r>
                        <a:rPr sz="1000" spc="-10" dirty="0">
                          <a:latin typeface="Lucida Sans Unicode"/>
                          <a:cs typeface="Lucida Sans Unicode"/>
                        </a:rPr>
                        <a:t>Orange Riverside</a:t>
                      </a:r>
                      <a:endParaRPr sz="1000">
                        <a:latin typeface="Lucida Sans Unicode"/>
                        <a:cs typeface="Lucida Sans Unicode"/>
                      </a:endParaRPr>
                    </a:p>
                    <a:p>
                      <a:pPr marL="80645" marR="390525">
                        <a:lnSpc>
                          <a:spcPct val="100000"/>
                        </a:lnSpc>
                      </a:pPr>
                      <a:r>
                        <a:rPr sz="1000" dirty="0">
                          <a:latin typeface="Lucida Sans Unicode"/>
                          <a:cs typeface="Lucida Sans Unicode"/>
                        </a:rPr>
                        <a:t>San</a:t>
                      </a:r>
                      <a:r>
                        <a:rPr sz="1000" spc="-70" dirty="0">
                          <a:latin typeface="Lucida Sans Unicode"/>
                          <a:cs typeface="Lucida Sans Unicode"/>
                        </a:rPr>
                        <a:t> </a:t>
                      </a:r>
                      <a:r>
                        <a:rPr sz="1000" spc="-10" dirty="0">
                          <a:latin typeface="Lucida Sans Unicode"/>
                          <a:cs typeface="Lucida Sans Unicode"/>
                        </a:rPr>
                        <a:t>Bernardino Santa</a:t>
                      </a:r>
                      <a:r>
                        <a:rPr sz="1000" spc="-40" dirty="0">
                          <a:latin typeface="Lucida Sans Unicode"/>
                          <a:cs typeface="Lucida Sans Unicode"/>
                        </a:rPr>
                        <a:t> </a:t>
                      </a:r>
                      <a:r>
                        <a:rPr sz="1000" spc="-10" dirty="0">
                          <a:latin typeface="Lucida Sans Unicode"/>
                          <a:cs typeface="Lucida Sans Unicode"/>
                        </a:rPr>
                        <a:t>Barbara Tulare</a:t>
                      </a:r>
                      <a:endParaRPr sz="1000">
                        <a:latin typeface="Lucida Sans Unicode"/>
                        <a:cs typeface="Lucida Sans Unicode"/>
                      </a:endParaRPr>
                    </a:p>
                    <a:p>
                      <a:pPr marL="80645">
                        <a:lnSpc>
                          <a:spcPct val="100000"/>
                        </a:lnSpc>
                      </a:pPr>
                      <a:r>
                        <a:rPr sz="1000" spc="-10" dirty="0">
                          <a:latin typeface="Lucida Sans Unicode"/>
                          <a:cs typeface="Lucida Sans Unicode"/>
                        </a:rPr>
                        <a:t>Ventura</a:t>
                      </a:r>
                      <a:endParaRPr sz="1000">
                        <a:latin typeface="Lucida Sans Unicode"/>
                        <a:cs typeface="Lucida Sans Unicode"/>
                      </a:endParaRPr>
                    </a:p>
                  </a:txBody>
                  <a:tcPr marL="0" marR="0" marT="33019" marB="0">
                    <a:lnL w="12700" cap="flat" cmpd="sng" algn="ctr">
                      <a:solidFill>
                        <a:srgbClr val="FDFFFD"/>
                      </a:solidFill>
                      <a:prstDash val="solid"/>
                      <a:round/>
                      <a:headEnd type="none" w="med" len="med"/>
                      <a:tailEnd type="none" w="med" len="med"/>
                    </a:lnL>
                    <a:lnR w="38100">
                      <a:solidFill>
                        <a:srgbClr val="FDFFFD"/>
                      </a:solidFill>
                      <a:prstDash val="solid"/>
                    </a:lnR>
                    <a:lnT w="12700">
                      <a:solidFill>
                        <a:srgbClr val="FDFFFD"/>
                      </a:solidFill>
                      <a:prstDash val="solid"/>
                    </a:lnT>
                    <a:lnB w="38100">
                      <a:solidFill>
                        <a:srgbClr val="FDFFFD"/>
                      </a:solidFill>
                      <a:prstDash val="solid"/>
                    </a:lnB>
                  </a:tcPr>
                </a:tc>
                <a:tc rowSpan="2">
                  <a:txBody>
                    <a:bodyPr/>
                    <a:lstStyle/>
                    <a:p>
                      <a:pPr marL="80645" marR="173355">
                        <a:lnSpc>
                          <a:spcPct val="100000"/>
                        </a:lnSpc>
                        <a:spcBef>
                          <a:spcPts val="245"/>
                        </a:spcBef>
                      </a:pPr>
                      <a:r>
                        <a:rPr sz="1200" b="1" dirty="0">
                          <a:solidFill>
                            <a:srgbClr val="006068"/>
                          </a:solidFill>
                          <a:latin typeface="Arial"/>
                          <a:cs typeface="Arial"/>
                        </a:rPr>
                        <a:t>Counties</a:t>
                      </a:r>
                      <a:r>
                        <a:rPr sz="1200" b="1" spc="30" dirty="0">
                          <a:solidFill>
                            <a:srgbClr val="006068"/>
                          </a:solidFill>
                          <a:latin typeface="Arial"/>
                          <a:cs typeface="Arial"/>
                        </a:rPr>
                        <a:t> </a:t>
                      </a:r>
                      <a:r>
                        <a:rPr sz="1200" b="1" spc="70" dirty="0">
                          <a:solidFill>
                            <a:srgbClr val="006068"/>
                          </a:solidFill>
                          <a:latin typeface="Arial"/>
                          <a:cs typeface="Arial"/>
                        </a:rPr>
                        <a:t>with</a:t>
                      </a:r>
                      <a:r>
                        <a:rPr sz="1200" b="1" spc="25" dirty="0">
                          <a:solidFill>
                            <a:srgbClr val="006068"/>
                          </a:solidFill>
                          <a:latin typeface="Arial"/>
                          <a:cs typeface="Arial"/>
                        </a:rPr>
                        <a:t> </a:t>
                      </a:r>
                      <a:r>
                        <a:rPr sz="1200" b="1" spc="-25" dirty="0">
                          <a:solidFill>
                            <a:srgbClr val="006068"/>
                          </a:solidFill>
                          <a:latin typeface="Arial"/>
                          <a:cs typeface="Arial"/>
                        </a:rPr>
                        <a:t>no </a:t>
                      </a:r>
                      <a:r>
                        <a:rPr sz="1200" b="1" dirty="0">
                          <a:solidFill>
                            <a:srgbClr val="006068"/>
                          </a:solidFill>
                          <a:latin typeface="Arial"/>
                          <a:cs typeface="Arial"/>
                        </a:rPr>
                        <a:t>or</a:t>
                      </a:r>
                      <a:r>
                        <a:rPr sz="1200" b="1" spc="20" dirty="0">
                          <a:solidFill>
                            <a:srgbClr val="006068"/>
                          </a:solidFill>
                          <a:latin typeface="Arial"/>
                          <a:cs typeface="Arial"/>
                        </a:rPr>
                        <a:t> </a:t>
                      </a:r>
                      <a:r>
                        <a:rPr sz="1200" b="1" spc="50" dirty="0">
                          <a:solidFill>
                            <a:srgbClr val="006068"/>
                          </a:solidFill>
                          <a:latin typeface="Arial"/>
                          <a:cs typeface="Arial"/>
                        </a:rPr>
                        <a:t>limited</a:t>
                      </a:r>
                      <a:r>
                        <a:rPr sz="1200" b="1" spc="25" dirty="0">
                          <a:solidFill>
                            <a:srgbClr val="006068"/>
                          </a:solidFill>
                          <a:latin typeface="Arial"/>
                          <a:cs typeface="Arial"/>
                        </a:rPr>
                        <a:t> </a:t>
                      </a:r>
                      <a:r>
                        <a:rPr sz="1200" b="1" spc="-20" dirty="0">
                          <a:solidFill>
                            <a:srgbClr val="006068"/>
                          </a:solidFill>
                          <a:latin typeface="Arial"/>
                          <a:cs typeface="Arial"/>
                        </a:rPr>
                        <a:t>high </a:t>
                      </a:r>
                      <a:r>
                        <a:rPr sz="1200" b="1" dirty="0">
                          <a:solidFill>
                            <a:srgbClr val="006068"/>
                          </a:solidFill>
                          <a:latin typeface="Arial"/>
                          <a:cs typeface="Arial"/>
                        </a:rPr>
                        <a:t>fire</a:t>
                      </a:r>
                      <a:r>
                        <a:rPr sz="1200" b="1" spc="110" dirty="0">
                          <a:solidFill>
                            <a:srgbClr val="006068"/>
                          </a:solidFill>
                          <a:latin typeface="Arial"/>
                          <a:cs typeface="Arial"/>
                        </a:rPr>
                        <a:t> </a:t>
                      </a:r>
                      <a:r>
                        <a:rPr sz="1200" b="1" dirty="0">
                          <a:solidFill>
                            <a:srgbClr val="006068"/>
                          </a:solidFill>
                          <a:latin typeface="Arial"/>
                          <a:cs typeface="Arial"/>
                        </a:rPr>
                        <a:t>risk</a:t>
                      </a:r>
                      <a:r>
                        <a:rPr sz="1200" b="1" spc="125" dirty="0">
                          <a:solidFill>
                            <a:srgbClr val="006068"/>
                          </a:solidFill>
                          <a:latin typeface="Arial"/>
                          <a:cs typeface="Arial"/>
                        </a:rPr>
                        <a:t> </a:t>
                      </a:r>
                      <a:r>
                        <a:rPr sz="1200" b="1" spc="-10" dirty="0">
                          <a:solidFill>
                            <a:srgbClr val="006068"/>
                          </a:solidFill>
                          <a:latin typeface="Arial"/>
                          <a:cs typeface="Arial"/>
                        </a:rPr>
                        <a:t>areas </a:t>
                      </a:r>
                      <a:r>
                        <a:rPr sz="1200" b="1" dirty="0">
                          <a:solidFill>
                            <a:srgbClr val="006068"/>
                          </a:solidFill>
                          <a:latin typeface="Arial"/>
                          <a:cs typeface="Arial"/>
                        </a:rPr>
                        <a:t>served</a:t>
                      </a:r>
                      <a:r>
                        <a:rPr sz="1200" b="1" spc="55" dirty="0">
                          <a:solidFill>
                            <a:srgbClr val="006068"/>
                          </a:solidFill>
                          <a:latin typeface="Arial"/>
                          <a:cs typeface="Arial"/>
                        </a:rPr>
                        <a:t> </a:t>
                      </a:r>
                      <a:r>
                        <a:rPr sz="1200" b="1" dirty="0">
                          <a:solidFill>
                            <a:srgbClr val="006068"/>
                          </a:solidFill>
                          <a:latin typeface="Arial"/>
                          <a:cs typeface="Arial"/>
                        </a:rPr>
                        <a:t>by</a:t>
                      </a:r>
                      <a:r>
                        <a:rPr sz="1200" b="1" spc="35" dirty="0">
                          <a:solidFill>
                            <a:srgbClr val="006068"/>
                          </a:solidFill>
                          <a:latin typeface="Arial"/>
                          <a:cs typeface="Arial"/>
                        </a:rPr>
                        <a:t> </a:t>
                      </a:r>
                      <a:r>
                        <a:rPr sz="1200" b="1" spc="-25" dirty="0">
                          <a:solidFill>
                            <a:srgbClr val="006068"/>
                          </a:solidFill>
                          <a:latin typeface="Arial"/>
                          <a:cs typeface="Arial"/>
                        </a:rPr>
                        <a:t>SCE</a:t>
                      </a:r>
                      <a:endParaRPr sz="1200">
                        <a:latin typeface="Arial"/>
                        <a:cs typeface="Arial"/>
                      </a:endParaRPr>
                    </a:p>
                  </a:txBody>
                  <a:tcPr marL="0" marR="0" marT="31115" marB="0">
                    <a:lnL w="38100" cap="flat" cmpd="sng" algn="ctr">
                      <a:solidFill>
                        <a:srgbClr val="FDFFFD"/>
                      </a:solidFill>
                      <a:prstDash val="solid"/>
                      <a:round/>
                      <a:headEnd type="none" w="med" len="med"/>
                      <a:tailEnd type="none" w="med" len="med"/>
                    </a:lnL>
                    <a:lnR w="12700">
                      <a:solidFill>
                        <a:srgbClr val="FDFFFD"/>
                      </a:solidFill>
                      <a:prstDash val="solid"/>
                    </a:lnR>
                    <a:lnT w="12700">
                      <a:solidFill>
                        <a:srgbClr val="FDFFFD"/>
                      </a:solidFill>
                      <a:prstDash val="solid"/>
                    </a:lnT>
                    <a:lnB w="38100">
                      <a:solidFill>
                        <a:srgbClr val="FDFFFD"/>
                      </a:solidFill>
                      <a:prstDash val="solid"/>
                    </a:lnB>
                    <a:solidFill>
                      <a:srgbClr val="FDD141"/>
                    </a:solidFill>
                  </a:tcPr>
                </a:tc>
                <a:tc rowSpan="3">
                  <a:txBody>
                    <a:bodyPr/>
                    <a:lstStyle/>
                    <a:p>
                      <a:pPr marL="80645" marR="680085">
                        <a:lnSpc>
                          <a:spcPct val="100000"/>
                        </a:lnSpc>
                        <a:spcBef>
                          <a:spcPts val="259"/>
                        </a:spcBef>
                      </a:pPr>
                      <a:r>
                        <a:rPr sz="1000" spc="-10" dirty="0">
                          <a:latin typeface="Lucida Sans Unicode"/>
                          <a:cs typeface="Lucida Sans Unicode"/>
                        </a:rPr>
                        <a:t>Imperial </a:t>
                      </a:r>
                      <a:r>
                        <a:rPr sz="1000" spc="-20" dirty="0">
                          <a:latin typeface="Lucida Sans Unicode"/>
                          <a:cs typeface="Lucida Sans Unicode"/>
                        </a:rPr>
                        <a:t>Kings </a:t>
                      </a:r>
                      <a:r>
                        <a:rPr sz="1000" spc="-10" dirty="0">
                          <a:latin typeface="Lucida Sans Unicode"/>
                          <a:cs typeface="Lucida Sans Unicode"/>
                        </a:rPr>
                        <a:t>Madera </a:t>
                      </a:r>
                      <a:r>
                        <a:rPr sz="1000" spc="-30" dirty="0">
                          <a:latin typeface="Lucida Sans Unicode"/>
                          <a:cs typeface="Lucida Sans Unicode"/>
                        </a:rPr>
                        <a:t>Tuolumne</a:t>
                      </a:r>
                      <a:endParaRPr sz="1000">
                        <a:latin typeface="Lucida Sans Unicode"/>
                        <a:cs typeface="Lucida Sans Unicode"/>
                      </a:endParaRPr>
                    </a:p>
                    <a:p>
                      <a:pPr marR="121920">
                        <a:lnSpc>
                          <a:spcPct val="100000"/>
                        </a:lnSpc>
                      </a:pPr>
                      <a:endParaRPr sz="1300">
                        <a:latin typeface="Times New Roman"/>
                        <a:cs typeface="Times New Roman"/>
                      </a:endParaRPr>
                    </a:p>
                    <a:p>
                      <a:pPr marR="121920">
                        <a:lnSpc>
                          <a:spcPct val="100000"/>
                        </a:lnSpc>
                      </a:pPr>
                      <a:endParaRPr sz="1300">
                        <a:latin typeface="Times New Roman"/>
                        <a:cs typeface="Times New Roman"/>
                      </a:endParaRPr>
                    </a:p>
                    <a:p>
                      <a:pPr marR="121920">
                        <a:lnSpc>
                          <a:spcPct val="100000"/>
                        </a:lnSpc>
                        <a:spcBef>
                          <a:spcPts val="5"/>
                        </a:spcBef>
                      </a:pPr>
                      <a:endParaRPr sz="1050">
                        <a:latin typeface="Times New Roman"/>
                        <a:cs typeface="Times New Roman"/>
                      </a:endParaRPr>
                    </a:p>
                    <a:p>
                      <a:pPr marL="1057910">
                        <a:lnSpc>
                          <a:spcPct val="100000"/>
                        </a:lnSpc>
                      </a:pPr>
                      <a:r>
                        <a:rPr sz="1200" b="1" spc="-25" dirty="0">
                          <a:latin typeface="Arial"/>
                          <a:cs typeface="Arial"/>
                        </a:rPr>
                        <a:t>27%</a:t>
                      </a:r>
                      <a:endParaRPr sz="1200">
                        <a:latin typeface="Arial"/>
                        <a:cs typeface="Arial"/>
                      </a:endParaRPr>
                    </a:p>
                    <a:p>
                      <a:pPr marL="809625" marR="103505" indent="74295">
                        <a:lnSpc>
                          <a:spcPct val="100000"/>
                        </a:lnSpc>
                      </a:pPr>
                      <a:r>
                        <a:rPr sz="1200" b="1" spc="-10" dirty="0">
                          <a:latin typeface="Arial"/>
                          <a:cs typeface="Arial"/>
                        </a:rPr>
                        <a:t>servi </a:t>
                      </a:r>
                      <a:r>
                        <a:rPr sz="1200" b="1" dirty="0">
                          <a:latin typeface="Arial"/>
                          <a:cs typeface="Arial"/>
                        </a:rPr>
                        <a:t>high</a:t>
                      </a:r>
                      <a:r>
                        <a:rPr sz="1200" b="1" spc="25" dirty="0">
                          <a:latin typeface="Arial"/>
                          <a:cs typeface="Arial"/>
                        </a:rPr>
                        <a:t> </a:t>
                      </a:r>
                      <a:r>
                        <a:rPr sz="1200" b="1" spc="10" dirty="0">
                          <a:latin typeface="Arial"/>
                          <a:cs typeface="Arial"/>
                        </a:rPr>
                        <a:t>f</a:t>
                      </a:r>
                      <a:endParaRPr sz="1200">
                        <a:latin typeface="Arial"/>
                        <a:cs typeface="Arial"/>
                      </a:endParaRPr>
                    </a:p>
                  </a:txBody>
                  <a:tcPr marL="0" marR="0" marT="33019" marB="0">
                    <a:lnL w="12700" cap="flat" cmpd="sng" algn="ctr">
                      <a:solidFill>
                        <a:srgbClr val="FDFFFD"/>
                      </a:solidFill>
                      <a:prstDash val="solid"/>
                      <a:round/>
                      <a:headEnd type="none" w="med" len="med"/>
                      <a:tailEnd type="none" w="med" len="med"/>
                    </a:lnL>
                    <a:lnT w="12700">
                      <a:solidFill>
                        <a:srgbClr val="FDFFFD"/>
                      </a:solidFill>
                      <a:prstDash val="solid"/>
                    </a:lnT>
                    <a:lnB w="38100">
                      <a:solidFill>
                        <a:srgbClr val="FDFFFD"/>
                      </a:solidFill>
                      <a:prstDash val="solid"/>
                    </a:lnB>
                  </a:tcPr>
                </a:tc>
                <a:extLst>
                  <a:ext uri="{0D108BD9-81ED-4DB2-BD59-A6C34878D82A}">
                    <a16:rowId xmlns:a16="http://schemas.microsoft.com/office/drawing/2014/main" val="10000"/>
                  </a:ext>
                </a:extLst>
              </a:tr>
              <a:tr h="295910">
                <a:tc rowSpan="2">
                  <a:txBody>
                    <a:bodyPr/>
                    <a:lstStyle/>
                    <a:p>
                      <a:pPr>
                        <a:lnSpc>
                          <a:spcPct val="100000"/>
                        </a:lnSpc>
                      </a:pPr>
                      <a:endParaRPr sz="1200">
                        <a:latin typeface="Times New Roman"/>
                        <a:cs typeface="Times New Roman"/>
                      </a:endParaRPr>
                    </a:p>
                  </a:txBody>
                  <a:tcPr marL="0" marR="0" marT="0" marB="0">
                    <a:lnL w="12700">
                      <a:solidFill>
                        <a:srgbClr val="FDFFFD"/>
                      </a:solidFill>
                      <a:prstDash val="solid"/>
                    </a:lnL>
                    <a:lnR w="38100">
                      <a:solidFill>
                        <a:srgbClr val="FDFFFD"/>
                      </a:solidFill>
                      <a:prstDash val="solid"/>
                    </a:lnR>
                    <a:lnT w="38100">
                      <a:solidFill>
                        <a:srgbClr val="FDFFFD"/>
                      </a:solidFill>
                      <a:prstDash val="solid"/>
                    </a:lnT>
                    <a:lnB w="12700">
                      <a:solidFill>
                        <a:srgbClr val="FDFFFD"/>
                      </a:solidFill>
                      <a:prstDash val="solid"/>
                    </a:lnB>
                  </a:tcPr>
                </a:tc>
                <a:tc vMerge="1">
                  <a:txBody>
                    <a:bodyPr/>
                    <a:lstStyle/>
                    <a:p>
                      <a:endParaRPr/>
                    </a:p>
                  </a:txBody>
                  <a:tcPr marL="0" marR="0" marT="33019" marB="0">
                    <a:lnL w="38100">
                      <a:solidFill>
                        <a:srgbClr val="FDFFFD"/>
                      </a:solidFill>
                      <a:prstDash val="solid"/>
                    </a:lnL>
                    <a:lnR w="38100">
                      <a:solidFill>
                        <a:srgbClr val="FDFFFD"/>
                      </a:solidFill>
                      <a:prstDash val="solid"/>
                    </a:lnR>
                    <a:lnT w="12700">
                      <a:solidFill>
                        <a:srgbClr val="FDFFFD"/>
                      </a:solidFill>
                      <a:prstDash val="solid"/>
                    </a:lnT>
                    <a:lnB w="38100">
                      <a:solidFill>
                        <a:srgbClr val="FDFFFD"/>
                      </a:solidFill>
                      <a:prstDash val="solid"/>
                    </a:lnB>
                  </a:tcPr>
                </a:tc>
                <a:tc vMerge="1">
                  <a:txBody>
                    <a:bodyPr/>
                    <a:lstStyle/>
                    <a:p>
                      <a:endParaRPr/>
                    </a:p>
                  </a:txBody>
                  <a:tcPr marL="0" marR="0" marT="31115" marB="0">
                    <a:lnL w="12700">
                      <a:solidFill>
                        <a:srgbClr val="FDFFFD"/>
                      </a:solidFill>
                      <a:prstDash val="solid"/>
                    </a:lnL>
                    <a:lnR w="12700">
                      <a:solidFill>
                        <a:srgbClr val="FDFFFD"/>
                      </a:solidFill>
                      <a:prstDash val="solid"/>
                    </a:lnR>
                    <a:lnT w="12700">
                      <a:solidFill>
                        <a:srgbClr val="FDFFFD"/>
                      </a:solidFill>
                      <a:prstDash val="solid"/>
                    </a:lnT>
                    <a:lnB w="38100">
                      <a:solidFill>
                        <a:srgbClr val="FDFFFD"/>
                      </a:solidFill>
                      <a:prstDash val="solid"/>
                    </a:lnB>
                    <a:solidFill>
                      <a:srgbClr val="FDD141"/>
                    </a:solidFill>
                  </a:tcPr>
                </a:tc>
                <a:tc vMerge="1">
                  <a:txBody>
                    <a:bodyPr/>
                    <a:lstStyle/>
                    <a:p>
                      <a:endParaRPr/>
                    </a:p>
                  </a:txBody>
                  <a:tcPr marL="0" marR="0" marT="33019" marB="0">
                    <a:lnL w="38100">
                      <a:solidFill>
                        <a:srgbClr val="FDFFFD"/>
                      </a:solidFill>
                      <a:prstDash val="solid"/>
                    </a:lnL>
                    <a:lnT w="12700">
                      <a:solidFill>
                        <a:srgbClr val="FDFFFD"/>
                      </a:solidFill>
                      <a:prstDash val="solid"/>
                    </a:lnT>
                    <a:lnB w="38100">
                      <a:solidFill>
                        <a:srgbClr val="FDFFFD"/>
                      </a:solidFill>
                      <a:prstDash val="solid"/>
                    </a:lnB>
                  </a:tcPr>
                </a:tc>
                <a:extLst>
                  <a:ext uri="{0D108BD9-81ED-4DB2-BD59-A6C34878D82A}">
                    <a16:rowId xmlns:a16="http://schemas.microsoft.com/office/drawing/2014/main" val="10001"/>
                  </a:ext>
                </a:extLst>
              </a:tr>
              <a:tr h="648335">
                <a:tc vMerge="1">
                  <a:txBody>
                    <a:bodyPr/>
                    <a:lstStyle/>
                    <a:p>
                      <a:endParaRPr/>
                    </a:p>
                  </a:txBody>
                  <a:tcPr marL="0" marR="0" marT="0" marB="0">
                    <a:lnL w="12700">
                      <a:solidFill>
                        <a:srgbClr val="FDFFFD"/>
                      </a:solidFill>
                      <a:prstDash val="solid"/>
                    </a:lnL>
                    <a:lnR w="38100">
                      <a:solidFill>
                        <a:srgbClr val="FDFFFD"/>
                      </a:solidFill>
                      <a:prstDash val="solid"/>
                    </a:lnR>
                    <a:lnT w="38100">
                      <a:solidFill>
                        <a:srgbClr val="FDFFFD"/>
                      </a:solidFill>
                      <a:prstDash val="solid"/>
                    </a:lnT>
                    <a:lnB w="12700">
                      <a:solidFill>
                        <a:srgbClr val="FDFFFD"/>
                      </a:solidFill>
                      <a:prstDash val="solid"/>
                    </a:lnB>
                  </a:tcPr>
                </a:tc>
                <a:tc vMerge="1">
                  <a:txBody>
                    <a:bodyPr/>
                    <a:lstStyle/>
                    <a:p>
                      <a:endParaRPr/>
                    </a:p>
                  </a:txBody>
                  <a:tcPr marL="0" marR="0" marT="33019" marB="0">
                    <a:lnL w="38100">
                      <a:solidFill>
                        <a:srgbClr val="FDFFFD"/>
                      </a:solidFill>
                      <a:prstDash val="solid"/>
                    </a:lnL>
                    <a:lnR w="38100">
                      <a:solidFill>
                        <a:srgbClr val="FDFFFD"/>
                      </a:solidFill>
                      <a:prstDash val="solid"/>
                    </a:lnR>
                    <a:lnT w="12700">
                      <a:solidFill>
                        <a:srgbClr val="FDFFFD"/>
                      </a:solidFill>
                      <a:prstDash val="solid"/>
                    </a:lnT>
                    <a:lnB w="38100">
                      <a:solidFill>
                        <a:srgbClr val="FDFFFD"/>
                      </a:solidFill>
                      <a:prstDash val="solid"/>
                    </a:lnB>
                  </a:tcPr>
                </a:tc>
                <a:tc>
                  <a:txBody>
                    <a:bodyPr/>
                    <a:lstStyle/>
                    <a:p>
                      <a:pPr>
                        <a:lnSpc>
                          <a:spcPct val="100000"/>
                        </a:lnSpc>
                      </a:pPr>
                      <a:endParaRPr sz="1200">
                        <a:latin typeface="Times New Roman"/>
                        <a:cs typeface="Times New Roman"/>
                      </a:endParaRPr>
                    </a:p>
                  </a:txBody>
                  <a:tcPr marL="0" marR="0" marT="0" marB="0">
                    <a:lnL w="38100">
                      <a:solidFill>
                        <a:srgbClr val="FDFFFD"/>
                      </a:solidFill>
                      <a:prstDash val="solid"/>
                    </a:lnL>
                    <a:lnR w="38100">
                      <a:solidFill>
                        <a:srgbClr val="FDFFFD"/>
                      </a:solidFill>
                      <a:prstDash val="solid"/>
                    </a:lnR>
                    <a:lnT w="38100">
                      <a:solidFill>
                        <a:srgbClr val="FDFFFD"/>
                      </a:solidFill>
                      <a:prstDash val="solid"/>
                    </a:lnT>
                    <a:lnB w="12700">
                      <a:solidFill>
                        <a:srgbClr val="FDFFFD"/>
                      </a:solidFill>
                      <a:prstDash val="solid"/>
                    </a:lnB>
                  </a:tcPr>
                </a:tc>
                <a:tc vMerge="1">
                  <a:txBody>
                    <a:bodyPr/>
                    <a:lstStyle/>
                    <a:p>
                      <a:endParaRPr/>
                    </a:p>
                  </a:txBody>
                  <a:tcPr marL="0" marR="0" marT="33019" marB="0">
                    <a:lnL w="38100">
                      <a:solidFill>
                        <a:srgbClr val="FDFFFD"/>
                      </a:solidFill>
                      <a:prstDash val="solid"/>
                    </a:lnL>
                    <a:lnT w="12700">
                      <a:solidFill>
                        <a:srgbClr val="FDFFFD"/>
                      </a:solidFill>
                      <a:prstDash val="solid"/>
                    </a:lnT>
                    <a:lnB w="38100">
                      <a:solidFill>
                        <a:srgbClr val="FDFFFD"/>
                      </a:solidFill>
                      <a:prstDash val="solid"/>
                    </a:lnB>
                  </a:tcPr>
                </a:tc>
                <a:extLst>
                  <a:ext uri="{0D108BD9-81ED-4DB2-BD59-A6C34878D82A}">
                    <a16:rowId xmlns:a16="http://schemas.microsoft.com/office/drawing/2014/main" val="10002"/>
                  </a:ext>
                </a:extLst>
              </a:tr>
            </a:tbl>
          </a:graphicData>
        </a:graphic>
      </p:graphicFrame>
      <p:sp>
        <p:nvSpPr>
          <p:cNvPr id="23" name="object 23"/>
          <p:cNvSpPr txBox="1"/>
          <p:nvPr/>
        </p:nvSpPr>
        <p:spPr>
          <a:xfrm>
            <a:off x="6327845" y="5897453"/>
            <a:ext cx="1012190" cy="574040"/>
          </a:xfrm>
          <a:prstGeom prst="rect">
            <a:avLst/>
          </a:prstGeom>
        </p:spPr>
        <p:txBody>
          <a:bodyPr vert="horz" wrap="square" lIns="0" tIns="12700" rIns="0" bIns="0" rtlCol="0">
            <a:spAutoFit/>
          </a:bodyPr>
          <a:lstStyle/>
          <a:p>
            <a:pPr marL="24765" marR="79375" lvl="0" indent="15621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of</a:t>
            </a:r>
            <a:r>
              <a:rPr kumimoji="0" sz="1200" b="1" i="0" u="none" strike="noStrike" kern="0" cap="none" spc="45"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SCE's </a:t>
            </a:r>
            <a:r>
              <a:rPr kumimoji="0" sz="1200" b="1" i="0" u="none" strike="noStrike" kern="0" cap="none" spc="0" normalizeH="0" baseline="0" noProof="0" dirty="0">
                <a:ln>
                  <a:noFill/>
                </a:ln>
                <a:solidFill>
                  <a:sysClr val="windowText" lastClr="000000"/>
                </a:solidFill>
                <a:effectLst/>
                <a:uLnTx/>
                <a:uFillTx/>
                <a:latin typeface="Arial"/>
                <a:cs typeface="Arial"/>
              </a:rPr>
              <a:t>ce</a:t>
            </a:r>
            <a:r>
              <a:rPr kumimoji="0" sz="1200" b="1" i="0" u="none" strike="noStrike" kern="0" cap="none" spc="2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area</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is</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25" normalizeH="0" baseline="0" noProof="0" dirty="0">
                <a:ln>
                  <a:noFill/>
                </a:ln>
                <a:solidFill>
                  <a:sysClr val="windowText" lastClr="000000"/>
                </a:solidFill>
                <a:effectLst/>
                <a:uLnTx/>
                <a:uFillTx/>
                <a:latin typeface="Arial"/>
                <a:cs typeface="Arial"/>
              </a:rPr>
              <a:t>in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ire</a:t>
            </a:r>
            <a:r>
              <a:rPr kumimoji="0" sz="1200" b="1" i="0" u="none" strike="noStrike" kern="0" cap="none" spc="8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risk</a:t>
            </a:r>
            <a:r>
              <a:rPr kumimoji="0" sz="1200" b="1" i="0" u="none" strike="noStrike" kern="0" cap="none" spc="100"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areas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p:nvPr/>
        </p:nvSpPr>
        <p:spPr>
          <a:xfrm>
            <a:off x="0" y="0"/>
            <a:ext cx="12192000" cy="1095375"/>
          </a:xfrm>
          <a:custGeom>
            <a:avLst/>
            <a:gdLst/>
            <a:ahLst/>
            <a:cxnLst/>
            <a:rect l="l" t="t" r="r" b="b"/>
            <a:pathLst>
              <a:path w="12192000" h="1095375">
                <a:moveTo>
                  <a:pt x="12192000" y="0"/>
                </a:moveTo>
                <a:lnTo>
                  <a:pt x="0" y="0"/>
                </a:lnTo>
                <a:lnTo>
                  <a:pt x="0" y="1094994"/>
                </a:lnTo>
                <a:lnTo>
                  <a:pt x="12192000" y="1094994"/>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a:spLocks noGrp="1"/>
          </p:cNvSpPr>
          <p:nvPr>
            <p:ph type="title"/>
          </p:nvPr>
        </p:nvSpPr>
        <p:spPr>
          <a:prstGeom prst="rect">
            <a:avLst/>
          </a:prstGeom>
        </p:spPr>
        <p:txBody>
          <a:bodyPr vert="horz" wrap="square" lIns="0" tIns="152276" rIns="0" bIns="0" rtlCol="0">
            <a:spAutoFit/>
          </a:bodyPr>
          <a:lstStyle/>
          <a:p>
            <a:pPr marL="52069">
              <a:lnSpc>
                <a:spcPct val="100000"/>
              </a:lnSpc>
              <a:spcBef>
                <a:spcPts val="95"/>
              </a:spcBef>
            </a:pPr>
            <a:r>
              <a:rPr dirty="0"/>
              <a:t>SCE</a:t>
            </a:r>
            <a:r>
              <a:rPr spc="-60" dirty="0"/>
              <a:t> </a:t>
            </a:r>
            <a:r>
              <a:rPr dirty="0"/>
              <a:t>SERVICE</a:t>
            </a:r>
            <a:r>
              <a:rPr spc="-70" dirty="0"/>
              <a:t> </a:t>
            </a:r>
            <a:r>
              <a:rPr dirty="0"/>
              <a:t>AREA</a:t>
            </a:r>
            <a:r>
              <a:rPr spc="-65" dirty="0"/>
              <a:t> </a:t>
            </a:r>
            <a:r>
              <a:rPr dirty="0"/>
              <a:t>&amp;</a:t>
            </a:r>
            <a:r>
              <a:rPr spc="-60" dirty="0"/>
              <a:t> </a:t>
            </a:r>
            <a:r>
              <a:rPr dirty="0"/>
              <a:t>HIGH</a:t>
            </a:r>
            <a:r>
              <a:rPr spc="-65" dirty="0"/>
              <a:t> </a:t>
            </a:r>
            <a:r>
              <a:rPr dirty="0"/>
              <a:t>FIRE</a:t>
            </a:r>
            <a:r>
              <a:rPr spc="-65" dirty="0"/>
              <a:t> </a:t>
            </a:r>
            <a:r>
              <a:rPr dirty="0"/>
              <a:t>RISK</a:t>
            </a:r>
            <a:r>
              <a:rPr spc="-65" dirty="0"/>
              <a:t> </a:t>
            </a:r>
            <a:r>
              <a:rPr spc="-10" dirty="0"/>
              <a:t>AREAS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48789"/>
            <a:ext cx="12192000" cy="5109210"/>
          </a:xfrm>
          <a:custGeom>
            <a:avLst/>
            <a:gdLst/>
            <a:ahLst/>
            <a:cxnLst/>
            <a:rect l="l" t="t" r="r" b="b"/>
            <a:pathLst>
              <a:path w="12192000" h="5109209">
                <a:moveTo>
                  <a:pt x="0" y="5109210"/>
                </a:moveTo>
                <a:lnTo>
                  <a:pt x="12192000" y="5109210"/>
                </a:lnTo>
                <a:lnTo>
                  <a:pt x="12192000" y="0"/>
                </a:lnTo>
                <a:lnTo>
                  <a:pt x="0" y="0"/>
                </a:lnTo>
                <a:lnTo>
                  <a:pt x="0" y="5109210"/>
                </a:lnTo>
                <a:close/>
              </a:path>
            </a:pathLst>
          </a:custGeom>
          <a:solidFill>
            <a:srgbClr val="B0B3B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p:nvPr/>
        </p:nvSpPr>
        <p:spPr>
          <a:xfrm>
            <a:off x="11803594" y="6448721"/>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Segoe UI Semibold"/>
                <a:cs typeface="Segoe UI Semibold"/>
              </a:rPr>
              <a:t>3</a:t>
            </a:r>
            <a:endParaRPr kumimoji="0" sz="1200" b="0" i="0" u="none" strike="noStrike" kern="0" cap="none" spc="0" normalizeH="0" baseline="0" noProof="0">
              <a:ln>
                <a:noFill/>
              </a:ln>
              <a:solidFill>
                <a:sysClr val="windowText" lastClr="000000"/>
              </a:solidFill>
              <a:effectLst/>
              <a:uLnTx/>
              <a:uFillTx/>
              <a:latin typeface="Segoe UI Semibold"/>
              <a:cs typeface="Segoe UI Semibold"/>
            </a:endParaRPr>
          </a:p>
        </p:txBody>
      </p:sp>
      <p:sp>
        <p:nvSpPr>
          <p:cNvPr id="4" name="object 4"/>
          <p:cNvSpPr txBox="1"/>
          <p:nvPr/>
        </p:nvSpPr>
        <p:spPr>
          <a:xfrm>
            <a:off x="696413" y="530465"/>
            <a:ext cx="10612120" cy="473709"/>
          </a:xfrm>
          <a:prstGeom prst="rect">
            <a:avLst/>
          </a:prstGeom>
        </p:spPr>
        <p:txBody>
          <a:bodyPr vert="horz" wrap="square" lIns="0" tIns="27940" rIns="0" bIns="0" rtlCol="0">
            <a:spAutoFit/>
          </a:bodyPr>
          <a:lstStyle/>
          <a:p>
            <a:pPr marL="0" marR="0" lvl="0" indent="0" defTabSz="914400" eaLnBrk="1" fontAlgn="auto" latinLnBrk="0" hangingPunct="1">
              <a:lnSpc>
                <a:spcPct val="100000"/>
              </a:lnSpc>
              <a:spcBef>
                <a:spcPts val="220"/>
              </a:spcBef>
              <a:spcAft>
                <a:spcPts val="0"/>
              </a:spcAft>
              <a:buClrTx/>
              <a:buSzTx/>
              <a:buFontTx/>
              <a:buNone/>
              <a:tabLst/>
              <a:defRPr/>
            </a:pPr>
            <a:r>
              <a:rPr kumimoji="0" sz="2800" b="1" i="0" u="none" strike="noStrike" kern="0" cap="none" spc="0" normalizeH="0" baseline="0" noProof="0" dirty="0">
                <a:ln>
                  <a:noFill/>
                </a:ln>
                <a:solidFill>
                  <a:srgbClr val="FFFFFF"/>
                </a:solidFill>
                <a:effectLst/>
                <a:uLnTx/>
                <a:uFillTx/>
                <a:latin typeface="Segoe UI"/>
                <a:cs typeface="Segoe UI"/>
              </a:rPr>
              <a:t>A</a:t>
            </a:r>
            <a:r>
              <a:rPr kumimoji="0" sz="2800" b="1" i="0" u="none" strike="noStrike" kern="0" cap="none" spc="-40" normalizeH="0" baseline="0" noProof="0" dirty="0">
                <a:ln>
                  <a:noFill/>
                </a:ln>
                <a:solidFill>
                  <a:srgbClr val="FFFFFF"/>
                </a:solidFill>
                <a:effectLst/>
                <a:uLnTx/>
                <a:uFillTx/>
                <a:latin typeface="Segoe UI"/>
                <a:cs typeface="Segoe UI"/>
              </a:rPr>
              <a:t> </a:t>
            </a:r>
            <a:r>
              <a:rPr kumimoji="0" sz="2800" b="1" i="0" u="none" strike="noStrike" kern="0" cap="none" spc="0" normalizeH="0" baseline="0" noProof="0" dirty="0">
                <a:ln>
                  <a:noFill/>
                </a:ln>
                <a:solidFill>
                  <a:srgbClr val="FFFFFF"/>
                </a:solidFill>
                <a:effectLst/>
                <a:uLnTx/>
                <a:uFillTx/>
                <a:latin typeface="Segoe UI"/>
                <a:cs typeface="Segoe UI"/>
              </a:rPr>
              <a:t>COMPREHENSIVE</a:t>
            </a:r>
            <a:r>
              <a:rPr kumimoji="0" sz="2800" b="1" i="0" u="none" strike="noStrike" kern="0" cap="none" spc="-60" normalizeH="0" baseline="0" noProof="0" dirty="0">
                <a:ln>
                  <a:noFill/>
                </a:ln>
                <a:solidFill>
                  <a:srgbClr val="FFFFFF"/>
                </a:solidFill>
                <a:effectLst/>
                <a:uLnTx/>
                <a:uFillTx/>
                <a:latin typeface="Segoe UI"/>
                <a:cs typeface="Segoe UI"/>
              </a:rPr>
              <a:t> </a:t>
            </a:r>
            <a:r>
              <a:rPr kumimoji="0" sz="2800" b="1" i="0" u="none" strike="noStrike" kern="0" cap="none" spc="-10" normalizeH="0" baseline="0" noProof="0" dirty="0">
                <a:ln>
                  <a:noFill/>
                </a:ln>
                <a:solidFill>
                  <a:srgbClr val="FFFFFF"/>
                </a:solidFill>
                <a:effectLst/>
                <a:uLnTx/>
                <a:uFillTx/>
                <a:latin typeface="Segoe UI"/>
                <a:cs typeface="Segoe UI"/>
              </a:rPr>
              <a:t>STRATEGY</a:t>
            </a:r>
            <a:r>
              <a:rPr kumimoji="0" sz="2800" b="1" i="0" u="none" strike="noStrike" kern="0" cap="none" spc="-55" normalizeH="0" baseline="0" noProof="0" dirty="0">
                <a:ln>
                  <a:noFill/>
                </a:ln>
                <a:solidFill>
                  <a:srgbClr val="FFFFFF"/>
                </a:solidFill>
                <a:effectLst/>
                <a:uLnTx/>
                <a:uFillTx/>
                <a:latin typeface="Segoe UI"/>
                <a:cs typeface="Segoe UI"/>
              </a:rPr>
              <a:t> </a:t>
            </a:r>
            <a:r>
              <a:rPr kumimoji="0" sz="2800" b="1" i="0" u="none" strike="noStrike" kern="0" cap="none" spc="0" normalizeH="0" baseline="0" noProof="0" dirty="0">
                <a:ln>
                  <a:noFill/>
                </a:ln>
                <a:solidFill>
                  <a:srgbClr val="FFFFFF"/>
                </a:solidFill>
                <a:effectLst/>
                <a:uLnTx/>
                <a:uFillTx/>
                <a:latin typeface="Segoe UI"/>
                <a:cs typeface="Segoe UI"/>
              </a:rPr>
              <a:t>to</a:t>
            </a:r>
            <a:r>
              <a:rPr kumimoji="0" sz="2800" b="1" i="0" u="none" strike="noStrike" kern="0" cap="none" spc="-50" normalizeH="0" baseline="0" noProof="0" dirty="0">
                <a:ln>
                  <a:noFill/>
                </a:ln>
                <a:solidFill>
                  <a:srgbClr val="FFFFFF"/>
                </a:solidFill>
                <a:effectLst/>
                <a:uLnTx/>
                <a:uFillTx/>
                <a:latin typeface="Segoe UI"/>
                <a:cs typeface="Segoe UI"/>
              </a:rPr>
              <a:t> </a:t>
            </a:r>
            <a:r>
              <a:rPr kumimoji="0" sz="2800" b="1" i="0" u="none" strike="noStrike" kern="0" cap="none" spc="0" normalizeH="0" baseline="0" noProof="0" dirty="0">
                <a:ln>
                  <a:noFill/>
                </a:ln>
                <a:solidFill>
                  <a:srgbClr val="FFFFFF"/>
                </a:solidFill>
                <a:effectLst/>
                <a:uLnTx/>
                <a:uFillTx/>
                <a:latin typeface="Segoe UI"/>
                <a:cs typeface="Segoe UI"/>
              </a:rPr>
              <a:t>prevent,</a:t>
            </a:r>
            <a:r>
              <a:rPr kumimoji="0" sz="2800" b="1" i="0" u="none" strike="noStrike" kern="0" cap="none" spc="-60" normalizeH="0" baseline="0" noProof="0" dirty="0">
                <a:ln>
                  <a:noFill/>
                </a:ln>
                <a:solidFill>
                  <a:srgbClr val="FFFFFF"/>
                </a:solidFill>
                <a:effectLst/>
                <a:uLnTx/>
                <a:uFillTx/>
                <a:latin typeface="Segoe UI"/>
                <a:cs typeface="Segoe UI"/>
              </a:rPr>
              <a:t> </a:t>
            </a:r>
            <a:r>
              <a:rPr kumimoji="0" sz="2800" b="1" i="0" u="none" strike="noStrike" kern="0" cap="none" spc="0" normalizeH="0" baseline="0" noProof="0" dirty="0">
                <a:ln>
                  <a:noFill/>
                </a:ln>
                <a:solidFill>
                  <a:srgbClr val="FFFFFF"/>
                </a:solidFill>
                <a:effectLst/>
                <a:uLnTx/>
                <a:uFillTx/>
                <a:latin typeface="Segoe UI"/>
                <a:cs typeface="Segoe UI"/>
              </a:rPr>
              <a:t>combat</a:t>
            </a:r>
            <a:r>
              <a:rPr kumimoji="0" sz="2800" b="1" i="0" u="none" strike="noStrike" kern="0" cap="none" spc="-40" normalizeH="0" baseline="0" noProof="0" dirty="0">
                <a:ln>
                  <a:noFill/>
                </a:ln>
                <a:solidFill>
                  <a:srgbClr val="FFFFFF"/>
                </a:solidFill>
                <a:effectLst/>
                <a:uLnTx/>
                <a:uFillTx/>
                <a:latin typeface="Segoe UI"/>
                <a:cs typeface="Segoe UI"/>
              </a:rPr>
              <a:t> </a:t>
            </a:r>
            <a:r>
              <a:rPr kumimoji="0" sz="2800" b="1" i="0" u="none" strike="noStrike" kern="0" cap="none" spc="0" normalizeH="0" baseline="0" noProof="0" dirty="0">
                <a:ln>
                  <a:noFill/>
                </a:ln>
                <a:solidFill>
                  <a:srgbClr val="FFFFFF"/>
                </a:solidFill>
                <a:effectLst/>
                <a:uLnTx/>
                <a:uFillTx/>
                <a:latin typeface="Segoe UI"/>
                <a:cs typeface="Segoe UI"/>
              </a:rPr>
              <a:t>and</a:t>
            </a:r>
            <a:r>
              <a:rPr kumimoji="0" sz="2800" b="1" i="0" u="none" strike="noStrike" kern="0" cap="none" spc="-30" normalizeH="0" baseline="0" noProof="0" dirty="0">
                <a:ln>
                  <a:noFill/>
                </a:ln>
                <a:solidFill>
                  <a:srgbClr val="FFFFFF"/>
                </a:solidFill>
                <a:effectLst/>
                <a:uLnTx/>
                <a:uFillTx/>
                <a:latin typeface="Segoe UI"/>
                <a:cs typeface="Segoe UI"/>
              </a:rPr>
              <a:t> </a:t>
            </a:r>
            <a:r>
              <a:rPr kumimoji="0" sz="2800" b="1" i="0" u="none" strike="noStrike" kern="0" cap="none" spc="-10" normalizeH="0" baseline="0" noProof="0" dirty="0">
                <a:ln>
                  <a:noFill/>
                </a:ln>
                <a:solidFill>
                  <a:srgbClr val="FFFFFF"/>
                </a:solidFill>
                <a:effectLst/>
                <a:uLnTx/>
                <a:uFillTx/>
                <a:latin typeface="Segoe UI"/>
                <a:cs typeface="Segoe UI"/>
              </a:rPr>
              <a:t>respond</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sp>
        <p:nvSpPr>
          <p:cNvPr id="5" name="object 5"/>
          <p:cNvSpPr txBox="1"/>
          <p:nvPr/>
        </p:nvSpPr>
        <p:spPr>
          <a:xfrm>
            <a:off x="5051524" y="4896679"/>
            <a:ext cx="1765935" cy="939800"/>
          </a:xfrm>
          <a:prstGeom prst="rect">
            <a:avLst/>
          </a:prstGeom>
        </p:spPr>
        <p:txBody>
          <a:bodyPr vert="horz" wrap="square" lIns="0" tIns="12065" rIns="0" bIns="0" rtlCol="0">
            <a:spAutoFit/>
          </a:bodyPr>
          <a:lstStyle/>
          <a:p>
            <a:pPr marL="12700" marR="5080" lvl="0" indent="-635" algn="ctr" defTabSz="914400" eaLnBrk="1" fontAlgn="auto" latinLnBrk="0" hangingPunct="1">
              <a:lnSpc>
                <a:spcPct val="100000"/>
              </a:lnSpc>
              <a:spcBef>
                <a:spcPts val="95"/>
              </a:spcBef>
              <a:spcAft>
                <a:spcPts val="0"/>
              </a:spcAft>
              <a:buClrTx/>
              <a:buSzTx/>
              <a:buFontTx/>
              <a:buNone/>
              <a:tabLst/>
              <a:defRPr/>
            </a:pPr>
            <a:r>
              <a:rPr kumimoji="0" sz="2000" b="1" i="0" u="none" strike="noStrike" kern="0" cap="none" spc="-10" normalizeH="0" baseline="0" noProof="0" dirty="0">
                <a:ln>
                  <a:noFill/>
                </a:ln>
                <a:solidFill>
                  <a:srgbClr val="176350"/>
                </a:solidFill>
                <a:effectLst/>
                <a:uLnTx/>
                <a:uFillTx/>
                <a:latin typeface="Segoe UI"/>
                <a:cs typeface="Segoe UI"/>
              </a:rPr>
              <a:t>ENHANCING </a:t>
            </a:r>
            <a:r>
              <a:rPr kumimoji="0" sz="2000" b="1" i="0" u="none" strike="noStrike" kern="0" cap="none" spc="-25" normalizeH="0" baseline="0" noProof="0" dirty="0">
                <a:ln>
                  <a:noFill/>
                </a:ln>
                <a:solidFill>
                  <a:srgbClr val="176350"/>
                </a:solidFill>
                <a:effectLst/>
                <a:uLnTx/>
                <a:uFillTx/>
                <a:latin typeface="Segoe UI"/>
                <a:cs typeface="Segoe UI"/>
              </a:rPr>
              <a:t>OPERATIONAL </a:t>
            </a:r>
            <a:r>
              <a:rPr kumimoji="0" sz="2000" b="1" i="0" u="none" strike="noStrike" kern="0" cap="none" spc="-10" normalizeH="0" baseline="0" noProof="0" dirty="0">
                <a:ln>
                  <a:noFill/>
                </a:ln>
                <a:solidFill>
                  <a:srgbClr val="176350"/>
                </a:solidFill>
                <a:effectLst/>
                <a:uLnTx/>
                <a:uFillTx/>
                <a:latin typeface="Segoe UI"/>
                <a:cs typeface="Segoe UI"/>
              </a:rPr>
              <a:t>PRACTICES</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6" name="object 6"/>
          <p:cNvSpPr txBox="1"/>
          <p:nvPr/>
        </p:nvSpPr>
        <p:spPr>
          <a:xfrm>
            <a:off x="8697854" y="4896679"/>
            <a:ext cx="1667510" cy="1244600"/>
          </a:xfrm>
          <a:prstGeom prst="rect">
            <a:avLst/>
          </a:prstGeom>
        </p:spPr>
        <p:txBody>
          <a:bodyPr vert="horz" wrap="square" lIns="0" tIns="12065" rIns="0" bIns="0" rtlCol="0">
            <a:spAutoFit/>
          </a:bodyPr>
          <a:lstStyle/>
          <a:p>
            <a:pPr marL="12700" marR="5080" lvl="0" indent="51435" algn="just" defTabSz="914400" eaLnBrk="1" fontAlgn="auto" latinLnBrk="0" hangingPunct="1">
              <a:lnSpc>
                <a:spcPct val="100000"/>
              </a:lnSpc>
              <a:spcBef>
                <a:spcPts val="95"/>
              </a:spcBef>
              <a:spcAft>
                <a:spcPts val="0"/>
              </a:spcAft>
              <a:buClrTx/>
              <a:buSzTx/>
              <a:buFontTx/>
              <a:buNone/>
              <a:tabLst/>
              <a:defRPr/>
            </a:pPr>
            <a:r>
              <a:rPr kumimoji="0" sz="2000" b="1" i="0" u="none" strike="noStrike" kern="0" cap="none" spc="-10" normalizeH="0" baseline="0" noProof="0" dirty="0">
                <a:ln>
                  <a:noFill/>
                </a:ln>
                <a:solidFill>
                  <a:srgbClr val="176350"/>
                </a:solidFill>
                <a:effectLst/>
                <a:uLnTx/>
                <a:uFillTx/>
                <a:latin typeface="Segoe UI"/>
                <a:cs typeface="Segoe UI"/>
              </a:rPr>
              <a:t>BOLSTERING </a:t>
            </a:r>
            <a:r>
              <a:rPr kumimoji="0" sz="2000" b="1" i="0" u="none" strike="noStrike" kern="0" cap="none" spc="-30" normalizeH="0" baseline="0" noProof="0" dirty="0">
                <a:ln>
                  <a:noFill/>
                </a:ln>
                <a:solidFill>
                  <a:srgbClr val="176350"/>
                </a:solidFill>
                <a:effectLst/>
                <a:uLnTx/>
                <a:uFillTx/>
                <a:latin typeface="Segoe UI"/>
                <a:cs typeface="Segoe UI"/>
              </a:rPr>
              <a:t>SITUATIONAL </a:t>
            </a:r>
            <a:r>
              <a:rPr kumimoji="0" sz="2000" b="1" i="0" u="none" strike="noStrike" kern="0" cap="none" spc="-10" normalizeH="0" baseline="0" noProof="0" dirty="0">
                <a:ln>
                  <a:noFill/>
                </a:ln>
                <a:solidFill>
                  <a:srgbClr val="176350"/>
                </a:solidFill>
                <a:effectLst/>
                <a:uLnTx/>
                <a:uFillTx/>
                <a:latin typeface="Segoe UI"/>
                <a:cs typeface="Segoe UI"/>
              </a:rPr>
              <a:t>AWARENESS CAPABILITIES</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p:nvPr/>
        </p:nvSpPr>
        <p:spPr>
          <a:xfrm>
            <a:off x="1516589" y="4896425"/>
            <a:ext cx="1685289" cy="939800"/>
          </a:xfrm>
          <a:prstGeom prst="rect">
            <a:avLst/>
          </a:prstGeom>
        </p:spPr>
        <p:txBody>
          <a:bodyPr vert="horz" wrap="square" lIns="0" tIns="12065" rIns="0" bIns="0" rtlCol="0">
            <a:spAutoFit/>
          </a:bodyPr>
          <a:lstStyle/>
          <a:p>
            <a:pPr marL="12065" marR="5080" lvl="0" indent="-635" algn="ctr" defTabSz="914400" eaLnBrk="1" fontAlgn="auto" latinLnBrk="0" hangingPunct="1">
              <a:lnSpc>
                <a:spcPct val="100000"/>
              </a:lnSpc>
              <a:spcBef>
                <a:spcPts val="95"/>
              </a:spcBef>
              <a:spcAft>
                <a:spcPts val="0"/>
              </a:spcAft>
              <a:buClrTx/>
              <a:buSzTx/>
              <a:buFontTx/>
              <a:buNone/>
              <a:tabLst/>
              <a:defRPr/>
            </a:pPr>
            <a:r>
              <a:rPr kumimoji="0" sz="2000" b="1" i="0" u="none" strike="noStrike" kern="0" cap="none" spc="-10" normalizeH="0" baseline="0" noProof="0" dirty="0">
                <a:ln>
                  <a:noFill/>
                </a:ln>
                <a:solidFill>
                  <a:srgbClr val="176350"/>
                </a:solidFill>
                <a:effectLst/>
                <a:uLnTx/>
                <a:uFillTx/>
                <a:latin typeface="Segoe UI"/>
                <a:cs typeface="Segoe UI"/>
              </a:rPr>
              <a:t>HARDENING </a:t>
            </a:r>
            <a:r>
              <a:rPr kumimoji="0" sz="2000" b="1" i="0" u="none" strike="noStrike" kern="0" cap="none" spc="0" normalizeH="0" baseline="0" noProof="0" dirty="0">
                <a:ln>
                  <a:noFill/>
                </a:ln>
                <a:solidFill>
                  <a:srgbClr val="176350"/>
                </a:solidFill>
                <a:effectLst/>
                <a:uLnTx/>
                <a:uFillTx/>
                <a:latin typeface="Segoe UI"/>
                <a:cs typeface="Segoe UI"/>
              </a:rPr>
              <a:t>THE</a:t>
            </a:r>
            <a:r>
              <a:rPr kumimoji="0" sz="2000" b="1" i="0" u="none" strike="noStrike" kern="0" cap="none" spc="-45" normalizeH="0" baseline="0" noProof="0" dirty="0">
                <a:ln>
                  <a:noFill/>
                </a:ln>
                <a:solidFill>
                  <a:srgbClr val="176350"/>
                </a:solidFill>
                <a:effectLst/>
                <a:uLnTx/>
                <a:uFillTx/>
                <a:latin typeface="Segoe UI"/>
                <a:cs typeface="Segoe UI"/>
              </a:rPr>
              <a:t> </a:t>
            </a:r>
            <a:r>
              <a:rPr kumimoji="0" sz="2000" b="1" i="0" u="none" strike="noStrike" kern="0" cap="none" spc="-10" normalizeH="0" baseline="0" noProof="0" dirty="0">
                <a:ln>
                  <a:noFill/>
                </a:ln>
                <a:solidFill>
                  <a:srgbClr val="176350"/>
                </a:solidFill>
                <a:effectLst/>
                <a:uLnTx/>
                <a:uFillTx/>
                <a:latin typeface="Segoe UI"/>
                <a:cs typeface="Segoe UI"/>
              </a:rPr>
              <a:t>ELECTRIC </a:t>
            </a:r>
            <a:r>
              <a:rPr kumimoji="0" sz="2000" b="1" i="0" u="none" strike="noStrike" kern="0" cap="none" spc="-20" normalizeH="0" baseline="0" noProof="0" dirty="0">
                <a:ln>
                  <a:noFill/>
                </a:ln>
                <a:solidFill>
                  <a:srgbClr val="176350"/>
                </a:solidFill>
                <a:effectLst/>
                <a:uLnTx/>
                <a:uFillTx/>
                <a:latin typeface="Segoe UI"/>
                <a:cs typeface="Segoe UI"/>
              </a:rPr>
              <a:t>GRID</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8" name="object 8"/>
          <p:cNvSpPr/>
          <p:nvPr/>
        </p:nvSpPr>
        <p:spPr>
          <a:xfrm>
            <a:off x="0" y="0"/>
            <a:ext cx="12192000" cy="1748789"/>
          </a:xfrm>
          <a:custGeom>
            <a:avLst/>
            <a:gdLst/>
            <a:ahLst/>
            <a:cxnLst/>
            <a:rect l="l" t="t" r="r" b="b"/>
            <a:pathLst>
              <a:path w="12192000" h="1748789">
                <a:moveTo>
                  <a:pt x="12192000" y="0"/>
                </a:moveTo>
                <a:lnTo>
                  <a:pt x="0" y="0"/>
                </a:lnTo>
                <a:lnTo>
                  <a:pt x="0" y="1748789"/>
                </a:lnTo>
                <a:lnTo>
                  <a:pt x="12192000" y="1748789"/>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a:spLocks noGrp="1"/>
          </p:cNvSpPr>
          <p:nvPr>
            <p:ph type="title"/>
          </p:nvPr>
        </p:nvSpPr>
        <p:spPr>
          <a:xfrm>
            <a:off x="733360" y="362493"/>
            <a:ext cx="10313670" cy="1000760"/>
          </a:xfrm>
          <a:prstGeom prst="rect">
            <a:avLst/>
          </a:prstGeom>
        </p:spPr>
        <p:txBody>
          <a:bodyPr vert="horz" wrap="square" lIns="0" tIns="12065" rIns="0" bIns="0" rtlCol="0">
            <a:spAutoFit/>
          </a:bodyPr>
          <a:lstStyle/>
          <a:p>
            <a:pPr marL="12700" marR="5080">
              <a:lnSpc>
                <a:spcPct val="100000"/>
              </a:lnSpc>
              <a:spcBef>
                <a:spcPts val="95"/>
              </a:spcBef>
            </a:pPr>
            <a:r>
              <a:rPr dirty="0"/>
              <a:t>A</a:t>
            </a:r>
            <a:r>
              <a:rPr spc="-140" dirty="0"/>
              <a:t> </a:t>
            </a:r>
            <a:r>
              <a:rPr spc="-10" dirty="0"/>
              <a:t>COMPREHENSIVE</a:t>
            </a:r>
            <a:r>
              <a:rPr spc="-140" dirty="0"/>
              <a:t> </a:t>
            </a:r>
            <a:r>
              <a:rPr spc="-30" dirty="0"/>
              <a:t>STRATEGY</a:t>
            </a:r>
            <a:r>
              <a:rPr spc="-135" dirty="0"/>
              <a:t> </a:t>
            </a:r>
            <a:r>
              <a:rPr dirty="0"/>
              <a:t>TO</a:t>
            </a:r>
            <a:r>
              <a:rPr spc="-140" dirty="0"/>
              <a:t> </a:t>
            </a:r>
            <a:r>
              <a:rPr spc="-25" dirty="0"/>
              <a:t>PREVENT,</a:t>
            </a:r>
            <a:r>
              <a:rPr spc="-145" dirty="0"/>
              <a:t> </a:t>
            </a:r>
            <a:r>
              <a:rPr spc="-10" dirty="0"/>
              <a:t>COMBAT </a:t>
            </a:r>
            <a:r>
              <a:rPr dirty="0"/>
              <a:t>AND</a:t>
            </a:r>
            <a:r>
              <a:rPr spc="-70" dirty="0"/>
              <a:t> </a:t>
            </a:r>
            <a:r>
              <a:rPr spc="-10" dirty="0"/>
              <a:t>RESPOND</a:t>
            </a:r>
          </a:p>
        </p:txBody>
      </p:sp>
      <p:pic>
        <p:nvPicPr>
          <p:cNvPr id="10" name="object 10"/>
          <p:cNvPicPr/>
          <p:nvPr/>
        </p:nvPicPr>
        <p:blipFill>
          <a:blip r:embed="rId2" cstate="print"/>
          <a:stretch>
            <a:fillRect/>
          </a:stretch>
        </p:blipFill>
        <p:spPr>
          <a:xfrm>
            <a:off x="8397240" y="2594610"/>
            <a:ext cx="2267711" cy="2266949"/>
          </a:xfrm>
          <a:prstGeom prst="rect">
            <a:avLst/>
          </a:prstGeom>
        </p:spPr>
      </p:pic>
      <p:grpSp>
        <p:nvGrpSpPr>
          <p:cNvPr id="11" name="object 11"/>
          <p:cNvGrpSpPr/>
          <p:nvPr/>
        </p:nvGrpSpPr>
        <p:grpSpPr>
          <a:xfrm>
            <a:off x="4630674" y="2401061"/>
            <a:ext cx="2840990" cy="2633980"/>
            <a:chOff x="4630674" y="2401061"/>
            <a:chExt cx="2840990" cy="2633980"/>
          </a:xfrm>
        </p:grpSpPr>
        <p:pic>
          <p:nvPicPr>
            <p:cNvPr id="12" name="object 12"/>
            <p:cNvPicPr/>
            <p:nvPr/>
          </p:nvPicPr>
          <p:blipFill>
            <a:blip r:embed="rId3" cstate="print"/>
            <a:stretch>
              <a:fillRect/>
            </a:stretch>
          </p:blipFill>
          <p:spPr>
            <a:xfrm>
              <a:off x="6051041" y="2401061"/>
              <a:ext cx="1420367" cy="1421129"/>
            </a:xfrm>
            <a:prstGeom prst="rect">
              <a:avLst/>
            </a:prstGeom>
          </p:spPr>
        </p:pic>
        <p:pic>
          <p:nvPicPr>
            <p:cNvPr id="13" name="object 13"/>
            <p:cNvPicPr/>
            <p:nvPr/>
          </p:nvPicPr>
          <p:blipFill>
            <a:blip r:embed="rId4" cstate="print"/>
            <a:stretch>
              <a:fillRect/>
            </a:stretch>
          </p:blipFill>
          <p:spPr>
            <a:xfrm>
              <a:off x="5359908" y="3535680"/>
              <a:ext cx="1499615" cy="1498853"/>
            </a:xfrm>
            <a:prstGeom prst="rect">
              <a:avLst/>
            </a:prstGeom>
          </p:spPr>
        </p:pic>
        <p:pic>
          <p:nvPicPr>
            <p:cNvPr id="14" name="object 14"/>
            <p:cNvPicPr/>
            <p:nvPr/>
          </p:nvPicPr>
          <p:blipFill>
            <a:blip r:embed="rId5" cstate="print"/>
            <a:stretch>
              <a:fillRect/>
            </a:stretch>
          </p:blipFill>
          <p:spPr>
            <a:xfrm>
              <a:off x="4630674" y="2485643"/>
              <a:ext cx="1420367" cy="1421129"/>
            </a:xfrm>
            <a:prstGeom prst="rect">
              <a:avLst/>
            </a:prstGeom>
          </p:spPr>
        </p:pic>
      </p:grpSp>
      <p:grpSp>
        <p:nvGrpSpPr>
          <p:cNvPr id="15" name="object 15"/>
          <p:cNvGrpSpPr/>
          <p:nvPr/>
        </p:nvGrpSpPr>
        <p:grpSpPr>
          <a:xfrm>
            <a:off x="294131" y="2362961"/>
            <a:ext cx="3933825" cy="4049395"/>
            <a:chOff x="294131" y="2362961"/>
            <a:chExt cx="3933825" cy="4049395"/>
          </a:xfrm>
        </p:grpSpPr>
        <p:pic>
          <p:nvPicPr>
            <p:cNvPr id="16" name="object 16"/>
            <p:cNvPicPr/>
            <p:nvPr/>
          </p:nvPicPr>
          <p:blipFill>
            <a:blip r:embed="rId6" cstate="print"/>
            <a:stretch>
              <a:fillRect/>
            </a:stretch>
          </p:blipFill>
          <p:spPr>
            <a:xfrm>
              <a:off x="1300733" y="2594609"/>
              <a:ext cx="2266949" cy="2266949"/>
            </a:xfrm>
            <a:prstGeom prst="rect">
              <a:avLst/>
            </a:prstGeom>
          </p:spPr>
        </p:pic>
        <p:sp>
          <p:nvSpPr>
            <p:cNvPr id="17" name="object 17"/>
            <p:cNvSpPr/>
            <p:nvPr/>
          </p:nvSpPr>
          <p:spPr>
            <a:xfrm>
              <a:off x="332231" y="2401061"/>
              <a:ext cx="3857625" cy="3973195"/>
            </a:xfrm>
            <a:custGeom>
              <a:avLst/>
              <a:gdLst/>
              <a:ahLst/>
              <a:cxnLst/>
              <a:rect l="l" t="t" r="r" b="b"/>
              <a:pathLst>
                <a:path w="3857625" h="3973195">
                  <a:moveTo>
                    <a:pt x="0" y="1986533"/>
                  </a:moveTo>
                  <a:lnTo>
                    <a:pt x="574" y="1937549"/>
                  </a:lnTo>
                  <a:lnTo>
                    <a:pt x="2290" y="1888857"/>
                  </a:lnTo>
                  <a:lnTo>
                    <a:pt x="5134" y="1840469"/>
                  </a:lnTo>
                  <a:lnTo>
                    <a:pt x="9092" y="1792399"/>
                  </a:lnTo>
                  <a:lnTo>
                    <a:pt x="14151" y="1744662"/>
                  </a:lnTo>
                  <a:lnTo>
                    <a:pt x="20298" y="1697270"/>
                  </a:lnTo>
                  <a:lnTo>
                    <a:pt x="27521" y="1650237"/>
                  </a:lnTo>
                  <a:lnTo>
                    <a:pt x="35805" y="1603578"/>
                  </a:lnTo>
                  <a:lnTo>
                    <a:pt x="45137" y="1557304"/>
                  </a:lnTo>
                  <a:lnTo>
                    <a:pt x="55505" y="1511431"/>
                  </a:lnTo>
                  <a:lnTo>
                    <a:pt x="66895" y="1465971"/>
                  </a:lnTo>
                  <a:lnTo>
                    <a:pt x="79294" y="1420939"/>
                  </a:lnTo>
                  <a:lnTo>
                    <a:pt x="92688" y="1376347"/>
                  </a:lnTo>
                  <a:lnTo>
                    <a:pt x="107065" y="1332210"/>
                  </a:lnTo>
                  <a:lnTo>
                    <a:pt x="122412" y="1288541"/>
                  </a:lnTo>
                  <a:lnTo>
                    <a:pt x="138714" y="1245353"/>
                  </a:lnTo>
                  <a:lnTo>
                    <a:pt x="155959" y="1202661"/>
                  </a:lnTo>
                  <a:lnTo>
                    <a:pt x="174134" y="1160477"/>
                  </a:lnTo>
                  <a:lnTo>
                    <a:pt x="193225" y="1118816"/>
                  </a:lnTo>
                  <a:lnTo>
                    <a:pt x="213220" y="1077691"/>
                  </a:lnTo>
                  <a:lnTo>
                    <a:pt x="234105" y="1037116"/>
                  </a:lnTo>
                  <a:lnTo>
                    <a:pt x="255866" y="997104"/>
                  </a:lnTo>
                  <a:lnTo>
                    <a:pt x="278492" y="957668"/>
                  </a:lnTo>
                  <a:lnTo>
                    <a:pt x="301967" y="918823"/>
                  </a:lnTo>
                  <a:lnTo>
                    <a:pt x="326280" y="880583"/>
                  </a:lnTo>
                  <a:lnTo>
                    <a:pt x="351417" y="842959"/>
                  </a:lnTo>
                  <a:lnTo>
                    <a:pt x="377365" y="805967"/>
                  </a:lnTo>
                  <a:lnTo>
                    <a:pt x="404111" y="769620"/>
                  </a:lnTo>
                  <a:lnTo>
                    <a:pt x="431641" y="733931"/>
                  </a:lnTo>
                  <a:lnTo>
                    <a:pt x="459942" y="698914"/>
                  </a:lnTo>
                  <a:lnTo>
                    <a:pt x="489002" y="664583"/>
                  </a:lnTo>
                  <a:lnTo>
                    <a:pt x="518806" y="630951"/>
                  </a:lnTo>
                  <a:lnTo>
                    <a:pt x="549341" y="598032"/>
                  </a:lnTo>
                  <a:lnTo>
                    <a:pt x="580596" y="565839"/>
                  </a:lnTo>
                  <a:lnTo>
                    <a:pt x="612555" y="534386"/>
                  </a:lnTo>
                  <a:lnTo>
                    <a:pt x="645207" y="503687"/>
                  </a:lnTo>
                  <a:lnTo>
                    <a:pt x="678537" y="473755"/>
                  </a:lnTo>
                  <a:lnTo>
                    <a:pt x="712533" y="444604"/>
                  </a:lnTo>
                  <a:lnTo>
                    <a:pt x="747181" y="416247"/>
                  </a:lnTo>
                  <a:lnTo>
                    <a:pt x="782469" y="388698"/>
                  </a:lnTo>
                  <a:lnTo>
                    <a:pt x="818383" y="361971"/>
                  </a:lnTo>
                  <a:lnTo>
                    <a:pt x="854909" y="336079"/>
                  </a:lnTo>
                  <a:lnTo>
                    <a:pt x="892035" y="311036"/>
                  </a:lnTo>
                  <a:lnTo>
                    <a:pt x="929748" y="286855"/>
                  </a:lnTo>
                  <a:lnTo>
                    <a:pt x="968034" y="263551"/>
                  </a:lnTo>
                  <a:lnTo>
                    <a:pt x="1006879" y="241135"/>
                  </a:lnTo>
                  <a:lnTo>
                    <a:pt x="1046272" y="219624"/>
                  </a:lnTo>
                  <a:lnTo>
                    <a:pt x="1086198" y="199028"/>
                  </a:lnTo>
                  <a:lnTo>
                    <a:pt x="1126645" y="179364"/>
                  </a:lnTo>
                  <a:lnTo>
                    <a:pt x="1167598" y="160643"/>
                  </a:lnTo>
                  <a:lnTo>
                    <a:pt x="1209046" y="142880"/>
                  </a:lnTo>
                  <a:lnTo>
                    <a:pt x="1250975" y="126088"/>
                  </a:lnTo>
                  <a:lnTo>
                    <a:pt x="1293371" y="110281"/>
                  </a:lnTo>
                  <a:lnTo>
                    <a:pt x="1336222" y="95472"/>
                  </a:lnTo>
                  <a:lnTo>
                    <a:pt x="1379513" y="81675"/>
                  </a:lnTo>
                  <a:lnTo>
                    <a:pt x="1423233" y="68904"/>
                  </a:lnTo>
                  <a:lnTo>
                    <a:pt x="1467368" y="57172"/>
                  </a:lnTo>
                  <a:lnTo>
                    <a:pt x="1511904" y="46493"/>
                  </a:lnTo>
                  <a:lnTo>
                    <a:pt x="1556828" y="36880"/>
                  </a:lnTo>
                  <a:lnTo>
                    <a:pt x="1602128" y="28347"/>
                  </a:lnTo>
                  <a:lnTo>
                    <a:pt x="1647789" y="20908"/>
                  </a:lnTo>
                  <a:lnTo>
                    <a:pt x="1693800" y="14576"/>
                  </a:lnTo>
                  <a:lnTo>
                    <a:pt x="1740146" y="9365"/>
                  </a:lnTo>
                  <a:lnTo>
                    <a:pt x="1786814" y="5288"/>
                  </a:lnTo>
                  <a:lnTo>
                    <a:pt x="1833792" y="2359"/>
                  </a:lnTo>
                  <a:lnTo>
                    <a:pt x="1881065" y="592"/>
                  </a:lnTo>
                  <a:lnTo>
                    <a:pt x="1928622" y="0"/>
                  </a:lnTo>
                  <a:lnTo>
                    <a:pt x="1976178" y="592"/>
                  </a:lnTo>
                  <a:lnTo>
                    <a:pt x="2023451" y="2359"/>
                  </a:lnTo>
                  <a:lnTo>
                    <a:pt x="2070429" y="5288"/>
                  </a:lnTo>
                  <a:lnTo>
                    <a:pt x="2117097" y="9365"/>
                  </a:lnTo>
                  <a:lnTo>
                    <a:pt x="2163443" y="14576"/>
                  </a:lnTo>
                  <a:lnTo>
                    <a:pt x="2209454" y="20908"/>
                  </a:lnTo>
                  <a:lnTo>
                    <a:pt x="2255115" y="28347"/>
                  </a:lnTo>
                  <a:lnTo>
                    <a:pt x="2300415" y="36880"/>
                  </a:lnTo>
                  <a:lnTo>
                    <a:pt x="2345339" y="46493"/>
                  </a:lnTo>
                  <a:lnTo>
                    <a:pt x="2389875" y="57172"/>
                  </a:lnTo>
                  <a:lnTo>
                    <a:pt x="2434010" y="68904"/>
                  </a:lnTo>
                  <a:lnTo>
                    <a:pt x="2477730" y="81675"/>
                  </a:lnTo>
                  <a:lnTo>
                    <a:pt x="2521021" y="95472"/>
                  </a:lnTo>
                  <a:lnTo>
                    <a:pt x="2563872" y="110281"/>
                  </a:lnTo>
                  <a:lnTo>
                    <a:pt x="2606268" y="126088"/>
                  </a:lnTo>
                  <a:lnTo>
                    <a:pt x="2648197" y="142880"/>
                  </a:lnTo>
                  <a:lnTo>
                    <a:pt x="2689645" y="160643"/>
                  </a:lnTo>
                  <a:lnTo>
                    <a:pt x="2730598" y="179364"/>
                  </a:lnTo>
                  <a:lnTo>
                    <a:pt x="2771045" y="199028"/>
                  </a:lnTo>
                  <a:lnTo>
                    <a:pt x="2810971" y="219624"/>
                  </a:lnTo>
                  <a:lnTo>
                    <a:pt x="2850364" y="241135"/>
                  </a:lnTo>
                  <a:lnTo>
                    <a:pt x="2889209" y="263551"/>
                  </a:lnTo>
                  <a:lnTo>
                    <a:pt x="2927495" y="286855"/>
                  </a:lnTo>
                  <a:lnTo>
                    <a:pt x="2965208" y="311036"/>
                  </a:lnTo>
                  <a:lnTo>
                    <a:pt x="3002334" y="336079"/>
                  </a:lnTo>
                  <a:lnTo>
                    <a:pt x="3038860" y="361971"/>
                  </a:lnTo>
                  <a:lnTo>
                    <a:pt x="3074774" y="388698"/>
                  </a:lnTo>
                  <a:lnTo>
                    <a:pt x="3110062" y="416247"/>
                  </a:lnTo>
                  <a:lnTo>
                    <a:pt x="3144710" y="444604"/>
                  </a:lnTo>
                  <a:lnTo>
                    <a:pt x="3178706" y="473755"/>
                  </a:lnTo>
                  <a:lnTo>
                    <a:pt x="3212036" y="503687"/>
                  </a:lnTo>
                  <a:lnTo>
                    <a:pt x="3244688" y="534386"/>
                  </a:lnTo>
                  <a:lnTo>
                    <a:pt x="3276647" y="565839"/>
                  </a:lnTo>
                  <a:lnTo>
                    <a:pt x="3307902" y="598032"/>
                  </a:lnTo>
                  <a:lnTo>
                    <a:pt x="3338437" y="630951"/>
                  </a:lnTo>
                  <a:lnTo>
                    <a:pt x="3368241" y="664583"/>
                  </a:lnTo>
                  <a:lnTo>
                    <a:pt x="3397301" y="698914"/>
                  </a:lnTo>
                  <a:lnTo>
                    <a:pt x="3425602" y="733931"/>
                  </a:lnTo>
                  <a:lnTo>
                    <a:pt x="3453132" y="769620"/>
                  </a:lnTo>
                  <a:lnTo>
                    <a:pt x="3479878" y="805967"/>
                  </a:lnTo>
                  <a:lnTo>
                    <a:pt x="3505826" y="842959"/>
                  </a:lnTo>
                  <a:lnTo>
                    <a:pt x="3530963" y="880583"/>
                  </a:lnTo>
                  <a:lnTo>
                    <a:pt x="3555276" y="918823"/>
                  </a:lnTo>
                  <a:lnTo>
                    <a:pt x="3578751" y="957668"/>
                  </a:lnTo>
                  <a:lnTo>
                    <a:pt x="3601377" y="997104"/>
                  </a:lnTo>
                  <a:lnTo>
                    <a:pt x="3623138" y="1037116"/>
                  </a:lnTo>
                  <a:lnTo>
                    <a:pt x="3644023" y="1077691"/>
                  </a:lnTo>
                  <a:lnTo>
                    <a:pt x="3664018" y="1118816"/>
                  </a:lnTo>
                  <a:lnTo>
                    <a:pt x="3683109" y="1160477"/>
                  </a:lnTo>
                  <a:lnTo>
                    <a:pt x="3701284" y="1202661"/>
                  </a:lnTo>
                  <a:lnTo>
                    <a:pt x="3718529" y="1245353"/>
                  </a:lnTo>
                  <a:lnTo>
                    <a:pt x="3734831" y="1288541"/>
                  </a:lnTo>
                  <a:lnTo>
                    <a:pt x="3750178" y="1332210"/>
                  </a:lnTo>
                  <a:lnTo>
                    <a:pt x="3764555" y="1376347"/>
                  </a:lnTo>
                  <a:lnTo>
                    <a:pt x="3777949" y="1420939"/>
                  </a:lnTo>
                  <a:lnTo>
                    <a:pt x="3790348" y="1465971"/>
                  </a:lnTo>
                  <a:lnTo>
                    <a:pt x="3801738" y="1511431"/>
                  </a:lnTo>
                  <a:lnTo>
                    <a:pt x="3812106" y="1557304"/>
                  </a:lnTo>
                  <a:lnTo>
                    <a:pt x="3821438" y="1603578"/>
                  </a:lnTo>
                  <a:lnTo>
                    <a:pt x="3829722" y="1650237"/>
                  </a:lnTo>
                  <a:lnTo>
                    <a:pt x="3836945" y="1697270"/>
                  </a:lnTo>
                  <a:lnTo>
                    <a:pt x="3843092" y="1744662"/>
                  </a:lnTo>
                  <a:lnTo>
                    <a:pt x="3848151" y="1792399"/>
                  </a:lnTo>
                  <a:lnTo>
                    <a:pt x="3852109" y="1840469"/>
                  </a:lnTo>
                  <a:lnTo>
                    <a:pt x="3854953" y="1888857"/>
                  </a:lnTo>
                  <a:lnTo>
                    <a:pt x="3856669" y="1937549"/>
                  </a:lnTo>
                  <a:lnTo>
                    <a:pt x="3857244" y="1986533"/>
                  </a:lnTo>
                  <a:lnTo>
                    <a:pt x="3856669" y="2035518"/>
                  </a:lnTo>
                  <a:lnTo>
                    <a:pt x="3854953" y="2084210"/>
                  </a:lnTo>
                  <a:lnTo>
                    <a:pt x="3852109" y="2132598"/>
                  </a:lnTo>
                  <a:lnTo>
                    <a:pt x="3848151" y="2180668"/>
                  </a:lnTo>
                  <a:lnTo>
                    <a:pt x="3843092" y="2228405"/>
                  </a:lnTo>
                  <a:lnTo>
                    <a:pt x="3836945" y="2275797"/>
                  </a:lnTo>
                  <a:lnTo>
                    <a:pt x="3829722" y="2322830"/>
                  </a:lnTo>
                  <a:lnTo>
                    <a:pt x="3821438" y="2369489"/>
                  </a:lnTo>
                  <a:lnTo>
                    <a:pt x="3812106" y="2415763"/>
                  </a:lnTo>
                  <a:lnTo>
                    <a:pt x="3801738" y="2461636"/>
                  </a:lnTo>
                  <a:lnTo>
                    <a:pt x="3790348" y="2507096"/>
                  </a:lnTo>
                  <a:lnTo>
                    <a:pt x="3777949" y="2552128"/>
                  </a:lnTo>
                  <a:lnTo>
                    <a:pt x="3764555" y="2596720"/>
                  </a:lnTo>
                  <a:lnTo>
                    <a:pt x="3750178" y="2640857"/>
                  </a:lnTo>
                  <a:lnTo>
                    <a:pt x="3734831" y="2684526"/>
                  </a:lnTo>
                  <a:lnTo>
                    <a:pt x="3718529" y="2727714"/>
                  </a:lnTo>
                  <a:lnTo>
                    <a:pt x="3701284" y="2770406"/>
                  </a:lnTo>
                  <a:lnTo>
                    <a:pt x="3683109" y="2812590"/>
                  </a:lnTo>
                  <a:lnTo>
                    <a:pt x="3664018" y="2854251"/>
                  </a:lnTo>
                  <a:lnTo>
                    <a:pt x="3644023" y="2895376"/>
                  </a:lnTo>
                  <a:lnTo>
                    <a:pt x="3623138" y="2935951"/>
                  </a:lnTo>
                  <a:lnTo>
                    <a:pt x="3601377" y="2975963"/>
                  </a:lnTo>
                  <a:lnTo>
                    <a:pt x="3578751" y="3015399"/>
                  </a:lnTo>
                  <a:lnTo>
                    <a:pt x="3555276" y="3054244"/>
                  </a:lnTo>
                  <a:lnTo>
                    <a:pt x="3530963" y="3092484"/>
                  </a:lnTo>
                  <a:lnTo>
                    <a:pt x="3505826" y="3130108"/>
                  </a:lnTo>
                  <a:lnTo>
                    <a:pt x="3479878" y="3167100"/>
                  </a:lnTo>
                  <a:lnTo>
                    <a:pt x="3453132" y="3203447"/>
                  </a:lnTo>
                  <a:lnTo>
                    <a:pt x="3425602" y="3239136"/>
                  </a:lnTo>
                  <a:lnTo>
                    <a:pt x="3397301" y="3274153"/>
                  </a:lnTo>
                  <a:lnTo>
                    <a:pt x="3368241" y="3308484"/>
                  </a:lnTo>
                  <a:lnTo>
                    <a:pt x="3338437" y="3342116"/>
                  </a:lnTo>
                  <a:lnTo>
                    <a:pt x="3307902" y="3375035"/>
                  </a:lnTo>
                  <a:lnTo>
                    <a:pt x="3276647" y="3407228"/>
                  </a:lnTo>
                  <a:lnTo>
                    <a:pt x="3244688" y="3438681"/>
                  </a:lnTo>
                  <a:lnTo>
                    <a:pt x="3212036" y="3469380"/>
                  </a:lnTo>
                  <a:lnTo>
                    <a:pt x="3178706" y="3499312"/>
                  </a:lnTo>
                  <a:lnTo>
                    <a:pt x="3144710" y="3528463"/>
                  </a:lnTo>
                  <a:lnTo>
                    <a:pt x="3110062" y="3556820"/>
                  </a:lnTo>
                  <a:lnTo>
                    <a:pt x="3074774" y="3584369"/>
                  </a:lnTo>
                  <a:lnTo>
                    <a:pt x="3038860" y="3611096"/>
                  </a:lnTo>
                  <a:lnTo>
                    <a:pt x="3002334" y="3636988"/>
                  </a:lnTo>
                  <a:lnTo>
                    <a:pt x="2965208" y="3662031"/>
                  </a:lnTo>
                  <a:lnTo>
                    <a:pt x="2927495" y="3686212"/>
                  </a:lnTo>
                  <a:lnTo>
                    <a:pt x="2889209" y="3709516"/>
                  </a:lnTo>
                  <a:lnTo>
                    <a:pt x="2850364" y="3731932"/>
                  </a:lnTo>
                  <a:lnTo>
                    <a:pt x="2810971" y="3753443"/>
                  </a:lnTo>
                  <a:lnTo>
                    <a:pt x="2771045" y="3774039"/>
                  </a:lnTo>
                  <a:lnTo>
                    <a:pt x="2730598" y="3793703"/>
                  </a:lnTo>
                  <a:lnTo>
                    <a:pt x="2689645" y="3812424"/>
                  </a:lnTo>
                  <a:lnTo>
                    <a:pt x="2648197" y="3830187"/>
                  </a:lnTo>
                  <a:lnTo>
                    <a:pt x="2606268" y="3846979"/>
                  </a:lnTo>
                  <a:lnTo>
                    <a:pt x="2563872" y="3862786"/>
                  </a:lnTo>
                  <a:lnTo>
                    <a:pt x="2521021" y="3877595"/>
                  </a:lnTo>
                  <a:lnTo>
                    <a:pt x="2477730" y="3891392"/>
                  </a:lnTo>
                  <a:lnTo>
                    <a:pt x="2434010" y="3904163"/>
                  </a:lnTo>
                  <a:lnTo>
                    <a:pt x="2389875" y="3915895"/>
                  </a:lnTo>
                  <a:lnTo>
                    <a:pt x="2345339" y="3926574"/>
                  </a:lnTo>
                  <a:lnTo>
                    <a:pt x="2300415" y="3936187"/>
                  </a:lnTo>
                  <a:lnTo>
                    <a:pt x="2255115" y="3944720"/>
                  </a:lnTo>
                  <a:lnTo>
                    <a:pt x="2209454" y="3952159"/>
                  </a:lnTo>
                  <a:lnTo>
                    <a:pt x="2163443" y="3958491"/>
                  </a:lnTo>
                  <a:lnTo>
                    <a:pt x="2117097" y="3963702"/>
                  </a:lnTo>
                  <a:lnTo>
                    <a:pt x="2070429" y="3967779"/>
                  </a:lnTo>
                  <a:lnTo>
                    <a:pt x="2023451" y="3970708"/>
                  </a:lnTo>
                  <a:lnTo>
                    <a:pt x="1976178" y="3972475"/>
                  </a:lnTo>
                  <a:lnTo>
                    <a:pt x="1928622" y="3973067"/>
                  </a:lnTo>
                  <a:lnTo>
                    <a:pt x="1881065" y="3972475"/>
                  </a:lnTo>
                  <a:lnTo>
                    <a:pt x="1833792" y="3970708"/>
                  </a:lnTo>
                  <a:lnTo>
                    <a:pt x="1786814" y="3967779"/>
                  </a:lnTo>
                  <a:lnTo>
                    <a:pt x="1740146" y="3963702"/>
                  </a:lnTo>
                  <a:lnTo>
                    <a:pt x="1693800" y="3958491"/>
                  </a:lnTo>
                  <a:lnTo>
                    <a:pt x="1647789" y="3952159"/>
                  </a:lnTo>
                  <a:lnTo>
                    <a:pt x="1602128" y="3944720"/>
                  </a:lnTo>
                  <a:lnTo>
                    <a:pt x="1556828" y="3936187"/>
                  </a:lnTo>
                  <a:lnTo>
                    <a:pt x="1511904" y="3926574"/>
                  </a:lnTo>
                  <a:lnTo>
                    <a:pt x="1467368" y="3915895"/>
                  </a:lnTo>
                  <a:lnTo>
                    <a:pt x="1423233" y="3904163"/>
                  </a:lnTo>
                  <a:lnTo>
                    <a:pt x="1379513" y="3891392"/>
                  </a:lnTo>
                  <a:lnTo>
                    <a:pt x="1336222" y="3877595"/>
                  </a:lnTo>
                  <a:lnTo>
                    <a:pt x="1293371" y="3862786"/>
                  </a:lnTo>
                  <a:lnTo>
                    <a:pt x="1250975" y="3846979"/>
                  </a:lnTo>
                  <a:lnTo>
                    <a:pt x="1209046" y="3830187"/>
                  </a:lnTo>
                  <a:lnTo>
                    <a:pt x="1167598" y="3812424"/>
                  </a:lnTo>
                  <a:lnTo>
                    <a:pt x="1126645" y="3793703"/>
                  </a:lnTo>
                  <a:lnTo>
                    <a:pt x="1086198" y="3774039"/>
                  </a:lnTo>
                  <a:lnTo>
                    <a:pt x="1046272" y="3753443"/>
                  </a:lnTo>
                  <a:lnTo>
                    <a:pt x="1006879" y="3731932"/>
                  </a:lnTo>
                  <a:lnTo>
                    <a:pt x="968034" y="3709516"/>
                  </a:lnTo>
                  <a:lnTo>
                    <a:pt x="929748" y="3686212"/>
                  </a:lnTo>
                  <a:lnTo>
                    <a:pt x="892035" y="3662031"/>
                  </a:lnTo>
                  <a:lnTo>
                    <a:pt x="854909" y="3636988"/>
                  </a:lnTo>
                  <a:lnTo>
                    <a:pt x="818383" y="3611096"/>
                  </a:lnTo>
                  <a:lnTo>
                    <a:pt x="782469" y="3584369"/>
                  </a:lnTo>
                  <a:lnTo>
                    <a:pt x="747181" y="3556820"/>
                  </a:lnTo>
                  <a:lnTo>
                    <a:pt x="712533" y="3528463"/>
                  </a:lnTo>
                  <a:lnTo>
                    <a:pt x="678537" y="3499312"/>
                  </a:lnTo>
                  <a:lnTo>
                    <a:pt x="645207" y="3469380"/>
                  </a:lnTo>
                  <a:lnTo>
                    <a:pt x="612555" y="3438681"/>
                  </a:lnTo>
                  <a:lnTo>
                    <a:pt x="580596" y="3407228"/>
                  </a:lnTo>
                  <a:lnTo>
                    <a:pt x="549341" y="3375035"/>
                  </a:lnTo>
                  <a:lnTo>
                    <a:pt x="518806" y="3342116"/>
                  </a:lnTo>
                  <a:lnTo>
                    <a:pt x="489002" y="3308484"/>
                  </a:lnTo>
                  <a:lnTo>
                    <a:pt x="459942" y="3274153"/>
                  </a:lnTo>
                  <a:lnTo>
                    <a:pt x="431641" y="3239136"/>
                  </a:lnTo>
                  <a:lnTo>
                    <a:pt x="404111" y="3203447"/>
                  </a:lnTo>
                  <a:lnTo>
                    <a:pt x="377365" y="3167100"/>
                  </a:lnTo>
                  <a:lnTo>
                    <a:pt x="351417" y="3130108"/>
                  </a:lnTo>
                  <a:lnTo>
                    <a:pt x="326280" y="3092484"/>
                  </a:lnTo>
                  <a:lnTo>
                    <a:pt x="301967" y="3054244"/>
                  </a:lnTo>
                  <a:lnTo>
                    <a:pt x="278492" y="3015399"/>
                  </a:lnTo>
                  <a:lnTo>
                    <a:pt x="255866" y="2975963"/>
                  </a:lnTo>
                  <a:lnTo>
                    <a:pt x="234105" y="2935951"/>
                  </a:lnTo>
                  <a:lnTo>
                    <a:pt x="213220" y="2895376"/>
                  </a:lnTo>
                  <a:lnTo>
                    <a:pt x="193225" y="2854251"/>
                  </a:lnTo>
                  <a:lnTo>
                    <a:pt x="174134" y="2812590"/>
                  </a:lnTo>
                  <a:lnTo>
                    <a:pt x="155959" y="2770406"/>
                  </a:lnTo>
                  <a:lnTo>
                    <a:pt x="138714" y="2727714"/>
                  </a:lnTo>
                  <a:lnTo>
                    <a:pt x="122412" y="2684526"/>
                  </a:lnTo>
                  <a:lnTo>
                    <a:pt x="107065" y="2640857"/>
                  </a:lnTo>
                  <a:lnTo>
                    <a:pt x="92688" y="2596720"/>
                  </a:lnTo>
                  <a:lnTo>
                    <a:pt x="79294" y="2552128"/>
                  </a:lnTo>
                  <a:lnTo>
                    <a:pt x="66895" y="2507096"/>
                  </a:lnTo>
                  <a:lnTo>
                    <a:pt x="55505" y="2461636"/>
                  </a:lnTo>
                  <a:lnTo>
                    <a:pt x="45137" y="2415763"/>
                  </a:lnTo>
                  <a:lnTo>
                    <a:pt x="35805" y="2369489"/>
                  </a:lnTo>
                  <a:lnTo>
                    <a:pt x="27521" y="2322830"/>
                  </a:lnTo>
                  <a:lnTo>
                    <a:pt x="20298" y="2275797"/>
                  </a:lnTo>
                  <a:lnTo>
                    <a:pt x="14151" y="2228405"/>
                  </a:lnTo>
                  <a:lnTo>
                    <a:pt x="9092" y="2180668"/>
                  </a:lnTo>
                  <a:lnTo>
                    <a:pt x="5134" y="2132598"/>
                  </a:lnTo>
                  <a:lnTo>
                    <a:pt x="2290" y="2084210"/>
                  </a:lnTo>
                  <a:lnTo>
                    <a:pt x="574" y="2035518"/>
                  </a:lnTo>
                  <a:lnTo>
                    <a:pt x="0" y="1986533"/>
                  </a:lnTo>
                  <a:close/>
                </a:path>
              </a:pathLst>
            </a:custGeom>
            <a:ln w="76200">
              <a:solidFill>
                <a:srgbClr val="007AA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1234439"/>
              <a:ext cx="12192000" cy="5561330"/>
            </a:xfrm>
            <a:custGeom>
              <a:avLst/>
              <a:gdLst/>
              <a:ahLst/>
              <a:cxnLst/>
              <a:rect l="l" t="t" r="r" b="b"/>
              <a:pathLst>
                <a:path w="12192000" h="5561330">
                  <a:moveTo>
                    <a:pt x="0" y="5561076"/>
                  </a:moveTo>
                  <a:lnTo>
                    <a:pt x="12192000" y="5561076"/>
                  </a:lnTo>
                  <a:lnTo>
                    <a:pt x="12192000" y="0"/>
                  </a:lnTo>
                  <a:lnTo>
                    <a:pt x="0" y="0"/>
                  </a:lnTo>
                  <a:lnTo>
                    <a:pt x="0" y="5561076"/>
                  </a:lnTo>
                  <a:close/>
                </a:path>
              </a:pathLst>
            </a:custGeom>
            <a:solidFill>
              <a:srgbClr val="0062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1425808" y="6383654"/>
              <a:ext cx="0" cy="325755"/>
            </a:xfrm>
            <a:custGeom>
              <a:avLst/>
              <a:gdLst/>
              <a:ahLst/>
              <a:cxnLst/>
              <a:rect l="l" t="t" r="r" b="b"/>
              <a:pathLst>
                <a:path h="325754">
                  <a:moveTo>
                    <a:pt x="0" y="0"/>
                  </a:moveTo>
                  <a:lnTo>
                    <a:pt x="0" y="325158"/>
                  </a:lnTo>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6795516"/>
              <a:ext cx="12192000" cy="62865"/>
            </a:xfrm>
            <a:custGeom>
              <a:avLst/>
              <a:gdLst/>
              <a:ahLst/>
              <a:cxnLst/>
              <a:rect l="l" t="t" r="r" b="b"/>
              <a:pathLst>
                <a:path w="12192000" h="62865">
                  <a:moveTo>
                    <a:pt x="12192000" y="0"/>
                  </a:moveTo>
                  <a:lnTo>
                    <a:pt x="0" y="0"/>
                  </a:lnTo>
                  <a:lnTo>
                    <a:pt x="0" y="62483"/>
                  </a:lnTo>
                  <a:lnTo>
                    <a:pt x="12192000" y="62483"/>
                  </a:lnTo>
                  <a:lnTo>
                    <a:pt x="12192000"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9162288" y="6471665"/>
              <a:ext cx="2050541" cy="176021"/>
            </a:xfrm>
            <a:prstGeom prst="rect">
              <a:avLst/>
            </a:prstGeom>
          </p:spPr>
        </p:pic>
        <p:pic>
          <p:nvPicPr>
            <p:cNvPr id="7" name="object 7"/>
            <p:cNvPicPr/>
            <p:nvPr/>
          </p:nvPicPr>
          <p:blipFill>
            <a:blip r:embed="rId3" cstate="print"/>
            <a:stretch>
              <a:fillRect/>
            </a:stretch>
          </p:blipFill>
          <p:spPr>
            <a:xfrm>
              <a:off x="0" y="0"/>
              <a:ext cx="12191999" cy="6858000"/>
            </a:xfrm>
            <a:prstGeom prst="rect">
              <a:avLst/>
            </a:prstGeom>
          </p:spPr>
        </p:pic>
      </p:grpSp>
      <p:sp>
        <p:nvSpPr>
          <p:cNvPr id="8" name="object 8"/>
          <p:cNvSpPr/>
          <p:nvPr/>
        </p:nvSpPr>
        <p:spPr>
          <a:xfrm>
            <a:off x="0" y="1234439"/>
            <a:ext cx="12192000" cy="5623560"/>
          </a:xfrm>
          <a:custGeom>
            <a:avLst/>
            <a:gdLst/>
            <a:ahLst/>
            <a:cxnLst/>
            <a:rect l="l" t="t" r="r" b="b"/>
            <a:pathLst>
              <a:path w="12192000" h="5623559">
                <a:moveTo>
                  <a:pt x="0" y="5623560"/>
                </a:moveTo>
                <a:lnTo>
                  <a:pt x="12192000" y="5623560"/>
                </a:lnTo>
                <a:lnTo>
                  <a:pt x="12192000" y="0"/>
                </a:lnTo>
                <a:lnTo>
                  <a:pt x="0" y="0"/>
                </a:lnTo>
                <a:lnTo>
                  <a:pt x="0" y="5623560"/>
                </a:lnTo>
                <a:close/>
              </a:path>
            </a:pathLst>
          </a:custGeom>
          <a:solidFill>
            <a:srgbClr val="000000">
              <a:alpha val="650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11800546" y="6448721"/>
            <a:ext cx="113664"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Segoe UI Semibold"/>
                <a:cs typeface="Segoe UI Semibold"/>
              </a:rPr>
              <a:t>4</a:t>
            </a:r>
            <a:endParaRPr kumimoji="0" sz="1200" b="0" i="0" u="none" strike="noStrike" kern="0" cap="none" spc="0" normalizeH="0" baseline="0" noProof="0">
              <a:ln>
                <a:noFill/>
              </a:ln>
              <a:solidFill>
                <a:sysClr val="windowText" lastClr="000000"/>
              </a:solidFill>
              <a:effectLst/>
              <a:uLnTx/>
              <a:uFillTx/>
              <a:latin typeface="Segoe UI Semibold"/>
              <a:cs typeface="Segoe UI Semibold"/>
            </a:endParaRPr>
          </a:p>
        </p:txBody>
      </p:sp>
      <p:sp>
        <p:nvSpPr>
          <p:cNvPr id="10" name="object 10"/>
          <p:cNvSpPr txBox="1"/>
          <p:nvPr/>
        </p:nvSpPr>
        <p:spPr>
          <a:xfrm>
            <a:off x="544068" y="3759708"/>
            <a:ext cx="2019300" cy="2791460"/>
          </a:xfrm>
          <a:prstGeom prst="rect">
            <a:avLst/>
          </a:prstGeom>
          <a:solidFill>
            <a:srgbClr val="575A5A">
              <a:alpha val="74900"/>
            </a:srgbClr>
          </a:solidFill>
        </p:spPr>
        <p:txBody>
          <a:bodyPr vert="horz" wrap="square" lIns="0" tIns="40640" rIns="0" bIns="0" rtlCol="0">
            <a:spAutoFit/>
          </a:bodyPr>
          <a:lstStyle/>
          <a:p>
            <a:pPr marL="255904" marR="169545" lvl="0" indent="0" defTabSz="914400" eaLnBrk="1" fontAlgn="auto" latinLnBrk="0" hangingPunct="1">
              <a:lnSpc>
                <a:spcPct val="100000"/>
              </a:lnSpc>
              <a:spcBef>
                <a:spcPts val="320"/>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Replacing</a:t>
            </a:r>
            <a:r>
              <a:rPr kumimoji="0" sz="1450" b="0" i="0" u="none" strike="noStrike" kern="0" cap="none" spc="-6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bare</a:t>
            </a:r>
            <a:r>
              <a:rPr kumimoji="0" sz="1450" b="0" i="0" u="none" strike="noStrike" kern="0" cap="none" spc="-55" normalizeH="0" baseline="0" noProof="0" dirty="0">
                <a:ln>
                  <a:noFill/>
                </a:ln>
                <a:solidFill>
                  <a:srgbClr val="FFFFFF"/>
                </a:solidFill>
                <a:effectLst/>
                <a:uLnTx/>
                <a:uFillTx/>
                <a:latin typeface="Segoe UI"/>
                <a:cs typeface="Segoe UI"/>
              </a:rPr>
              <a:t> </a:t>
            </a:r>
            <a:r>
              <a:rPr kumimoji="0" sz="1450" b="0" i="0" u="none" strike="noStrike" kern="0" cap="none" spc="-20" normalizeH="0" baseline="0" noProof="0" dirty="0">
                <a:ln>
                  <a:noFill/>
                </a:ln>
                <a:solidFill>
                  <a:srgbClr val="FFFFFF"/>
                </a:solidFill>
                <a:effectLst/>
                <a:uLnTx/>
                <a:uFillTx/>
                <a:latin typeface="Segoe UI"/>
                <a:cs typeface="Segoe UI"/>
              </a:rPr>
              <a:t>wire </a:t>
            </a:r>
            <a:r>
              <a:rPr kumimoji="0" sz="1450" b="0" i="0" u="none" strike="noStrike" kern="0" cap="none" spc="0" normalizeH="0" baseline="0" noProof="0" dirty="0">
                <a:ln>
                  <a:noFill/>
                </a:ln>
                <a:solidFill>
                  <a:srgbClr val="FFFFFF"/>
                </a:solidFill>
                <a:effectLst/>
                <a:uLnTx/>
                <a:uFillTx/>
                <a:latin typeface="Segoe UI"/>
                <a:cs typeface="Segoe UI"/>
              </a:rPr>
              <a:t>with</a:t>
            </a:r>
            <a:r>
              <a:rPr kumimoji="0" sz="1450" b="0" i="0" u="none" strike="noStrike" kern="0" cap="none" spc="-10" normalizeH="0" baseline="0" noProof="0" dirty="0">
                <a:ln>
                  <a:noFill/>
                </a:ln>
                <a:solidFill>
                  <a:srgbClr val="FFFFFF"/>
                </a:solidFill>
                <a:effectLst/>
                <a:uLnTx/>
                <a:uFillTx/>
                <a:latin typeface="Segoe UI"/>
                <a:cs typeface="Segoe UI"/>
              </a:rPr>
              <a:t> covered </a:t>
            </a:r>
            <a:r>
              <a:rPr kumimoji="0" sz="1450" b="0" i="0" u="none" strike="noStrike" kern="0" cap="none" spc="0" normalizeH="0" baseline="0" noProof="0" dirty="0">
                <a:ln>
                  <a:noFill/>
                </a:ln>
                <a:solidFill>
                  <a:srgbClr val="FFFFFF"/>
                </a:solidFill>
                <a:effectLst/>
                <a:uLnTx/>
                <a:uFillTx/>
                <a:latin typeface="Segoe UI"/>
                <a:cs typeface="Segoe UI"/>
              </a:rPr>
              <a:t>conductor</a:t>
            </a:r>
            <a:r>
              <a:rPr kumimoji="0" sz="1450" b="0" i="0" u="none" strike="noStrike" kern="0" cap="none" spc="-25" normalizeH="0" baseline="0" noProof="0" dirty="0">
                <a:ln>
                  <a:noFill/>
                </a:ln>
                <a:solidFill>
                  <a:srgbClr val="FFFFFF"/>
                </a:solidFill>
                <a:effectLst/>
                <a:uLnTx/>
                <a:uFillTx/>
                <a:latin typeface="Segoe UI"/>
                <a:cs typeface="Segoe UI"/>
              </a:rPr>
              <a:t> to </a:t>
            </a:r>
            <a:r>
              <a:rPr kumimoji="0" sz="1450" b="0" i="0" u="none" strike="noStrike" kern="0" cap="none" spc="0" normalizeH="0" baseline="0" noProof="0" dirty="0">
                <a:ln>
                  <a:noFill/>
                </a:ln>
                <a:solidFill>
                  <a:srgbClr val="FFFFFF"/>
                </a:solidFill>
                <a:effectLst/>
                <a:uLnTx/>
                <a:uFillTx/>
                <a:latin typeface="Segoe UI"/>
                <a:cs typeface="Segoe UI"/>
              </a:rPr>
              <a:t>reduce</a:t>
            </a:r>
            <a:r>
              <a:rPr kumimoji="0" sz="1450" b="0" i="0" u="none" strike="noStrike" kern="0" cap="none" spc="-3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wildfire</a:t>
            </a:r>
            <a:r>
              <a:rPr kumimoji="0" sz="1450" b="0" i="0" u="none" strike="noStrike" kern="0" cap="none" spc="-40" normalizeH="0" baseline="0" noProof="0" dirty="0">
                <a:ln>
                  <a:noFill/>
                </a:ln>
                <a:solidFill>
                  <a:srgbClr val="FFFFFF"/>
                </a:solidFill>
                <a:effectLst/>
                <a:uLnTx/>
                <a:uFillTx/>
                <a:latin typeface="Segoe UI"/>
                <a:cs typeface="Segoe UI"/>
              </a:rPr>
              <a:t> </a:t>
            </a:r>
            <a:r>
              <a:rPr kumimoji="0" sz="1450" b="0" i="0" u="none" strike="noStrike" kern="0" cap="none" spc="-20" normalizeH="0" baseline="0" noProof="0" dirty="0">
                <a:ln>
                  <a:noFill/>
                </a:ln>
                <a:solidFill>
                  <a:srgbClr val="FFFFFF"/>
                </a:solidFill>
                <a:effectLst/>
                <a:uLnTx/>
                <a:uFillTx/>
                <a:latin typeface="Segoe UI"/>
                <a:cs typeface="Segoe UI"/>
              </a:rPr>
              <a:t>risk </a:t>
            </a:r>
            <a:r>
              <a:rPr kumimoji="0" sz="1450" b="0" i="0" u="none" strike="noStrike" kern="0" cap="none" spc="0" normalizeH="0" baseline="0" noProof="0" dirty="0">
                <a:ln>
                  <a:noFill/>
                </a:ln>
                <a:solidFill>
                  <a:srgbClr val="FFFFFF"/>
                </a:solidFill>
                <a:effectLst/>
                <a:uLnTx/>
                <a:uFillTx/>
                <a:latin typeface="Segoe UI"/>
                <a:cs typeface="Segoe UI"/>
              </a:rPr>
              <a:t>as</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well</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as</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safely </a:t>
            </a:r>
            <a:r>
              <a:rPr kumimoji="0" sz="1450" b="0" i="0" u="none" strike="noStrike" kern="0" cap="none" spc="0" normalizeH="0" baseline="0" noProof="0" dirty="0">
                <a:ln>
                  <a:noFill/>
                </a:ln>
                <a:solidFill>
                  <a:srgbClr val="FFFFFF"/>
                </a:solidFill>
                <a:effectLst/>
                <a:uLnTx/>
                <a:uFillTx/>
                <a:latin typeface="Segoe UI"/>
                <a:cs typeface="Segoe UI"/>
              </a:rPr>
              <a:t>raise</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windspeed </a:t>
            </a:r>
            <a:r>
              <a:rPr kumimoji="0" sz="1450" b="0" i="0" u="none" strike="noStrike" kern="0" cap="none" spc="0" normalizeH="0" baseline="0" noProof="0" dirty="0">
                <a:ln>
                  <a:noFill/>
                </a:ln>
                <a:solidFill>
                  <a:srgbClr val="FFFFFF"/>
                </a:solidFill>
                <a:effectLst/>
                <a:uLnTx/>
                <a:uFillTx/>
                <a:latin typeface="Segoe UI"/>
                <a:cs typeface="Segoe UI"/>
              </a:rPr>
              <a:t>thresholds</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for</a:t>
            </a:r>
            <a:r>
              <a:rPr kumimoji="0" sz="1450" b="0" i="0" u="none" strike="noStrike" kern="0" cap="none" spc="-20" normalizeH="0" baseline="0" noProof="0" dirty="0">
                <a:ln>
                  <a:noFill/>
                </a:ln>
                <a:solidFill>
                  <a:srgbClr val="FFFFFF"/>
                </a:solidFill>
                <a:effectLst/>
                <a:uLnTx/>
                <a:uFillTx/>
                <a:latin typeface="Segoe UI"/>
                <a:cs typeface="Segoe UI"/>
              </a:rPr>
              <a:t> PSPS </a:t>
            </a:r>
            <a:r>
              <a:rPr kumimoji="0" sz="1450" b="0" i="0" u="none" strike="noStrike" kern="0" cap="none" spc="0" normalizeH="0" baseline="0" noProof="0" dirty="0">
                <a:ln>
                  <a:noFill/>
                </a:ln>
                <a:solidFill>
                  <a:srgbClr val="FFFFFF"/>
                </a:solidFill>
                <a:effectLst/>
                <a:uLnTx/>
                <a:uFillTx/>
                <a:latin typeface="Segoe UI"/>
                <a:cs typeface="Segoe UI"/>
              </a:rPr>
              <a:t>in</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targeted</a:t>
            </a:r>
            <a:r>
              <a:rPr kumimoji="0" sz="1450" b="0" i="0" u="none" strike="noStrike" kern="0" cap="none" spc="-4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areas.</a:t>
            </a:r>
            <a:endParaRPr kumimoji="0" sz="1450" b="0" i="0" u="none" strike="noStrike" kern="0" cap="none" spc="0" normalizeH="0" baseline="0" noProof="0">
              <a:ln>
                <a:noFill/>
              </a:ln>
              <a:solidFill>
                <a:sysClr val="windowText" lastClr="000000"/>
              </a:solidFill>
              <a:effectLst/>
              <a:uLnTx/>
              <a:uFillTx/>
              <a:latin typeface="Segoe UI"/>
              <a:cs typeface="Segoe UI"/>
            </a:endParaRPr>
          </a:p>
          <a:p>
            <a:pPr marL="255904" marR="171450" lvl="0" indent="0" algn="just" defTabSz="914400" eaLnBrk="1" fontAlgn="auto" latinLnBrk="0" hangingPunct="1">
              <a:lnSpc>
                <a:spcPts val="1739"/>
              </a:lnSpc>
              <a:spcBef>
                <a:spcPts val="55"/>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Over</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4,050</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miles</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of </a:t>
            </a:r>
            <a:r>
              <a:rPr kumimoji="0" sz="1450" b="0" i="0" u="none" strike="noStrike" kern="0" cap="none" spc="0" normalizeH="0" baseline="0" noProof="0" dirty="0">
                <a:ln>
                  <a:noFill/>
                </a:ln>
                <a:solidFill>
                  <a:srgbClr val="FFFFFF"/>
                </a:solidFill>
                <a:effectLst/>
                <a:uLnTx/>
                <a:uFillTx/>
                <a:latin typeface="Segoe UI"/>
                <a:cs typeface="Segoe UI"/>
              </a:rPr>
              <a:t>covered</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conductor </a:t>
            </a:r>
            <a:r>
              <a:rPr kumimoji="0" sz="1450" b="0" i="0" u="none" strike="noStrike" kern="0" cap="none" spc="0" normalizeH="0" baseline="0" noProof="0" dirty="0">
                <a:ln>
                  <a:noFill/>
                </a:ln>
                <a:solidFill>
                  <a:srgbClr val="FFFFFF"/>
                </a:solidFill>
                <a:effectLst/>
                <a:uLnTx/>
                <a:uFillTx/>
                <a:latin typeface="Segoe UI"/>
                <a:cs typeface="Segoe UI"/>
              </a:rPr>
              <a:t>installed</a:t>
            </a:r>
            <a:r>
              <a:rPr kumimoji="0" sz="1450" b="0" i="0" u="none" strike="noStrike" kern="0" cap="none" spc="-4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since</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20" normalizeH="0" baseline="0" noProof="0" dirty="0">
                <a:ln>
                  <a:noFill/>
                </a:ln>
                <a:solidFill>
                  <a:srgbClr val="FFFFFF"/>
                </a:solidFill>
                <a:effectLst/>
                <a:uLnTx/>
                <a:uFillTx/>
                <a:latin typeface="Segoe UI"/>
                <a:cs typeface="Segoe UI"/>
              </a:rPr>
              <a:t>2018</a:t>
            </a:r>
            <a:endParaRPr kumimoji="0" sz="1450" b="0" i="0" u="none" strike="noStrike" kern="0" cap="none" spc="0" normalizeH="0" baseline="0" noProof="0">
              <a:ln>
                <a:noFill/>
              </a:ln>
              <a:solidFill>
                <a:sysClr val="windowText" lastClr="000000"/>
              </a:solidFill>
              <a:effectLst/>
              <a:uLnTx/>
              <a:uFillTx/>
              <a:latin typeface="Segoe UI"/>
              <a:cs typeface="Segoe UI"/>
            </a:endParaRPr>
          </a:p>
        </p:txBody>
      </p:sp>
      <p:sp>
        <p:nvSpPr>
          <p:cNvPr id="11" name="object 11"/>
          <p:cNvSpPr txBox="1"/>
          <p:nvPr/>
        </p:nvSpPr>
        <p:spPr>
          <a:xfrm>
            <a:off x="2913888" y="3759708"/>
            <a:ext cx="2019300" cy="2791460"/>
          </a:xfrm>
          <a:prstGeom prst="rect">
            <a:avLst/>
          </a:prstGeom>
          <a:solidFill>
            <a:srgbClr val="575A5A">
              <a:alpha val="74900"/>
            </a:srgbClr>
          </a:solidFill>
        </p:spPr>
        <p:txBody>
          <a:bodyPr vert="horz" wrap="square" lIns="0" tIns="156210" rIns="0" bIns="0" rtlCol="0">
            <a:spAutoFit/>
          </a:bodyPr>
          <a:lstStyle/>
          <a:p>
            <a:pPr marL="221615" marR="97790" lvl="0" indent="0" defTabSz="914400" eaLnBrk="1" fontAlgn="auto" latinLnBrk="0" hangingPunct="1">
              <a:lnSpc>
                <a:spcPct val="100000"/>
              </a:lnSpc>
              <a:spcBef>
                <a:spcPts val="1230"/>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Installing</a:t>
            </a:r>
            <a:r>
              <a:rPr kumimoji="0" sz="1450" b="0" i="0" u="none" strike="noStrike" kern="0" cap="none" spc="-4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mix</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of </a:t>
            </a:r>
            <a:r>
              <a:rPr kumimoji="0" sz="1450" b="0" i="0" u="none" strike="noStrike" kern="0" cap="none" spc="0" normalizeH="0" baseline="0" noProof="0" dirty="0">
                <a:ln>
                  <a:noFill/>
                </a:ln>
                <a:solidFill>
                  <a:srgbClr val="FFFFFF"/>
                </a:solidFill>
                <a:effectLst/>
                <a:uLnTx/>
                <a:uFillTx/>
                <a:latin typeface="Segoe UI"/>
                <a:cs typeface="Segoe UI"/>
              </a:rPr>
              <a:t>composite</a:t>
            </a:r>
            <a:r>
              <a:rPr kumimoji="0" sz="1450" b="0" i="0" u="none" strike="noStrike" kern="0" cap="none" spc="-3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poles</a:t>
            </a:r>
            <a:r>
              <a:rPr kumimoji="0" sz="1450" b="0" i="0" u="none" strike="noStrike" kern="0" cap="none" spc="-25" normalizeH="0" baseline="0" noProof="0" dirty="0">
                <a:ln>
                  <a:noFill/>
                </a:ln>
                <a:solidFill>
                  <a:srgbClr val="FFFFFF"/>
                </a:solidFill>
                <a:effectLst/>
                <a:uLnTx/>
                <a:uFillTx/>
                <a:latin typeface="Segoe UI"/>
                <a:cs typeface="Segoe UI"/>
              </a:rPr>
              <a:t> and </a:t>
            </a:r>
            <a:r>
              <a:rPr kumimoji="0" sz="1450" b="0" i="0" u="none" strike="noStrike" kern="0" cap="none" spc="0" normalizeH="0" baseline="0" noProof="0" dirty="0">
                <a:ln>
                  <a:noFill/>
                </a:ln>
                <a:solidFill>
                  <a:srgbClr val="FFFFFF"/>
                </a:solidFill>
                <a:effectLst/>
                <a:uLnTx/>
                <a:uFillTx/>
                <a:latin typeface="Segoe UI"/>
                <a:cs typeface="Segoe UI"/>
              </a:rPr>
              <a:t>wooden</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poles</a:t>
            </a:r>
            <a:r>
              <a:rPr kumimoji="0" sz="1450" b="0" i="0" u="none" strike="noStrike" kern="0" cap="none" spc="-20" normalizeH="0" baseline="0" noProof="0" dirty="0">
                <a:ln>
                  <a:noFill/>
                </a:ln>
                <a:solidFill>
                  <a:srgbClr val="FFFFFF"/>
                </a:solidFill>
                <a:effectLst/>
                <a:uLnTx/>
                <a:uFillTx/>
                <a:latin typeface="Segoe UI"/>
                <a:cs typeface="Segoe UI"/>
              </a:rPr>
              <a:t> with </a:t>
            </a:r>
            <a:r>
              <a:rPr kumimoji="0" sz="1450" b="0" i="0" u="none" strike="noStrike" kern="0" cap="none" spc="-10" normalizeH="0" baseline="0" noProof="0" dirty="0">
                <a:ln>
                  <a:noFill/>
                </a:ln>
                <a:solidFill>
                  <a:srgbClr val="FFFFFF"/>
                </a:solidFill>
                <a:effectLst/>
                <a:uLnTx/>
                <a:uFillTx/>
                <a:latin typeface="Segoe UI"/>
                <a:cs typeface="Segoe UI"/>
              </a:rPr>
              <a:t>fire-</a:t>
            </a:r>
            <a:r>
              <a:rPr kumimoji="0" sz="1450" b="0" i="0" u="none" strike="noStrike" kern="0" cap="none" spc="0" normalizeH="0" baseline="0" noProof="0" dirty="0">
                <a:ln>
                  <a:noFill/>
                </a:ln>
                <a:solidFill>
                  <a:srgbClr val="FFFFFF"/>
                </a:solidFill>
                <a:effectLst/>
                <a:uLnTx/>
                <a:uFillTx/>
                <a:latin typeface="Segoe UI"/>
                <a:cs typeface="Segoe UI"/>
              </a:rPr>
              <a:t>resistant</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wrap</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35" normalizeH="0" baseline="0" noProof="0" dirty="0">
                <a:ln>
                  <a:noFill/>
                </a:ln>
                <a:solidFill>
                  <a:srgbClr val="FFFFFF"/>
                </a:solidFill>
                <a:effectLst/>
                <a:uLnTx/>
                <a:uFillTx/>
                <a:latin typeface="Segoe UI"/>
                <a:cs typeface="Segoe UI"/>
              </a:rPr>
              <a:t>to </a:t>
            </a:r>
            <a:r>
              <a:rPr kumimoji="0" sz="1450" b="0" i="0" u="none" strike="noStrike" kern="0" cap="none" spc="0" normalizeH="0" baseline="0" noProof="0" dirty="0">
                <a:ln>
                  <a:noFill/>
                </a:ln>
                <a:solidFill>
                  <a:srgbClr val="FFFFFF"/>
                </a:solidFill>
                <a:effectLst/>
                <a:uLnTx/>
                <a:uFillTx/>
                <a:latin typeface="Segoe UI"/>
                <a:cs typeface="Segoe UI"/>
              </a:rPr>
              <a:t>reduce</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risk</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of </a:t>
            </a:r>
            <a:r>
              <a:rPr kumimoji="0" sz="1450" b="0" i="0" u="none" strike="noStrike" kern="0" cap="none" spc="0" normalizeH="0" baseline="0" noProof="0" dirty="0">
                <a:ln>
                  <a:noFill/>
                </a:ln>
                <a:solidFill>
                  <a:srgbClr val="FFFFFF"/>
                </a:solidFill>
                <a:effectLst/>
                <a:uLnTx/>
                <a:uFillTx/>
                <a:latin typeface="Segoe UI"/>
                <a:cs typeface="Segoe UI"/>
              </a:rPr>
              <a:t>damaged</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poles </a:t>
            </a:r>
            <a:r>
              <a:rPr kumimoji="0" sz="1450" b="0" i="0" u="none" strike="noStrike" kern="0" cap="none" spc="0" normalizeH="0" baseline="0" noProof="0" dirty="0">
                <a:ln>
                  <a:noFill/>
                </a:ln>
                <a:solidFill>
                  <a:srgbClr val="FFFFFF"/>
                </a:solidFill>
                <a:effectLst/>
                <a:uLnTx/>
                <a:uFillTx/>
                <a:latin typeface="Segoe UI"/>
                <a:cs typeface="Segoe UI"/>
              </a:rPr>
              <a:t>during</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an</a:t>
            </a:r>
            <a:r>
              <a:rPr kumimoji="0" sz="1450" b="0" i="0" u="none" strike="noStrike" kern="0" cap="none" spc="500"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emergency</a:t>
            </a:r>
            <a:endParaRPr kumimoji="0" sz="1450" b="0" i="0" u="none" strike="noStrike" kern="0" cap="none" spc="0" normalizeH="0" baseline="0" noProof="0">
              <a:ln>
                <a:noFill/>
              </a:ln>
              <a:solidFill>
                <a:sysClr val="windowText" lastClr="000000"/>
              </a:solidFill>
              <a:effectLst/>
              <a:uLnTx/>
              <a:uFillTx/>
              <a:latin typeface="Segoe UI"/>
              <a:cs typeface="Segoe UI"/>
            </a:endParaRPr>
          </a:p>
        </p:txBody>
      </p:sp>
      <p:sp>
        <p:nvSpPr>
          <p:cNvPr id="12" name="object 12"/>
          <p:cNvSpPr/>
          <p:nvPr/>
        </p:nvSpPr>
        <p:spPr>
          <a:xfrm>
            <a:off x="9838943" y="2854451"/>
            <a:ext cx="1996439" cy="929640"/>
          </a:xfrm>
          <a:custGeom>
            <a:avLst/>
            <a:gdLst/>
            <a:ahLst/>
            <a:cxnLst/>
            <a:rect l="l" t="t" r="r" b="b"/>
            <a:pathLst>
              <a:path w="1996440" h="929639">
                <a:moveTo>
                  <a:pt x="1996440" y="0"/>
                </a:moveTo>
                <a:lnTo>
                  <a:pt x="0" y="0"/>
                </a:lnTo>
                <a:lnTo>
                  <a:pt x="0" y="929639"/>
                </a:lnTo>
                <a:lnTo>
                  <a:pt x="1996440" y="929639"/>
                </a:lnTo>
                <a:lnTo>
                  <a:pt x="1996440" y="0"/>
                </a:lnTo>
                <a:close/>
              </a:path>
            </a:pathLst>
          </a:custGeom>
          <a:solidFill>
            <a:srgbClr val="FDD1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2913888" y="2854451"/>
            <a:ext cx="2019300" cy="905510"/>
          </a:xfrm>
          <a:prstGeom prst="rect">
            <a:avLst/>
          </a:prstGeom>
          <a:solidFill>
            <a:srgbClr val="FDD141"/>
          </a:solidFill>
        </p:spPr>
        <p:txBody>
          <a:bodyPr vert="horz" wrap="square" lIns="0" tIns="83185" rIns="0" bIns="0" rtlCol="0">
            <a:spAutoFit/>
          </a:bodyPr>
          <a:lstStyle/>
          <a:p>
            <a:pPr marL="412115" marR="405765" lvl="0" indent="0" algn="ctr" defTabSz="914400" eaLnBrk="1" fontAlgn="auto" latinLnBrk="0" hangingPunct="1">
              <a:lnSpc>
                <a:spcPts val="1939"/>
              </a:lnSpc>
              <a:spcBef>
                <a:spcPts val="655"/>
              </a:spcBef>
              <a:spcAft>
                <a:spcPts val="0"/>
              </a:spcAft>
              <a:buClrTx/>
              <a:buSzTx/>
              <a:buFontTx/>
              <a:buNone/>
              <a:tabLst/>
              <a:defRPr/>
            </a:pPr>
            <a:r>
              <a:rPr kumimoji="0" sz="1800" b="1" i="0" u="none" strike="noStrike" kern="0" cap="none" spc="-10" normalizeH="0" baseline="0" noProof="0" dirty="0">
                <a:ln>
                  <a:noFill/>
                </a:ln>
                <a:solidFill>
                  <a:srgbClr val="000607"/>
                </a:solidFill>
                <a:effectLst/>
                <a:uLnTx/>
                <a:uFillTx/>
                <a:latin typeface="Segoe UI"/>
                <a:cs typeface="Segoe UI"/>
              </a:rPr>
              <a:t>FIRE- </a:t>
            </a:r>
            <a:r>
              <a:rPr kumimoji="0" sz="1800" b="1" i="0" u="none" strike="noStrike" kern="0" cap="none" spc="-25" normalizeH="0" baseline="0" noProof="0" dirty="0">
                <a:ln>
                  <a:noFill/>
                </a:ln>
                <a:solidFill>
                  <a:srgbClr val="000607"/>
                </a:solidFill>
                <a:effectLst/>
                <a:uLnTx/>
                <a:uFillTx/>
                <a:latin typeface="Segoe UI"/>
                <a:cs typeface="Segoe UI"/>
              </a:rPr>
              <a:t>RESISTANT </a:t>
            </a:r>
            <a:r>
              <a:rPr kumimoji="0" sz="1800" b="1" i="0" u="none" strike="noStrike" kern="0" cap="none" spc="-10" normalizeH="0" baseline="0" noProof="0" dirty="0">
                <a:ln>
                  <a:noFill/>
                </a:ln>
                <a:solidFill>
                  <a:srgbClr val="000607"/>
                </a:solidFill>
                <a:effectLst/>
                <a:uLnTx/>
                <a:uFillTx/>
                <a:latin typeface="Segoe UI"/>
                <a:cs typeface="Segoe UI"/>
              </a:rPr>
              <a:t>POLES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14" name="object 14"/>
          <p:cNvSpPr txBox="1"/>
          <p:nvPr/>
        </p:nvSpPr>
        <p:spPr>
          <a:xfrm>
            <a:off x="9838943" y="3232404"/>
            <a:ext cx="1996439" cy="551815"/>
          </a:xfrm>
          <a:prstGeom prst="rect">
            <a:avLst/>
          </a:prstGeom>
          <a:solidFill>
            <a:srgbClr val="FDD141"/>
          </a:solidFill>
        </p:spPr>
        <p:txBody>
          <a:bodyPr vert="horz" wrap="square" lIns="0" tIns="0" rIns="0" bIns="0" rtlCol="0">
            <a:spAutoFit/>
          </a:bodyPr>
          <a:lstStyle/>
          <a:p>
            <a:pPr marL="313690" marR="0" lvl="0" indent="0" defTabSz="914400" eaLnBrk="1" fontAlgn="auto" latinLnBrk="0" hangingPunct="1">
              <a:lnSpc>
                <a:spcPts val="1670"/>
              </a:lnSpc>
              <a:spcBef>
                <a:spcPts val="0"/>
              </a:spcBef>
              <a:spcAft>
                <a:spcPts val="0"/>
              </a:spcAft>
              <a:buClrTx/>
              <a:buSzTx/>
              <a:buFontTx/>
              <a:buNone/>
              <a:tabLst/>
              <a:defRPr/>
            </a:pPr>
            <a:r>
              <a:rPr kumimoji="0" sz="1800" b="1" i="0" u="none" strike="noStrike" kern="0" cap="none" spc="-10" normalizeH="0" baseline="0" noProof="0" dirty="0">
                <a:ln>
                  <a:noFill/>
                </a:ln>
                <a:solidFill>
                  <a:srgbClr val="000607"/>
                </a:solidFill>
                <a:effectLst/>
                <a:uLnTx/>
                <a:uFillTx/>
                <a:latin typeface="Segoe UI"/>
                <a:cs typeface="Segoe UI"/>
              </a:rPr>
              <a:t>MICROGRIDS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15" name="object 15"/>
          <p:cNvSpPr txBox="1"/>
          <p:nvPr/>
        </p:nvSpPr>
        <p:spPr>
          <a:xfrm>
            <a:off x="7558278" y="2854451"/>
            <a:ext cx="2019300" cy="905510"/>
          </a:xfrm>
          <a:prstGeom prst="rect">
            <a:avLst/>
          </a:prstGeom>
          <a:solidFill>
            <a:srgbClr val="FDD141"/>
          </a:solidFill>
        </p:spPr>
        <p:txBody>
          <a:bodyPr vert="horz" wrap="square" lIns="0" tIns="635" rIns="0" bIns="0" rtlCol="0">
            <a:spAutoFit/>
          </a:bodyPr>
          <a:lstStyle/>
          <a:p>
            <a:pPr marL="0" marR="0" lvl="0" indent="0" defTabSz="914400" eaLnBrk="1" fontAlgn="auto" latinLnBrk="0" hangingPunct="1">
              <a:lnSpc>
                <a:spcPct val="100000"/>
              </a:lnSpc>
              <a:spcBef>
                <a:spcPts val="5"/>
              </a:spcBef>
              <a:spcAft>
                <a:spcPts val="0"/>
              </a:spcAft>
              <a:buClrTx/>
              <a:buSzTx/>
              <a:buFontTx/>
              <a:buNone/>
              <a:tabLst/>
              <a:defRPr/>
            </a:pPr>
            <a:endParaRPr kumimoji="0" sz="2300" b="0" i="0" u="none" strike="noStrike" kern="0" cap="none" spc="0" normalizeH="0" baseline="0" noProof="0">
              <a:ln>
                <a:noFill/>
              </a:ln>
              <a:solidFill>
                <a:sysClr val="windowText" lastClr="000000"/>
              </a:solidFill>
              <a:effectLst/>
              <a:uLnTx/>
              <a:uFillTx/>
              <a:latin typeface="Times New Roman"/>
              <a:cs typeface="Times New Roman"/>
            </a:endParaRPr>
          </a:p>
          <a:p>
            <a:pPr marL="7747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10" normalizeH="0" baseline="0" noProof="0" dirty="0">
                <a:ln>
                  <a:noFill/>
                </a:ln>
                <a:solidFill>
                  <a:srgbClr val="000607"/>
                </a:solidFill>
                <a:effectLst/>
                <a:uLnTx/>
                <a:uFillTx/>
                <a:latin typeface="Segoe UI"/>
                <a:cs typeface="Segoe UI"/>
              </a:rPr>
              <a:t>UNDERGROUNDING</a:t>
            </a:r>
            <a:endParaRPr kumimoji="0" sz="1500" b="0" i="0" u="none" strike="noStrike" kern="0" cap="none" spc="0" normalizeH="0" baseline="0" noProof="0">
              <a:ln>
                <a:noFill/>
              </a:ln>
              <a:solidFill>
                <a:sysClr val="windowText" lastClr="000000"/>
              </a:solidFill>
              <a:effectLst/>
              <a:uLnTx/>
              <a:uFillTx/>
              <a:latin typeface="Segoe UI"/>
              <a:cs typeface="Segoe UI"/>
            </a:endParaRPr>
          </a:p>
        </p:txBody>
      </p:sp>
      <p:sp>
        <p:nvSpPr>
          <p:cNvPr id="16" name="object 16"/>
          <p:cNvSpPr txBox="1"/>
          <p:nvPr/>
        </p:nvSpPr>
        <p:spPr>
          <a:xfrm>
            <a:off x="544068" y="2854451"/>
            <a:ext cx="2019300" cy="905510"/>
          </a:xfrm>
          <a:prstGeom prst="rect">
            <a:avLst/>
          </a:prstGeom>
          <a:solidFill>
            <a:srgbClr val="FDD141"/>
          </a:solidFill>
        </p:spPr>
        <p:txBody>
          <a:bodyPr vert="horz" wrap="square" lIns="0" tIns="217804" rIns="0" bIns="0" rtlCol="0">
            <a:spAutoFit/>
          </a:bodyPr>
          <a:lstStyle/>
          <a:p>
            <a:pPr marL="299720" marR="294005" lvl="0" indent="195580" defTabSz="914400" eaLnBrk="1" fontAlgn="auto" latinLnBrk="0" hangingPunct="1">
              <a:lnSpc>
                <a:spcPts val="1939"/>
              </a:lnSpc>
              <a:spcBef>
                <a:spcPts val="1714"/>
              </a:spcBef>
              <a:spcAft>
                <a:spcPts val="0"/>
              </a:spcAft>
              <a:buClrTx/>
              <a:buSzTx/>
              <a:buFontTx/>
              <a:buNone/>
              <a:tabLst/>
              <a:defRPr/>
            </a:pPr>
            <a:r>
              <a:rPr kumimoji="0" sz="1800" b="1" i="0" u="none" strike="noStrike" kern="0" cap="none" spc="-10" normalizeH="0" baseline="0" noProof="0" dirty="0">
                <a:ln>
                  <a:noFill/>
                </a:ln>
                <a:solidFill>
                  <a:srgbClr val="000607"/>
                </a:solidFill>
                <a:effectLst/>
                <a:uLnTx/>
                <a:uFillTx/>
                <a:latin typeface="Segoe UI"/>
                <a:cs typeface="Segoe UI"/>
              </a:rPr>
              <a:t>COVERED </a:t>
            </a:r>
            <a:r>
              <a:rPr kumimoji="0" sz="1800" b="1" i="0" u="none" strike="noStrike" kern="0" cap="none" spc="-20" normalizeH="0" baseline="0" noProof="0" dirty="0">
                <a:ln>
                  <a:noFill/>
                </a:ln>
                <a:solidFill>
                  <a:srgbClr val="000607"/>
                </a:solidFill>
                <a:effectLst/>
                <a:uLnTx/>
                <a:uFillTx/>
                <a:latin typeface="Segoe UI"/>
                <a:cs typeface="Segoe UI"/>
              </a:rPr>
              <a:t>CONDUCTOR</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17" name="object 17"/>
          <p:cNvSpPr txBox="1"/>
          <p:nvPr/>
        </p:nvSpPr>
        <p:spPr>
          <a:xfrm>
            <a:off x="5218176" y="2863595"/>
            <a:ext cx="2019300" cy="896619"/>
          </a:xfrm>
          <a:prstGeom prst="rect">
            <a:avLst/>
          </a:prstGeom>
          <a:solidFill>
            <a:srgbClr val="FDD141"/>
          </a:solidFill>
        </p:spPr>
        <p:txBody>
          <a:bodyPr vert="horz" wrap="square" lIns="0" tIns="202565" rIns="0" bIns="0" rtlCol="0">
            <a:spAutoFit/>
          </a:bodyPr>
          <a:lstStyle/>
          <a:p>
            <a:pPr marL="554990" marR="336550" lvl="0" indent="-210820" defTabSz="914400" eaLnBrk="1" fontAlgn="auto" latinLnBrk="0" hangingPunct="1">
              <a:lnSpc>
                <a:spcPts val="1939"/>
              </a:lnSpc>
              <a:spcBef>
                <a:spcPts val="1595"/>
              </a:spcBef>
              <a:spcAft>
                <a:spcPts val="0"/>
              </a:spcAft>
              <a:buClrTx/>
              <a:buSzTx/>
              <a:buFontTx/>
              <a:buNone/>
              <a:tabLst/>
              <a:defRPr/>
            </a:pPr>
            <a:r>
              <a:rPr kumimoji="0" sz="1800" b="1" i="0" u="none" strike="noStrike" kern="0" cap="none" spc="-20" normalizeH="0" baseline="0" noProof="0" dirty="0">
                <a:ln>
                  <a:noFill/>
                </a:ln>
                <a:solidFill>
                  <a:srgbClr val="000607"/>
                </a:solidFill>
                <a:effectLst/>
                <a:uLnTx/>
                <a:uFillTx/>
                <a:latin typeface="Segoe UI"/>
                <a:cs typeface="Segoe UI"/>
              </a:rPr>
              <a:t>PROTECTIVE </a:t>
            </a:r>
            <a:r>
              <a:rPr kumimoji="0" sz="1800" b="1" i="0" u="none" strike="noStrike" kern="0" cap="none" spc="-10" normalizeH="0" baseline="0" noProof="0" dirty="0">
                <a:ln>
                  <a:noFill/>
                </a:ln>
                <a:solidFill>
                  <a:srgbClr val="000607"/>
                </a:solidFill>
                <a:effectLst/>
                <a:uLnTx/>
                <a:uFillTx/>
                <a:latin typeface="Segoe UI"/>
                <a:cs typeface="Segoe UI"/>
              </a:rPr>
              <a:t>DEVICES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18" name="object 18"/>
          <p:cNvSpPr txBox="1"/>
          <p:nvPr/>
        </p:nvSpPr>
        <p:spPr>
          <a:xfrm>
            <a:off x="5218176" y="3759708"/>
            <a:ext cx="2019300" cy="2780030"/>
          </a:xfrm>
          <a:prstGeom prst="rect">
            <a:avLst/>
          </a:prstGeom>
          <a:solidFill>
            <a:srgbClr val="575A5A">
              <a:alpha val="74900"/>
            </a:srgbClr>
          </a:solidFill>
        </p:spPr>
        <p:txBody>
          <a:bodyPr vert="horz" wrap="square" lIns="0" tIns="63500" rIns="0" bIns="0" rtlCol="0">
            <a:spAutoFit/>
          </a:bodyPr>
          <a:lstStyle/>
          <a:p>
            <a:pPr marL="233679" marR="92710" lvl="0" indent="0" defTabSz="914400" eaLnBrk="1" fontAlgn="auto" latinLnBrk="0" hangingPunct="1">
              <a:lnSpc>
                <a:spcPct val="100000"/>
              </a:lnSpc>
              <a:spcBef>
                <a:spcPts val="500"/>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Installing</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fast-acting </a:t>
            </a:r>
            <a:r>
              <a:rPr kumimoji="0" sz="1450" b="0" i="0" u="none" strike="noStrike" kern="0" cap="none" spc="0" normalizeH="0" baseline="0" noProof="0" dirty="0">
                <a:ln>
                  <a:noFill/>
                </a:ln>
                <a:solidFill>
                  <a:srgbClr val="FFFFFF"/>
                </a:solidFill>
                <a:effectLst/>
                <a:uLnTx/>
                <a:uFillTx/>
                <a:latin typeface="Segoe UI"/>
                <a:cs typeface="Segoe UI"/>
              </a:rPr>
              <a:t>fuses</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to</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interrupt </a:t>
            </a:r>
            <a:r>
              <a:rPr kumimoji="0" sz="1450" b="0" i="0" u="none" strike="noStrike" kern="0" cap="none" spc="0" normalizeH="0" baseline="0" noProof="0" dirty="0">
                <a:ln>
                  <a:noFill/>
                </a:ln>
                <a:solidFill>
                  <a:srgbClr val="FFFFFF"/>
                </a:solidFill>
                <a:effectLst/>
                <a:uLnTx/>
                <a:uFillTx/>
                <a:latin typeface="Segoe UI"/>
                <a:cs typeface="Segoe UI"/>
              </a:rPr>
              <a:t>electric</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current</a:t>
            </a:r>
            <a:r>
              <a:rPr kumimoji="0" sz="1450" b="0" i="0" u="none" strike="noStrike" kern="0" cap="none" spc="-20" normalizeH="0" baseline="0" noProof="0" dirty="0">
                <a:ln>
                  <a:noFill/>
                </a:ln>
                <a:solidFill>
                  <a:srgbClr val="FFFFFF"/>
                </a:solidFill>
                <a:effectLst/>
                <a:uLnTx/>
                <a:uFillTx/>
                <a:latin typeface="Segoe UI"/>
                <a:cs typeface="Segoe UI"/>
              </a:rPr>
              <a:t> more </a:t>
            </a:r>
            <a:r>
              <a:rPr kumimoji="0" sz="1450" b="0" i="0" u="none" strike="noStrike" kern="0" cap="none" spc="0" normalizeH="0" baseline="0" noProof="0" dirty="0">
                <a:ln>
                  <a:noFill/>
                </a:ln>
                <a:solidFill>
                  <a:srgbClr val="FFFFFF"/>
                </a:solidFill>
                <a:effectLst/>
                <a:uLnTx/>
                <a:uFillTx/>
                <a:latin typeface="Segoe UI"/>
                <a:cs typeface="Segoe UI"/>
              </a:rPr>
              <a:t>quickly</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when</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there’s </a:t>
            </a:r>
            <a:r>
              <a:rPr kumimoji="0" sz="1450" b="0" i="0" u="none" strike="noStrike" kern="0" cap="none" spc="0" normalizeH="0" baseline="0" noProof="0" dirty="0">
                <a:ln>
                  <a:noFill/>
                </a:ln>
                <a:solidFill>
                  <a:srgbClr val="FFFFFF"/>
                </a:solidFill>
                <a:effectLst/>
                <a:uLnTx/>
                <a:uFillTx/>
                <a:latin typeface="Segoe UI"/>
                <a:cs typeface="Segoe UI"/>
              </a:rPr>
              <a:t>an</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electrical</a:t>
            </a:r>
            <a:r>
              <a:rPr kumimoji="0" sz="1450" b="0" i="0" u="none" strike="noStrike" kern="0" cap="none" spc="-20" normalizeH="0" baseline="0" noProof="0" dirty="0">
                <a:ln>
                  <a:noFill/>
                </a:ln>
                <a:solidFill>
                  <a:srgbClr val="FFFFFF"/>
                </a:solidFill>
                <a:effectLst/>
                <a:uLnTx/>
                <a:uFillTx/>
                <a:latin typeface="Segoe UI"/>
                <a:cs typeface="Segoe UI"/>
              </a:rPr>
              <a:t> fault </a:t>
            </a:r>
            <a:r>
              <a:rPr kumimoji="0" sz="1450" b="0" i="0" u="none" strike="noStrike" kern="0" cap="none" spc="0" normalizeH="0" baseline="0" noProof="0" dirty="0">
                <a:ln>
                  <a:noFill/>
                </a:ln>
                <a:solidFill>
                  <a:srgbClr val="FFFFFF"/>
                </a:solidFill>
                <a:effectLst/>
                <a:uLnTx/>
                <a:uFillTx/>
                <a:latin typeface="Segoe UI"/>
                <a:cs typeface="Segoe UI"/>
              </a:rPr>
              <a:t>and</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remote- controlled sectionalizing </a:t>
            </a:r>
            <a:r>
              <a:rPr kumimoji="0" sz="1450" b="0" i="0" u="none" strike="noStrike" kern="0" cap="none" spc="0" normalizeH="0" baseline="0" noProof="0" dirty="0">
                <a:ln>
                  <a:noFill/>
                </a:ln>
                <a:solidFill>
                  <a:srgbClr val="FFFFFF"/>
                </a:solidFill>
                <a:effectLst/>
                <a:uLnTx/>
                <a:uFillTx/>
                <a:latin typeface="Segoe UI"/>
                <a:cs typeface="Segoe UI"/>
              </a:rPr>
              <a:t>devices</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to</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segment </a:t>
            </a:r>
            <a:r>
              <a:rPr kumimoji="0" sz="1450" b="0" i="0" u="none" strike="noStrike" kern="0" cap="none" spc="0" normalizeH="0" baseline="0" noProof="0" dirty="0">
                <a:ln>
                  <a:noFill/>
                </a:ln>
                <a:solidFill>
                  <a:srgbClr val="FFFFFF"/>
                </a:solidFill>
                <a:effectLst/>
                <a:uLnTx/>
                <a:uFillTx/>
                <a:latin typeface="Segoe UI"/>
                <a:cs typeface="Segoe UI"/>
              </a:rPr>
              <a:t>and</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isolate</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portions </a:t>
            </a:r>
            <a:r>
              <a:rPr kumimoji="0" sz="1450" b="0" i="0" u="none" strike="noStrike" kern="0" cap="none" spc="0" normalizeH="0" baseline="0" noProof="0" dirty="0">
                <a:ln>
                  <a:noFill/>
                </a:ln>
                <a:solidFill>
                  <a:srgbClr val="FFFFFF"/>
                </a:solidFill>
                <a:effectLst/>
                <a:uLnTx/>
                <a:uFillTx/>
                <a:latin typeface="Segoe UI"/>
                <a:cs typeface="Segoe UI"/>
              </a:rPr>
              <a:t>of</a:t>
            </a:r>
            <a:r>
              <a:rPr kumimoji="0" sz="1450" b="0" i="0" u="none" strike="noStrike" kern="0" cap="none" spc="-4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circuits</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during </a:t>
            </a:r>
            <a:r>
              <a:rPr kumimoji="0" sz="1450" b="0" i="0" u="none" strike="noStrike" kern="0" cap="none" spc="0" normalizeH="0" baseline="0" noProof="0" dirty="0">
                <a:ln>
                  <a:noFill/>
                </a:ln>
                <a:solidFill>
                  <a:srgbClr val="FFFFFF"/>
                </a:solidFill>
                <a:effectLst/>
                <a:uLnTx/>
                <a:uFillTx/>
                <a:latin typeface="Segoe UI"/>
                <a:cs typeface="Segoe UI"/>
              </a:rPr>
              <a:t>PSPS </a:t>
            </a:r>
            <a:r>
              <a:rPr kumimoji="0" sz="1450" b="0" i="0" u="none" strike="noStrike" kern="0" cap="none" spc="-10" normalizeH="0" baseline="0" noProof="0" dirty="0">
                <a:ln>
                  <a:noFill/>
                </a:ln>
                <a:solidFill>
                  <a:srgbClr val="FFFFFF"/>
                </a:solidFill>
                <a:effectLst/>
                <a:uLnTx/>
                <a:uFillTx/>
                <a:latin typeface="Segoe UI"/>
                <a:cs typeface="Segoe UI"/>
              </a:rPr>
              <a:t>events</a:t>
            </a:r>
            <a:endParaRPr kumimoji="0" sz="1450" b="0" i="0" u="none" strike="noStrike" kern="0" cap="none" spc="0" normalizeH="0" baseline="0" noProof="0">
              <a:ln>
                <a:noFill/>
              </a:ln>
              <a:solidFill>
                <a:sysClr val="windowText" lastClr="000000"/>
              </a:solidFill>
              <a:effectLst/>
              <a:uLnTx/>
              <a:uFillTx/>
              <a:latin typeface="Segoe UI"/>
              <a:cs typeface="Segoe UI"/>
            </a:endParaRPr>
          </a:p>
        </p:txBody>
      </p:sp>
      <p:sp>
        <p:nvSpPr>
          <p:cNvPr id="19" name="object 19"/>
          <p:cNvSpPr txBox="1"/>
          <p:nvPr/>
        </p:nvSpPr>
        <p:spPr>
          <a:xfrm>
            <a:off x="7558278" y="3759708"/>
            <a:ext cx="2019300" cy="2521585"/>
          </a:xfrm>
          <a:prstGeom prst="rect">
            <a:avLst/>
          </a:prstGeom>
          <a:solidFill>
            <a:srgbClr val="575A5A">
              <a:alpha val="74900"/>
            </a:srgbClr>
          </a:solidFill>
        </p:spPr>
        <p:txBody>
          <a:bodyPr vert="horz" wrap="square" lIns="0" tIns="173355" rIns="0" bIns="0" rtlCol="0">
            <a:spAutoFit/>
          </a:bodyPr>
          <a:lstStyle/>
          <a:p>
            <a:pPr marL="272415" marR="190500" lvl="0" indent="0" defTabSz="914400" eaLnBrk="1" fontAlgn="auto" latinLnBrk="0" hangingPunct="1">
              <a:lnSpc>
                <a:spcPct val="100000"/>
              </a:lnSpc>
              <a:spcBef>
                <a:spcPts val="1365"/>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Complete</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17</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20" normalizeH="0" baseline="0" noProof="0" dirty="0">
                <a:ln>
                  <a:noFill/>
                </a:ln>
                <a:solidFill>
                  <a:srgbClr val="FFFFFF"/>
                </a:solidFill>
                <a:effectLst/>
                <a:uLnTx/>
                <a:uFillTx/>
                <a:latin typeface="Segoe UI"/>
                <a:cs typeface="Segoe UI"/>
              </a:rPr>
              <a:t>miles </a:t>
            </a:r>
            <a:r>
              <a:rPr kumimoji="0" sz="1450" b="0" i="0" u="none" strike="noStrike" kern="0" cap="none" spc="0" normalizeH="0" baseline="0" noProof="0" dirty="0">
                <a:ln>
                  <a:noFill/>
                </a:ln>
                <a:solidFill>
                  <a:srgbClr val="FFFFFF"/>
                </a:solidFill>
                <a:effectLst/>
                <a:uLnTx/>
                <a:uFillTx/>
                <a:latin typeface="Segoe UI"/>
                <a:cs typeface="Segoe UI"/>
              </a:rPr>
              <a:t>of</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undergrounding </a:t>
            </a:r>
            <a:r>
              <a:rPr kumimoji="0" sz="1450" b="0" i="0" u="none" strike="noStrike" kern="0" cap="none" spc="0" normalizeH="0" baseline="0" noProof="0" dirty="0">
                <a:ln>
                  <a:noFill/>
                </a:ln>
                <a:solidFill>
                  <a:srgbClr val="FFFFFF"/>
                </a:solidFill>
                <a:effectLst/>
                <a:uLnTx/>
                <a:uFillTx/>
                <a:latin typeface="Segoe UI"/>
                <a:cs typeface="Segoe UI"/>
              </a:rPr>
              <a:t>in</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2021-</a:t>
            </a:r>
            <a:r>
              <a:rPr kumimoji="0" sz="1450" b="0" i="0" u="none" strike="noStrike" kern="0" cap="none" spc="0" normalizeH="0" baseline="0" noProof="0" dirty="0">
                <a:ln>
                  <a:noFill/>
                </a:ln>
                <a:solidFill>
                  <a:srgbClr val="FFFFFF"/>
                </a:solidFill>
                <a:effectLst/>
                <a:uLnTx/>
                <a:uFillTx/>
                <a:latin typeface="Segoe UI"/>
                <a:cs typeface="Segoe UI"/>
              </a:rPr>
              <a:t>22</a:t>
            </a:r>
            <a:r>
              <a:rPr kumimoji="0" sz="1450" b="0" i="0" u="none" strike="noStrike" kern="0" cap="none" spc="5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in </a:t>
            </a:r>
            <a:r>
              <a:rPr kumimoji="0" sz="1450" b="0" i="0" u="none" strike="noStrike" kern="0" cap="none" spc="0" normalizeH="0" baseline="0" noProof="0" dirty="0">
                <a:ln>
                  <a:noFill/>
                </a:ln>
                <a:solidFill>
                  <a:srgbClr val="FFFFFF"/>
                </a:solidFill>
                <a:effectLst/>
                <a:uLnTx/>
                <a:uFillTx/>
                <a:latin typeface="Segoe UI"/>
                <a:cs typeface="Segoe UI"/>
              </a:rPr>
              <a:t>targeted</a:t>
            </a:r>
            <a:r>
              <a:rPr kumimoji="0" sz="1450" b="0" i="0" u="none" strike="noStrike" kern="0" cap="none" spc="-4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high</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20" normalizeH="0" baseline="0" noProof="0" dirty="0">
                <a:ln>
                  <a:noFill/>
                </a:ln>
                <a:solidFill>
                  <a:srgbClr val="FFFFFF"/>
                </a:solidFill>
                <a:effectLst/>
                <a:uLnTx/>
                <a:uFillTx/>
                <a:latin typeface="Segoe UI"/>
                <a:cs typeface="Segoe UI"/>
              </a:rPr>
              <a:t>fire </a:t>
            </a:r>
            <a:r>
              <a:rPr kumimoji="0" sz="1450" b="0" i="0" u="none" strike="noStrike" kern="0" cap="none" spc="0" normalizeH="0" baseline="0" noProof="0" dirty="0">
                <a:ln>
                  <a:noFill/>
                </a:ln>
                <a:solidFill>
                  <a:srgbClr val="FFFFFF"/>
                </a:solidFill>
                <a:effectLst/>
                <a:uLnTx/>
                <a:uFillTx/>
                <a:latin typeface="Segoe UI"/>
                <a:cs typeface="Segoe UI"/>
              </a:rPr>
              <a:t>risk</a:t>
            </a:r>
            <a:r>
              <a:rPr kumimoji="0" sz="1450" b="0" i="0" u="none" strike="noStrike" kern="0" cap="none" spc="-4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areas</a:t>
            </a:r>
            <a:r>
              <a:rPr kumimoji="0" sz="1450" b="0" i="0" u="none" strike="noStrike" kern="0" cap="none" spc="-3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based</a:t>
            </a:r>
            <a:r>
              <a:rPr kumimoji="0" sz="1450" b="0" i="0" u="none" strike="noStrike" kern="0" cap="none" spc="-3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on </a:t>
            </a:r>
            <a:r>
              <a:rPr kumimoji="0" sz="1450" b="0" i="0" u="none" strike="noStrike" kern="0" cap="none" spc="0" normalizeH="0" baseline="0" noProof="0" dirty="0">
                <a:ln>
                  <a:noFill/>
                </a:ln>
                <a:solidFill>
                  <a:srgbClr val="FFFFFF"/>
                </a:solidFill>
                <a:effectLst/>
                <a:uLnTx/>
                <a:uFillTx/>
                <a:latin typeface="Segoe UI"/>
                <a:cs typeface="Segoe UI"/>
              </a:rPr>
              <a:t>risk</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and</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feasibility. </a:t>
            </a:r>
            <a:r>
              <a:rPr kumimoji="0" sz="1450" b="0" i="0" u="none" strike="noStrike" kern="0" cap="none" spc="0" normalizeH="0" baseline="0" noProof="0" dirty="0">
                <a:ln>
                  <a:noFill/>
                </a:ln>
                <a:solidFill>
                  <a:srgbClr val="FFFFFF"/>
                </a:solidFill>
                <a:effectLst/>
                <a:uLnTx/>
                <a:uFillTx/>
                <a:latin typeface="Segoe UI"/>
                <a:cs typeface="Segoe UI"/>
              </a:rPr>
              <a:t>Potential</a:t>
            </a:r>
            <a:r>
              <a:rPr kumimoji="0" sz="1450" b="0" i="0" u="none" strike="noStrike" kern="0" cap="none" spc="-9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for </a:t>
            </a:r>
            <a:r>
              <a:rPr kumimoji="0" sz="1450" b="0" i="0" u="none" strike="noStrike" kern="0" cap="none" spc="0" normalizeH="0" baseline="0" noProof="0" dirty="0">
                <a:ln>
                  <a:noFill/>
                </a:ln>
                <a:solidFill>
                  <a:srgbClr val="FFFFFF"/>
                </a:solidFill>
                <a:effectLst/>
                <a:uLnTx/>
                <a:uFillTx/>
                <a:latin typeface="Segoe UI"/>
                <a:cs typeface="Segoe UI"/>
              </a:rPr>
              <a:t>significant</a:t>
            </a:r>
            <a:r>
              <a:rPr kumimoji="0" sz="1450" b="0" i="0" u="none" strike="noStrike" kern="0" cap="none" spc="-30"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increase </a:t>
            </a:r>
            <a:r>
              <a:rPr kumimoji="0" sz="1450" b="0" i="0" u="none" strike="noStrike" kern="0" cap="none" spc="0" normalizeH="0" baseline="0" noProof="0" dirty="0">
                <a:ln>
                  <a:noFill/>
                </a:ln>
                <a:solidFill>
                  <a:srgbClr val="FFFFFF"/>
                </a:solidFill>
                <a:effectLst/>
                <a:uLnTx/>
                <a:uFillTx/>
                <a:latin typeface="Segoe UI"/>
                <a:cs typeface="Segoe UI"/>
              </a:rPr>
              <a:t>in</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subsequent years.</a:t>
            </a:r>
            <a:endParaRPr kumimoji="0" sz="1450" b="0" i="0" u="none" strike="noStrike" kern="0" cap="none" spc="0" normalizeH="0" baseline="0" noProof="0">
              <a:ln>
                <a:noFill/>
              </a:ln>
              <a:solidFill>
                <a:sysClr val="windowText" lastClr="000000"/>
              </a:solidFill>
              <a:effectLst/>
              <a:uLnTx/>
              <a:uFillTx/>
              <a:latin typeface="Segoe UI"/>
              <a:cs typeface="Segoe UI"/>
            </a:endParaRPr>
          </a:p>
        </p:txBody>
      </p:sp>
      <p:sp>
        <p:nvSpPr>
          <p:cNvPr id="20" name="object 20"/>
          <p:cNvSpPr txBox="1"/>
          <p:nvPr/>
        </p:nvSpPr>
        <p:spPr>
          <a:xfrm>
            <a:off x="9838943" y="3784091"/>
            <a:ext cx="1996439" cy="2497455"/>
          </a:xfrm>
          <a:prstGeom prst="rect">
            <a:avLst/>
          </a:prstGeom>
          <a:solidFill>
            <a:srgbClr val="575A5A">
              <a:alpha val="74900"/>
            </a:srgbClr>
          </a:solidFill>
        </p:spPr>
        <p:txBody>
          <a:bodyPr vert="horz" wrap="square" lIns="0" tIns="198120" rIns="0" bIns="0" rtlCol="0">
            <a:spAutoFit/>
          </a:bodyPr>
          <a:lstStyle/>
          <a:p>
            <a:pPr marL="140335" marR="249554" lvl="0" indent="0" defTabSz="914400" eaLnBrk="1" fontAlgn="auto" latinLnBrk="0" hangingPunct="1">
              <a:lnSpc>
                <a:spcPct val="100000"/>
              </a:lnSpc>
              <a:spcBef>
                <a:spcPts val="1560"/>
              </a:spcBef>
              <a:spcAft>
                <a:spcPts val="0"/>
              </a:spcAft>
              <a:buClrTx/>
              <a:buSzTx/>
              <a:buFontTx/>
              <a:buNone/>
              <a:tabLst/>
              <a:defRPr/>
            </a:pPr>
            <a:r>
              <a:rPr kumimoji="0" sz="1450" b="0" i="0" u="none" strike="noStrike" kern="0" cap="none" spc="0" normalizeH="0" baseline="0" noProof="0" dirty="0">
                <a:ln>
                  <a:noFill/>
                </a:ln>
                <a:solidFill>
                  <a:srgbClr val="FFFFFF"/>
                </a:solidFill>
                <a:effectLst/>
                <a:uLnTx/>
                <a:uFillTx/>
                <a:latin typeface="Segoe UI"/>
                <a:cs typeface="Segoe UI"/>
              </a:rPr>
              <a:t>Partnered</a:t>
            </a:r>
            <a:r>
              <a:rPr kumimoji="0" sz="1450" b="0" i="0" u="none" strike="noStrike" kern="0" cap="none" spc="-4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with</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25" normalizeH="0" baseline="0" noProof="0" dirty="0">
                <a:ln>
                  <a:noFill/>
                </a:ln>
                <a:solidFill>
                  <a:srgbClr val="FFFFFF"/>
                </a:solidFill>
                <a:effectLst/>
                <a:uLnTx/>
                <a:uFillTx/>
                <a:latin typeface="Segoe UI"/>
                <a:cs typeface="Segoe UI"/>
              </a:rPr>
              <a:t>San </a:t>
            </a:r>
            <a:r>
              <a:rPr kumimoji="0" sz="1450" b="0" i="0" u="none" strike="noStrike" kern="0" cap="none" spc="0" normalizeH="0" baseline="0" noProof="0" dirty="0">
                <a:ln>
                  <a:noFill/>
                </a:ln>
                <a:solidFill>
                  <a:srgbClr val="FFFFFF"/>
                </a:solidFill>
                <a:effectLst/>
                <a:uLnTx/>
                <a:uFillTx/>
                <a:latin typeface="Segoe UI"/>
                <a:cs typeface="Segoe UI"/>
              </a:rPr>
              <a:t>Jacinto</a:t>
            </a:r>
            <a:r>
              <a:rPr kumimoji="0" sz="1450" b="0" i="0" u="none" strike="noStrike" kern="0" cap="none" spc="-4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High</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School </a:t>
            </a:r>
            <a:r>
              <a:rPr kumimoji="0" sz="1450" b="0" i="0" u="none" strike="noStrike" kern="0" cap="none" spc="0" normalizeH="0" baseline="0" noProof="0" dirty="0">
                <a:ln>
                  <a:noFill/>
                </a:ln>
                <a:solidFill>
                  <a:srgbClr val="FFFFFF"/>
                </a:solidFill>
                <a:effectLst/>
                <a:uLnTx/>
                <a:uFillTx/>
                <a:latin typeface="Segoe UI"/>
                <a:cs typeface="Segoe UI"/>
              </a:rPr>
              <a:t>for</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microgrid </a:t>
            </a:r>
            <a:r>
              <a:rPr kumimoji="0" sz="1450" b="0" i="0" u="none" strike="noStrike" kern="0" cap="none" spc="0" normalizeH="0" baseline="0" noProof="0" dirty="0">
                <a:ln>
                  <a:noFill/>
                </a:ln>
                <a:solidFill>
                  <a:srgbClr val="FFFFFF"/>
                </a:solidFill>
                <a:effectLst/>
                <a:uLnTx/>
                <a:uFillTx/>
                <a:latin typeface="Segoe UI"/>
                <a:cs typeface="Segoe UI"/>
              </a:rPr>
              <a:t>resiliency</a:t>
            </a:r>
            <a:r>
              <a:rPr kumimoji="0" sz="1450" b="0" i="0" u="none" strike="noStrike" kern="0" cap="none" spc="-3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pilot.</a:t>
            </a:r>
            <a:endParaRPr kumimoji="0" sz="1450" b="0" i="0" u="none" strike="noStrike" kern="0" cap="none" spc="0" normalizeH="0" baseline="0" noProof="0">
              <a:ln>
                <a:noFill/>
              </a:ln>
              <a:solidFill>
                <a:sysClr val="windowText" lastClr="000000"/>
              </a:solidFill>
              <a:effectLst/>
              <a:uLnTx/>
              <a:uFillTx/>
              <a:latin typeface="Segoe UI"/>
              <a:cs typeface="Segoe UI"/>
            </a:endParaRPr>
          </a:p>
          <a:p>
            <a:pPr marL="140335" marR="219710" lvl="0" indent="0" defTabSz="914400" eaLnBrk="1" fontAlgn="auto" latinLnBrk="0" hangingPunct="1">
              <a:lnSpc>
                <a:spcPts val="1739"/>
              </a:lnSpc>
              <a:spcBef>
                <a:spcPts val="60"/>
              </a:spcBef>
              <a:spcAft>
                <a:spcPts val="0"/>
              </a:spcAft>
              <a:buClrTx/>
              <a:buSzTx/>
              <a:buFontTx/>
              <a:buNone/>
              <a:tabLst/>
              <a:defRPr/>
            </a:pPr>
            <a:r>
              <a:rPr kumimoji="0" sz="1450" b="0" i="0" u="none" strike="noStrike" kern="0" cap="none" spc="-20" normalizeH="0" baseline="0" noProof="0" dirty="0">
                <a:ln>
                  <a:noFill/>
                </a:ln>
                <a:solidFill>
                  <a:srgbClr val="FFFFFF"/>
                </a:solidFill>
                <a:effectLst/>
                <a:uLnTx/>
                <a:uFillTx/>
                <a:latin typeface="Segoe UI"/>
                <a:cs typeface="Segoe UI"/>
              </a:rPr>
              <a:t>Targeting</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second </a:t>
            </a:r>
            <a:r>
              <a:rPr kumimoji="0" sz="1450" b="0" i="0" u="none" strike="noStrike" kern="0" cap="none" spc="0" normalizeH="0" baseline="0" noProof="0" dirty="0">
                <a:ln>
                  <a:noFill/>
                </a:ln>
                <a:solidFill>
                  <a:srgbClr val="FFFFFF"/>
                </a:solidFill>
                <a:effectLst/>
                <a:uLnTx/>
                <a:uFillTx/>
                <a:latin typeface="Segoe UI"/>
                <a:cs typeface="Segoe UI"/>
              </a:rPr>
              <a:t>pilot</a:t>
            </a:r>
            <a:r>
              <a:rPr kumimoji="0" sz="1450" b="0" i="0" u="none" strike="noStrike" kern="0" cap="none" spc="-25"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site</a:t>
            </a:r>
            <a:r>
              <a:rPr kumimoji="0" sz="1450" b="0" i="0" u="none" strike="noStrike" kern="0" cap="none" spc="-2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at</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a</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school </a:t>
            </a:r>
            <a:r>
              <a:rPr kumimoji="0" sz="1450" b="0" i="0" u="none" strike="noStrike" kern="0" cap="none" spc="0" normalizeH="0" baseline="0" noProof="0" dirty="0">
                <a:ln>
                  <a:noFill/>
                </a:ln>
                <a:solidFill>
                  <a:srgbClr val="FFFFFF"/>
                </a:solidFill>
                <a:effectLst/>
                <a:uLnTx/>
                <a:uFillTx/>
                <a:latin typeface="Segoe UI"/>
                <a:cs typeface="Segoe UI"/>
              </a:rPr>
              <a:t>in</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the</a:t>
            </a:r>
            <a:r>
              <a:rPr kumimoji="0" sz="1450" b="0" i="0" u="none" strike="noStrike" kern="0" cap="none" spc="-10" normalizeH="0" baseline="0" noProof="0" dirty="0">
                <a:ln>
                  <a:noFill/>
                </a:ln>
                <a:solidFill>
                  <a:srgbClr val="FFFFFF"/>
                </a:solidFill>
                <a:effectLst/>
                <a:uLnTx/>
                <a:uFillTx/>
                <a:latin typeface="Segoe UI"/>
                <a:cs typeface="Segoe UI"/>
              </a:rPr>
              <a:t> </a:t>
            </a:r>
            <a:r>
              <a:rPr kumimoji="0" sz="1450" b="0" i="0" u="none" strike="noStrike" kern="0" cap="none" spc="0" normalizeH="0" baseline="0" noProof="0" dirty="0">
                <a:ln>
                  <a:noFill/>
                </a:ln>
                <a:solidFill>
                  <a:srgbClr val="FFFFFF"/>
                </a:solidFill>
                <a:effectLst/>
                <a:uLnTx/>
                <a:uFillTx/>
                <a:latin typeface="Segoe UI"/>
                <a:cs typeface="Segoe UI"/>
              </a:rPr>
              <a:t>Rialto</a:t>
            </a:r>
            <a:r>
              <a:rPr kumimoji="0" sz="1450" b="0" i="0" u="none" strike="noStrike" kern="0" cap="none" spc="-1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Unified </a:t>
            </a:r>
            <a:r>
              <a:rPr kumimoji="0" sz="1450" b="0" i="0" u="none" strike="noStrike" kern="0" cap="none" spc="0" normalizeH="0" baseline="0" noProof="0" dirty="0">
                <a:ln>
                  <a:noFill/>
                </a:ln>
                <a:solidFill>
                  <a:srgbClr val="FFFFFF"/>
                </a:solidFill>
                <a:effectLst/>
                <a:uLnTx/>
                <a:uFillTx/>
                <a:latin typeface="Segoe UI"/>
                <a:cs typeface="Segoe UI"/>
              </a:rPr>
              <a:t>School</a:t>
            </a:r>
            <a:r>
              <a:rPr kumimoji="0" sz="1450" b="0" i="0" u="none" strike="noStrike" kern="0" cap="none" spc="5" normalizeH="0" baseline="0" noProof="0" dirty="0">
                <a:ln>
                  <a:noFill/>
                </a:ln>
                <a:solidFill>
                  <a:srgbClr val="FFFFFF"/>
                </a:solidFill>
                <a:effectLst/>
                <a:uLnTx/>
                <a:uFillTx/>
                <a:latin typeface="Segoe UI"/>
                <a:cs typeface="Segoe UI"/>
              </a:rPr>
              <a:t> </a:t>
            </a:r>
            <a:r>
              <a:rPr kumimoji="0" sz="1450" b="0" i="0" u="none" strike="noStrike" kern="0" cap="none" spc="-10" normalizeH="0" baseline="0" noProof="0" dirty="0">
                <a:ln>
                  <a:noFill/>
                </a:ln>
                <a:solidFill>
                  <a:srgbClr val="FFFFFF"/>
                </a:solidFill>
                <a:effectLst/>
                <a:uLnTx/>
                <a:uFillTx/>
                <a:latin typeface="Segoe UI"/>
                <a:cs typeface="Segoe UI"/>
              </a:rPr>
              <a:t>District.</a:t>
            </a:r>
            <a:endParaRPr kumimoji="0" sz="1450" b="0" i="0" u="none" strike="noStrike" kern="0" cap="none" spc="0" normalizeH="0" baseline="0" noProof="0">
              <a:ln>
                <a:noFill/>
              </a:ln>
              <a:solidFill>
                <a:sysClr val="windowText" lastClr="000000"/>
              </a:solidFill>
              <a:effectLst/>
              <a:uLnTx/>
              <a:uFillTx/>
              <a:latin typeface="Segoe UI"/>
              <a:cs typeface="Segoe UI"/>
            </a:endParaRPr>
          </a:p>
        </p:txBody>
      </p:sp>
      <p:pic>
        <p:nvPicPr>
          <p:cNvPr id="21" name="object 21"/>
          <p:cNvPicPr/>
          <p:nvPr/>
        </p:nvPicPr>
        <p:blipFill>
          <a:blip r:embed="rId4" cstate="print"/>
          <a:stretch>
            <a:fillRect/>
          </a:stretch>
        </p:blipFill>
        <p:spPr>
          <a:xfrm>
            <a:off x="9838944" y="1360932"/>
            <a:ext cx="1996439" cy="1493507"/>
          </a:xfrm>
          <a:prstGeom prst="rect">
            <a:avLst/>
          </a:prstGeom>
        </p:spPr>
      </p:pic>
      <p:pic>
        <p:nvPicPr>
          <p:cNvPr id="22" name="object 22"/>
          <p:cNvPicPr/>
          <p:nvPr/>
        </p:nvPicPr>
        <p:blipFill>
          <a:blip r:embed="rId5" cstate="print"/>
          <a:stretch>
            <a:fillRect/>
          </a:stretch>
        </p:blipFill>
        <p:spPr>
          <a:xfrm>
            <a:off x="5225034" y="1394460"/>
            <a:ext cx="2023871" cy="1469136"/>
          </a:xfrm>
          <a:prstGeom prst="rect">
            <a:avLst/>
          </a:prstGeom>
        </p:spPr>
      </p:pic>
      <p:pic>
        <p:nvPicPr>
          <p:cNvPr id="23" name="object 23"/>
          <p:cNvPicPr/>
          <p:nvPr/>
        </p:nvPicPr>
        <p:blipFill>
          <a:blip r:embed="rId6" cstate="print"/>
          <a:stretch>
            <a:fillRect/>
          </a:stretch>
        </p:blipFill>
        <p:spPr>
          <a:xfrm>
            <a:off x="2905505" y="1370076"/>
            <a:ext cx="2019312" cy="1493506"/>
          </a:xfrm>
          <a:prstGeom prst="rect">
            <a:avLst/>
          </a:prstGeom>
        </p:spPr>
      </p:pic>
      <p:pic>
        <p:nvPicPr>
          <p:cNvPr id="24" name="object 24"/>
          <p:cNvPicPr/>
          <p:nvPr/>
        </p:nvPicPr>
        <p:blipFill>
          <a:blip r:embed="rId7" cstate="print"/>
          <a:stretch>
            <a:fillRect/>
          </a:stretch>
        </p:blipFill>
        <p:spPr>
          <a:xfrm>
            <a:off x="542544" y="1377696"/>
            <a:ext cx="2019287" cy="1476755"/>
          </a:xfrm>
          <a:prstGeom prst="rect">
            <a:avLst/>
          </a:prstGeom>
        </p:spPr>
      </p:pic>
      <p:grpSp>
        <p:nvGrpSpPr>
          <p:cNvPr id="25" name="object 25"/>
          <p:cNvGrpSpPr/>
          <p:nvPr/>
        </p:nvGrpSpPr>
        <p:grpSpPr>
          <a:xfrm>
            <a:off x="0" y="0"/>
            <a:ext cx="12192000" cy="2846070"/>
            <a:chOff x="0" y="0"/>
            <a:chExt cx="12192000" cy="2846070"/>
          </a:xfrm>
        </p:grpSpPr>
        <p:pic>
          <p:nvPicPr>
            <p:cNvPr id="26" name="object 26"/>
            <p:cNvPicPr/>
            <p:nvPr/>
          </p:nvPicPr>
          <p:blipFill>
            <a:blip r:embed="rId8" cstate="print"/>
            <a:stretch>
              <a:fillRect/>
            </a:stretch>
          </p:blipFill>
          <p:spPr>
            <a:xfrm>
              <a:off x="7556754" y="1352550"/>
              <a:ext cx="2015490" cy="1493520"/>
            </a:xfrm>
            <a:prstGeom prst="rect">
              <a:avLst/>
            </a:prstGeom>
          </p:spPr>
        </p:pic>
        <p:sp>
          <p:nvSpPr>
            <p:cNvPr id="27" name="object 27"/>
            <p:cNvSpPr/>
            <p:nvPr/>
          </p:nvSpPr>
          <p:spPr>
            <a:xfrm>
              <a:off x="0" y="0"/>
              <a:ext cx="12192000" cy="1234440"/>
            </a:xfrm>
            <a:custGeom>
              <a:avLst/>
              <a:gdLst/>
              <a:ahLst/>
              <a:cxnLst/>
              <a:rect l="l" t="t" r="r" b="b"/>
              <a:pathLst>
                <a:path w="12192000" h="1234440">
                  <a:moveTo>
                    <a:pt x="12192000" y="0"/>
                  </a:moveTo>
                  <a:lnTo>
                    <a:pt x="0" y="0"/>
                  </a:lnTo>
                  <a:lnTo>
                    <a:pt x="0" y="1234439"/>
                  </a:lnTo>
                  <a:lnTo>
                    <a:pt x="12192000" y="1234439"/>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10372735" y="6532992"/>
            <a:ext cx="1170305" cy="1930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Segoe UI"/>
                <a:cs typeface="Segoe UI"/>
              </a:rPr>
              <a:t>Data</a:t>
            </a:r>
            <a:r>
              <a:rPr kumimoji="0" sz="1100" b="0" i="0" u="none" strike="noStrike" kern="0" cap="none" spc="-10" normalizeH="0" baseline="0" noProof="0" dirty="0">
                <a:ln>
                  <a:noFill/>
                </a:ln>
                <a:solidFill>
                  <a:srgbClr val="FFFFFF"/>
                </a:solidFill>
                <a:effectLst/>
                <a:uLnTx/>
                <a:uFillTx/>
                <a:latin typeface="Segoe UI"/>
                <a:cs typeface="Segoe UI"/>
              </a:rPr>
              <a:t> </a:t>
            </a:r>
            <a:r>
              <a:rPr kumimoji="0" sz="1100" b="0" i="0" u="none" strike="noStrike" kern="0" cap="none" spc="0" normalizeH="0" baseline="0" noProof="0" dirty="0">
                <a:ln>
                  <a:noFill/>
                </a:ln>
                <a:solidFill>
                  <a:srgbClr val="FFFFFF"/>
                </a:solidFill>
                <a:effectLst/>
                <a:uLnTx/>
                <a:uFillTx/>
                <a:latin typeface="Segoe UI"/>
                <a:cs typeface="Segoe UI"/>
              </a:rPr>
              <a:t>as</a:t>
            </a:r>
            <a:r>
              <a:rPr kumimoji="0" sz="1100" b="0" i="0" u="none" strike="noStrike" kern="0" cap="none" spc="-20" normalizeH="0" baseline="0" noProof="0" dirty="0">
                <a:ln>
                  <a:noFill/>
                </a:ln>
                <a:solidFill>
                  <a:srgbClr val="FFFFFF"/>
                </a:solidFill>
                <a:effectLst/>
                <a:uLnTx/>
                <a:uFillTx/>
                <a:latin typeface="Segoe UI"/>
                <a:cs typeface="Segoe UI"/>
              </a:rPr>
              <a:t> </a:t>
            </a:r>
            <a:r>
              <a:rPr kumimoji="0" sz="1100" b="0" i="0" u="none" strike="noStrike" kern="0" cap="none" spc="0" normalizeH="0" baseline="0" noProof="0" dirty="0">
                <a:ln>
                  <a:noFill/>
                </a:ln>
                <a:solidFill>
                  <a:srgbClr val="FFFFFF"/>
                </a:solidFill>
                <a:effectLst/>
                <a:uLnTx/>
                <a:uFillTx/>
                <a:latin typeface="Segoe UI"/>
                <a:cs typeface="Segoe UI"/>
              </a:rPr>
              <a:t>of</a:t>
            </a:r>
            <a:r>
              <a:rPr kumimoji="0" sz="1100" b="0" i="0" u="none" strike="noStrike" kern="0" cap="none" spc="-5" normalizeH="0" baseline="0" noProof="0" dirty="0">
                <a:ln>
                  <a:noFill/>
                </a:ln>
                <a:solidFill>
                  <a:srgbClr val="FFFFFF"/>
                </a:solidFill>
                <a:effectLst/>
                <a:uLnTx/>
                <a:uFillTx/>
                <a:latin typeface="Segoe UI"/>
                <a:cs typeface="Segoe UI"/>
              </a:rPr>
              <a:t> </a:t>
            </a:r>
            <a:r>
              <a:rPr kumimoji="0" sz="1100" b="0" i="0" u="none" strike="noStrike" kern="0" cap="none" spc="-10" normalizeH="0" baseline="0" noProof="0" dirty="0">
                <a:ln>
                  <a:noFill/>
                </a:ln>
                <a:solidFill>
                  <a:srgbClr val="FFFFFF"/>
                </a:solidFill>
                <a:effectLst/>
                <a:uLnTx/>
                <a:uFillTx/>
                <a:latin typeface="Segoe UI"/>
                <a:cs typeface="Segoe UI"/>
              </a:rPr>
              <a:t>9/30/22</a:t>
            </a:r>
            <a:endParaRPr kumimoji="0" sz="1100" b="0" i="0" u="none" strike="noStrike" kern="0" cap="none" spc="0" normalizeH="0" baseline="0" noProof="0">
              <a:ln>
                <a:noFill/>
              </a:ln>
              <a:solidFill>
                <a:sysClr val="windowText" lastClr="000000"/>
              </a:solidFill>
              <a:effectLst/>
              <a:uLnTx/>
              <a:uFillTx/>
              <a:latin typeface="Segoe UI"/>
              <a:cs typeface="Segoe UI"/>
            </a:endParaRPr>
          </a:p>
        </p:txBody>
      </p:sp>
      <p:sp>
        <p:nvSpPr>
          <p:cNvPr id="29" name="object 29"/>
          <p:cNvSpPr txBox="1">
            <a:spLocks noGrp="1"/>
          </p:cNvSpPr>
          <p:nvPr>
            <p:ph type="title"/>
          </p:nvPr>
        </p:nvSpPr>
        <p:spPr>
          <a:prstGeom prst="rect">
            <a:avLst/>
          </a:prstGeom>
        </p:spPr>
        <p:txBody>
          <a:bodyPr vert="horz" wrap="square" lIns="0" tIns="185237" rIns="0" bIns="0" rtlCol="0">
            <a:spAutoFit/>
          </a:bodyPr>
          <a:lstStyle/>
          <a:p>
            <a:pPr marL="52069">
              <a:lnSpc>
                <a:spcPct val="100000"/>
              </a:lnSpc>
              <a:spcBef>
                <a:spcPts val="95"/>
              </a:spcBef>
            </a:pPr>
            <a:r>
              <a:rPr spc="-10" dirty="0"/>
              <a:t>HARDENING</a:t>
            </a:r>
            <a:r>
              <a:rPr spc="-95" dirty="0"/>
              <a:t> </a:t>
            </a:r>
            <a:r>
              <a:rPr dirty="0"/>
              <a:t>ELECTRIC</a:t>
            </a:r>
            <a:r>
              <a:rPr spc="-95" dirty="0"/>
              <a:t> </a:t>
            </a:r>
            <a:r>
              <a:rPr dirty="0"/>
              <a:t>GRID</a:t>
            </a:r>
            <a:r>
              <a:rPr spc="-85" dirty="0"/>
              <a:t> </a:t>
            </a:r>
            <a:r>
              <a:rPr dirty="0"/>
              <a:t>&amp;</a:t>
            </a:r>
            <a:r>
              <a:rPr spc="-90" dirty="0"/>
              <a:t> </a:t>
            </a:r>
            <a:r>
              <a:rPr spc="-10" dirty="0"/>
              <a:t>INFRASTRUCTURE</a:t>
            </a:r>
          </a:p>
        </p:txBody>
      </p:sp>
      <p:sp>
        <p:nvSpPr>
          <p:cNvPr id="30" name="object 30"/>
          <p:cNvSpPr/>
          <p:nvPr/>
        </p:nvSpPr>
        <p:spPr>
          <a:xfrm>
            <a:off x="7437119" y="1130804"/>
            <a:ext cx="2252980" cy="5377180"/>
          </a:xfrm>
          <a:custGeom>
            <a:avLst/>
            <a:gdLst/>
            <a:ahLst/>
            <a:cxnLst/>
            <a:rect l="l" t="t" r="r" b="b"/>
            <a:pathLst>
              <a:path w="2252979" h="5377180">
                <a:moveTo>
                  <a:pt x="0" y="375424"/>
                </a:moveTo>
                <a:lnTo>
                  <a:pt x="2925" y="328332"/>
                </a:lnTo>
                <a:lnTo>
                  <a:pt x="11465" y="282985"/>
                </a:lnTo>
                <a:lnTo>
                  <a:pt x="25270" y="239736"/>
                </a:lnTo>
                <a:lnTo>
                  <a:pt x="43987" y="198936"/>
                </a:lnTo>
                <a:lnTo>
                  <a:pt x="67263" y="160936"/>
                </a:lnTo>
                <a:lnTo>
                  <a:pt x="94749" y="126090"/>
                </a:lnTo>
                <a:lnTo>
                  <a:pt x="126090" y="94749"/>
                </a:lnTo>
                <a:lnTo>
                  <a:pt x="160936" y="67263"/>
                </a:lnTo>
                <a:lnTo>
                  <a:pt x="198936" y="43987"/>
                </a:lnTo>
                <a:lnTo>
                  <a:pt x="239736" y="25270"/>
                </a:lnTo>
                <a:lnTo>
                  <a:pt x="282985" y="11465"/>
                </a:lnTo>
                <a:lnTo>
                  <a:pt x="328332" y="2925"/>
                </a:lnTo>
                <a:lnTo>
                  <a:pt x="375424" y="0"/>
                </a:lnTo>
                <a:lnTo>
                  <a:pt x="1877047" y="0"/>
                </a:lnTo>
                <a:lnTo>
                  <a:pt x="1924139" y="2925"/>
                </a:lnTo>
                <a:lnTo>
                  <a:pt x="1969486" y="11465"/>
                </a:lnTo>
                <a:lnTo>
                  <a:pt x="2012735" y="25270"/>
                </a:lnTo>
                <a:lnTo>
                  <a:pt x="2053535" y="43987"/>
                </a:lnTo>
                <a:lnTo>
                  <a:pt x="2091535" y="67263"/>
                </a:lnTo>
                <a:lnTo>
                  <a:pt x="2126381" y="94749"/>
                </a:lnTo>
                <a:lnTo>
                  <a:pt x="2157722" y="126090"/>
                </a:lnTo>
                <a:lnTo>
                  <a:pt x="2185208" y="160936"/>
                </a:lnTo>
                <a:lnTo>
                  <a:pt x="2208484" y="198936"/>
                </a:lnTo>
                <a:lnTo>
                  <a:pt x="2227201" y="239736"/>
                </a:lnTo>
                <a:lnTo>
                  <a:pt x="2241006" y="282985"/>
                </a:lnTo>
                <a:lnTo>
                  <a:pt x="2249546" y="328332"/>
                </a:lnTo>
                <a:lnTo>
                  <a:pt x="2252472" y="375424"/>
                </a:lnTo>
                <a:lnTo>
                  <a:pt x="2252472" y="5001259"/>
                </a:lnTo>
                <a:lnTo>
                  <a:pt x="2249546" y="5048352"/>
                </a:lnTo>
                <a:lnTo>
                  <a:pt x="2241006" y="5093698"/>
                </a:lnTo>
                <a:lnTo>
                  <a:pt x="2227201" y="5136946"/>
                </a:lnTo>
                <a:lnTo>
                  <a:pt x="2208484" y="5177745"/>
                </a:lnTo>
                <a:lnTo>
                  <a:pt x="2185208" y="5215743"/>
                </a:lnTo>
                <a:lnTo>
                  <a:pt x="2157722" y="5250588"/>
                </a:lnTo>
                <a:lnTo>
                  <a:pt x="2126381" y="5281928"/>
                </a:lnTo>
                <a:lnTo>
                  <a:pt x="2091535" y="5309412"/>
                </a:lnTo>
                <a:lnTo>
                  <a:pt x="2053535" y="5332687"/>
                </a:lnTo>
                <a:lnTo>
                  <a:pt x="2012735" y="5351403"/>
                </a:lnTo>
                <a:lnTo>
                  <a:pt x="1969486" y="5365206"/>
                </a:lnTo>
                <a:lnTo>
                  <a:pt x="1924139" y="5373747"/>
                </a:lnTo>
                <a:lnTo>
                  <a:pt x="1877047" y="5376671"/>
                </a:lnTo>
                <a:lnTo>
                  <a:pt x="375424" y="5376671"/>
                </a:lnTo>
                <a:lnTo>
                  <a:pt x="328332" y="5373747"/>
                </a:lnTo>
                <a:lnTo>
                  <a:pt x="282985" y="5365206"/>
                </a:lnTo>
                <a:lnTo>
                  <a:pt x="239736" y="5351403"/>
                </a:lnTo>
                <a:lnTo>
                  <a:pt x="198936" y="5332687"/>
                </a:lnTo>
                <a:lnTo>
                  <a:pt x="160936" y="5309412"/>
                </a:lnTo>
                <a:lnTo>
                  <a:pt x="126090" y="5281928"/>
                </a:lnTo>
                <a:lnTo>
                  <a:pt x="94749" y="5250588"/>
                </a:lnTo>
                <a:lnTo>
                  <a:pt x="67263" y="5215743"/>
                </a:lnTo>
                <a:lnTo>
                  <a:pt x="43987" y="5177745"/>
                </a:lnTo>
                <a:lnTo>
                  <a:pt x="25270" y="5136946"/>
                </a:lnTo>
                <a:lnTo>
                  <a:pt x="11465" y="5093698"/>
                </a:lnTo>
                <a:lnTo>
                  <a:pt x="2925" y="5048352"/>
                </a:lnTo>
                <a:lnTo>
                  <a:pt x="0" y="5001259"/>
                </a:lnTo>
                <a:lnTo>
                  <a:pt x="0" y="375424"/>
                </a:lnTo>
                <a:close/>
              </a:path>
            </a:pathLst>
          </a:custGeom>
          <a:ln w="76200">
            <a:solidFill>
              <a:srgbClr val="007AA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4EAF-C74F-4F96-A5E3-4A22D0A5809F}"/>
              </a:ext>
            </a:extLst>
          </p:cNvPr>
          <p:cNvSpPr>
            <a:spLocks noGrp="1"/>
          </p:cNvSpPr>
          <p:nvPr>
            <p:ph type="title"/>
          </p:nvPr>
        </p:nvSpPr>
        <p:spPr/>
        <p:txBody>
          <a:bodyPr/>
          <a:lstStyle/>
          <a:p>
            <a:r>
              <a:rPr lang="en-US" dirty="0"/>
              <a:t>Workshop Objectives</a:t>
            </a:r>
          </a:p>
        </p:txBody>
      </p:sp>
      <p:sp>
        <p:nvSpPr>
          <p:cNvPr id="3" name="Content Placeholder 2">
            <a:extLst>
              <a:ext uri="{FF2B5EF4-FFF2-40B4-BE49-F238E27FC236}">
                <a16:creationId xmlns:a16="http://schemas.microsoft.com/office/drawing/2014/main" id="{A92DFF9B-4A2E-4869-B8AD-94847E2CF55C}"/>
              </a:ext>
            </a:extLst>
          </p:cNvPr>
          <p:cNvSpPr>
            <a:spLocks noGrp="1"/>
          </p:cNvSpPr>
          <p:nvPr>
            <p:ph idx="1"/>
          </p:nvPr>
        </p:nvSpPr>
        <p:spPr>
          <a:xfrm>
            <a:off x="609600" y="1825625"/>
            <a:ext cx="10590306" cy="4351338"/>
          </a:xfrm>
        </p:spPr>
        <p:txBody>
          <a:bodyPr/>
          <a:lstStyle/>
          <a:p>
            <a:pPr marL="519112" marR="0" lvl="0" indent="-457200">
              <a:spcBef>
                <a:spcPts val="0"/>
              </a:spcBef>
              <a:spcAft>
                <a:spcPts val="0"/>
              </a:spcAft>
              <a:buSzPct val="100000"/>
              <a:buFont typeface="+mj-lt"/>
              <a:buAutoNum type="arabicPeriod"/>
              <a:tabLst>
                <a:tab pos="457200" algn="l"/>
              </a:tabLst>
            </a:pPr>
            <a:r>
              <a:rPr lang="en-US" b="1" dirty="0">
                <a:effectLst/>
                <a:ea typeface="Times New Roman" panose="02020603050405020304" pitchFamily="18" charset="0"/>
              </a:rPr>
              <a:t>Attendees understand Rule 20</a:t>
            </a:r>
          </a:p>
          <a:p>
            <a:pPr marL="519112" marR="0" lvl="0" indent="-457200">
              <a:spcBef>
                <a:spcPts val="0"/>
              </a:spcBef>
              <a:spcAft>
                <a:spcPts val="0"/>
              </a:spcAft>
              <a:buSzPct val="100000"/>
              <a:buFont typeface="+mj-lt"/>
              <a:buAutoNum type="arabicPeriod"/>
              <a:tabLst>
                <a:tab pos="457200" algn="l"/>
              </a:tabLst>
            </a:pPr>
            <a:endParaRPr lang="en-US" b="1" dirty="0">
              <a:ea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endParaRPr lang="en-US" b="1" dirty="0">
              <a:effectLst/>
              <a:ea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r>
              <a:rPr lang="en-US" b="1" dirty="0">
                <a:effectLst/>
                <a:ea typeface="Times New Roman" panose="02020603050405020304" pitchFamily="18" charset="0"/>
              </a:rPr>
              <a:t>Attendees are aware of challenges to Rule 20</a:t>
            </a:r>
          </a:p>
          <a:p>
            <a:pPr marL="519112" marR="0" lvl="0" indent="-457200">
              <a:spcBef>
                <a:spcPts val="0"/>
              </a:spcBef>
              <a:spcAft>
                <a:spcPts val="0"/>
              </a:spcAft>
              <a:buSzPct val="100000"/>
              <a:buFont typeface="+mj-lt"/>
              <a:buAutoNum type="arabicPeriod"/>
              <a:tabLst>
                <a:tab pos="457200" algn="l"/>
              </a:tabLst>
            </a:pPr>
            <a:endParaRPr lang="en-US" b="1" dirty="0">
              <a:ea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endParaRPr lang="en-US" b="1" dirty="0">
              <a:effectLst/>
              <a:ea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r>
              <a:rPr lang="en-US" b="1" dirty="0">
                <a:ea typeface="Times New Roman" panose="02020603050405020304" pitchFamily="18" charset="0"/>
                <a:cs typeface="Times New Roman" panose="02020603050405020304" pitchFamily="18" charset="0"/>
              </a:rPr>
              <a:t>Attendees are aware of </a:t>
            </a:r>
            <a:r>
              <a:rPr lang="en-US" b="1" dirty="0">
                <a:effectLst/>
                <a:ea typeface="Times New Roman" panose="02020603050405020304" pitchFamily="18" charset="0"/>
                <a:cs typeface="Times New Roman" panose="02020603050405020304" pitchFamily="18" charset="0"/>
              </a:rPr>
              <a:t>Rule 20 Adjacent Programs</a:t>
            </a:r>
          </a:p>
          <a:p>
            <a:pPr marL="519112" marR="0" lvl="0" indent="-457200">
              <a:spcBef>
                <a:spcPts val="0"/>
              </a:spcBef>
              <a:spcAft>
                <a:spcPts val="0"/>
              </a:spcAft>
              <a:buSzPct val="100000"/>
              <a:buFont typeface="+mj-lt"/>
              <a:buAutoNum type="arabicPeriod"/>
              <a:tabLst>
                <a:tab pos="457200" algn="l"/>
              </a:tabLst>
            </a:pPr>
            <a:endParaRPr lang="en-US" b="1" dirty="0">
              <a:ea typeface="Times New Roman" panose="02020603050405020304" pitchFamily="18" charset="0"/>
              <a:cs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endParaRPr lang="en-US" b="1" dirty="0">
              <a:effectLst/>
              <a:ea typeface="Times New Roman" panose="02020603050405020304" pitchFamily="18" charset="0"/>
              <a:cs typeface="Times New Roman" panose="02020603050405020304" pitchFamily="18" charset="0"/>
            </a:endParaRPr>
          </a:p>
          <a:p>
            <a:pPr marL="519112" marR="0" lvl="0" indent="-457200">
              <a:spcBef>
                <a:spcPts val="0"/>
              </a:spcBef>
              <a:spcAft>
                <a:spcPts val="0"/>
              </a:spcAft>
              <a:buSzPct val="100000"/>
              <a:buFont typeface="+mj-lt"/>
              <a:buAutoNum type="arabicPeriod"/>
              <a:tabLst>
                <a:tab pos="457200" algn="l"/>
              </a:tabLst>
            </a:pPr>
            <a:r>
              <a:rPr lang="en-US" sz="2400" b="1" dirty="0">
                <a:effectLst/>
                <a:ea typeface="Times New Roman" panose="02020603050405020304" pitchFamily="18" charset="0"/>
              </a:rPr>
              <a:t>Attendees may provide and offer actionable feedback on necessary changes to Rule 20 in Phase II</a:t>
            </a:r>
          </a:p>
          <a:p>
            <a:pPr marL="60325" indent="0">
              <a:spcBef>
                <a:spcPts val="0"/>
              </a:spcBef>
              <a:buSzPct val="100000"/>
              <a:buNone/>
              <a:tabLst>
                <a:tab pos="457200" algn="l"/>
              </a:tabLst>
            </a:pPr>
            <a:endParaRPr lang="en-US" sz="2000" b="1" dirty="0">
              <a:ea typeface="Times New Roman" panose="02020603050405020304" pitchFamily="18" charset="0"/>
              <a:cs typeface="Times New Roman" panose="02020603050405020304" pitchFamily="18" charset="0"/>
            </a:endParaRPr>
          </a:p>
          <a:p>
            <a:pPr marL="571500" indent="-457200">
              <a:spcBef>
                <a:spcPts val="0"/>
              </a:spcBef>
              <a:buSzPct val="100000"/>
              <a:buFont typeface="+mj-lt"/>
              <a:buAutoNum type="arabicPeriod" startAt="4"/>
              <a:tabLst>
                <a:tab pos="914400" algn="l"/>
              </a:tabLst>
            </a:pPr>
            <a:endParaRPr lang="en-US" sz="2200" b="1" dirty="0">
              <a:effectLst/>
              <a:ea typeface="Times New Roman" panose="02020603050405020304" pitchFamily="18" charset="0"/>
            </a:endParaRPr>
          </a:p>
          <a:p>
            <a:pPr marL="914400" marR="0" lvl="1" indent="-457200">
              <a:spcBef>
                <a:spcPts val="0"/>
              </a:spcBef>
              <a:spcAft>
                <a:spcPts val="0"/>
              </a:spcAft>
              <a:buSzPct val="100000"/>
              <a:buFont typeface="+mj-lt"/>
              <a:buAutoNum type="alphaUcPeriod"/>
              <a:tabLst>
                <a:tab pos="914400" algn="l"/>
              </a:tabLst>
            </a:pPr>
            <a:endParaRPr lang="en-US" sz="2000" dirty="0">
              <a:effectLst/>
              <a:ea typeface="Times New Roman" panose="02020603050405020304" pitchFamily="18" charset="0"/>
              <a:cs typeface="Times New Roman" panose="02020603050405020304" pitchFamily="18" charset="0"/>
            </a:endParaRPr>
          </a:p>
          <a:p>
            <a:pPr marL="800100" marR="0" lvl="1" indent="-342900">
              <a:spcBef>
                <a:spcPts val="0"/>
              </a:spcBef>
              <a:spcAft>
                <a:spcPts val="0"/>
              </a:spcAft>
              <a:buSzPct val="100000"/>
              <a:tabLst>
                <a:tab pos="914400" algn="l"/>
              </a:tabLst>
            </a:pPr>
            <a:endParaRPr lang="en-US" sz="2000" b="1" dirty="0">
              <a:effectLst/>
              <a:ea typeface="Calibri" panose="020F0502020204030204" pitchFamily="34" charset="0"/>
              <a:cs typeface="Times New Roman" panose="02020603050405020304" pitchFamily="18" charset="0"/>
            </a:endParaRPr>
          </a:p>
          <a:p>
            <a:pPr marL="0" indent="0">
              <a:buNone/>
            </a:pPr>
            <a:endParaRPr lang="en-US" sz="2000" dirty="0"/>
          </a:p>
        </p:txBody>
      </p:sp>
      <p:sp>
        <p:nvSpPr>
          <p:cNvPr id="4" name="Slide Number Placeholder 3">
            <a:extLst>
              <a:ext uri="{FF2B5EF4-FFF2-40B4-BE49-F238E27FC236}">
                <a16:creationId xmlns:a16="http://schemas.microsoft.com/office/drawing/2014/main" id="{CABD5330-1048-4090-A32F-0192C7E40B4B}"/>
              </a:ext>
            </a:extLst>
          </p:cNvPr>
          <p:cNvSpPr>
            <a:spLocks noGrp="1"/>
          </p:cNvSpPr>
          <p:nvPr>
            <p:ph type="sldNum" sz="quarter" idx="12"/>
          </p:nvPr>
        </p:nvSpPr>
        <p:spPr/>
        <p:txBody>
          <a:bodyPr/>
          <a:lstStyle/>
          <a:p>
            <a:fld id="{1C4126A1-9282-4A82-AC02-A59AF4A969C8}" type="slidenum">
              <a:rPr lang="en-US" smtClean="0"/>
              <a:t>4</a:t>
            </a:fld>
            <a:endParaRPr lang="en-US" dirty="0"/>
          </a:p>
        </p:txBody>
      </p:sp>
    </p:spTree>
    <p:extLst>
      <p:ext uri="{BB962C8B-B14F-4D97-AF65-F5344CB8AC3E}">
        <p14:creationId xmlns:p14="http://schemas.microsoft.com/office/powerpoint/2010/main" val="288971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95516"/>
            <a:ext cx="12192000" cy="62865"/>
          </a:xfrm>
          <a:custGeom>
            <a:avLst/>
            <a:gdLst/>
            <a:ahLst/>
            <a:cxnLst/>
            <a:rect l="l" t="t" r="r" b="b"/>
            <a:pathLst>
              <a:path w="12192000" h="62865">
                <a:moveTo>
                  <a:pt x="12192000" y="0"/>
                </a:moveTo>
                <a:lnTo>
                  <a:pt x="0" y="0"/>
                </a:lnTo>
                <a:lnTo>
                  <a:pt x="0" y="62483"/>
                </a:lnTo>
                <a:lnTo>
                  <a:pt x="12192000" y="62483"/>
                </a:lnTo>
                <a:lnTo>
                  <a:pt x="12192000" y="0"/>
                </a:lnTo>
                <a:close/>
              </a:path>
            </a:pathLst>
          </a:custGeom>
          <a:solidFill>
            <a:srgbClr val="FDD1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1060703" y="2097785"/>
            <a:ext cx="4577715" cy="0"/>
          </a:xfrm>
          <a:custGeom>
            <a:avLst/>
            <a:gdLst/>
            <a:ahLst/>
            <a:cxnLst/>
            <a:rect l="l" t="t" r="r" b="b"/>
            <a:pathLst>
              <a:path w="4577715">
                <a:moveTo>
                  <a:pt x="0" y="0"/>
                </a:moveTo>
                <a:lnTo>
                  <a:pt x="4577334" y="0"/>
                </a:lnTo>
              </a:path>
            </a:pathLst>
          </a:custGeom>
          <a:ln w="28575">
            <a:solidFill>
              <a:srgbClr val="FDD23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6604254" y="2097785"/>
            <a:ext cx="4594860" cy="0"/>
          </a:xfrm>
          <a:custGeom>
            <a:avLst/>
            <a:gdLst/>
            <a:ahLst/>
            <a:cxnLst/>
            <a:rect l="l" t="t" r="r" b="b"/>
            <a:pathLst>
              <a:path w="4594859">
                <a:moveTo>
                  <a:pt x="0" y="0"/>
                </a:moveTo>
                <a:lnTo>
                  <a:pt x="4594504" y="0"/>
                </a:lnTo>
              </a:path>
            </a:pathLst>
          </a:custGeom>
          <a:ln w="28575">
            <a:solidFill>
              <a:srgbClr val="FDD23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p:cNvGrpSpPr/>
          <p:nvPr/>
        </p:nvGrpSpPr>
        <p:grpSpPr>
          <a:xfrm>
            <a:off x="5793485" y="1991105"/>
            <a:ext cx="643255" cy="3867150"/>
            <a:chOff x="5793485" y="1991105"/>
            <a:chExt cx="643255" cy="3867150"/>
          </a:xfrm>
        </p:grpSpPr>
        <p:sp>
          <p:nvSpPr>
            <p:cNvPr id="6" name="object 6"/>
            <p:cNvSpPr/>
            <p:nvPr/>
          </p:nvSpPr>
          <p:spPr>
            <a:xfrm>
              <a:off x="5793485" y="1991105"/>
              <a:ext cx="643255" cy="231775"/>
            </a:xfrm>
            <a:custGeom>
              <a:avLst/>
              <a:gdLst/>
              <a:ahLst/>
              <a:cxnLst/>
              <a:rect l="l" t="t" r="r" b="b"/>
              <a:pathLst>
                <a:path w="643254" h="231775">
                  <a:moveTo>
                    <a:pt x="643127" y="0"/>
                  </a:moveTo>
                  <a:lnTo>
                    <a:pt x="321563" y="113360"/>
                  </a:lnTo>
                  <a:lnTo>
                    <a:pt x="0" y="0"/>
                  </a:lnTo>
                  <a:lnTo>
                    <a:pt x="0" y="118287"/>
                  </a:lnTo>
                  <a:lnTo>
                    <a:pt x="321563" y="231647"/>
                  </a:lnTo>
                  <a:lnTo>
                    <a:pt x="643127" y="118287"/>
                  </a:lnTo>
                  <a:lnTo>
                    <a:pt x="643127" y="0"/>
                  </a:lnTo>
                  <a:close/>
                </a:path>
              </a:pathLst>
            </a:custGeom>
            <a:solidFill>
              <a:srgbClr val="FDD14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6095999" y="2256281"/>
              <a:ext cx="0" cy="3601720"/>
            </a:xfrm>
            <a:custGeom>
              <a:avLst/>
              <a:gdLst/>
              <a:ahLst/>
              <a:cxnLst/>
              <a:rect l="l" t="t" r="r" b="b"/>
              <a:pathLst>
                <a:path h="3601720">
                  <a:moveTo>
                    <a:pt x="0" y="0"/>
                  </a:moveTo>
                  <a:lnTo>
                    <a:pt x="0" y="3601466"/>
                  </a:lnTo>
                </a:path>
              </a:pathLst>
            </a:custGeom>
            <a:ln w="317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6800812" y="2166783"/>
            <a:ext cx="1796414" cy="1476375"/>
          </a:xfrm>
          <a:prstGeom prst="rect">
            <a:avLst/>
          </a:prstGeom>
        </p:spPr>
        <p:txBody>
          <a:bodyPr vert="horz" wrap="square" lIns="0" tIns="46355" rIns="0" bIns="0" rtlCol="0">
            <a:spAutoFit/>
          </a:bodyPr>
          <a:lstStyle/>
          <a:p>
            <a:pPr marL="12700" marR="0" lvl="0" indent="0" defTabSz="914400" eaLnBrk="1" fontAlgn="auto" latinLnBrk="0" hangingPunct="1">
              <a:lnSpc>
                <a:spcPct val="100000"/>
              </a:lnSpc>
              <a:spcBef>
                <a:spcPts val="365"/>
              </a:spcBef>
              <a:spcAft>
                <a:spcPts val="0"/>
              </a:spcAft>
              <a:buClrTx/>
              <a:buSzTx/>
              <a:buFontTx/>
              <a:buNone/>
              <a:tabLst/>
              <a:defRPr/>
            </a:pPr>
            <a:r>
              <a:rPr kumimoji="0" sz="1600" b="1" i="0" u="none" strike="noStrike" kern="0" cap="none" spc="0" normalizeH="0" baseline="0" noProof="0" dirty="0">
                <a:ln>
                  <a:noFill/>
                </a:ln>
                <a:solidFill>
                  <a:srgbClr val="006169"/>
                </a:solidFill>
                <a:effectLst/>
                <a:uLnTx/>
                <a:uFillTx/>
                <a:latin typeface="Segoe UI"/>
                <a:cs typeface="Segoe UI"/>
              </a:rPr>
              <a:t>Execution</a:t>
            </a:r>
            <a:r>
              <a:rPr kumimoji="0" sz="1600" b="1" i="0" u="none" strike="noStrike" kern="0" cap="none" spc="-85" normalizeH="0" baseline="0" noProof="0" dirty="0">
                <a:ln>
                  <a:noFill/>
                </a:ln>
                <a:solidFill>
                  <a:srgbClr val="006169"/>
                </a:solidFill>
                <a:effectLst/>
                <a:uLnTx/>
                <a:uFillTx/>
                <a:latin typeface="Segoe UI"/>
                <a:cs typeface="Segoe UI"/>
              </a:rPr>
              <a:t> </a:t>
            </a:r>
            <a:r>
              <a:rPr kumimoji="0" sz="1600" b="1" i="0" u="none" strike="noStrike" kern="0" cap="none" spc="-10" normalizeH="0" baseline="0" noProof="0" dirty="0">
                <a:ln>
                  <a:noFill/>
                </a:ln>
                <a:solidFill>
                  <a:srgbClr val="006169"/>
                </a:solidFill>
                <a:effectLst/>
                <a:uLnTx/>
                <a:uFillTx/>
                <a:latin typeface="Segoe UI"/>
                <a:cs typeface="Segoe UI"/>
              </a:rPr>
              <a:t>Speed</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10795" lvl="0" indent="0" defTabSz="914400" eaLnBrk="1" fontAlgn="auto" latinLnBrk="0" hangingPunct="1">
              <a:lnSpc>
                <a:spcPct val="100000"/>
              </a:lnSpc>
              <a:spcBef>
                <a:spcPts val="2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Covered</a:t>
            </a:r>
            <a:r>
              <a:rPr kumimoji="0" sz="1200" b="0" i="0" u="none" strike="noStrike" kern="0" cap="none" spc="-5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conductor</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can</a:t>
            </a:r>
            <a:r>
              <a:rPr kumimoji="0" sz="1200" b="0" i="0" u="none" strike="noStrike" kern="0" cap="none" spc="-35"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be </a:t>
            </a:r>
            <a:r>
              <a:rPr kumimoji="0" sz="1200" b="0" i="0" u="none" strike="noStrike" kern="0" cap="none" spc="0" normalizeH="0" baseline="0" noProof="0" dirty="0">
                <a:ln>
                  <a:noFill/>
                </a:ln>
                <a:solidFill>
                  <a:sysClr val="windowText" lastClr="000000"/>
                </a:solidFill>
                <a:effectLst/>
                <a:uLnTx/>
                <a:uFillTx/>
                <a:latin typeface="Segoe UI"/>
                <a:cs typeface="Segoe UI"/>
              </a:rPr>
              <a:t>deployed</a:t>
            </a:r>
            <a:r>
              <a:rPr kumimoji="0" sz="1200" b="0" i="0" u="none" strike="noStrike" kern="0" cap="none" spc="-4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within</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16–24+ </a:t>
            </a:r>
            <a:r>
              <a:rPr kumimoji="0" sz="1200" b="0" i="0" u="none" strike="noStrike" kern="0" cap="none" spc="0" normalizeH="0" baseline="0" noProof="0" dirty="0">
                <a:ln>
                  <a:noFill/>
                </a:ln>
                <a:solidFill>
                  <a:sysClr val="windowText" lastClr="000000"/>
                </a:solidFill>
                <a:effectLst/>
                <a:uLnTx/>
                <a:uFillTx/>
                <a:latin typeface="Segoe UI"/>
                <a:cs typeface="Segoe UI"/>
              </a:rPr>
              <a:t>months,</a:t>
            </a:r>
            <a:r>
              <a:rPr kumimoji="0" sz="1200" b="0" i="0" u="none" strike="noStrike" kern="0" cap="none" spc="-1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and</a:t>
            </a:r>
            <a:r>
              <a:rPr kumimoji="0" sz="1200" b="0" i="0" u="none" strike="noStrike" kern="0" cap="none" spc="-1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sometimes faster</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00000"/>
              </a:lnSpc>
              <a:spcBef>
                <a:spcPts val="395"/>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Segoe UI"/>
                <a:cs typeface="Segoe UI"/>
              </a:rPr>
              <a:t>Undergrounding</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generally </a:t>
            </a:r>
            <a:r>
              <a:rPr kumimoji="0" sz="1200" b="0" i="0" u="none" strike="noStrike" kern="0" cap="none" spc="0" normalizeH="0" baseline="0" noProof="0" dirty="0">
                <a:ln>
                  <a:noFill/>
                </a:ln>
                <a:solidFill>
                  <a:sysClr val="windowText" lastClr="000000"/>
                </a:solidFill>
                <a:effectLst/>
                <a:uLnTx/>
                <a:uFillTx/>
                <a:latin typeface="Segoe UI"/>
                <a:cs typeface="Segoe UI"/>
              </a:rPr>
              <a:t>takes</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25–48+</a:t>
            </a:r>
            <a:r>
              <a:rPr kumimoji="0" sz="1200" b="0" i="0" u="none" strike="noStrike" kern="0" cap="none" spc="-10" normalizeH="0" baseline="0" noProof="0" dirty="0">
                <a:ln>
                  <a:noFill/>
                </a:ln>
                <a:solidFill>
                  <a:sysClr val="windowText" lastClr="000000"/>
                </a:solidFill>
                <a:effectLst/>
                <a:uLnTx/>
                <a:uFillTx/>
                <a:latin typeface="Segoe UI"/>
                <a:cs typeface="Segoe UI"/>
              </a:rPr>
              <a:t> months</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9" name="object 9"/>
          <p:cNvSpPr txBox="1"/>
          <p:nvPr/>
        </p:nvSpPr>
        <p:spPr>
          <a:xfrm>
            <a:off x="9283968" y="2166783"/>
            <a:ext cx="1784350" cy="3681095"/>
          </a:xfrm>
          <a:prstGeom prst="rect">
            <a:avLst/>
          </a:prstGeom>
        </p:spPr>
        <p:txBody>
          <a:bodyPr vert="horz" wrap="square" lIns="0" tIns="46355" rIns="0" bIns="0" rtlCol="0">
            <a:spAutoFit/>
          </a:bodyPr>
          <a:lstStyle/>
          <a:p>
            <a:pPr marL="12700" marR="0" lvl="0" indent="0" defTabSz="914400" eaLnBrk="1" fontAlgn="auto" latinLnBrk="0" hangingPunct="1">
              <a:lnSpc>
                <a:spcPct val="100000"/>
              </a:lnSpc>
              <a:spcBef>
                <a:spcPts val="365"/>
              </a:spcBef>
              <a:spcAft>
                <a:spcPts val="0"/>
              </a:spcAft>
              <a:buClrTx/>
              <a:buSzTx/>
              <a:buFontTx/>
              <a:buNone/>
              <a:tabLst/>
              <a:defRPr/>
            </a:pPr>
            <a:r>
              <a:rPr kumimoji="0" sz="1600" b="1" i="0" u="none" strike="noStrike" kern="0" cap="none" spc="0" normalizeH="0" baseline="0" noProof="0" dirty="0">
                <a:ln>
                  <a:noFill/>
                </a:ln>
                <a:solidFill>
                  <a:srgbClr val="006169"/>
                </a:solidFill>
                <a:effectLst/>
                <a:uLnTx/>
                <a:uFillTx/>
                <a:latin typeface="Segoe UI"/>
                <a:cs typeface="Segoe UI"/>
              </a:rPr>
              <a:t>Unique</a:t>
            </a:r>
            <a:r>
              <a:rPr kumimoji="0" sz="1600" b="1" i="0" u="none" strike="noStrike" kern="0" cap="none" spc="-40" normalizeH="0" baseline="0" noProof="0" dirty="0">
                <a:ln>
                  <a:noFill/>
                </a:ln>
                <a:solidFill>
                  <a:srgbClr val="006169"/>
                </a:solidFill>
                <a:effectLst/>
                <a:uLnTx/>
                <a:uFillTx/>
                <a:latin typeface="Segoe UI"/>
                <a:cs typeface="Segoe UI"/>
              </a:rPr>
              <a:t> </a:t>
            </a:r>
            <a:r>
              <a:rPr kumimoji="0" sz="1600" b="1" i="0" u="none" strike="noStrike" kern="0" cap="none" spc="-10" normalizeH="0" baseline="0" noProof="0" dirty="0">
                <a:ln>
                  <a:noFill/>
                </a:ln>
                <a:solidFill>
                  <a:srgbClr val="006169"/>
                </a:solidFill>
                <a:effectLst/>
                <a:uLnTx/>
                <a:uFillTx/>
                <a:latin typeface="Segoe UI"/>
                <a:cs typeface="Segoe UI"/>
              </a:rPr>
              <a:t>Factors</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3335" marR="16510" lvl="0" indent="0" defTabSz="914400" eaLnBrk="1" fontAlgn="auto" latinLnBrk="0" hangingPunct="1">
              <a:lnSpc>
                <a:spcPct val="100000"/>
              </a:lnSpc>
              <a:spcBef>
                <a:spcPts val="20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Segoe UI"/>
                <a:cs typeface="Segoe UI"/>
              </a:rPr>
              <a:t>Undergrounding</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is </a:t>
            </a:r>
            <a:r>
              <a:rPr kumimoji="0" sz="1200" b="0" i="0" u="none" strike="noStrike" kern="0" cap="none" spc="0" normalizeH="0" baseline="0" noProof="0" dirty="0">
                <a:ln>
                  <a:noFill/>
                </a:ln>
                <a:solidFill>
                  <a:sysClr val="windowText" lastClr="000000"/>
                </a:solidFill>
                <a:effectLst/>
                <a:uLnTx/>
                <a:uFillTx/>
                <a:latin typeface="Segoe UI"/>
                <a:cs typeface="Segoe UI"/>
              </a:rPr>
              <a:t>considered</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where</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there</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is:</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6364" marR="0" lvl="0" indent="-113664" defTabSz="914400" eaLnBrk="1" fontAlgn="auto" latinLnBrk="0" hangingPunct="1">
              <a:lnSpc>
                <a:spcPct val="100000"/>
              </a:lnSpc>
              <a:spcBef>
                <a:spcPts val="195"/>
              </a:spcBef>
              <a:spcAft>
                <a:spcPts val="0"/>
              </a:spcAft>
              <a:buClrTx/>
              <a:buSzTx/>
              <a:buFont typeface="Arial"/>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High</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burn</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frequency</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6364" marR="0" lvl="0" indent="-113664" defTabSz="914400" eaLnBrk="1" fontAlgn="auto" latinLnBrk="0" hangingPunct="1">
              <a:lnSpc>
                <a:spcPct val="100000"/>
              </a:lnSpc>
              <a:spcBef>
                <a:spcPts val="200"/>
              </a:spcBef>
              <a:spcAft>
                <a:spcPts val="0"/>
              </a:spcAft>
              <a:buClrTx/>
              <a:buSzTx/>
              <a:buFont typeface="Arial"/>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Limited</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egress</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6364" marR="20955" lvl="0" indent="-113030" algn="just" defTabSz="914400" eaLnBrk="1" fontAlgn="auto" latinLnBrk="0" hangingPunct="1">
              <a:lnSpc>
                <a:spcPct val="100000"/>
              </a:lnSpc>
              <a:spcBef>
                <a:spcPts val="204"/>
              </a:spcBef>
              <a:spcAft>
                <a:spcPts val="0"/>
              </a:spcAft>
              <a:buClrTx/>
              <a:buSzTx/>
              <a:buFont typeface="Arial"/>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Wind</a:t>
            </a:r>
            <a:r>
              <a:rPr kumimoji="0" sz="1200" b="0" i="0" u="none" strike="noStrike" kern="0" cap="none" spc="-1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speeds</a:t>
            </a:r>
            <a:r>
              <a:rPr kumimoji="0" sz="1200" b="0" i="0" u="none" strike="noStrike" kern="0" cap="none" spc="-10" normalizeH="0" baseline="0" noProof="0" dirty="0">
                <a:ln>
                  <a:noFill/>
                </a:ln>
                <a:solidFill>
                  <a:sysClr val="windowText" lastClr="000000"/>
                </a:solidFill>
                <a:effectLst/>
                <a:uLnTx/>
                <a:uFillTx/>
                <a:latin typeface="Segoe UI"/>
                <a:cs typeface="Segoe UI"/>
              </a:rPr>
              <a:t> exceeding </a:t>
            </a:r>
            <a:r>
              <a:rPr kumimoji="0" sz="1200" b="0" i="0" u="none" strike="noStrike" kern="0" cap="none" spc="0" normalizeH="0" baseline="0" noProof="0" dirty="0">
                <a:ln>
                  <a:noFill/>
                </a:ln>
                <a:solidFill>
                  <a:sysClr val="windowText" lastClr="000000"/>
                </a:solidFill>
                <a:effectLst/>
                <a:uLnTx/>
                <a:uFillTx/>
                <a:latin typeface="Segoe UI"/>
                <a:cs typeface="Segoe UI"/>
              </a:rPr>
              <a:t>covered</a:t>
            </a:r>
            <a:r>
              <a:rPr kumimoji="0" sz="1200" b="0" i="0" u="none" strike="noStrike" kern="0" cap="none" spc="-6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conductor</a:t>
            </a:r>
            <a:r>
              <a:rPr kumimoji="0" sz="1200" b="0" i="0" u="none" strike="noStrike" kern="0" cap="none" spc="-50"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PSPS </a:t>
            </a:r>
            <a:r>
              <a:rPr kumimoji="0" sz="1200" b="0" i="0" u="none" strike="noStrike" kern="0" cap="none" spc="-10" normalizeH="0" baseline="0" noProof="0" dirty="0">
                <a:ln>
                  <a:noFill/>
                </a:ln>
                <a:solidFill>
                  <a:sysClr val="windowText" lastClr="000000"/>
                </a:solidFill>
                <a:effectLst/>
                <a:uLnTx/>
                <a:uFillTx/>
                <a:latin typeface="Segoe UI"/>
                <a:cs typeface="Segoe UI"/>
              </a:rPr>
              <a:t>thresholds</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6364" marR="128905" lvl="0" indent="-113030" defTabSz="914400" eaLnBrk="1" fontAlgn="auto" latinLnBrk="0" hangingPunct="1">
              <a:lnSpc>
                <a:spcPct val="100000"/>
              </a:lnSpc>
              <a:spcBef>
                <a:spcPts val="195"/>
              </a:spcBef>
              <a:spcAft>
                <a:spcPts val="0"/>
              </a:spcAft>
              <a:buClrTx/>
              <a:buSzTx/>
              <a:buFont typeface="Arial"/>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Exceptionally</a:t>
            </a:r>
            <a:r>
              <a:rPr kumimoji="0" sz="1200" b="0" i="0" u="none" strike="noStrike" kern="0" cap="none" spc="-85"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high </a:t>
            </a:r>
            <a:r>
              <a:rPr kumimoji="0" sz="1200" b="0" i="0" u="none" strike="noStrike" kern="0" cap="none" spc="0" normalizeH="0" baseline="0" noProof="0" dirty="0">
                <a:ln>
                  <a:noFill/>
                </a:ln>
                <a:solidFill>
                  <a:sysClr val="windowText" lastClr="000000"/>
                </a:solidFill>
                <a:effectLst/>
                <a:uLnTx/>
                <a:uFillTx/>
                <a:latin typeface="Segoe UI"/>
                <a:cs typeface="Segoe UI"/>
              </a:rPr>
              <a:t>potential</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consequence </a:t>
            </a:r>
            <a:r>
              <a:rPr kumimoji="0" sz="1200" b="0" i="0" u="none" strike="noStrike" kern="0" cap="none" spc="0" normalizeH="0" baseline="0" noProof="0" dirty="0">
                <a:ln>
                  <a:noFill/>
                </a:ln>
                <a:solidFill>
                  <a:sysClr val="windowText" lastClr="000000"/>
                </a:solidFill>
                <a:effectLst/>
                <a:uLnTx/>
                <a:uFillTx/>
                <a:latin typeface="Segoe UI"/>
                <a:cs typeface="Segoe UI"/>
              </a:rPr>
              <a:t>(&gt;10,000</a:t>
            </a:r>
            <a:r>
              <a:rPr kumimoji="0" sz="1200" b="0" i="0" u="none" strike="noStrike" kern="0" cap="none" spc="1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acres)</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6364" marR="0" lvl="0" indent="-113664" defTabSz="914400" eaLnBrk="1" fontAlgn="auto" latinLnBrk="0" hangingPunct="1">
              <a:lnSpc>
                <a:spcPct val="100000"/>
              </a:lnSpc>
              <a:spcBef>
                <a:spcPts val="200"/>
              </a:spcBef>
              <a:spcAft>
                <a:spcPts val="0"/>
              </a:spcAft>
              <a:buClrTx/>
              <a:buSzTx/>
              <a:buFont typeface="Arial"/>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Operational</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feasibility</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267335" marR="60960" lvl="0" indent="0" algn="ctr" defTabSz="914400" eaLnBrk="1" fontAlgn="auto" latinLnBrk="0" hangingPunct="1">
              <a:lnSpc>
                <a:spcPct val="100000"/>
              </a:lnSpc>
              <a:spcBef>
                <a:spcPts val="919"/>
              </a:spcBef>
              <a:spcAft>
                <a:spcPts val="0"/>
              </a:spcAft>
              <a:buClrTx/>
              <a:buSzTx/>
              <a:buFontTx/>
              <a:buNone/>
              <a:tabLst/>
              <a:defRPr/>
            </a:pPr>
            <a:r>
              <a:rPr kumimoji="0" sz="1200" b="0" i="1" u="none" strike="noStrike" kern="0" cap="none" spc="0" normalizeH="0" baseline="0" noProof="0" dirty="0">
                <a:ln>
                  <a:noFill/>
                </a:ln>
                <a:solidFill>
                  <a:sysClr val="windowText" lastClr="000000"/>
                </a:solidFill>
                <a:effectLst/>
                <a:uLnTx/>
                <a:uFillTx/>
                <a:latin typeface="Segoe UI"/>
                <a:cs typeface="Segoe UI"/>
              </a:rPr>
              <a:t>Several</a:t>
            </a:r>
            <a:r>
              <a:rPr kumimoji="0" sz="1200" b="0" i="1" u="none" strike="noStrike" kern="0" cap="none" spc="-25" normalizeH="0" baseline="0" noProof="0" dirty="0">
                <a:ln>
                  <a:noFill/>
                </a:ln>
                <a:solidFill>
                  <a:sysClr val="windowText" lastClr="000000"/>
                </a:solidFill>
                <a:effectLst/>
                <a:uLnTx/>
                <a:uFillTx/>
                <a:latin typeface="Segoe UI"/>
                <a:cs typeface="Segoe UI"/>
              </a:rPr>
              <a:t> </a:t>
            </a:r>
            <a:r>
              <a:rPr kumimoji="0" sz="1200" b="0" i="1" u="none" strike="noStrike" kern="0" cap="none" spc="0" normalizeH="0" baseline="0" noProof="0" dirty="0">
                <a:ln>
                  <a:noFill/>
                </a:ln>
                <a:solidFill>
                  <a:sysClr val="windowText" lastClr="000000"/>
                </a:solidFill>
                <a:effectLst/>
                <a:uLnTx/>
                <a:uFillTx/>
                <a:latin typeface="Segoe UI"/>
                <a:cs typeface="Segoe UI"/>
              </a:rPr>
              <a:t>hundred</a:t>
            </a:r>
            <a:r>
              <a:rPr kumimoji="0" sz="1200" b="0" i="1" u="none" strike="noStrike" kern="0" cap="none" spc="-25" normalizeH="0" baseline="0" noProof="0" dirty="0">
                <a:ln>
                  <a:noFill/>
                </a:ln>
                <a:solidFill>
                  <a:sysClr val="windowText" lastClr="000000"/>
                </a:solidFill>
                <a:effectLst/>
                <a:uLnTx/>
                <a:uFillTx/>
                <a:latin typeface="Segoe UI"/>
                <a:cs typeface="Segoe UI"/>
              </a:rPr>
              <a:t> </a:t>
            </a:r>
            <a:r>
              <a:rPr kumimoji="0" sz="1200" b="0" i="1" u="none" strike="noStrike" kern="0" cap="none" spc="-10" normalizeH="0" baseline="0" noProof="0" dirty="0">
                <a:ln>
                  <a:noFill/>
                </a:ln>
                <a:solidFill>
                  <a:sysClr val="windowText" lastClr="000000"/>
                </a:solidFill>
                <a:effectLst/>
                <a:uLnTx/>
                <a:uFillTx/>
                <a:latin typeface="Segoe UI"/>
                <a:cs typeface="Segoe UI"/>
              </a:rPr>
              <a:t>miles </a:t>
            </a:r>
            <a:r>
              <a:rPr kumimoji="0" sz="1200" b="0" i="1" u="none" strike="noStrike" kern="0" cap="none" spc="0" normalizeH="0" baseline="0" noProof="0" dirty="0">
                <a:ln>
                  <a:noFill/>
                </a:ln>
                <a:solidFill>
                  <a:sysClr val="windowText" lastClr="000000"/>
                </a:solidFill>
                <a:effectLst/>
                <a:uLnTx/>
                <a:uFillTx/>
                <a:latin typeface="Segoe UI"/>
                <a:cs typeface="Segoe UI"/>
              </a:rPr>
              <a:t>currently</a:t>
            </a:r>
            <a:r>
              <a:rPr kumimoji="0" sz="1200" b="0" i="1" u="none" strike="noStrike" kern="0" cap="none" spc="-15" normalizeH="0" baseline="0" noProof="0" dirty="0">
                <a:ln>
                  <a:noFill/>
                </a:ln>
                <a:solidFill>
                  <a:sysClr val="windowText" lastClr="000000"/>
                </a:solidFill>
                <a:effectLst/>
                <a:uLnTx/>
                <a:uFillTx/>
                <a:latin typeface="Segoe UI"/>
                <a:cs typeface="Segoe UI"/>
              </a:rPr>
              <a:t> </a:t>
            </a:r>
            <a:r>
              <a:rPr kumimoji="0" sz="1200" b="0" i="1" u="none" strike="noStrike" kern="0" cap="none" spc="-10" normalizeH="0" baseline="0" noProof="0" dirty="0">
                <a:ln>
                  <a:noFill/>
                </a:ln>
                <a:solidFill>
                  <a:sysClr val="windowText" lastClr="000000"/>
                </a:solidFill>
                <a:effectLst/>
                <a:uLnTx/>
                <a:uFillTx/>
                <a:latin typeface="Segoe UI"/>
                <a:cs typeface="Segoe UI"/>
              </a:rPr>
              <a:t>under evaluation</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211454" marR="5080" lvl="0" indent="0" algn="ctr" defTabSz="914400" eaLnBrk="1" fontAlgn="auto" latinLnBrk="0" hangingPunct="1">
              <a:lnSpc>
                <a:spcPct val="100000"/>
              </a:lnSpc>
              <a:spcBef>
                <a:spcPts val="0"/>
              </a:spcBef>
              <a:spcAft>
                <a:spcPts val="0"/>
              </a:spcAft>
              <a:buClrTx/>
              <a:buSzTx/>
              <a:buFontTx/>
              <a:buNone/>
              <a:tabLst/>
              <a:defRPr/>
            </a:pPr>
            <a:r>
              <a:rPr kumimoji="0" sz="1200" b="0" i="1" u="none" strike="noStrike" kern="0" cap="none" spc="0" normalizeH="0" baseline="0" noProof="0" dirty="0">
                <a:ln>
                  <a:noFill/>
                </a:ln>
                <a:solidFill>
                  <a:sysClr val="windowText" lastClr="000000"/>
                </a:solidFill>
                <a:effectLst/>
                <a:uLnTx/>
                <a:uFillTx/>
                <a:latin typeface="Segoe UI"/>
                <a:cs typeface="Segoe UI"/>
              </a:rPr>
              <a:t>for</a:t>
            </a:r>
            <a:r>
              <a:rPr kumimoji="0" sz="1200" b="0" i="1" u="none" strike="noStrike" kern="0" cap="none" spc="-35" normalizeH="0" baseline="0" noProof="0" dirty="0">
                <a:ln>
                  <a:noFill/>
                </a:ln>
                <a:solidFill>
                  <a:sysClr val="windowText" lastClr="000000"/>
                </a:solidFill>
                <a:effectLst/>
                <a:uLnTx/>
                <a:uFillTx/>
                <a:latin typeface="Segoe UI"/>
                <a:cs typeface="Segoe UI"/>
              </a:rPr>
              <a:t> </a:t>
            </a:r>
            <a:r>
              <a:rPr kumimoji="0" sz="1200" b="0" i="1" u="none" strike="noStrike" kern="0" cap="none" spc="0" normalizeH="0" baseline="0" noProof="0" dirty="0">
                <a:ln>
                  <a:noFill/>
                </a:ln>
                <a:solidFill>
                  <a:sysClr val="windowText" lastClr="000000"/>
                </a:solidFill>
                <a:effectLst/>
                <a:uLnTx/>
                <a:uFillTx/>
                <a:latin typeface="Segoe UI"/>
                <a:cs typeface="Segoe UI"/>
              </a:rPr>
              <a:t>additional</a:t>
            </a:r>
            <a:r>
              <a:rPr kumimoji="0" sz="1200" b="0" i="1" u="none" strike="noStrike" kern="0" cap="none" spc="-15" normalizeH="0" baseline="0" noProof="0" dirty="0">
                <a:ln>
                  <a:noFill/>
                </a:ln>
                <a:solidFill>
                  <a:sysClr val="windowText" lastClr="000000"/>
                </a:solidFill>
                <a:effectLst/>
                <a:uLnTx/>
                <a:uFillTx/>
                <a:latin typeface="Segoe UI"/>
                <a:cs typeface="Segoe UI"/>
              </a:rPr>
              <a:t> </a:t>
            </a:r>
            <a:r>
              <a:rPr kumimoji="0" sz="1200" b="0" i="1" u="none" strike="noStrike" kern="0" cap="none" spc="-10" normalizeH="0" baseline="0" noProof="0" dirty="0">
                <a:ln>
                  <a:noFill/>
                </a:ln>
                <a:solidFill>
                  <a:sysClr val="windowText" lastClr="000000"/>
                </a:solidFill>
                <a:effectLst/>
                <a:uLnTx/>
                <a:uFillTx/>
                <a:latin typeface="Segoe UI"/>
                <a:cs typeface="Segoe UI"/>
              </a:rPr>
              <a:t>enhanced </a:t>
            </a:r>
            <a:r>
              <a:rPr kumimoji="0" sz="1200" b="0" i="1" u="none" strike="noStrike" kern="0" cap="none" spc="0" normalizeH="0" baseline="0" noProof="0" dirty="0">
                <a:ln>
                  <a:noFill/>
                </a:ln>
                <a:solidFill>
                  <a:sysClr val="windowText" lastClr="000000"/>
                </a:solidFill>
                <a:effectLst/>
                <a:uLnTx/>
                <a:uFillTx/>
                <a:latin typeface="Segoe UI"/>
                <a:cs typeface="Segoe UI"/>
              </a:rPr>
              <a:t>mitigation,</a:t>
            </a:r>
            <a:r>
              <a:rPr kumimoji="0" sz="1200" b="0" i="1" u="none" strike="noStrike" kern="0" cap="none" spc="-30" normalizeH="0" baseline="0" noProof="0" dirty="0">
                <a:ln>
                  <a:noFill/>
                </a:ln>
                <a:solidFill>
                  <a:sysClr val="windowText" lastClr="000000"/>
                </a:solidFill>
                <a:effectLst/>
                <a:uLnTx/>
                <a:uFillTx/>
                <a:latin typeface="Segoe UI"/>
                <a:cs typeface="Segoe UI"/>
              </a:rPr>
              <a:t> </a:t>
            </a:r>
            <a:r>
              <a:rPr kumimoji="0" sz="1200" b="0" i="1" u="none" strike="noStrike" kern="0" cap="none" spc="-10" normalizeH="0" baseline="0" noProof="0" dirty="0">
                <a:ln>
                  <a:noFill/>
                </a:ln>
                <a:solidFill>
                  <a:sysClr val="windowText" lastClr="000000"/>
                </a:solidFill>
                <a:effectLst/>
                <a:uLnTx/>
                <a:uFillTx/>
                <a:latin typeface="Segoe UI"/>
                <a:cs typeface="Segoe UI"/>
              </a:rPr>
              <a:t>including undergrounding</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10" name="object 10"/>
          <p:cNvSpPr txBox="1"/>
          <p:nvPr/>
        </p:nvSpPr>
        <p:spPr>
          <a:xfrm>
            <a:off x="3583016" y="2200038"/>
            <a:ext cx="2026920" cy="2193925"/>
          </a:xfrm>
          <a:prstGeom prst="rect">
            <a:avLst/>
          </a:prstGeom>
        </p:spPr>
        <p:txBody>
          <a:bodyPr vert="horz" wrap="square" lIns="0" tIns="27305" rIns="0" bIns="0" rtlCol="0">
            <a:spAutoFit/>
          </a:bodyPr>
          <a:lstStyle/>
          <a:p>
            <a:pPr marL="38100" marR="0" lvl="0" indent="0" defTabSz="914400" eaLnBrk="1" fontAlgn="auto" latinLnBrk="0" hangingPunct="1">
              <a:lnSpc>
                <a:spcPct val="100000"/>
              </a:lnSpc>
              <a:spcBef>
                <a:spcPts val="215"/>
              </a:spcBef>
              <a:spcAft>
                <a:spcPts val="0"/>
              </a:spcAft>
              <a:buClrTx/>
              <a:buSzTx/>
              <a:buFontTx/>
              <a:buNone/>
              <a:tabLst/>
              <a:defRPr/>
            </a:pPr>
            <a:r>
              <a:rPr kumimoji="0" sz="1600" b="1" i="0" u="none" strike="noStrike" kern="0" cap="none" spc="0" normalizeH="0" baseline="0" noProof="0" dirty="0">
                <a:ln>
                  <a:noFill/>
                </a:ln>
                <a:solidFill>
                  <a:srgbClr val="006169"/>
                </a:solidFill>
                <a:effectLst/>
                <a:uLnTx/>
                <a:uFillTx/>
                <a:latin typeface="Segoe UI"/>
                <a:cs typeface="Segoe UI"/>
              </a:rPr>
              <a:t>Cost</a:t>
            </a:r>
            <a:r>
              <a:rPr kumimoji="0" sz="1600" b="1" i="0" u="none" strike="noStrike" kern="0" cap="none" spc="-25" normalizeH="0" baseline="0" noProof="0" dirty="0">
                <a:ln>
                  <a:noFill/>
                </a:ln>
                <a:solidFill>
                  <a:srgbClr val="006169"/>
                </a:solidFill>
                <a:effectLst/>
                <a:uLnTx/>
                <a:uFillTx/>
                <a:latin typeface="Segoe UI"/>
                <a:cs typeface="Segoe UI"/>
              </a:rPr>
              <a:t> </a:t>
            </a:r>
            <a:r>
              <a:rPr kumimoji="0" sz="1600" b="1" i="0" u="none" strike="noStrike" kern="0" cap="none" spc="0" normalizeH="0" baseline="0" noProof="0" dirty="0">
                <a:ln>
                  <a:noFill/>
                </a:ln>
                <a:solidFill>
                  <a:srgbClr val="006169"/>
                </a:solidFill>
                <a:effectLst/>
                <a:uLnTx/>
                <a:uFillTx/>
                <a:latin typeface="Segoe UI"/>
                <a:cs typeface="Segoe UI"/>
              </a:rPr>
              <a:t>to</a:t>
            </a:r>
            <a:r>
              <a:rPr kumimoji="0" sz="1600" b="1" i="0" u="none" strike="noStrike" kern="0" cap="none" spc="-20" normalizeH="0" baseline="0" noProof="0" dirty="0">
                <a:ln>
                  <a:noFill/>
                </a:ln>
                <a:solidFill>
                  <a:srgbClr val="006169"/>
                </a:solidFill>
                <a:effectLst/>
                <a:uLnTx/>
                <a:uFillTx/>
                <a:latin typeface="Segoe UI"/>
                <a:cs typeface="Segoe UI"/>
              </a:rPr>
              <a:t> </a:t>
            </a:r>
            <a:r>
              <a:rPr kumimoji="0" sz="1600" b="1" i="0" u="none" strike="noStrike" kern="0" cap="none" spc="-10" normalizeH="0" baseline="0" noProof="0" dirty="0">
                <a:ln>
                  <a:noFill/>
                </a:ln>
                <a:solidFill>
                  <a:srgbClr val="006169"/>
                </a:solidFill>
                <a:effectLst/>
                <a:uLnTx/>
                <a:uFillTx/>
                <a:latin typeface="Segoe UI"/>
                <a:cs typeface="Segoe UI"/>
              </a:rPr>
              <a:t>Implement</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38100" marR="30480" lvl="0" indent="0" defTabSz="914400" eaLnBrk="1" fontAlgn="auto" latinLnBrk="0" hangingPunct="1">
              <a:lnSpc>
                <a:spcPct val="100000"/>
              </a:lnSpc>
              <a:spcBef>
                <a:spcPts val="8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Covered</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conductor </a:t>
            </a:r>
            <a:r>
              <a:rPr kumimoji="0" sz="1200" b="0" i="0" u="none" strike="noStrike" kern="0" cap="none" spc="0" normalizeH="0" baseline="0" noProof="0" dirty="0">
                <a:ln>
                  <a:noFill/>
                </a:ln>
                <a:solidFill>
                  <a:sysClr val="windowText" lastClr="000000"/>
                </a:solidFill>
                <a:effectLst/>
                <a:uLnTx/>
                <a:uFillTx/>
                <a:latin typeface="Segoe UI"/>
                <a:cs typeface="Segoe UI"/>
              </a:rPr>
              <a:t>installation</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costs</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significantly </a:t>
            </a:r>
            <a:r>
              <a:rPr kumimoji="0" sz="1200" b="0" i="0" u="none" strike="noStrike" kern="0" cap="none" spc="0" normalizeH="0" baseline="0" noProof="0" dirty="0">
                <a:ln>
                  <a:noFill/>
                </a:ln>
                <a:solidFill>
                  <a:sysClr val="windowText" lastClr="000000"/>
                </a:solidFill>
                <a:effectLst/>
                <a:uLnTx/>
                <a:uFillTx/>
                <a:latin typeface="Segoe UI"/>
                <a:cs typeface="Segoe UI"/>
              </a:rPr>
              <a:t>lower</a:t>
            </a:r>
            <a:r>
              <a:rPr kumimoji="0" sz="1200" b="0" i="0" u="none" strike="noStrike" kern="0" cap="none" spc="-4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than</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undergrounding</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38100" marR="160020" lvl="0" indent="0" defTabSz="914400" eaLnBrk="1" fontAlgn="auto" latinLnBrk="0" hangingPunct="1">
              <a:lnSpc>
                <a:spcPct val="100000"/>
              </a:lnSpc>
              <a:spcBef>
                <a:spcPts val="40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Segoe UI"/>
                <a:cs typeface="Segoe UI"/>
              </a:rPr>
              <a:t>Undergrounding</a:t>
            </a:r>
            <a:r>
              <a:rPr kumimoji="0" sz="1200" b="0" i="0" u="none" strike="noStrike" kern="0" cap="none" spc="1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costs</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vary </a:t>
            </a:r>
            <a:r>
              <a:rPr kumimoji="0" sz="1200" b="0" i="0" u="none" strike="noStrike" kern="0" cap="none" spc="0" normalizeH="0" baseline="0" noProof="0" dirty="0">
                <a:ln>
                  <a:noFill/>
                </a:ln>
                <a:solidFill>
                  <a:sysClr val="windowText" lastClr="000000"/>
                </a:solidFill>
                <a:effectLst/>
                <a:uLnTx/>
                <a:uFillTx/>
                <a:latin typeface="Segoe UI"/>
                <a:cs typeface="Segoe UI"/>
              </a:rPr>
              <a:t>depending</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on</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construction </a:t>
            </a:r>
            <a:r>
              <a:rPr kumimoji="0" sz="1200" b="0" i="0" u="none" strike="noStrike" kern="0" cap="none" spc="0" normalizeH="0" baseline="0" noProof="0" dirty="0">
                <a:ln>
                  <a:noFill/>
                </a:ln>
                <a:solidFill>
                  <a:sysClr val="windowText" lastClr="000000"/>
                </a:solidFill>
                <a:effectLst/>
                <a:uLnTx/>
                <a:uFillTx/>
                <a:latin typeface="Segoe UI"/>
                <a:cs typeface="Segoe UI"/>
              </a:rPr>
              <a:t>methods,</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locational,</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and </a:t>
            </a:r>
            <a:r>
              <a:rPr kumimoji="0" sz="1200" b="0" i="0" u="none" strike="noStrike" kern="0" cap="none" spc="0" normalizeH="0" baseline="0" noProof="0" dirty="0">
                <a:ln>
                  <a:noFill/>
                </a:ln>
                <a:solidFill>
                  <a:sysClr val="windowText" lastClr="000000"/>
                </a:solidFill>
                <a:effectLst/>
                <a:uLnTx/>
                <a:uFillTx/>
                <a:latin typeface="Segoe UI"/>
                <a:cs typeface="Segoe UI"/>
              </a:rPr>
              <a:t>operational</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factors</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639445" marR="0" lvl="0" indent="0" defTabSz="914400" eaLnBrk="1" fontAlgn="auto" latinLnBrk="0" hangingPunct="1">
              <a:lnSpc>
                <a:spcPct val="100000"/>
              </a:lnSpc>
              <a:spcBef>
                <a:spcPts val="450"/>
              </a:spcBef>
              <a:spcAft>
                <a:spcPts val="0"/>
              </a:spcAft>
              <a:buClrTx/>
              <a:buSzTx/>
              <a:buFontTx/>
              <a:buNone/>
              <a:tabLst/>
              <a:defRPr/>
            </a:pPr>
            <a:r>
              <a:rPr kumimoji="0" sz="1100" b="0" i="0" u="none" strike="noStrike" kern="0" cap="none" spc="0" normalizeH="0" baseline="0" noProof="0" dirty="0">
                <a:ln>
                  <a:noFill/>
                </a:ln>
                <a:solidFill>
                  <a:srgbClr val="6F7173"/>
                </a:solidFill>
                <a:effectLst/>
                <a:uLnTx/>
                <a:uFillTx/>
                <a:latin typeface="Segoe UI"/>
                <a:cs typeface="Segoe UI"/>
              </a:rPr>
              <a:t>Cost</a:t>
            </a:r>
            <a:r>
              <a:rPr kumimoji="0" sz="1100" b="0" i="0" u="none" strike="noStrike" kern="0" cap="none" spc="-30" normalizeH="0" baseline="0" noProof="0" dirty="0">
                <a:ln>
                  <a:noFill/>
                </a:ln>
                <a:solidFill>
                  <a:srgbClr val="6F7173"/>
                </a:solidFill>
                <a:effectLst/>
                <a:uLnTx/>
                <a:uFillTx/>
                <a:latin typeface="Segoe UI"/>
                <a:cs typeface="Segoe UI"/>
              </a:rPr>
              <a:t> </a:t>
            </a:r>
            <a:r>
              <a:rPr kumimoji="0" sz="1100" b="0" i="0" u="none" strike="noStrike" kern="0" cap="none" spc="0" normalizeH="0" baseline="0" noProof="0" dirty="0">
                <a:ln>
                  <a:noFill/>
                </a:ln>
                <a:solidFill>
                  <a:srgbClr val="6F7173"/>
                </a:solidFill>
                <a:effectLst/>
                <a:uLnTx/>
                <a:uFillTx/>
                <a:latin typeface="Segoe UI"/>
                <a:cs typeface="Segoe UI"/>
              </a:rPr>
              <a:t>per</a:t>
            </a:r>
            <a:r>
              <a:rPr kumimoji="0" sz="1100" b="0" i="0" u="none" strike="noStrike" kern="0" cap="none" spc="-20" normalizeH="0" baseline="0" noProof="0" dirty="0">
                <a:ln>
                  <a:noFill/>
                </a:ln>
                <a:solidFill>
                  <a:srgbClr val="6F7173"/>
                </a:solidFill>
                <a:effectLst/>
                <a:uLnTx/>
                <a:uFillTx/>
                <a:latin typeface="Segoe UI"/>
                <a:cs typeface="Segoe UI"/>
              </a:rPr>
              <a:t> </a:t>
            </a:r>
            <a:r>
              <a:rPr kumimoji="0" sz="1100" b="0" i="0" u="none" strike="noStrike" kern="0" cap="none" spc="-10" normalizeH="0" baseline="0" noProof="0" dirty="0">
                <a:ln>
                  <a:noFill/>
                </a:ln>
                <a:solidFill>
                  <a:srgbClr val="6F7173"/>
                </a:solidFill>
                <a:effectLst/>
                <a:uLnTx/>
                <a:uFillTx/>
                <a:latin typeface="Segoe UI"/>
                <a:cs typeface="Segoe UI"/>
              </a:rPr>
              <a:t>mile</a:t>
            </a:r>
            <a:r>
              <a:rPr kumimoji="0" sz="1050" b="0" i="0" u="none" strike="noStrike" kern="0" cap="none" spc="-15" normalizeH="0" baseline="27777" noProof="0" dirty="0">
                <a:ln>
                  <a:noFill/>
                </a:ln>
                <a:solidFill>
                  <a:srgbClr val="6F7173"/>
                </a:solidFill>
                <a:effectLst/>
                <a:uLnTx/>
                <a:uFillTx/>
                <a:latin typeface="Segoe UI"/>
                <a:cs typeface="Segoe UI"/>
              </a:rPr>
              <a:t>1</a:t>
            </a:r>
            <a:endParaRPr kumimoji="0" sz="1050" b="0" i="0" u="none" strike="noStrike" kern="0" cap="none" spc="0" normalizeH="0" baseline="27777" noProof="0">
              <a:ln>
                <a:noFill/>
              </a:ln>
              <a:solidFill>
                <a:sysClr val="windowText" lastClr="000000"/>
              </a:solidFill>
              <a:effectLst/>
              <a:uLnTx/>
              <a:uFillTx/>
              <a:latin typeface="Segoe UI"/>
              <a:cs typeface="Segoe UI"/>
            </a:endParaRPr>
          </a:p>
          <a:p>
            <a:pPr marL="63944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6F7173"/>
                </a:solidFill>
                <a:effectLst/>
                <a:uLnTx/>
                <a:uFillTx/>
                <a:latin typeface="Segoe UI"/>
                <a:cs typeface="Segoe UI"/>
              </a:rPr>
              <a:t>$</a:t>
            </a:r>
            <a:r>
              <a:rPr kumimoji="0" sz="1100" b="0" i="0" u="none" strike="noStrike" kern="0" cap="none" spc="-15" normalizeH="0" baseline="0" noProof="0" dirty="0">
                <a:ln>
                  <a:noFill/>
                </a:ln>
                <a:solidFill>
                  <a:srgbClr val="6F7173"/>
                </a:solidFill>
                <a:effectLst/>
                <a:uLnTx/>
                <a:uFillTx/>
                <a:latin typeface="Segoe UI"/>
                <a:cs typeface="Segoe UI"/>
              </a:rPr>
              <a:t> </a:t>
            </a:r>
            <a:r>
              <a:rPr kumimoji="0" sz="1100" b="0" i="0" u="none" strike="noStrike" kern="0" cap="none" spc="0" normalizeH="0" baseline="0" noProof="0" dirty="0">
                <a:ln>
                  <a:noFill/>
                </a:ln>
                <a:solidFill>
                  <a:srgbClr val="6F7173"/>
                </a:solidFill>
                <a:effectLst/>
                <a:uLnTx/>
                <a:uFillTx/>
                <a:latin typeface="Segoe UI"/>
                <a:cs typeface="Segoe UI"/>
              </a:rPr>
              <a:t>in</a:t>
            </a:r>
            <a:r>
              <a:rPr kumimoji="0" sz="1100" b="0" i="0" u="none" strike="noStrike" kern="0" cap="none" spc="-10" normalizeH="0" baseline="0" noProof="0" dirty="0">
                <a:ln>
                  <a:noFill/>
                </a:ln>
                <a:solidFill>
                  <a:srgbClr val="6F7173"/>
                </a:solidFill>
                <a:effectLst/>
                <a:uLnTx/>
                <a:uFillTx/>
                <a:latin typeface="Segoe UI"/>
                <a:cs typeface="Segoe UI"/>
              </a:rPr>
              <a:t> Millions</a:t>
            </a:r>
            <a:endParaRPr kumimoji="0" sz="1100" b="0" i="0" u="none" strike="noStrike" kern="0" cap="none" spc="0" normalizeH="0" baseline="0" noProof="0">
              <a:ln>
                <a:noFill/>
              </a:ln>
              <a:solidFill>
                <a:sysClr val="windowText" lastClr="000000"/>
              </a:solidFill>
              <a:effectLst/>
              <a:uLnTx/>
              <a:uFillTx/>
              <a:latin typeface="Segoe UI"/>
              <a:cs typeface="Segoe UI"/>
            </a:endParaRPr>
          </a:p>
          <a:p>
            <a:pPr marL="497205" marR="0" lvl="0" indent="0" defTabSz="914400" eaLnBrk="1" fontAlgn="auto" latinLnBrk="0" hangingPunct="1">
              <a:lnSpc>
                <a:spcPct val="100000"/>
              </a:lnSpc>
              <a:spcBef>
                <a:spcPts val="180"/>
              </a:spcBef>
              <a:spcAft>
                <a:spcPts val="0"/>
              </a:spcAft>
              <a:buClrTx/>
              <a:buSzTx/>
              <a:buFontTx/>
              <a:buNone/>
              <a:tabLst/>
              <a:defRPr/>
            </a:pPr>
            <a:r>
              <a:rPr kumimoji="0" sz="1000" b="0" i="0" u="none" strike="noStrike" kern="0" cap="none" spc="-20" normalizeH="0" baseline="0" noProof="0" dirty="0">
                <a:ln>
                  <a:noFill/>
                </a:ln>
                <a:solidFill>
                  <a:srgbClr val="404040"/>
                </a:solidFill>
                <a:effectLst/>
                <a:uLnTx/>
                <a:uFillTx/>
                <a:latin typeface="Calibri"/>
                <a:cs typeface="Calibri"/>
              </a:rPr>
              <a:t>~5.5</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11" name="object 11"/>
          <p:cNvGrpSpPr/>
          <p:nvPr/>
        </p:nvGrpSpPr>
        <p:grpSpPr>
          <a:xfrm>
            <a:off x="3811904" y="5225986"/>
            <a:ext cx="1525270" cy="301625"/>
            <a:chOff x="3811904" y="5225986"/>
            <a:chExt cx="1525270" cy="301625"/>
          </a:xfrm>
        </p:grpSpPr>
        <p:sp>
          <p:nvSpPr>
            <p:cNvPr id="12" name="object 12"/>
            <p:cNvSpPr/>
            <p:nvPr/>
          </p:nvSpPr>
          <p:spPr>
            <a:xfrm>
              <a:off x="4738115" y="5414771"/>
              <a:ext cx="436245" cy="107950"/>
            </a:xfrm>
            <a:custGeom>
              <a:avLst/>
              <a:gdLst/>
              <a:ahLst/>
              <a:cxnLst/>
              <a:rect l="l" t="t" r="r" b="b"/>
              <a:pathLst>
                <a:path w="436245" h="107950">
                  <a:moveTo>
                    <a:pt x="435863" y="0"/>
                  </a:moveTo>
                  <a:lnTo>
                    <a:pt x="0" y="0"/>
                  </a:lnTo>
                  <a:lnTo>
                    <a:pt x="0" y="107441"/>
                  </a:lnTo>
                  <a:lnTo>
                    <a:pt x="435863" y="107441"/>
                  </a:lnTo>
                  <a:lnTo>
                    <a:pt x="435863" y="0"/>
                  </a:lnTo>
                  <a:close/>
                </a:path>
              </a:pathLst>
            </a:custGeom>
            <a:solidFill>
              <a:srgbClr val="0061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975734" y="5230748"/>
              <a:ext cx="435609" cy="292100"/>
            </a:xfrm>
            <a:custGeom>
              <a:avLst/>
              <a:gdLst/>
              <a:ahLst/>
              <a:cxnLst/>
              <a:rect l="l" t="t" r="r" b="b"/>
              <a:pathLst>
                <a:path w="435610" h="292100">
                  <a:moveTo>
                    <a:pt x="435101" y="0"/>
                  </a:moveTo>
                  <a:lnTo>
                    <a:pt x="0" y="0"/>
                  </a:lnTo>
                  <a:lnTo>
                    <a:pt x="0" y="291846"/>
                  </a:lnTo>
                  <a:lnTo>
                    <a:pt x="435101" y="291846"/>
                  </a:lnTo>
                  <a:lnTo>
                    <a:pt x="435101"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975734" y="5230748"/>
              <a:ext cx="435609" cy="292100"/>
            </a:xfrm>
            <a:custGeom>
              <a:avLst/>
              <a:gdLst/>
              <a:ahLst/>
              <a:cxnLst/>
              <a:rect l="l" t="t" r="r" b="b"/>
              <a:pathLst>
                <a:path w="435610" h="292100">
                  <a:moveTo>
                    <a:pt x="0" y="0"/>
                  </a:moveTo>
                  <a:lnTo>
                    <a:pt x="435101" y="0"/>
                  </a:lnTo>
                  <a:lnTo>
                    <a:pt x="435101" y="291846"/>
                  </a:lnTo>
                  <a:lnTo>
                    <a:pt x="0" y="291846"/>
                  </a:lnTo>
                  <a:lnTo>
                    <a:pt x="0" y="0"/>
                  </a:lnTo>
                  <a:close/>
                </a:path>
              </a:pathLst>
            </a:custGeom>
            <a:ln w="9525">
              <a:solidFill>
                <a:srgbClr val="B0B3B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3811904" y="5522594"/>
              <a:ext cx="1525270" cy="0"/>
            </a:xfrm>
            <a:custGeom>
              <a:avLst/>
              <a:gdLst/>
              <a:ahLst/>
              <a:cxnLst/>
              <a:rect l="l" t="t" r="r" b="b"/>
              <a:pathLst>
                <a:path w="1525270">
                  <a:moveTo>
                    <a:pt x="0" y="0"/>
                  </a:moveTo>
                  <a:lnTo>
                    <a:pt x="1524762"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3975734" y="4446651"/>
            <a:ext cx="435609" cy="784225"/>
          </a:xfrm>
          <a:prstGeom prst="rect">
            <a:avLst/>
          </a:prstGeom>
          <a:ln w="9525">
            <a:solidFill>
              <a:srgbClr val="A4A4A4"/>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Times New Roman"/>
              <a:cs typeface="Times New Roman"/>
            </a:endParaRPr>
          </a:p>
          <a:p>
            <a:pPr marL="92075" marR="0" lvl="0" indent="0" defTabSz="914400" eaLnBrk="1" fontAlgn="auto" latinLnBrk="0" hangingPunct="1">
              <a:lnSpc>
                <a:spcPct val="100000"/>
              </a:lnSpc>
              <a:spcBef>
                <a:spcPts val="5"/>
              </a:spcBef>
              <a:spcAft>
                <a:spcPts val="0"/>
              </a:spcAft>
              <a:buClrTx/>
              <a:buSzTx/>
              <a:buFontTx/>
              <a:buNone/>
              <a:tabLst/>
              <a:defRPr/>
            </a:pPr>
            <a:r>
              <a:rPr kumimoji="0" sz="1000" b="0" i="0" u="none" strike="noStrike" kern="0" cap="none" spc="-20" normalizeH="0" baseline="0" noProof="0" dirty="0">
                <a:ln>
                  <a:noFill/>
                </a:ln>
                <a:solidFill>
                  <a:srgbClr val="404040"/>
                </a:solidFill>
                <a:effectLst/>
                <a:uLnTx/>
                <a:uFillTx/>
                <a:latin typeface="Calibri"/>
                <a:cs typeface="Calibri"/>
              </a:rPr>
              <a:t>~1.5</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4830547" y="5151741"/>
            <a:ext cx="250190" cy="1784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0" i="0" u="none" strike="noStrike" kern="0" cap="none" spc="-20" normalizeH="0" baseline="0" noProof="0" dirty="0">
                <a:ln>
                  <a:noFill/>
                </a:ln>
                <a:solidFill>
                  <a:srgbClr val="404040"/>
                </a:solidFill>
                <a:effectLst/>
                <a:uLnTx/>
                <a:uFillTx/>
                <a:latin typeface="Calibri"/>
                <a:cs typeface="Calibri"/>
              </a:rPr>
              <a:t>~0.6</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3995124" y="5584277"/>
            <a:ext cx="397510" cy="333375"/>
          </a:xfrm>
          <a:prstGeom prst="rect">
            <a:avLst/>
          </a:prstGeom>
        </p:spPr>
        <p:txBody>
          <a:bodyPr vert="horz" wrap="square" lIns="0" tIns="10160" rIns="0" bIns="0" rtlCol="0">
            <a:spAutoFit/>
          </a:bodyPr>
          <a:lstStyle/>
          <a:p>
            <a:pPr marL="12700" marR="5080" lvl="0" indent="4445" defTabSz="914400" eaLnBrk="1" fontAlgn="auto" latinLnBrk="0" hangingPunct="1">
              <a:lnSpc>
                <a:spcPct val="101699"/>
              </a:lnSpc>
              <a:spcBef>
                <a:spcPts val="80"/>
              </a:spcBef>
              <a:spcAft>
                <a:spcPts val="0"/>
              </a:spcAft>
              <a:buClrTx/>
              <a:buSzTx/>
              <a:buFontTx/>
              <a:buNone/>
              <a:tabLst/>
              <a:defRPr/>
            </a:pPr>
            <a:r>
              <a:rPr kumimoji="0" sz="1000" b="0" i="0" u="none" strike="noStrike" kern="0" cap="none" spc="-10" normalizeH="0" baseline="0" noProof="0" dirty="0">
                <a:ln>
                  <a:noFill/>
                </a:ln>
                <a:solidFill>
                  <a:srgbClr val="585858"/>
                </a:solidFill>
                <a:effectLst/>
                <a:uLnTx/>
                <a:uFillTx/>
                <a:latin typeface="Calibri"/>
                <a:cs typeface="Calibri"/>
              </a:rPr>
              <a:t>Under- ground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4671988" y="5584277"/>
            <a:ext cx="568325" cy="333375"/>
          </a:xfrm>
          <a:prstGeom prst="rect">
            <a:avLst/>
          </a:prstGeom>
        </p:spPr>
        <p:txBody>
          <a:bodyPr vert="horz" wrap="square" lIns="0" tIns="10160" rIns="0" bIns="0" rtlCol="0">
            <a:spAutoFit/>
          </a:bodyPr>
          <a:lstStyle/>
          <a:p>
            <a:pPr marL="12700" marR="5080" lvl="0" indent="55880" defTabSz="914400" eaLnBrk="1" fontAlgn="auto" latinLnBrk="0" hangingPunct="1">
              <a:lnSpc>
                <a:spcPct val="101699"/>
              </a:lnSpc>
              <a:spcBef>
                <a:spcPts val="80"/>
              </a:spcBef>
              <a:spcAft>
                <a:spcPts val="0"/>
              </a:spcAft>
              <a:buClrTx/>
              <a:buSzTx/>
              <a:buFontTx/>
              <a:buNone/>
              <a:tabLst/>
              <a:defRPr/>
            </a:pPr>
            <a:r>
              <a:rPr kumimoji="0" sz="1000" b="0" i="0" u="none" strike="noStrike" kern="0" cap="none" spc="-10" normalizeH="0" baseline="0" noProof="0" dirty="0">
                <a:ln>
                  <a:noFill/>
                </a:ln>
                <a:solidFill>
                  <a:srgbClr val="585858"/>
                </a:solidFill>
                <a:effectLst/>
                <a:uLnTx/>
                <a:uFillTx/>
                <a:latin typeface="Calibri"/>
                <a:cs typeface="Calibri"/>
              </a:rPr>
              <a:t>Covered Conductor</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20" name="object 20"/>
          <p:cNvGrpSpPr/>
          <p:nvPr/>
        </p:nvGrpSpPr>
        <p:grpSpPr>
          <a:xfrm>
            <a:off x="4427601" y="4440301"/>
            <a:ext cx="958850" cy="687070"/>
            <a:chOff x="4427601" y="4440301"/>
            <a:chExt cx="958850" cy="687070"/>
          </a:xfrm>
        </p:grpSpPr>
        <p:sp>
          <p:nvSpPr>
            <p:cNvPr id="21" name="object 21"/>
            <p:cNvSpPr/>
            <p:nvPr/>
          </p:nvSpPr>
          <p:spPr>
            <a:xfrm>
              <a:off x="4985766" y="4446270"/>
              <a:ext cx="0" cy="509270"/>
            </a:xfrm>
            <a:custGeom>
              <a:avLst/>
              <a:gdLst/>
              <a:ahLst/>
              <a:cxnLst/>
              <a:rect l="l" t="t" r="r" b="b"/>
              <a:pathLst>
                <a:path h="509270">
                  <a:moveTo>
                    <a:pt x="0" y="0"/>
                  </a:moveTo>
                  <a:lnTo>
                    <a:pt x="0" y="509269"/>
                  </a:lnTo>
                </a:path>
              </a:pathLst>
            </a:custGeom>
            <a:ln w="38100">
              <a:solidFill>
                <a:srgbClr val="0061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4890524" y="4936481"/>
              <a:ext cx="190500" cy="191135"/>
            </a:xfrm>
            <a:custGeom>
              <a:avLst/>
              <a:gdLst/>
              <a:ahLst/>
              <a:cxnLst/>
              <a:rect l="l" t="t" r="r" b="b"/>
              <a:pathLst>
                <a:path w="190500" h="191135">
                  <a:moveTo>
                    <a:pt x="190500" y="12"/>
                  </a:moveTo>
                  <a:lnTo>
                    <a:pt x="0" y="0"/>
                  </a:lnTo>
                  <a:lnTo>
                    <a:pt x="95237" y="190512"/>
                  </a:lnTo>
                  <a:lnTo>
                    <a:pt x="190500" y="12"/>
                  </a:lnTo>
                  <a:close/>
                </a:path>
              </a:pathLst>
            </a:custGeom>
            <a:solidFill>
              <a:srgbClr val="0061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4427601" y="4446651"/>
              <a:ext cx="903605" cy="0"/>
            </a:xfrm>
            <a:custGeom>
              <a:avLst/>
              <a:gdLst/>
              <a:ahLst/>
              <a:cxnLst/>
              <a:rect l="l" t="t" r="r" b="b"/>
              <a:pathLst>
                <a:path w="903604">
                  <a:moveTo>
                    <a:pt x="0" y="0"/>
                  </a:moveTo>
                  <a:lnTo>
                    <a:pt x="903198" y="0"/>
                  </a:lnTo>
                </a:path>
              </a:pathLst>
            </a:custGeom>
            <a:ln w="12700">
              <a:solidFill>
                <a:srgbClr val="B0B3B3"/>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4596003" y="4538091"/>
              <a:ext cx="784225" cy="298450"/>
            </a:xfrm>
            <a:custGeom>
              <a:avLst/>
              <a:gdLst/>
              <a:ahLst/>
              <a:cxnLst/>
              <a:rect l="l" t="t" r="r" b="b"/>
              <a:pathLst>
                <a:path w="784225" h="298450">
                  <a:moveTo>
                    <a:pt x="392049" y="0"/>
                  </a:moveTo>
                  <a:lnTo>
                    <a:pt x="328456" y="1949"/>
                  </a:lnTo>
                  <a:lnTo>
                    <a:pt x="268131" y="7595"/>
                  </a:lnTo>
                  <a:lnTo>
                    <a:pt x="211880" y="16628"/>
                  </a:lnTo>
                  <a:lnTo>
                    <a:pt x="160510" y="28743"/>
                  </a:lnTo>
                  <a:lnTo>
                    <a:pt x="114828" y="43634"/>
                  </a:lnTo>
                  <a:lnTo>
                    <a:pt x="75642" y="60992"/>
                  </a:lnTo>
                  <a:lnTo>
                    <a:pt x="19986" y="101886"/>
                  </a:lnTo>
                  <a:lnTo>
                    <a:pt x="0" y="148970"/>
                  </a:lnTo>
                  <a:lnTo>
                    <a:pt x="5131" y="173133"/>
                  </a:lnTo>
                  <a:lnTo>
                    <a:pt x="43759" y="217430"/>
                  </a:lnTo>
                  <a:lnTo>
                    <a:pt x="114828" y="254307"/>
                  </a:lnTo>
                  <a:lnTo>
                    <a:pt x="160510" y="269198"/>
                  </a:lnTo>
                  <a:lnTo>
                    <a:pt x="211880" y="281313"/>
                  </a:lnTo>
                  <a:lnTo>
                    <a:pt x="268131" y="290346"/>
                  </a:lnTo>
                  <a:lnTo>
                    <a:pt x="328456" y="295992"/>
                  </a:lnTo>
                  <a:lnTo>
                    <a:pt x="392049" y="297941"/>
                  </a:lnTo>
                  <a:lnTo>
                    <a:pt x="455641" y="295992"/>
                  </a:lnTo>
                  <a:lnTo>
                    <a:pt x="515966" y="290346"/>
                  </a:lnTo>
                  <a:lnTo>
                    <a:pt x="572217" y="281313"/>
                  </a:lnTo>
                  <a:lnTo>
                    <a:pt x="623587" y="269198"/>
                  </a:lnTo>
                  <a:lnTo>
                    <a:pt x="669269" y="254307"/>
                  </a:lnTo>
                  <a:lnTo>
                    <a:pt x="708455" y="236949"/>
                  </a:lnTo>
                  <a:lnTo>
                    <a:pt x="764111" y="196055"/>
                  </a:lnTo>
                  <a:lnTo>
                    <a:pt x="784098" y="148970"/>
                  </a:lnTo>
                  <a:lnTo>
                    <a:pt x="778966" y="124808"/>
                  </a:lnTo>
                  <a:lnTo>
                    <a:pt x="740338" y="80511"/>
                  </a:lnTo>
                  <a:lnTo>
                    <a:pt x="669269" y="43634"/>
                  </a:lnTo>
                  <a:lnTo>
                    <a:pt x="623587" y="28743"/>
                  </a:lnTo>
                  <a:lnTo>
                    <a:pt x="572217" y="16628"/>
                  </a:lnTo>
                  <a:lnTo>
                    <a:pt x="515966" y="7595"/>
                  </a:lnTo>
                  <a:lnTo>
                    <a:pt x="455641" y="1949"/>
                  </a:lnTo>
                  <a:lnTo>
                    <a:pt x="39204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4596003" y="4538091"/>
              <a:ext cx="784225" cy="298450"/>
            </a:xfrm>
            <a:custGeom>
              <a:avLst/>
              <a:gdLst/>
              <a:ahLst/>
              <a:cxnLst/>
              <a:rect l="l" t="t" r="r" b="b"/>
              <a:pathLst>
                <a:path w="784225" h="298450">
                  <a:moveTo>
                    <a:pt x="0" y="148970"/>
                  </a:moveTo>
                  <a:lnTo>
                    <a:pt x="19986" y="101886"/>
                  </a:lnTo>
                  <a:lnTo>
                    <a:pt x="75642" y="60992"/>
                  </a:lnTo>
                  <a:lnTo>
                    <a:pt x="114828" y="43634"/>
                  </a:lnTo>
                  <a:lnTo>
                    <a:pt x="160510" y="28743"/>
                  </a:lnTo>
                  <a:lnTo>
                    <a:pt x="211880" y="16628"/>
                  </a:lnTo>
                  <a:lnTo>
                    <a:pt x="268131" y="7595"/>
                  </a:lnTo>
                  <a:lnTo>
                    <a:pt x="328456" y="1949"/>
                  </a:lnTo>
                  <a:lnTo>
                    <a:pt x="392049" y="0"/>
                  </a:lnTo>
                  <a:lnTo>
                    <a:pt x="455641" y="1949"/>
                  </a:lnTo>
                  <a:lnTo>
                    <a:pt x="515966" y="7595"/>
                  </a:lnTo>
                  <a:lnTo>
                    <a:pt x="572217" y="16628"/>
                  </a:lnTo>
                  <a:lnTo>
                    <a:pt x="623587" y="28743"/>
                  </a:lnTo>
                  <a:lnTo>
                    <a:pt x="669269" y="43634"/>
                  </a:lnTo>
                  <a:lnTo>
                    <a:pt x="708455" y="60992"/>
                  </a:lnTo>
                  <a:lnTo>
                    <a:pt x="764111" y="101886"/>
                  </a:lnTo>
                  <a:lnTo>
                    <a:pt x="784098" y="148970"/>
                  </a:lnTo>
                  <a:lnTo>
                    <a:pt x="778966" y="173133"/>
                  </a:lnTo>
                  <a:lnTo>
                    <a:pt x="740338" y="217430"/>
                  </a:lnTo>
                  <a:lnTo>
                    <a:pt x="669269" y="254307"/>
                  </a:lnTo>
                  <a:lnTo>
                    <a:pt x="623587" y="269198"/>
                  </a:lnTo>
                  <a:lnTo>
                    <a:pt x="572217" y="281313"/>
                  </a:lnTo>
                  <a:lnTo>
                    <a:pt x="515966" y="290346"/>
                  </a:lnTo>
                  <a:lnTo>
                    <a:pt x="455641" y="295992"/>
                  </a:lnTo>
                  <a:lnTo>
                    <a:pt x="392049" y="297941"/>
                  </a:lnTo>
                  <a:lnTo>
                    <a:pt x="328456" y="295992"/>
                  </a:lnTo>
                  <a:lnTo>
                    <a:pt x="268131" y="290346"/>
                  </a:lnTo>
                  <a:lnTo>
                    <a:pt x="211880" y="281313"/>
                  </a:lnTo>
                  <a:lnTo>
                    <a:pt x="160510" y="269198"/>
                  </a:lnTo>
                  <a:lnTo>
                    <a:pt x="114828" y="254307"/>
                  </a:lnTo>
                  <a:lnTo>
                    <a:pt x="75642" y="236949"/>
                  </a:lnTo>
                  <a:lnTo>
                    <a:pt x="19986" y="196055"/>
                  </a:lnTo>
                  <a:lnTo>
                    <a:pt x="0" y="148970"/>
                  </a:lnTo>
                  <a:close/>
                </a:path>
              </a:pathLst>
            </a:custGeom>
            <a:ln w="12700">
              <a:solidFill>
                <a:srgbClr val="0061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p:nvPr/>
        </p:nvSpPr>
        <p:spPr>
          <a:xfrm>
            <a:off x="9006078" y="2260092"/>
            <a:ext cx="0" cy="3601720"/>
          </a:xfrm>
          <a:custGeom>
            <a:avLst/>
            <a:gdLst/>
            <a:ahLst/>
            <a:cxnLst/>
            <a:rect l="l" t="t" r="r" b="b"/>
            <a:pathLst>
              <a:path h="3601720">
                <a:moveTo>
                  <a:pt x="0" y="0"/>
                </a:moveTo>
                <a:lnTo>
                  <a:pt x="0" y="3601466"/>
                </a:lnTo>
              </a:path>
            </a:pathLst>
          </a:custGeom>
          <a:ln w="317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txBox="1"/>
          <p:nvPr/>
        </p:nvSpPr>
        <p:spPr>
          <a:xfrm>
            <a:off x="658510" y="1229915"/>
            <a:ext cx="10794365" cy="67056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Segoe UI"/>
                <a:cs typeface="Segoe UI"/>
              </a:rPr>
              <a:t>Covered</a:t>
            </a:r>
            <a:r>
              <a:rPr kumimoji="0" sz="1600" b="1" i="0" u="none" strike="noStrike" kern="0" cap="none" spc="-5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conductor</a:t>
            </a:r>
            <a:r>
              <a:rPr kumimoji="0" sz="1600" b="1" i="0" u="none" strike="noStrike" kern="0" cap="none" spc="-4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is</a:t>
            </a:r>
            <a:r>
              <a:rPr kumimoji="0" sz="1600" b="1" i="0" u="none" strike="noStrike" kern="0" cap="none" spc="-3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a</a:t>
            </a:r>
            <a:r>
              <a:rPr kumimoji="0" sz="1600" b="1" i="0" u="none" strike="noStrike" kern="0" cap="none" spc="-2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very</a:t>
            </a:r>
            <a:r>
              <a:rPr kumimoji="0" sz="1600" b="1" i="0" u="none" strike="noStrike" kern="0" cap="none" spc="-4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valuable</a:t>
            </a:r>
            <a:r>
              <a:rPr kumimoji="0" sz="1600" b="1" i="0" u="none" strike="noStrike" kern="0" cap="none" spc="-4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tool</a:t>
            </a:r>
            <a:r>
              <a:rPr kumimoji="0" sz="1600" b="1" i="0" u="none" strike="noStrike" kern="0" cap="none" spc="-3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to</a:t>
            </a:r>
            <a:r>
              <a:rPr kumimoji="0" sz="1600" b="1" i="0" u="none" strike="noStrike" kern="0" cap="none" spc="-2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expeditiously</a:t>
            </a:r>
            <a:r>
              <a:rPr kumimoji="0" sz="1600" b="1" i="0" u="none" strike="noStrike" kern="0" cap="none" spc="-4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and</a:t>
            </a:r>
            <a:r>
              <a:rPr kumimoji="0" sz="1600" b="1" i="0" u="none" strike="noStrike" kern="0" cap="none" spc="-50" normalizeH="0" baseline="0" noProof="0" dirty="0">
                <a:ln>
                  <a:noFill/>
                </a:ln>
                <a:solidFill>
                  <a:sysClr val="windowText" lastClr="000000"/>
                </a:solidFill>
                <a:effectLst/>
                <a:uLnTx/>
                <a:uFillTx/>
                <a:latin typeface="Segoe UI"/>
                <a:cs typeface="Segoe UI"/>
              </a:rPr>
              <a:t> </a:t>
            </a:r>
            <a:r>
              <a:rPr kumimoji="0" sz="1600" b="1" i="0" u="none" strike="noStrike" kern="0" cap="none" spc="-10" normalizeH="0" baseline="0" noProof="0" dirty="0">
                <a:ln>
                  <a:noFill/>
                </a:ln>
                <a:solidFill>
                  <a:sysClr val="windowText" lastClr="000000"/>
                </a:solidFill>
                <a:effectLst/>
                <a:uLnTx/>
                <a:uFillTx/>
                <a:latin typeface="Segoe UI"/>
                <a:cs typeface="Segoe UI"/>
              </a:rPr>
              <a:t>cost-</a:t>
            </a:r>
            <a:r>
              <a:rPr kumimoji="0" sz="1600" b="1" i="0" u="none" strike="noStrike" kern="0" cap="none" spc="0" normalizeH="0" baseline="0" noProof="0" dirty="0">
                <a:ln>
                  <a:noFill/>
                </a:ln>
                <a:solidFill>
                  <a:sysClr val="windowText" lastClr="000000"/>
                </a:solidFill>
                <a:effectLst/>
                <a:uLnTx/>
                <a:uFillTx/>
                <a:latin typeface="Segoe UI"/>
                <a:cs typeface="Segoe UI"/>
              </a:rPr>
              <a:t>effectively</a:t>
            </a:r>
            <a:r>
              <a:rPr kumimoji="0" sz="1600" b="1" i="0" u="none" strike="noStrike" kern="0" cap="none" spc="-5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reduce</a:t>
            </a:r>
            <a:r>
              <a:rPr kumimoji="0" sz="1600" b="1" i="0" u="none" strike="noStrike" kern="0" cap="none" spc="-4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wildfire</a:t>
            </a:r>
            <a:r>
              <a:rPr kumimoji="0" sz="1600" b="1" i="0" u="none" strike="noStrike" kern="0" cap="none" spc="-4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risk</a:t>
            </a:r>
            <a:r>
              <a:rPr kumimoji="0" sz="1600" b="1" i="0" u="none" strike="noStrike" kern="0" cap="none" spc="-3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specific</a:t>
            </a:r>
            <a:r>
              <a:rPr kumimoji="0" sz="1600" b="1" i="0" u="none" strike="noStrike" kern="0" cap="none" spc="-5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to</a:t>
            </a:r>
            <a:r>
              <a:rPr kumimoji="0" sz="1600" b="1" i="0" u="none" strike="noStrike" kern="0" cap="none" spc="-30" normalizeH="0" baseline="0" noProof="0" dirty="0">
                <a:ln>
                  <a:noFill/>
                </a:ln>
                <a:solidFill>
                  <a:sysClr val="windowText" lastClr="000000"/>
                </a:solidFill>
                <a:effectLst/>
                <a:uLnTx/>
                <a:uFillTx/>
                <a:latin typeface="Segoe UI"/>
                <a:cs typeface="Segoe UI"/>
              </a:rPr>
              <a:t> </a:t>
            </a:r>
            <a:r>
              <a:rPr kumimoji="0" sz="1600" b="1" i="0" u="none" strike="noStrike" kern="0" cap="none" spc="-25" normalizeH="0" baseline="0" noProof="0" dirty="0">
                <a:ln>
                  <a:noFill/>
                </a:ln>
                <a:solidFill>
                  <a:sysClr val="windowText" lastClr="000000"/>
                </a:solidFill>
                <a:effectLst/>
                <a:uLnTx/>
                <a:uFillTx/>
                <a:latin typeface="Segoe UI"/>
                <a:cs typeface="Segoe UI"/>
              </a:rPr>
              <a:t>SCE</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0" marR="0" lvl="0" indent="0" algn="ctr" defTabSz="914400" eaLnBrk="1" fontAlgn="auto" latinLnBrk="0" hangingPunct="1">
              <a:lnSpc>
                <a:spcPct val="100000"/>
              </a:lnSpc>
              <a:spcBef>
                <a:spcPts val="123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Segoe UI"/>
                <a:cs typeface="Segoe UI"/>
              </a:rPr>
              <a:t>Undergrounding</a:t>
            </a:r>
            <a:r>
              <a:rPr kumimoji="0" sz="1600" b="1" i="0" u="none" strike="noStrike" kern="0" cap="none" spc="-6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pursued</a:t>
            </a:r>
            <a:r>
              <a:rPr kumimoji="0" sz="1600" b="1" i="0" u="none" strike="noStrike" kern="0" cap="none" spc="-4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for</a:t>
            </a:r>
            <a:r>
              <a:rPr kumimoji="0" sz="1600" b="1" i="0" u="none" strike="noStrike" kern="0" cap="none" spc="-2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certain</a:t>
            </a:r>
            <a:r>
              <a:rPr kumimoji="0" sz="1600" b="1" i="0" u="none" strike="noStrike" kern="0" cap="none" spc="-4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locations</a:t>
            </a:r>
            <a:r>
              <a:rPr kumimoji="0" sz="1600" b="1" i="0" u="none" strike="noStrike" kern="0" cap="none" spc="-5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based</a:t>
            </a:r>
            <a:r>
              <a:rPr kumimoji="0" sz="1600" b="1" i="0" u="none" strike="noStrike" kern="0" cap="none" spc="-35"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on</a:t>
            </a:r>
            <a:r>
              <a:rPr kumimoji="0" sz="1600" b="1" i="0" u="none" strike="noStrike" kern="0" cap="none" spc="-30" normalizeH="0" baseline="0" noProof="0" dirty="0">
                <a:ln>
                  <a:noFill/>
                </a:ln>
                <a:solidFill>
                  <a:sysClr val="windowText" lastClr="000000"/>
                </a:solidFill>
                <a:effectLst/>
                <a:uLnTx/>
                <a:uFillTx/>
                <a:latin typeface="Segoe UI"/>
                <a:cs typeface="Segoe UI"/>
              </a:rPr>
              <a:t> </a:t>
            </a:r>
            <a:r>
              <a:rPr kumimoji="0" sz="1600" b="1" i="0" u="none" strike="noStrike" kern="0" cap="none" spc="0" normalizeH="0" baseline="0" noProof="0" dirty="0">
                <a:ln>
                  <a:noFill/>
                </a:ln>
                <a:solidFill>
                  <a:sysClr val="windowText" lastClr="000000"/>
                </a:solidFill>
                <a:effectLst/>
                <a:uLnTx/>
                <a:uFillTx/>
                <a:latin typeface="Segoe UI"/>
                <a:cs typeface="Segoe UI"/>
              </a:rPr>
              <a:t>risk</a:t>
            </a:r>
            <a:r>
              <a:rPr kumimoji="0" sz="1600" b="1" i="0" u="none" strike="noStrike" kern="0" cap="none" spc="-25" normalizeH="0" baseline="0" noProof="0" dirty="0">
                <a:ln>
                  <a:noFill/>
                </a:ln>
                <a:solidFill>
                  <a:sysClr val="windowText" lastClr="000000"/>
                </a:solidFill>
                <a:effectLst/>
                <a:uLnTx/>
                <a:uFillTx/>
                <a:latin typeface="Segoe UI"/>
                <a:cs typeface="Segoe UI"/>
              </a:rPr>
              <a:t> </a:t>
            </a:r>
            <a:r>
              <a:rPr kumimoji="0" sz="1600" b="1" i="0" u="none" strike="noStrike" kern="0" cap="none" spc="-10" normalizeH="0" baseline="0" noProof="0" dirty="0">
                <a:ln>
                  <a:noFill/>
                </a:ln>
                <a:solidFill>
                  <a:sysClr val="windowText" lastClr="000000"/>
                </a:solidFill>
                <a:effectLst/>
                <a:uLnTx/>
                <a:uFillTx/>
                <a:latin typeface="Segoe UI"/>
                <a:cs typeface="Segoe UI"/>
              </a:rPr>
              <a:t>profile</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sp>
        <p:nvSpPr>
          <p:cNvPr id="28" name="object 28"/>
          <p:cNvSpPr txBox="1"/>
          <p:nvPr/>
        </p:nvSpPr>
        <p:spPr>
          <a:xfrm>
            <a:off x="4710451" y="4532583"/>
            <a:ext cx="554990" cy="300355"/>
          </a:xfrm>
          <a:prstGeom prst="rect">
            <a:avLst/>
          </a:prstGeom>
        </p:spPr>
        <p:txBody>
          <a:bodyPr vert="horz" wrap="square" lIns="0" tIns="12700" rIns="0" bIns="0" rtlCol="0">
            <a:spAutoFit/>
          </a:bodyPr>
          <a:lstStyle/>
          <a:p>
            <a:pPr marL="0" marR="0" lvl="0" indent="0" algn="ctr" defTabSz="914400" eaLnBrk="1" fontAlgn="auto" latinLnBrk="0" hangingPunct="1">
              <a:lnSpc>
                <a:spcPts val="1080"/>
              </a:lnSpc>
              <a:spcBef>
                <a:spcPts val="10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Segoe UI"/>
                <a:cs typeface="Segoe UI"/>
              </a:rPr>
              <a:t>~65–90%</a:t>
            </a:r>
            <a:endParaRPr kumimoji="0" sz="1000" b="0" i="0" u="none" strike="noStrike" kern="0" cap="none" spc="0" normalizeH="0" baseline="0" noProof="0">
              <a:ln>
                <a:noFill/>
              </a:ln>
              <a:solidFill>
                <a:sysClr val="windowText" lastClr="000000"/>
              </a:solidFill>
              <a:effectLst/>
              <a:uLnTx/>
              <a:uFillTx/>
              <a:latin typeface="Segoe UI"/>
              <a:cs typeface="Segoe UI"/>
            </a:endParaRPr>
          </a:p>
          <a:p>
            <a:pPr marL="635" marR="0" lvl="0" indent="0" algn="ctr" defTabSz="914400" eaLnBrk="1" fontAlgn="auto" latinLnBrk="0" hangingPunct="1">
              <a:lnSpc>
                <a:spcPts val="1080"/>
              </a:lnSpc>
              <a:spcBef>
                <a:spcPts val="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Segoe UI"/>
                <a:cs typeface="Segoe UI"/>
              </a:rPr>
              <a:t>lower</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sp>
        <p:nvSpPr>
          <p:cNvPr id="29" name="object 29"/>
          <p:cNvSpPr txBox="1"/>
          <p:nvPr/>
        </p:nvSpPr>
        <p:spPr>
          <a:xfrm>
            <a:off x="1092293" y="5546949"/>
            <a:ext cx="681990" cy="311785"/>
          </a:xfrm>
          <a:prstGeom prst="rect">
            <a:avLst/>
          </a:prstGeom>
        </p:spPr>
        <p:txBody>
          <a:bodyPr vert="horz" wrap="square" lIns="0" tIns="3810" rIns="0" bIns="0" rtlCol="0">
            <a:spAutoFit/>
          </a:bodyPr>
          <a:lstStyle/>
          <a:p>
            <a:pPr marL="0" marR="0" lvl="0" indent="0" algn="ctr" defTabSz="914400" eaLnBrk="1" fontAlgn="auto" latinLnBrk="0" hangingPunct="1">
              <a:lnSpc>
                <a:spcPct val="100000"/>
              </a:lnSpc>
              <a:spcBef>
                <a:spcPts val="30"/>
              </a:spcBef>
              <a:spcAft>
                <a:spcPts val="0"/>
              </a:spcAft>
              <a:buClrTx/>
              <a:buSzTx/>
              <a:buFontTx/>
              <a:buNone/>
              <a:tabLst/>
              <a:defRPr/>
            </a:pPr>
            <a:r>
              <a:rPr kumimoji="0" sz="400" b="0" i="0" u="none" strike="noStrike" kern="0" cap="none" spc="-10" normalizeH="0" baseline="0" noProof="0" dirty="0">
                <a:ln>
                  <a:noFill/>
                </a:ln>
                <a:solidFill>
                  <a:srgbClr val="0562C1"/>
                </a:solidFill>
                <a:effectLst/>
                <a:uLnTx/>
                <a:uFillTx/>
                <a:latin typeface="Segoe UI"/>
                <a:cs typeface="Segoe UI"/>
              </a:rPr>
              <a:t>https://library.sce.com/conten</a:t>
            </a:r>
            <a:r>
              <a:rPr kumimoji="0" sz="400" b="0" i="0" u="none" strike="noStrike" kern="0" cap="none" spc="500" normalizeH="0" baseline="0" noProof="0" dirty="0">
                <a:ln>
                  <a:noFill/>
                </a:ln>
                <a:solidFill>
                  <a:srgbClr val="0562C1"/>
                </a:solidFill>
                <a:effectLst/>
                <a:uLnTx/>
                <a:uFillTx/>
                <a:latin typeface="Segoe UI"/>
                <a:cs typeface="Segoe UI"/>
              </a:rPr>
              <a:t> </a:t>
            </a:r>
            <a:r>
              <a:rPr kumimoji="0" sz="400" b="0" i="0" u="none" strike="noStrike" kern="0" cap="none" spc="-10" normalizeH="0" baseline="0" noProof="0" dirty="0">
                <a:ln>
                  <a:noFill/>
                </a:ln>
                <a:solidFill>
                  <a:srgbClr val="0562C1"/>
                </a:solidFill>
                <a:effectLst/>
                <a:uLnTx/>
                <a:uFillTx/>
                <a:latin typeface="Segoe UI"/>
                <a:cs typeface="Segoe UI"/>
                <a:hlinkClick r:id="rId2"/>
              </a:rPr>
              <a:t>t/dam/eix/documents/investo</a:t>
            </a:r>
            <a:r>
              <a:rPr kumimoji="0" sz="400" b="0" i="0" u="none" strike="noStrike" kern="0" cap="none" spc="500" normalizeH="0" baseline="0" noProof="0" dirty="0">
                <a:ln>
                  <a:noFill/>
                </a:ln>
                <a:solidFill>
                  <a:srgbClr val="0562C1"/>
                </a:solidFill>
                <a:effectLst/>
                <a:uLnTx/>
                <a:uFillTx/>
                <a:latin typeface="Segoe UI"/>
                <a:cs typeface="Segoe UI"/>
                <a:hlinkClick r:id="rId2"/>
              </a:rPr>
              <a:t> </a:t>
            </a:r>
            <a:r>
              <a:rPr kumimoji="0" sz="400" b="0" i="0" u="none" strike="noStrike" kern="0" cap="none" spc="-10" normalizeH="0" baseline="0" noProof="0" dirty="0">
                <a:ln>
                  <a:noFill/>
                </a:ln>
                <a:solidFill>
                  <a:srgbClr val="0562C1"/>
                </a:solidFill>
                <a:effectLst/>
                <a:uLnTx/>
                <a:uFillTx/>
                <a:latin typeface="Segoe UI"/>
                <a:cs typeface="Segoe UI"/>
                <a:hlinkClick r:id="rId2"/>
              </a:rPr>
              <a:t>rs/wildfires-document-</a:t>
            </a:r>
            <a:r>
              <a:rPr kumimoji="0" sz="400" b="0" i="0" u="none" strike="noStrike" kern="0" cap="none" spc="500" normalizeH="0" baseline="0" noProof="0" dirty="0">
                <a:ln>
                  <a:noFill/>
                </a:ln>
                <a:solidFill>
                  <a:srgbClr val="0562C1"/>
                </a:solidFill>
                <a:effectLst/>
                <a:uLnTx/>
                <a:uFillTx/>
                <a:latin typeface="Segoe UI"/>
                <a:cs typeface="Segoe UI"/>
                <a:hlinkClick r:id="rId2"/>
              </a:rPr>
              <a:t> </a:t>
            </a:r>
            <a:r>
              <a:rPr kumimoji="0" sz="400" b="0" i="0" u="none" strike="noStrike" kern="0" cap="none" spc="-10" normalizeH="0" baseline="0" noProof="0" dirty="0">
                <a:ln>
                  <a:noFill/>
                </a:ln>
                <a:solidFill>
                  <a:srgbClr val="0562C1"/>
                </a:solidFill>
                <a:effectLst/>
                <a:uLnTx/>
                <a:uFillTx/>
                <a:latin typeface="Segoe UI"/>
                <a:cs typeface="Segoe UI"/>
                <a:hlinkClick r:id="rId2"/>
              </a:rPr>
              <a:t>library/Wildfire_CaliforniaBiom</a:t>
            </a:r>
            <a:r>
              <a:rPr kumimoji="0" sz="400" b="0" i="0" u="none" strike="noStrike" kern="0" cap="none" spc="500" normalizeH="0" baseline="0" noProof="0" dirty="0">
                <a:ln>
                  <a:noFill/>
                </a:ln>
                <a:solidFill>
                  <a:srgbClr val="0562C1"/>
                </a:solidFill>
                <a:effectLst/>
                <a:uLnTx/>
                <a:uFillTx/>
                <a:latin typeface="Segoe UI"/>
                <a:cs typeface="Segoe UI"/>
                <a:hlinkClick r:id="rId2"/>
              </a:rPr>
              <a:t> </a:t>
            </a:r>
            <a:r>
              <a:rPr kumimoji="0" sz="400" b="0" i="0" u="none" strike="noStrike" kern="0" cap="none" spc="-10" normalizeH="0" baseline="0" noProof="0" dirty="0">
                <a:ln>
                  <a:noFill/>
                </a:ln>
                <a:solidFill>
                  <a:srgbClr val="0562C1"/>
                </a:solidFill>
                <a:effectLst/>
                <a:uLnTx/>
                <a:uFillTx/>
                <a:latin typeface="Segoe UI"/>
                <a:cs typeface="Segoe UI"/>
                <a:hlinkClick r:id="rId2"/>
              </a:rPr>
              <a:t>es.pdf</a:t>
            </a:r>
            <a:endParaRPr kumimoji="0" sz="400" b="0" i="0" u="none" strike="noStrike" kern="0" cap="none" spc="0" normalizeH="0" baseline="0" noProof="0">
              <a:ln>
                <a:noFill/>
              </a:ln>
              <a:solidFill>
                <a:sysClr val="windowText" lastClr="000000"/>
              </a:solidFill>
              <a:effectLst/>
              <a:uLnTx/>
              <a:uFillTx/>
              <a:latin typeface="Segoe UI"/>
              <a:cs typeface="Segoe UI"/>
            </a:endParaRPr>
          </a:p>
        </p:txBody>
      </p:sp>
      <p:sp>
        <p:nvSpPr>
          <p:cNvPr id="30" name="object 30"/>
          <p:cNvSpPr txBox="1"/>
          <p:nvPr/>
        </p:nvSpPr>
        <p:spPr>
          <a:xfrm>
            <a:off x="1047903" y="2166785"/>
            <a:ext cx="1822450" cy="1293495"/>
          </a:xfrm>
          <a:prstGeom prst="rect">
            <a:avLst/>
          </a:prstGeom>
        </p:spPr>
        <p:txBody>
          <a:bodyPr vert="horz" wrap="square" lIns="0" tIns="46355" rIns="0" bIns="0" rtlCol="0">
            <a:spAutoFit/>
          </a:bodyPr>
          <a:lstStyle/>
          <a:p>
            <a:pPr marL="12700" marR="0" lvl="0" indent="0" defTabSz="914400" eaLnBrk="1" fontAlgn="auto" latinLnBrk="0" hangingPunct="1">
              <a:lnSpc>
                <a:spcPct val="100000"/>
              </a:lnSpc>
              <a:spcBef>
                <a:spcPts val="365"/>
              </a:spcBef>
              <a:spcAft>
                <a:spcPts val="0"/>
              </a:spcAft>
              <a:buClrTx/>
              <a:buSzTx/>
              <a:buFontTx/>
              <a:buNone/>
              <a:tabLst/>
              <a:defRPr/>
            </a:pPr>
            <a:r>
              <a:rPr kumimoji="0" sz="1600" b="1" i="0" u="none" strike="noStrike" kern="0" cap="none" spc="-10" normalizeH="0" baseline="0" noProof="0" dirty="0">
                <a:ln>
                  <a:noFill/>
                </a:ln>
                <a:solidFill>
                  <a:srgbClr val="006169"/>
                </a:solidFill>
                <a:effectLst/>
                <a:uLnTx/>
                <a:uFillTx/>
                <a:latin typeface="Segoe UI"/>
                <a:cs typeface="Segoe UI"/>
              </a:rPr>
              <a:t>Geography</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00000"/>
              </a:lnSpc>
              <a:spcBef>
                <a:spcPts val="2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Contact</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from</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vegetation </a:t>
            </a:r>
            <a:r>
              <a:rPr kumimoji="0" sz="1200" b="0" i="0" u="none" strike="noStrike" kern="0" cap="none" spc="0" normalizeH="0" baseline="0" noProof="0" dirty="0">
                <a:ln>
                  <a:noFill/>
                </a:ln>
                <a:solidFill>
                  <a:sysClr val="windowText" lastClr="000000"/>
                </a:solidFill>
                <a:effectLst/>
                <a:uLnTx/>
                <a:uFillTx/>
                <a:latin typeface="Segoe UI"/>
                <a:cs typeface="Segoe UI"/>
              </a:rPr>
              <a:t>and</a:t>
            </a:r>
            <a:r>
              <a:rPr kumimoji="0" sz="1200" b="0" i="0" u="none" strike="noStrike" kern="0" cap="none" spc="-1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other</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objects</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is</a:t>
            </a:r>
            <a:r>
              <a:rPr kumimoji="0" sz="1200" b="0" i="0" u="none" strike="noStrike" kern="0" cap="none" spc="-1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a</a:t>
            </a:r>
            <a:r>
              <a:rPr kumimoji="0" sz="1200" b="0" i="0" u="none" strike="noStrike" kern="0" cap="none" spc="-5"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key </a:t>
            </a:r>
            <a:r>
              <a:rPr kumimoji="0" sz="1200" b="0" i="0" u="none" strike="noStrike" kern="0" cap="none" spc="0" normalizeH="0" baseline="0" noProof="0" dirty="0">
                <a:ln>
                  <a:noFill/>
                </a:ln>
                <a:solidFill>
                  <a:sysClr val="windowText" lastClr="000000"/>
                </a:solidFill>
                <a:effectLst/>
                <a:uLnTx/>
                <a:uFillTx/>
                <a:latin typeface="Segoe UI"/>
                <a:cs typeface="Segoe UI"/>
              </a:rPr>
              <a:t>risk</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factor</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in</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much</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of</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SCE’s area</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39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Covered</a:t>
            </a:r>
            <a:r>
              <a:rPr kumimoji="0" sz="1200" b="0" i="0" u="none" strike="noStrike" kern="0" cap="none" spc="-5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conductor</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is</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very</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31" name="object 31"/>
          <p:cNvSpPr txBox="1"/>
          <p:nvPr/>
        </p:nvSpPr>
        <p:spPr>
          <a:xfrm>
            <a:off x="1047903" y="3434388"/>
            <a:ext cx="18897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effective</a:t>
            </a:r>
            <a:r>
              <a:rPr kumimoji="0" sz="1200" b="0" i="0" u="none" strike="noStrike" kern="0" cap="none" spc="-4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in</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mitigating</a:t>
            </a:r>
            <a:r>
              <a:rPr kumimoji="0" sz="1200" b="0" i="0" u="none" strike="noStrike" kern="0" cap="none" spc="5"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these</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32" name="object 32"/>
          <p:cNvSpPr txBox="1"/>
          <p:nvPr/>
        </p:nvSpPr>
        <p:spPr>
          <a:xfrm>
            <a:off x="1047903" y="3617268"/>
            <a:ext cx="32004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Segoe UI"/>
                <a:cs typeface="Segoe UI"/>
              </a:rPr>
              <a:t>risks</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33" name="object 33"/>
          <p:cNvSpPr/>
          <p:nvPr/>
        </p:nvSpPr>
        <p:spPr>
          <a:xfrm>
            <a:off x="3267455" y="2303526"/>
            <a:ext cx="0" cy="3601720"/>
          </a:xfrm>
          <a:custGeom>
            <a:avLst/>
            <a:gdLst/>
            <a:ahLst/>
            <a:cxnLst/>
            <a:rect l="l" t="t" r="r" b="b"/>
            <a:pathLst>
              <a:path h="3601720">
                <a:moveTo>
                  <a:pt x="0" y="0"/>
                </a:moveTo>
                <a:lnTo>
                  <a:pt x="0" y="3601466"/>
                </a:lnTo>
              </a:path>
            </a:pathLst>
          </a:custGeom>
          <a:ln w="317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4" name="object 34"/>
          <p:cNvGrpSpPr/>
          <p:nvPr/>
        </p:nvGrpSpPr>
        <p:grpSpPr>
          <a:xfrm>
            <a:off x="1039367" y="3789426"/>
            <a:ext cx="1880235" cy="2167890"/>
            <a:chOff x="1039367" y="3789426"/>
            <a:chExt cx="1880235" cy="2167890"/>
          </a:xfrm>
        </p:grpSpPr>
        <p:pic>
          <p:nvPicPr>
            <p:cNvPr id="35" name="object 35"/>
            <p:cNvPicPr/>
            <p:nvPr/>
          </p:nvPicPr>
          <p:blipFill>
            <a:blip r:embed="rId3" cstate="print"/>
            <a:stretch>
              <a:fillRect/>
            </a:stretch>
          </p:blipFill>
          <p:spPr>
            <a:xfrm>
              <a:off x="1039367" y="3789426"/>
              <a:ext cx="1795271" cy="2167889"/>
            </a:xfrm>
            <a:prstGeom prst="rect">
              <a:avLst/>
            </a:prstGeom>
          </p:spPr>
        </p:pic>
        <p:sp>
          <p:nvSpPr>
            <p:cNvPr id="36" name="object 36"/>
            <p:cNvSpPr/>
            <p:nvPr/>
          </p:nvSpPr>
          <p:spPr>
            <a:xfrm>
              <a:off x="1936102" y="4576572"/>
              <a:ext cx="980440" cy="847090"/>
            </a:xfrm>
            <a:custGeom>
              <a:avLst/>
              <a:gdLst/>
              <a:ahLst/>
              <a:cxnLst/>
              <a:rect l="l" t="t" r="r" b="b"/>
              <a:pathLst>
                <a:path w="980439" h="847089">
                  <a:moveTo>
                    <a:pt x="980071" y="0"/>
                  </a:moveTo>
                  <a:lnTo>
                    <a:pt x="108343" y="0"/>
                  </a:lnTo>
                  <a:lnTo>
                    <a:pt x="108343" y="570738"/>
                  </a:lnTo>
                  <a:lnTo>
                    <a:pt x="253631" y="570738"/>
                  </a:lnTo>
                  <a:lnTo>
                    <a:pt x="0" y="847077"/>
                  </a:lnTo>
                  <a:lnTo>
                    <a:pt x="471563" y="570738"/>
                  </a:lnTo>
                  <a:lnTo>
                    <a:pt x="980071" y="570738"/>
                  </a:lnTo>
                  <a:lnTo>
                    <a:pt x="980071" y="0"/>
                  </a:lnTo>
                  <a:close/>
                </a:path>
              </a:pathLst>
            </a:custGeom>
            <a:solidFill>
              <a:srgbClr val="FFF6D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1936102" y="4576572"/>
              <a:ext cx="980440" cy="847090"/>
            </a:xfrm>
            <a:custGeom>
              <a:avLst/>
              <a:gdLst/>
              <a:ahLst/>
              <a:cxnLst/>
              <a:rect l="l" t="t" r="r" b="b"/>
              <a:pathLst>
                <a:path w="980439" h="847089">
                  <a:moveTo>
                    <a:pt x="108343" y="0"/>
                  </a:moveTo>
                  <a:lnTo>
                    <a:pt x="253631" y="0"/>
                  </a:lnTo>
                  <a:lnTo>
                    <a:pt x="471563" y="0"/>
                  </a:lnTo>
                  <a:lnTo>
                    <a:pt x="980071" y="0"/>
                  </a:lnTo>
                  <a:lnTo>
                    <a:pt x="980071" y="332930"/>
                  </a:lnTo>
                  <a:lnTo>
                    <a:pt x="980071" y="475615"/>
                  </a:lnTo>
                  <a:lnTo>
                    <a:pt x="980071" y="570738"/>
                  </a:lnTo>
                  <a:lnTo>
                    <a:pt x="471563" y="570738"/>
                  </a:lnTo>
                  <a:lnTo>
                    <a:pt x="0" y="847077"/>
                  </a:lnTo>
                  <a:lnTo>
                    <a:pt x="253631" y="570738"/>
                  </a:lnTo>
                  <a:lnTo>
                    <a:pt x="108343" y="570738"/>
                  </a:lnTo>
                  <a:lnTo>
                    <a:pt x="108343" y="475615"/>
                  </a:lnTo>
                  <a:lnTo>
                    <a:pt x="108343" y="332930"/>
                  </a:lnTo>
                  <a:lnTo>
                    <a:pt x="108343" y="0"/>
                  </a:lnTo>
                  <a:close/>
                </a:path>
              </a:pathLst>
            </a:custGeom>
            <a:ln w="6350">
              <a:solidFill>
                <a:srgbClr val="E7E6E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2045324" y="4580252"/>
            <a:ext cx="869950" cy="55943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Segoe UI"/>
                <a:cs typeface="Segoe UI"/>
              </a:rPr>
              <a:t>Chaparral</a:t>
            </a:r>
            <a:r>
              <a:rPr kumimoji="0" sz="700" b="0" i="0" u="none" strike="noStrike" kern="0" cap="none" spc="-55" normalizeH="0" baseline="0" noProof="0" dirty="0">
                <a:ln>
                  <a:noFill/>
                </a:ln>
                <a:solidFill>
                  <a:sysClr val="windowText" lastClr="000000"/>
                </a:solidFill>
                <a:effectLst/>
                <a:uLnTx/>
                <a:uFillTx/>
                <a:latin typeface="Segoe UI"/>
                <a:cs typeface="Segoe UI"/>
              </a:rPr>
              <a:t> </a:t>
            </a:r>
            <a:r>
              <a:rPr kumimoji="0" sz="700" b="0" i="0" u="none" strike="noStrike" kern="0" cap="none" spc="-10" normalizeH="0" baseline="0" noProof="0" dirty="0">
                <a:ln>
                  <a:noFill/>
                </a:ln>
                <a:solidFill>
                  <a:sysClr val="windowText" lastClr="000000"/>
                </a:solidFill>
                <a:effectLst/>
                <a:uLnTx/>
                <a:uFillTx/>
                <a:latin typeface="Segoe UI"/>
                <a:cs typeface="Segoe UI"/>
              </a:rPr>
              <a:t>(brushland)</a:t>
            </a:r>
            <a:r>
              <a:rPr kumimoji="0" sz="700" b="0" i="0" u="none" strike="noStrike" kern="0" cap="none" spc="500" normalizeH="0" baseline="0" noProof="0" dirty="0">
                <a:ln>
                  <a:noFill/>
                </a:ln>
                <a:solidFill>
                  <a:sysClr val="windowText" lastClr="000000"/>
                </a:solidFill>
                <a:effectLst/>
                <a:uLnTx/>
                <a:uFillTx/>
                <a:latin typeface="Segoe UI"/>
                <a:cs typeface="Segoe UI"/>
              </a:rPr>
              <a:t> </a:t>
            </a:r>
            <a:r>
              <a:rPr kumimoji="0" sz="700" b="0" i="0" u="none" strike="noStrike" kern="0" cap="none" spc="0" normalizeH="0" baseline="0" noProof="0" dirty="0">
                <a:ln>
                  <a:noFill/>
                </a:ln>
                <a:solidFill>
                  <a:sysClr val="windowText" lastClr="000000"/>
                </a:solidFill>
                <a:effectLst/>
                <a:uLnTx/>
                <a:uFillTx/>
                <a:latin typeface="Segoe UI"/>
                <a:cs typeface="Segoe UI"/>
              </a:rPr>
              <a:t>presents</a:t>
            </a:r>
            <a:r>
              <a:rPr kumimoji="0" sz="700" b="0" i="0" u="none" strike="noStrike" kern="0" cap="none" spc="-45" normalizeH="0" baseline="0" noProof="0" dirty="0">
                <a:ln>
                  <a:noFill/>
                </a:ln>
                <a:solidFill>
                  <a:sysClr val="windowText" lastClr="000000"/>
                </a:solidFill>
                <a:effectLst/>
                <a:uLnTx/>
                <a:uFillTx/>
                <a:latin typeface="Segoe UI"/>
                <a:cs typeface="Segoe UI"/>
              </a:rPr>
              <a:t> </a:t>
            </a:r>
            <a:r>
              <a:rPr kumimoji="0" sz="700" b="0" i="0" u="none" strike="noStrike" kern="0" cap="none" spc="-10" normalizeH="0" baseline="0" noProof="0" dirty="0">
                <a:ln>
                  <a:noFill/>
                </a:ln>
                <a:solidFill>
                  <a:sysClr val="windowText" lastClr="000000"/>
                </a:solidFill>
                <a:effectLst/>
                <a:uLnTx/>
                <a:uFillTx/>
                <a:latin typeface="Segoe UI"/>
                <a:cs typeface="Segoe UI"/>
              </a:rPr>
              <a:t>different</a:t>
            </a:r>
            <a:r>
              <a:rPr kumimoji="0" sz="700" b="0" i="0" u="none" strike="noStrike" kern="0" cap="none" spc="500" normalizeH="0" baseline="0" noProof="0" dirty="0">
                <a:ln>
                  <a:noFill/>
                </a:ln>
                <a:solidFill>
                  <a:sysClr val="windowText" lastClr="000000"/>
                </a:solidFill>
                <a:effectLst/>
                <a:uLnTx/>
                <a:uFillTx/>
                <a:latin typeface="Segoe UI"/>
                <a:cs typeface="Segoe UI"/>
              </a:rPr>
              <a:t> </a:t>
            </a:r>
            <a:r>
              <a:rPr kumimoji="0" sz="700" b="0" i="0" u="none" strike="noStrike" kern="0" cap="none" spc="0" normalizeH="0" baseline="0" noProof="0" dirty="0">
                <a:ln>
                  <a:noFill/>
                </a:ln>
                <a:solidFill>
                  <a:sysClr val="windowText" lastClr="000000"/>
                </a:solidFill>
                <a:effectLst/>
                <a:uLnTx/>
                <a:uFillTx/>
                <a:latin typeface="Segoe UI"/>
                <a:cs typeface="Segoe UI"/>
              </a:rPr>
              <a:t>primary</a:t>
            </a:r>
            <a:r>
              <a:rPr kumimoji="0" sz="700" b="0" i="0" u="none" strike="noStrike" kern="0" cap="none" spc="-45" normalizeH="0" baseline="0" noProof="0" dirty="0">
                <a:ln>
                  <a:noFill/>
                </a:ln>
                <a:solidFill>
                  <a:sysClr val="windowText" lastClr="000000"/>
                </a:solidFill>
                <a:effectLst/>
                <a:uLnTx/>
                <a:uFillTx/>
                <a:latin typeface="Segoe UI"/>
                <a:cs typeface="Segoe UI"/>
              </a:rPr>
              <a:t> </a:t>
            </a:r>
            <a:r>
              <a:rPr kumimoji="0" sz="700" b="0" i="0" u="none" strike="noStrike" kern="0" cap="none" spc="0" normalizeH="0" baseline="0" noProof="0" dirty="0">
                <a:ln>
                  <a:noFill/>
                </a:ln>
                <a:solidFill>
                  <a:sysClr val="windowText" lastClr="000000"/>
                </a:solidFill>
                <a:effectLst/>
                <a:uLnTx/>
                <a:uFillTx/>
                <a:latin typeface="Segoe UI"/>
                <a:cs typeface="Segoe UI"/>
              </a:rPr>
              <a:t>risk</a:t>
            </a:r>
            <a:r>
              <a:rPr kumimoji="0" sz="700" b="0" i="0" u="none" strike="noStrike" kern="0" cap="none" spc="-20" normalizeH="0" baseline="0" noProof="0" dirty="0">
                <a:ln>
                  <a:noFill/>
                </a:ln>
                <a:solidFill>
                  <a:sysClr val="windowText" lastClr="000000"/>
                </a:solidFill>
                <a:effectLst/>
                <a:uLnTx/>
                <a:uFillTx/>
                <a:latin typeface="Segoe UI"/>
                <a:cs typeface="Segoe UI"/>
              </a:rPr>
              <a:t> </a:t>
            </a:r>
            <a:r>
              <a:rPr kumimoji="0" sz="700" b="0" i="0" u="none" strike="noStrike" kern="0" cap="none" spc="-10" normalizeH="0" baseline="0" noProof="0" dirty="0">
                <a:ln>
                  <a:noFill/>
                </a:ln>
                <a:solidFill>
                  <a:sysClr val="windowText" lastClr="000000"/>
                </a:solidFill>
                <a:effectLst/>
                <a:uLnTx/>
                <a:uFillTx/>
                <a:latin typeface="Segoe UI"/>
                <a:cs typeface="Segoe UI"/>
              </a:rPr>
              <a:t>factors</a:t>
            </a:r>
            <a:r>
              <a:rPr kumimoji="0" sz="700" b="0" i="0" u="none" strike="noStrike" kern="0" cap="none" spc="500" normalizeH="0" baseline="0" noProof="0" dirty="0">
                <a:ln>
                  <a:noFill/>
                </a:ln>
                <a:solidFill>
                  <a:sysClr val="windowText" lastClr="000000"/>
                </a:solidFill>
                <a:effectLst/>
                <a:uLnTx/>
                <a:uFillTx/>
                <a:latin typeface="Segoe UI"/>
                <a:cs typeface="Segoe UI"/>
              </a:rPr>
              <a:t> </a:t>
            </a:r>
            <a:r>
              <a:rPr kumimoji="0" sz="700" b="0" i="0" u="none" strike="noStrike" kern="0" cap="none" spc="0" normalizeH="0" baseline="0" noProof="0" dirty="0">
                <a:ln>
                  <a:noFill/>
                </a:ln>
                <a:solidFill>
                  <a:sysClr val="windowText" lastClr="000000"/>
                </a:solidFill>
                <a:effectLst/>
                <a:uLnTx/>
                <a:uFillTx/>
                <a:latin typeface="Segoe UI"/>
                <a:cs typeface="Segoe UI"/>
              </a:rPr>
              <a:t>than</a:t>
            </a:r>
            <a:r>
              <a:rPr kumimoji="0" sz="700" b="0" i="0" u="none" strike="noStrike" kern="0" cap="none" spc="-25" normalizeH="0" baseline="0" noProof="0" dirty="0">
                <a:ln>
                  <a:noFill/>
                </a:ln>
                <a:solidFill>
                  <a:sysClr val="windowText" lastClr="000000"/>
                </a:solidFill>
                <a:effectLst/>
                <a:uLnTx/>
                <a:uFillTx/>
                <a:latin typeface="Segoe UI"/>
                <a:cs typeface="Segoe UI"/>
              </a:rPr>
              <a:t> </a:t>
            </a:r>
            <a:r>
              <a:rPr kumimoji="0" sz="700" b="0" i="0" u="none" strike="noStrike" kern="0" cap="none" spc="0" normalizeH="0" baseline="0" noProof="0" dirty="0">
                <a:ln>
                  <a:noFill/>
                </a:ln>
                <a:solidFill>
                  <a:sysClr val="windowText" lastClr="000000"/>
                </a:solidFill>
                <a:effectLst/>
                <a:uLnTx/>
                <a:uFillTx/>
                <a:latin typeface="Segoe UI"/>
                <a:cs typeface="Segoe UI"/>
              </a:rPr>
              <a:t>heavily</a:t>
            </a:r>
            <a:r>
              <a:rPr kumimoji="0" sz="700" b="0" i="0" u="none" strike="noStrike" kern="0" cap="none" spc="-20" normalizeH="0" baseline="0" noProof="0" dirty="0">
                <a:ln>
                  <a:noFill/>
                </a:ln>
                <a:solidFill>
                  <a:sysClr val="windowText" lastClr="000000"/>
                </a:solidFill>
                <a:effectLst/>
                <a:uLnTx/>
                <a:uFillTx/>
                <a:latin typeface="Segoe UI"/>
                <a:cs typeface="Segoe UI"/>
              </a:rPr>
              <a:t> </a:t>
            </a:r>
            <a:r>
              <a:rPr kumimoji="0" sz="700" b="0" i="0" u="none" strike="noStrike" kern="0" cap="none" spc="-10" normalizeH="0" baseline="0" noProof="0" dirty="0">
                <a:ln>
                  <a:noFill/>
                </a:ln>
                <a:solidFill>
                  <a:sysClr val="windowText" lastClr="000000"/>
                </a:solidFill>
                <a:effectLst/>
                <a:uLnTx/>
                <a:uFillTx/>
                <a:latin typeface="Segoe UI"/>
                <a:cs typeface="Segoe UI"/>
              </a:rPr>
              <a:t>forested</a:t>
            </a:r>
            <a:r>
              <a:rPr kumimoji="0" sz="700" b="0" i="0" u="none" strike="noStrike" kern="0" cap="none" spc="500" normalizeH="0" baseline="0" noProof="0" dirty="0">
                <a:ln>
                  <a:noFill/>
                </a:ln>
                <a:solidFill>
                  <a:sysClr val="windowText" lastClr="000000"/>
                </a:solidFill>
                <a:effectLst/>
                <a:uLnTx/>
                <a:uFillTx/>
                <a:latin typeface="Segoe UI"/>
                <a:cs typeface="Segoe UI"/>
              </a:rPr>
              <a:t> </a:t>
            </a:r>
            <a:r>
              <a:rPr kumimoji="0" sz="700" b="0" i="0" u="none" strike="noStrike" kern="0" cap="none" spc="-10" normalizeH="0" baseline="0" noProof="0" dirty="0">
                <a:ln>
                  <a:noFill/>
                </a:ln>
                <a:solidFill>
                  <a:sysClr val="windowText" lastClr="000000"/>
                </a:solidFill>
                <a:effectLst/>
                <a:uLnTx/>
                <a:uFillTx/>
                <a:latin typeface="Segoe UI"/>
                <a:cs typeface="Segoe UI"/>
              </a:rPr>
              <a:t>areas</a:t>
            </a:r>
            <a:endParaRPr kumimoji="0" sz="7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39" name="object 39"/>
          <p:cNvGrpSpPr/>
          <p:nvPr/>
        </p:nvGrpSpPr>
        <p:grpSpPr>
          <a:xfrm>
            <a:off x="1056322" y="5525452"/>
            <a:ext cx="765810" cy="354330"/>
            <a:chOff x="1056322" y="5525452"/>
            <a:chExt cx="765810" cy="354330"/>
          </a:xfrm>
        </p:grpSpPr>
        <p:sp>
          <p:nvSpPr>
            <p:cNvPr id="40" name="object 40">
              <a:hlinkClick r:id="rId2"/>
            </p:cNvPr>
            <p:cNvSpPr/>
            <p:nvPr/>
          </p:nvSpPr>
          <p:spPr>
            <a:xfrm>
              <a:off x="1061085" y="5530215"/>
              <a:ext cx="756285" cy="344805"/>
            </a:xfrm>
            <a:custGeom>
              <a:avLst/>
              <a:gdLst/>
              <a:ahLst/>
              <a:cxnLst/>
              <a:rect l="l" t="t" r="r" b="b"/>
              <a:pathLst>
                <a:path w="756285" h="344804">
                  <a:moveTo>
                    <a:pt x="755904" y="0"/>
                  </a:moveTo>
                  <a:lnTo>
                    <a:pt x="0" y="0"/>
                  </a:lnTo>
                  <a:lnTo>
                    <a:pt x="0" y="344424"/>
                  </a:lnTo>
                  <a:lnTo>
                    <a:pt x="755904" y="344424"/>
                  </a:lnTo>
                  <a:lnTo>
                    <a:pt x="755904" y="0"/>
                  </a:lnTo>
                  <a:close/>
                </a:path>
              </a:pathLst>
            </a:custGeom>
            <a:solidFill>
              <a:srgbClr val="F5F5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a:hlinkClick r:id="rId2"/>
            </p:cNvPr>
            <p:cNvSpPr/>
            <p:nvPr/>
          </p:nvSpPr>
          <p:spPr>
            <a:xfrm>
              <a:off x="1061085" y="5530215"/>
              <a:ext cx="756285" cy="344805"/>
            </a:xfrm>
            <a:custGeom>
              <a:avLst/>
              <a:gdLst/>
              <a:ahLst/>
              <a:cxnLst/>
              <a:rect l="l" t="t" r="r" b="b"/>
              <a:pathLst>
                <a:path w="756285" h="344804">
                  <a:moveTo>
                    <a:pt x="0" y="0"/>
                  </a:moveTo>
                  <a:lnTo>
                    <a:pt x="755904" y="0"/>
                  </a:lnTo>
                  <a:lnTo>
                    <a:pt x="755904" y="344424"/>
                  </a:lnTo>
                  <a:lnTo>
                    <a:pt x="0" y="344424"/>
                  </a:lnTo>
                  <a:lnTo>
                    <a:pt x="0" y="0"/>
                  </a:lnTo>
                  <a:close/>
                </a:path>
              </a:pathLst>
            </a:custGeom>
            <a:ln w="9525">
              <a:solidFill>
                <a:srgbClr val="6F737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p:nvPr/>
        </p:nvSpPr>
        <p:spPr>
          <a:xfrm>
            <a:off x="1065847" y="5534977"/>
            <a:ext cx="746760" cy="160020"/>
          </a:xfrm>
          <a:prstGeom prst="rect">
            <a:avLst/>
          </a:prstGeom>
          <a:solidFill>
            <a:srgbClr val="F5F5F5"/>
          </a:solidFill>
        </p:spPr>
        <p:txBody>
          <a:bodyPr vert="horz" wrap="square" lIns="0" tIns="9525" rIns="0" bIns="0" rtlCol="0">
            <a:spAutoFit/>
          </a:bodyPr>
          <a:lstStyle/>
          <a:p>
            <a:pPr marL="22860" marR="0" lvl="0" indent="0" defTabSz="914400" eaLnBrk="1" fontAlgn="auto" latinLnBrk="0" hangingPunct="1">
              <a:lnSpc>
                <a:spcPts val="1185"/>
              </a:lnSpc>
              <a:spcBef>
                <a:spcPts val="75"/>
              </a:spcBef>
              <a:spcAft>
                <a:spcPts val="0"/>
              </a:spcAft>
              <a:buClrTx/>
              <a:buSzTx/>
              <a:buFontTx/>
              <a:buNone/>
              <a:tabLst/>
              <a:defRPr/>
            </a:pPr>
            <a:r>
              <a:rPr kumimoji="0" sz="1000" b="0" i="0" u="sng" strike="noStrike" kern="0" cap="none" spc="0" normalizeH="0" baseline="0" noProof="0" dirty="0">
                <a:ln>
                  <a:noFill/>
                </a:ln>
                <a:solidFill>
                  <a:srgbClr val="0562C1"/>
                </a:solidFill>
                <a:effectLst/>
                <a:uLnTx/>
                <a:uFill>
                  <a:solidFill>
                    <a:srgbClr val="0562C1"/>
                  </a:solidFill>
                </a:uFill>
                <a:latin typeface="Segoe UI"/>
                <a:cs typeface="Segoe UI"/>
                <a:hlinkClick r:id="rId2"/>
              </a:rPr>
              <a:t>Click</a:t>
            </a:r>
            <a:r>
              <a:rPr kumimoji="0" sz="1000" b="0" i="0" u="sng" strike="noStrike" kern="0" cap="none" spc="-10" normalizeH="0" baseline="0" noProof="0" dirty="0">
                <a:ln>
                  <a:noFill/>
                </a:ln>
                <a:solidFill>
                  <a:srgbClr val="0562C1"/>
                </a:solidFill>
                <a:effectLst/>
                <a:uLnTx/>
                <a:uFill>
                  <a:solidFill>
                    <a:srgbClr val="0562C1"/>
                  </a:solidFill>
                </a:uFill>
                <a:latin typeface="Segoe UI"/>
                <a:cs typeface="Segoe UI"/>
                <a:hlinkClick r:id="rId2"/>
              </a:rPr>
              <a:t> </a:t>
            </a:r>
            <a:r>
              <a:rPr kumimoji="0" sz="1000" b="0" i="0" u="sng" strike="noStrike" kern="0" cap="none" spc="0" normalizeH="0" baseline="0" noProof="0" dirty="0">
                <a:ln>
                  <a:noFill/>
                </a:ln>
                <a:solidFill>
                  <a:srgbClr val="0562C1"/>
                </a:solidFill>
                <a:effectLst/>
                <a:uLnTx/>
                <a:uFill>
                  <a:solidFill>
                    <a:srgbClr val="0562C1"/>
                  </a:solidFill>
                </a:uFill>
                <a:latin typeface="Segoe UI"/>
                <a:cs typeface="Segoe UI"/>
                <a:hlinkClick r:id="rId2"/>
              </a:rPr>
              <a:t>to</a:t>
            </a:r>
            <a:r>
              <a:rPr kumimoji="0" sz="1000" b="0" i="0" u="sng" strike="noStrike" kern="0" cap="none" spc="-10" normalizeH="0" baseline="0" noProof="0" dirty="0">
                <a:ln>
                  <a:noFill/>
                </a:ln>
                <a:solidFill>
                  <a:srgbClr val="0562C1"/>
                </a:solidFill>
                <a:effectLst/>
                <a:uLnTx/>
                <a:uFill>
                  <a:solidFill>
                    <a:srgbClr val="0562C1"/>
                  </a:solidFill>
                </a:uFill>
                <a:latin typeface="Segoe UI"/>
                <a:cs typeface="Segoe UI"/>
                <a:hlinkClick r:id="rId2"/>
              </a:rPr>
              <a:t> </a:t>
            </a:r>
            <a:r>
              <a:rPr kumimoji="0" sz="1000" b="0" i="0" u="sng" strike="noStrike" kern="0" cap="none" spc="-20" normalizeH="0" baseline="0" noProof="0" dirty="0">
                <a:ln>
                  <a:noFill/>
                </a:ln>
                <a:solidFill>
                  <a:srgbClr val="0562C1"/>
                </a:solidFill>
                <a:effectLst/>
                <a:uLnTx/>
                <a:uFill>
                  <a:solidFill>
                    <a:srgbClr val="0562C1"/>
                  </a:solidFill>
                </a:uFill>
                <a:latin typeface="Segoe UI"/>
                <a:cs typeface="Segoe UI"/>
                <a:hlinkClick r:id="rId2"/>
              </a:rPr>
              <a:t>view</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sp>
        <p:nvSpPr>
          <p:cNvPr id="43" name="object 43"/>
          <p:cNvSpPr txBox="1"/>
          <p:nvPr/>
        </p:nvSpPr>
        <p:spPr>
          <a:xfrm>
            <a:off x="1065847" y="5694917"/>
            <a:ext cx="746760" cy="175260"/>
          </a:xfrm>
          <a:prstGeom prst="rect">
            <a:avLst/>
          </a:prstGeom>
          <a:solidFill>
            <a:srgbClr val="F5F5F5"/>
          </a:solidFill>
        </p:spPr>
        <p:txBody>
          <a:bodyPr vert="horz" wrap="square" lIns="0" tIns="1905" rIns="0" bIns="0" rtlCol="0">
            <a:spAutoFit/>
          </a:bodyPr>
          <a:lstStyle/>
          <a:p>
            <a:pPr marL="19050" marR="0" lvl="0" indent="0" defTabSz="914400" eaLnBrk="1" fontAlgn="auto" latinLnBrk="0" hangingPunct="1">
              <a:lnSpc>
                <a:spcPct val="100000"/>
              </a:lnSpc>
              <a:spcBef>
                <a:spcPts val="15"/>
              </a:spcBef>
              <a:spcAft>
                <a:spcPts val="0"/>
              </a:spcAft>
              <a:buClrTx/>
              <a:buSzTx/>
              <a:buFontTx/>
              <a:buNone/>
              <a:tabLst/>
              <a:defRPr/>
            </a:pPr>
            <a:r>
              <a:rPr kumimoji="0" sz="1000" b="0" i="0" u="sng" strike="noStrike" kern="0" cap="none" spc="0" normalizeH="0" baseline="0" noProof="0" dirty="0">
                <a:ln>
                  <a:noFill/>
                </a:ln>
                <a:solidFill>
                  <a:srgbClr val="0562C1"/>
                </a:solidFill>
                <a:effectLst/>
                <a:uLnTx/>
                <a:uFill>
                  <a:solidFill>
                    <a:srgbClr val="0562C1"/>
                  </a:solidFill>
                </a:uFill>
                <a:latin typeface="Segoe UI"/>
                <a:cs typeface="Segoe UI"/>
                <a:hlinkClick r:id="rId2"/>
              </a:rPr>
              <a:t>larger</a:t>
            </a:r>
            <a:r>
              <a:rPr kumimoji="0" sz="1000" b="0" i="0" u="sng" strike="noStrike" kern="0" cap="none" spc="-15" normalizeH="0" baseline="0" noProof="0" dirty="0">
                <a:ln>
                  <a:noFill/>
                </a:ln>
                <a:solidFill>
                  <a:srgbClr val="0562C1"/>
                </a:solidFill>
                <a:effectLst/>
                <a:uLnTx/>
                <a:uFill>
                  <a:solidFill>
                    <a:srgbClr val="0562C1"/>
                  </a:solidFill>
                </a:uFill>
                <a:latin typeface="Segoe UI"/>
                <a:cs typeface="Segoe UI"/>
                <a:hlinkClick r:id="rId2"/>
              </a:rPr>
              <a:t> </a:t>
            </a:r>
            <a:r>
              <a:rPr kumimoji="0" sz="1000" b="0" i="0" u="sng" strike="noStrike" kern="0" cap="none" spc="-10" normalizeH="0" baseline="0" noProof="0" dirty="0">
                <a:ln>
                  <a:noFill/>
                </a:ln>
                <a:solidFill>
                  <a:srgbClr val="0562C1"/>
                </a:solidFill>
                <a:effectLst/>
                <a:uLnTx/>
                <a:uFill>
                  <a:solidFill>
                    <a:srgbClr val="0562C1"/>
                  </a:solidFill>
                </a:uFill>
                <a:latin typeface="Segoe UI"/>
                <a:cs typeface="Segoe UI"/>
                <a:hlinkClick r:id="rId2"/>
              </a:rPr>
              <a:t>image</a:t>
            </a:r>
            <a:endParaRPr kumimoji="0" sz="1000" b="0" i="0" u="none" strike="noStrike" kern="0" cap="none" spc="0" normalizeH="0" baseline="0" noProof="0">
              <a:ln>
                <a:noFill/>
              </a:ln>
              <a:solidFill>
                <a:sysClr val="windowText" lastClr="000000"/>
              </a:solidFill>
              <a:effectLst/>
              <a:uLnTx/>
              <a:uFillTx/>
              <a:latin typeface="Segoe UI"/>
              <a:cs typeface="Segoe UI"/>
            </a:endParaRPr>
          </a:p>
        </p:txBody>
      </p:sp>
      <p:sp>
        <p:nvSpPr>
          <p:cNvPr id="44" name="object 44"/>
          <p:cNvSpPr/>
          <p:nvPr/>
        </p:nvSpPr>
        <p:spPr>
          <a:xfrm>
            <a:off x="1996440" y="3795521"/>
            <a:ext cx="920115" cy="688340"/>
          </a:xfrm>
          <a:custGeom>
            <a:avLst/>
            <a:gdLst/>
            <a:ahLst/>
            <a:cxnLst/>
            <a:rect l="l" t="t" r="r" b="b"/>
            <a:pathLst>
              <a:path w="920114" h="688339">
                <a:moveTo>
                  <a:pt x="919734" y="0"/>
                </a:moveTo>
                <a:lnTo>
                  <a:pt x="0" y="0"/>
                </a:lnTo>
                <a:lnTo>
                  <a:pt x="0" y="633222"/>
                </a:lnTo>
                <a:lnTo>
                  <a:pt x="0" y="688098"/>
                </a:lnTo>
                <a:lnTo>
                  <a:pt x="919734" y="688098"/>
                </a:lnTo>
                <a:lnTo>
                  <a:pt x="919734" y="633222"/>
                </a:lnTo>
                <a:lnTo>
                  <a:pt x="919734" y="0"/>
                </a:lnTo>
                <a:close/>
              </a:path>
            </a:pathLst>
          </a:custGeom>
          <a:solidFill>
            <a:srgbClr val="F5F5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txBox="1"/>
          <p:nvPr/>
        </p:nvSpPr>
        <p:spPr>
          <a:xfrm>
            <a:off x="1996439" y="3808214"/>
            <a:ext cx="920115" cy="665480"/>
          </a:xfrm>
          <a:prstGeom prst="rect">
            <a:avLst/>
          </a:prstGeom>
        </p:spPr>
        <p:txBody>
          <a:bodyPr vert="horz" wrap="square" lIns="0" tIns="12700" rIns="0" bIns="0" rtlCol="0">
            <a:spAutoFit/>
          </a:bodyPr>
          <a:lstStyle/>
          <a:p>
            <a:pPr marL="140970" marR="127000" lvl="0" indent="-114300" defTabSz="914400" eaLnBrk="1" fontAlgn="auto" latinLnBrk="0" hangingPunct="1">
              <a:lnSpc>
                <a:spcPct val="100000"/>
              </a:lnSpc>
              <a:spcBef>
                <a:spcPts val="100"/>
              </a:spcBef>
              <a:spcAft>
                <a:spcPts val="0"/>
              </a:spcAft>
              <a:buClrTx/>
              <a:buSzTx/>
              <a:buFontTx/>
              <a:buNone/>
              <a:tabLst/>
              <a:defRPr/>
            </a:pPr>
            <a:r>
              <a:rPr kumimoji="0" sz="600" b="1" i="0" u="sng" strike="noStrike" kern="0" cap="none" spc="0" normalizeH="0" baseline="0" noProof="0" dirty="0">
                <a:ln>
                  <a:noFill/>
                </a:ln>
                <a:solidFill>
                  <a:sysClr val="windowText" lastClr="000000"/>
                </a:solidFill>
                <a:effectLst/>
                <a:uLnTx/>
                <a:uFill>
                  <a:solidFill>
                    <a:srgbClr val="000000"/>
                  </a:solidFill>
                </a:uFill>
                <a:latin typeface="Segoe UI"/>
                <a:cs typeface="Segoe UI"/>
              </a:rPr>
              <a:t>Vegetation</a:t>
            </a:r>
            <a:r>
              <a:rPr kumimoji="0" sz="600" b="1" i="0" u="sng" strike="noStrike" kern="0" cap="none" spc="-10" normalizeH="0" baseline="0" noProof="0" dirty="0">
                <a:ln>
                  <a:noFill/>
                </a:ln>
                <a:solidFill>
                  <a:sysClr val="windowText" lastClr="000000"/>
                </a:solidFill>
                <a:effectLst/>
                <a:uLnTx/>
                <a:uFill>
                  <a:solidFill>
                    <a:srgbClr val="000000"/>
                  </a:solidFill>
                </a:uFill>
                <a:latin typeface="Segoe UI"/>
                <a:cs typeface="Segoe UI"/>
              </a:rPr>
              <a:t> </a:t>
            </a:r>
            <a:r>
              <a:rPr kumimoji="0" sz="600" b="1" i="0" u="sng" strike="noStrike" kern="0" cap="none" spc="-20" normalizeH="0" baseline="0" noProof="0" dirty="0">
                <a:ln>
                  <a:noFill/>
                </a:ln>
                <a:solidFill>
                  <a:sysClr val="windowText" lastClr="000000"/>
                </a:solidFill>
                <a:effectLst/>
                <a:uLnTx/>
                <a:uFill>
                  <a:solidFill>
                    <a:srgbClr val="000000"/>
                  </a:solidFill>
                </a:uFill>
                <a:latin typeface="Segoe UI"/>
                <a:cs typeface="Segoe UI"/>
              </a:rPr>
              <a:t>Type</a:t>
            </a:r>
            <a:r>
              <a:rPr kumimoji="0" sz="600" b="1" i="0" u="none" strike="noStrike" kern="0" cap="none" spc="500" normalizeH="0" baseline="0" noProof="0" dirty="0">
                <a:ln>
                  <a:noFill/>
                </a:ln>
                <a:solidFill>
                  <a:sysClr val="windowText" lastClr="000000"/>
                </a:solidFill>
                <a:effectLst/>
                <a:uLnTx/>
                <a:uFillTx/>
                <a:latin typeface="Segoe UI"/>
                <a:cs typeface="Segoe UI"/>
              </a:rPr>
              <a:t> </a:t>
            </a:r>
            <a:r>
              <a:rPr kumimoji="0" sz="600" b="0" i="0" u="none" strike="noStrike" kern="0" cap="none" spc="0" normalizeH="0" baseline="0" noProof="0" dirty="0">
                <a:ln>
                  <a:noFill/>
                </a:ln>
                <a:solidFill>
                  <a:sysClr val="windowText" lastClr="000000"/>
                </a:solidFill>
                <a:effectLst/>
                <a:uLnTx/>
                <a:uFillTx/>
                <a:latin typeface="Segoe UI"/>
                <a:cs typeface="Segoe UI"/>
              </a:rPr>
              <a:t>Evergreen</a:t>
            </a:r>
            <a:r>
              <a:rPr kumimoji="0" sz="600" b="0" i="0" u="none" strike="noStrike" kern="0" cap="none" spc="-25"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Forest</a:t>
            </a:r>
            <a:r>
              <a:rPr kumimoji="0" sz="600" b="0" i="0" u="none" strike="noStrike" kern="0" cap="none" spc="500" normalizeH="0" baseline="0" noProof="0" dirty="0">
                <a:ln>
                  <a:noFill/>
                </a:ln>
                <a:solidFill>
                  <a:sysClr val="windowText" lastClr="000000"/>
                </a:solidFill>
                <a:effectLst/>
                <a:uLnTx/>
                <a:uFillTx/>
                <a:latin typeface="Segoe UI"/>
                <a:cs typeface="Segoe UI"/>
              </a:rPr>
              <a:t> </a:t>
            </a:r>
            <a:r>
              <a:rPr kumimoji="0" sz="600" b="0" i="0" u="none" strike="noStrike" kern="0" cap="none" spc="0" normalizeH="0" baseline="0" noProof="0" dirty="0">
                <a:ln>
                  <a:noFill/>
                </a:ln>
                <a:solidFill>
                  <a:sysClr val="windowText" lastClr="000000"/>
                </a:solidFill>
                <a:effectLst/>
                <a:uLnTx/>
                <a:uFillTx/>
                <a:latin typeface="Segoe UI"/>
                <a:cs typeface="Segoe UI"/>
              </a:rPr>
              <a:t>Deciduous</a:t>
            </a:r>
            <a:r>
              <a:rPr kumimoji="0" sz="600" b="0" i="0" u="none" strike="noStrike" kern="0" cap="none" spc="-35"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Forest</a:t>
            </a:r>
            <a:r>
              <a:rPr kumimoji="0" sz="600" b="0" i="0" u="none" strike="noStrike" kern="0" cap="none" spc="500" normalizeH="0" baseline="0" noProof="0" dirty="0">
                <a:ln>
                  <a:noFill/>
                </a:ln>
                <a:solidFill>
                  <a:sysClr val="windowText" lastClr="000000"/>
                </a:solidFill>
                <a:effectLst/>
                <a:uLnTx/>
                <a:uFillTx/>
                <a:latin typeface="Segoe UI"/>
                <a:cs typeface="Segoe UI"/>
              </a:rPr>
              <a:t> </a:t>
            </a:r>
            <a:r>
              <a:rPr kumimoji="0" sz="600" b="0" i="0" u="none" strike="noStrike" kern="0" cap="none" spc="0" normalizeH="0" baseline="0" noProof="0" dirty="0">
                <a:ln>
                  <a:noFill/>
                </a:ln>
                <a:solidFill>
                  <a:sysClr val="windowText" lastClr="000000"/>
                </a:solidFill>
                <a:effectLst/>
                <a:uLnTx/>
                <a:uFillTx/>
                <a:latin typeface="Segoe UI"/>
                <a:cs typeface="Segoe UI"/>
              </a:rPr>
              <a:t>Broadleaved</a:t>
            </a:r>
            <a:r>
              <a:rPr kumimoji="0" sz="600" b="0" i="0" u="none" strike="noStrike" kern="0" cap="none" spc="-30"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Forest</a:t>
            </a:r>
            <a:r>
              <a:rPr kumimoji="0" sz="600" b="0" i="0" u="none" strike="noStrike" kern="0" cap="none" spc="500"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Chaparral</a:t>
            </a:r>
            <a:r>
              <a:rPr kumimoji="0" sz="600" b="0" i="0" u="none" strike="noStrike" kern="0" cap="none" spc="500"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Grassland</a:t>
            </a:r>
            <a:endParaRPr kumimoji="0" sz="600" b="0" i="0" u="none" strike="noStrike" kern="0" cap="none" spc="0" normalizeH="0" baseline="0" noProof="0">
              <a:ln>
                <a:noFill/>
              </a:ln>
              <a:solidFill>
                <a:sysClr val="windowText" lastClr="000000"/>
              </a:solidFill>
              <a:effectLst/>
              <a:uLnTx/>
              <a:uFillTx/>
              <a:latin typeface="Segoe UI"/>
              <a:cs typeface="Segoe UI"/>
            </a:endParaRPr>
          </a:p>
          <a:p>
            <a:pPr marL="14097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dirty="0">
                <a:ln>
                  <a:noFill/>
                </a:ln>
                <a:solidFill>
                  <a:sysClr val="windowText" lastClr="000000"/>
                </a:solidFill>
                <a:effectLst/>
                <a:uLnTx/>
                <a:uFillTx/>
                <a:latin typeface="Segoe UI"/>
                <a:cs typeface="Segoe UI"/>
              </a:rPr>
              <a:t>Desert</a:t>
            </a:r>
            <a:r>
              <a:rPr kumimoji="0" sz="600" b="0" i="0" u="none" strike="noStrike" kern="0" cap="none" spc="-20" normalizeH="0" baseline="0" noProof="0" dirty="0">
                <a:ln>
                  <a:noFill/>
                </a:ln>
                <a:solidFill>
                  <a:sysClr val="windowText" lastClr="000000"/>
                </a:solidFill>
                <a:effectLst/>
                <a:uLnTx/>
                <a:uFillTx/>
                <a:latin typeface="Segoe UI"/>
                <a:cs typeface="Segoe UI"/>
              </a:rPr>
              <a:t> </a:t>
            </a:r>
            <a:r>
              <a:rPr kumimoji="0" sz="600" b="0" i="0" u="none" strike="noStrike" kern="0" cap="none" spc="-10" normalizeH="0" baseline="0" noProof="0" dirty="0">
                <a:ln>
                  <a:noFill/>
                </a:ln>
                <a:solidFill>
                  <a:sysClr val="windowText" lastClr="000000"/>
                </a:solidFill>
                <a:effectLst/>
                <a:uLnTx/>
                <a:uFillTx/>
                <a:latin typeface="Segoe UI"/>
                <a:cs typeface="Segoe UI"/>
              </a:rPr>
              <a:t>Scrub</a:t>
            </a:r>
            <a:endParaRPr kumimoji="0" sz="6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46" name="object 46"/>
          <p:cNvGrpSpPr/>
          <p:nvPr/>
        </p:nvGrpSpPr>
        <p:grpSpPr>
          <a:xfrm>
            <a:off x="2032254" y="3937253"/>
            <a:ext cx="85725" cy="560070"/>
            <a:chOff x="2032254" y="3937253"/>
            <a:chExt cx="85725" cy="560070"/>
          </a:xfrm>
        </p:grpSpPr>
        <p:sp>
          <p:nvSpPr>
            <p:cNvPr id="47" name="object 47"/>
            <p:cNvSpPr/>
            <p:nvPr/>
          </p:nvSpPr>
          <p:spPr>
            <a:xfrm>
              <a:off x="2032254" y="3937253"/>
              <a:ext cx="85725" cy="68580"/>
            </a:xfrm>
            <a:custGeom>
              <a:avLst/>
              <a:gdLst/>
              <a:ahLst/>
              <a:cxnLst/>
              <a:rect l="l" t="t" r="r" b="b"/>
              <a:pathLst>
                <a:path w="85725" h="68579">
                  <a:moveTo>
                    <a:pt x="85343" y="0"/>
                  </a:moveTo>
                  <a:lnTo>
                    <a:pt x="0" y="0"/>
                  </a:lnTo>
                  <a:lnTo>
                    <a:pt x="0" y="68580"/>
                  </a:lnTo>
                  <a:lnTo>
                    <a:pt x="85343" y="68580"/>
                  </a:lnTo>
                  <a:lnTo>
                    <a:pt x="85343" y="0"/>
                  </a:lnTo>
                  <a:close/>
                </a:path>
              </a:pathLst>
            </a:custGeom>
            <a:solidFill>
              <a:srgbClr val="56A08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object 48"/>
            <p:cNvSpPr/>
            <p:nvPr/>
          </p:nvSpPr>
          <p:spPr>
            <a:xfrm>
              <a:off x="2032254" y="4035551"/>
              <a:ext cx="85725" cy="68580"/>
            </a:xfrm>
            <a:custGeom>
              <a:avLst/>
              <a:gdLst/>
              <a:ahLst/>
              <a:cxnLst/>
              <a:rect l="l" t="t" r="r" b="b"/>
              <a:pathLst>
                <a:path w="85725" h="68579">
                  <a:moveTo>
                    <a:pt x="85343" y="0"/>
                  </a:moveTo>
                  <a:lnTo>
                    <a:pt x="0" y="0"/>
                  </a:lnTo>
                  <a:lnTo>
                    <a:pt x="0" y="68580"/>
                  </a:lnTo>
                  <a:lnTo>
                    <a:pt x="85343" y="68580"/>
                  </a:lnTo>
                  <a:lnTo>
                    <a:pt x="85343" y="0"/>
                  </a:lnTo>
                  <a:close/>
                </a:path>
              </a:pathLst>
            </a:custGeom>
            <a:solidFill>
              <a:srgbClr val="C4F95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49"/>
            <p:cNvSpPr/>
            <p:nvPr/>
          </p:nvSpPr>
          <p:spPr>
            <a:xfrm>
              <a:off x="2032254" y="4233671"/>
              <a:ext cx="85725" cy="68580"/>
            </a:xfrm>
            <a:custGeom>
              <a:avLst/>
              <a:gdLst/>
              <a:ahLst/>
              <a:cxnLst/>
              <a:rect l="l" t="t" r="r" b="b"/>
              <a:pathLst>
                <a:path w="85725" h="68579">
                  <a:moveTo>
                    <a:pt x="85343" y="0"/>
                  </a:moveTo>
                  <a:lnTo>
                    <a:pt x="0" y="0"/>
                  </a:lnTo>
                  <a:lnTo>
                    <a:pt x="0" y="68580"/>
                  </a:lnTo>
                  <a:lnTo>
                    <a:pt x="85343" y="68580"/>
                  </a:lnTo>
                  <a:lnTo>
                    <a:pt x="85343" y="0"/>
                  </a:lnTo>
                  <a:close/>
                </a:path>
              </a:pathLst>
            </a:custGeom>
            <a:solidFill>
              <a:srgbClr val="F9A0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p:nvPr/>
          </p:nvSpPr>
          <p:spPr>
            <a:xfrm>
              <a:off x="2032254" y="4428743"/>
              <a:ext cx="85725" cy="68580"/>
            </a:xfrm>
            <a:custGeom>
              <a:avLst/>
              <a:gdLst/>
              <a:ahLst/>
              <a:cxnLst/>
              <a:rect l="l" t="t" r="r" b="b"/>
              <a:pathLst>
                <a:path w="85725" h="68579">
                  <a:moveTo>
                    <a:pt x="85343" y="0"/>
                  </a:moveTo>
                  <a:lnTo>
                    <a:pt x="0" y="0"/>
                  </a:lnTo>
                  <a:lnTo>
                    <a:pt x="0" y="68579"/>
                  </a:lnTo>
                  <a:lnTo>
                    <a:pt x="85343" y="68579"/>
                  </a:lnTo>
                  <a:lnTo>
                    <a:pt x="85343" y="0"/>
                  </a:lnTo>
                  <a:close/>
                </a:path>
              </a:pathLst>
            </a:custGeom>
            <a:solidFill>
              <a:srgbClr val="F9C45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51"/>
            <p:cNvSpPr/>
            <p:nvPr/>
          </p:nvSpPr>
          <p:spPr>
            <a:xfrm>
              <a:off x="2032254" y="4331207"/>
              <a:ext cx="85725" cy="68580"/>
            </a:xfrm>
            <a:custGeom>
              <a:avLst/>
              <a:gdLst/>
              <a:ahLst/>
              <a:cxnLst/>
              <a:rect l="l" t="t" r="r" b="b"/>
              <a:pathLst>
                <a:path w="85725" h="68579">
                  <a:moveTo>
                    <a:pt x="85343" y="0"/>
                  </a:moveTo>
                  <a:lnTo>
                    <a:pt x="0" y="0"/>
                  </a:lnTo>
                  <a:lnTo>
                    <a:pt x="0" y="68580"/>
                  </a:lnTo>
                  <a:lnTo>
                    <a:pt x="85343" y="68580"/>
                  </a:lnTo>
                  <a:lnTo>
                    <a:pt x="85343" y="0"/>
                  </a:lnTo>
                  <a:close/>
                </a:path>
              </a:pathLst>
            </a:custGeom>
            <a:solidFill>
              <a:srgbClr val="F1ECC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2032254" y="4129277"/>
              <a:ext cx="85725" cy="68580"/>
            </a:xfrm>
            <a:custGeom>
              <a:avLst/>
              <a:gdLst/>
              <a:ahLst/>
              <a:cxnLst/>
              <a:rect l="l" t="t" r="r" b="b"/>
              <a:pathLst>
                <a:path w="85725" h="68579">
                  <a:moveTo>
                    <a:pt x="85343" y="0"/>
                  </a:moveTo>
                  <a:lnTo>
                    <a:pt x="0" y="0"/>
                  </a:lnTo>
                  <a:lnTo>
                    <a:pt x="0" y="68580"/>
                  </a:lnTo>
                  <a:lnTo>
                    <a:pt x="85343" y="68580"/>
                  </a:lnTo>
                  <a:lnTo>
                    <a:pt x="85343" y="0"/>
                  </a:lnTo>
                  <a:close/>
                </a:path>
              </a:pathLst>
            </a:custGeom>
            <a:solidFill>
              <a:srgbClr val="AE91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3" name="object 53"/>
          <p:cNvSpPr/>
          <p:nvPr/>
        </p:nvSpPr>
        <p:spPr>
          <a:xfrm>
            <a:off x="0" y="0"/>
            <a:ext cx="12192000" cy="1095375"/>
          </a:xfrm>
          <a:custGeom>
            <a:avLst/>
            <a:gdLst/>
            <a:ahLst/>
            <a:cxnLst/>
            <a:rect l="l" t="t" r="r" b="b"/>
            <a:pathLst>
              <a:path w="12192000" h="1095375">
                <a:moveTo>
                  <a:pt x="12192000" y="0"/>
                </a:moveTo>
                <a:lnTo>
                  <a:pt x="0" y="0"/>
                </a:lnTo>
                <a:lnTo>
                  <a:pt x="0" y="1094994"/>
                </a:lnTo>
                <a:lnTo>
                  <a:pt x="12192000" y="1094994"/>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z="2400" dirty="0"/>
              <a:t>COVERED</a:t>
            </a:r>
            <a:r>
              <a:rPr sz="2400" spc="-30" dirty="0"/>
              <a:t> </a:t>
            </a:r>
            <a:r>
              <a:rPr sz="2400" dirty="0"/>
              <a:t>CONDUCTOR</a:t>
            </a:r>
            <a:r>
              <a:rPr sz="2400" spc="-5" dirty="0"/>
              <a:t> </a:t>
            </a:r>
            <a:r>
              <a:rPr sz="2400" dirty="0"/>
              <a:t>IS</a:t>
            </a:r>
            <a:r>
              <a:rPr sz="2400" spc="-25" dirty="0"/>
              <a:t> </a:t>
            </a:r>
            <a:r>
              <a:rPr sz="2400" dirty="0"/>
              <a:t>ONE</a:t>
            </a:r>
            <a:r>
              <a:rPr sz="2400" spc="-25" dirty="0"/>
              <a:t> </a:t>
            </a:r>
            <a:r>
              <a:rPr sz="2400" dirty="0"/>
              <a:t>OF</a:t>
            </a:r>
            <a:r>
              <a:rPr sz="2400" spc="-20" dirty="0"/>
              <a:t> </a:t>
            </a:r>
            <a:r>
              <a:rPr sz="2400" dirty="0"/>
              <a:t>THE</a:t>
            </a:r>
            <a:r>
              <a:rPr sz="2400" spc="-30" dirty="0"/>
              <a:t> </a:t>
            </a:r>
            <a:r>
              <a:rPr sz="2400" dirty="0"/>
              <a:t>MOST EFFECTIVE</a:t>
            </a:r>
            <a:r>
              <a:rPr sz="2400" spc="-35" dirty="0"/>
              <a:t> </a:t>
            </a:r>
            <a:r>
              <a:rPr sz="2400" dirty="0"/>
              <a:t>MEASURES</a:t>
            </a:r>
            <a:r>
              <a:rPr sz="2400" spc="-20" dirty="0"/>
              <a:t> </a:t>
            </a:r>
            <a:r>
              <a:rPr sz="2400" spc="-25" dirty="0"/>
              <a:t>TO </a:t>
            </a:r>
            <a:r>
              <a:rPr sz="2400" dirty="0"/>
              <a:t>REDUCE</a:t>
            </a:r>
            <a:r>
              <a:rPr sz="2400" spc="-20" dirty="0"/>
              <a:t> </a:t>
            </a:r>
            <a:r>
              <a:rPr sz="2400" dirty="0"/>
              <a:t>WILDFIRE</a:t>
            </a:r>
            <a:r>
              <a:rPr sz="2400" spc="-10" dirty="0"/>
              <a:t> </a:t>
            </a:r>
            <a:r>
              <a:rPr sz="2400" dirty="0"/>
              <a:t>&amp;</a:t>
            </a:r>
            <a:r>
              <a:rPr sz="2400" spc="-15" dirty="0"/>
              <a:t> </a:t>
            </a:r>
            <a:r>
              <a:rPr sz="2400" dirty="0"/>
              <a:t>PSPS</a:t>
            </a:r>
            <a:r>
              <a:rPr sz="2400" spc="-5" dirty="0"/>
              <a:t> </a:t>
            </a:r>
            <a:r>
              <a:rPr sz="2400" dirty="0"/>
              <a:t>RISKS IN</a:t>
            </a:r>
            <a:r>
              <a:rPr sz="2400" spc="-10" dirty="0"/>
              <a:t> </a:t>
            </a:r>
            <a:r>
              <a:rPr sz="2400" dirty="0"/>
              <a:t>SCE’S</a:t>
            </a:r>
            <a:r>
              <a:rPr sz="2400" spc="-5" dirty="0"/>
              <a:t> </a:t>
            </a:r>
            <a:r>
              <a:rPr sz="2400" dirty="0"/>
              <a:t>SERVICE</a:t>
            </a:r>
            <a:r>
              <a:rPr sz="2400" spc="-15" dirty="0"/>
              <a:t> </a:t>
            </a:r>
            <a:r>
              <a:rPr sz="2400" spc="-20" dirty="0"/>
              <a:t>AREA</a:t>
            </a:r>
            <a:endParaRPr sz="2400"/>
          </a:p>
        </p:txBody>
      </p:sp>
      <p:sp>
        <p:nvSpPr>
          <p:cNvPr id="55" name="object 55"/>
          <p:cNvSpPr txBox="1"/>
          <p:nvPr/>
        </p:nvSpPr>
        <p:spPr>
          <a:xfrm>
            <a:off x="11801308" y="6443388"/>
            <a:ext cx="11239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5" normalizeH="0" baseline="0" noProof="0" dirty="0">
                <a:ln>
                  <a:noFill/>
                </a:ln>
                <a:solidFill>
                  <a:srgbClr val="7E7E7E"/>
                </a:solidFill>
                <a:effectLst/>
                <a:uLnTx/>
                <a:uFillTx/>
                <a:latin typeface="Arial"/>
                <a:cs typeface="Arial"/>
              </a:rPr>
              <a:t>5</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56" name="object 56"/>
          <p:cNvGraphicFramePr>
            <a:graphicFrameLocks noGrp="1"/>
          </p:cNvGraphicFramePr>
          <p:nvPr/>
        </p:nvGraphicFramePr>
        <p:xfrm>
          <a:off x="7033493" y="4180847"/>
          <a:ext cx="1622425" cy="1826260"/>
        </p:xfrm>
        <a:graphic>
          <a:graphicData uri="http://schemas.openxmlformats.org/drawingml/2006/table">
            <a:tbl>
              <a:tblPr firstRow="1" bandRow="1">
                <a:tableStyleId>{2D5ABB26-0587-4C30-8999-92F81FD0307C}</a:tableStyleId>
              </a:tblPr>
              <a:tblGrid>
                <a:gridCol w="635635">
                  <a:extLst>
                    <a:ext uri="{9D8B030D-6E8A-4147-A177-3AD203B41FA5}">
                      <a16:colId xmlns:a16="http://schemas.microsoft.com/office/drawing/2014/main" val="20000"/>
                    </a:ext>
                  </a:extLst>
                </a:gridCol>
                <a:gridCol w="501650">
                  <a:extLst>
                    <a:ext uri="{9D8B030D-6E8A-4147-A177-3AD203B41FA5}">
                      <a16:colId xmlns:a16="http://schemas.microsoft.com/office/drawing/2014/main" val="20001"/>
                    </a:ext>
                  </a:extLst>
                </a:gridCol>
                <a:gridCol w="471804">
                  <a:extLst>
                    <a:ext uri="{9D8B030D-6E8A-4147-A177-3AD203B41FA5}">
                      <a16:colId xmlns:a16="http://schemas.microsoft.com/office/drawing/2014/main" val="20002"/>
                    </a:ext>
                  </a:extLst>
                </a:gridCol>
              </a:tblGrid>
              <a:tr h="365125">
                <a:tc gridSpan="2">
                  <a:txBody>
                    <a:bodyPr/>
                    <a:lstStyle/>
                    <a:p>
                      <a:pPr marL="753110" marR="38100" indent="-143510">
                        <a:lnSpc>
                          <a:spcPct val="100000"/>
                        </a:lnSpc>
                        <a:spcBef>
                          <a:spcPts val="210"/>
                        </a:spcBef>
                      </a:pPr>
                      <a:r>
                        <a:rPr sz="1000" b="1" spc="-10" dirty="0">
                          <a:solidFill>
                            <a:srgbClr val="6F7173"/>
                          </a:solidFill>
                          <a:latin typeface="Segoe UI Semibold"/>
                          <a:cs typeface="Segoe UI Semibold"/>
                        </a:rPr>
                        <a:t>Covered Cond.</a:t>
                      </a:r>
                      <a:endParaRPr sz="1000">
                        <a:latin typeface="Segoe UI Semibold"/>
                        <a:cs typeface="Segoe UI Semibold"/>
                      </a:endParaRPr>
                    </a:p>
                  </a:txBody>
                  <a:tcPr marL="0" marR="0" marT="26670" marB="0">
                    <a:lnT w="12700">
                      <a:solidFill>
                        <a:srgbClr val="FFFFFF"/>
                      </a:solidFill>
                      <a:prstDash val="solid"/>
                    </a:lnT>
                  </a:tcPr>
                </a:tc>
                <a:tc hMerge="1">
                  <a:txBody>
                    <a:bodyPr/>
                    <a:lstStyle/>
                    <a:p>
                      <a:endParaRPr/>
                    </a:p>
                  </a:txBody>
                  <a:tcPr marL="0" marR="0" marT="0" marB="0"/>
                </a:tc>
                <a:tc>
                  <a:txBody>
                    <a:bodyPr/>
                    <a:lstStyle/>
                    <a:p>
                      <a:pPr marL="45720" indent="19050">
                        <a:lnSpc>
                          <a:spcPct val="100000"/>
                        </a:lnSpc>
                        <a:spcBef>
                          <a:spcPts val="210"/>
                        </a:spcBef>
                      </a:pPr>
                      <a:r>
                        <a:rPr sz="1000" b="1" spc="-10" dirty="0">
                          <a:solidFill>
                            <a:srgbClr val="6F7173"/>
                          </a:solidFill>
                          <a:latin typeface="Segoe UI Semibold"/>
                          <a:cs typeface="Segoe UI Semibold"/>
                        </a:rPr>
                        <a:t>Under- ground</a:t>
                      </a:r>
                      <a:endParaRPr sz="1000">
                        <a:latin typeface="Segoe UI Semibold"/>
                        <a:cs typeface="Segoe UI Semibold"/>
                      </a:endParaRPr>
                    </a:p>
                  </a:txBody>
                  <a:tcPr marL="0" marR="0" marT="26670" marB="0">
                    <a:lnR w="12700">
                      <a:solidFill>
                        <a:srgbClr val="FFFFFF"/>
                      </a:solidFill>
                      <a:prstDash val="solid"/>
                    </a:lnR>
                    <a:lnT w="12700">
                      <a:solidFill>
                        <a:srgbClr val="FFFFFF"/>
                      </a:solidFill>
                      <a:prstDash val="solid"/>
                    </a:lnT>
                    <a:lnB w="9525">
                      <a:solidFill>
                        <a:srgbClr val="A4A4A4"/>
                      </a:solidFill>
                      <a:prstDash val="solid"/>
                    </a:lnB>
                  </a:tcPr>
                </a:tc>
                <a:extLst>
                  <a:ext uri="{0D108BD9-81ED-4DB2-BD59-A6C34878D82A}">
                    <a16:rowId xmlns:a16="http://schemas.microsoft.com/office/drawing/2014/main" val="10000"/>
                  </a:ext>
                </a:extLst>
              </a:tr>
              <a:tr h="287020">
                <a:tc>
                  <a:txBody>
                    <a:bodyPr/>
                    <a:lstStyle/>
                    <a:p>
                      <a:pPr>
                        <a:lnSpc>
                          <a:spcPct val="100000"/>
                        </a:lnSpc>
                        <a:spcBef>
                          <a:spcPts val="525"/>
                        </a:spcBef>
                      </a:pPr>
                      <a:r>
                        <a:rPr sz="1000" b="1" spc="-10" dirty="0">
                          <a:solidFill>
                            <a:srgbClr val="6F7173"/>
                          </a:solidFill>
                          <a:latin typeface="Segoe UI Semibold"/>
                          <a:cs typeface="Segoe UI Semibold"/>
                        </a:rPr>
                        <a:t>Initiate</a:t>
                      </a:r>
                      <a:endParaRPr sz="1000">
                        <a:latin typeface="Segoe UI Semibold"/>
                        <a:cs typeface="Segoe UI Semibold"/>
                      </a:endParaRPr>
                    </a:p>
                  </a:txBody>
                  <a:tcPr marL="0" marR="0" marT="66675" marB="0"/>
                </a:tc>
                <a:tc>
                  <a:txBody>
                    <a:bodyPr/>
                    <a:lstStyle/>
                    <a:p>
                      <a:pPr marR="39370" algn="r">
                        <a:lnSpc>
                          <a:spcPct val="100000"/>
                        </a:lnSpc>
                        <a:spcBef>
                          <a:spcPts val="484"/>
                        </a:spcBef>
                      </a:pPr>
                      <a:r>
                        <a:rPr sz="1000" spc="-20" dirty="0">
                          <a:solidFill>
                            <a:srgbClr val="6F7173"/>
                          </a:solidFill>
                          <a:latin typeface="Calibri"/>
                          <a:cs typeface="Calibri"/>
                        </a:rPr>
                        <a:t>~2–3</a:t>
                      </a:r>
                      <a:endParaRPr sz="1000">
                        <a:latin typeface="Calibri"/>
                        <a:cs typeface="Calibri"/>
                      </a:endParaRPr>
                    </a:p>
                  </a:txBody>
                  <a:tcPr marL="0" marR="0" marT="61594" marB="0">
                    <a:lnT w="9525">
                      <a:solidFill>
                        <a:srgbClr val="A4A4A4"/>
                      </a:solidFill>
                      <a:prstDash val="solid"/>
                    </a:lnT>
                  </a:tcPr>
                </a:tc>
                <a:tc>
                  <a:txBody>
                    <a:bodyPr/>
                    <a:lstStyle/>
                    <a:p>
                      <a:pPr algn="r">
                        <a:lnSpc>
                          <a:spcPct val="100000"/>
                        </a:lnSpc>
                        <a:spcBef>
                          <a:spcPts val="484"/>
                        </a:spcBef>
                      </a:pPr>
                      <a:r>
                        <a:rPr sz="1000" spc="-20" dirty="0">
                          <a:solidFill>
                            <a:srgbClr val="6F7173"/>
                          </a:solidFill>
                          <a:latin typeface="Calibri"/>
                          <a:cs typeface="Calibri"/>
                        </a:rPr>
                        <a:t>~2–3</a:t>
                      </a:r>
                      <a:endParaRPr sz="1000">
                        <a:latin typeface="Calibri"/>
                        <a:cs typeface="Calibri"/>
                      </a:endParaRPr>
                    </a:p>
                  </a:txBody>
                  <a:tcPr marL="0" marR="0" marT="61594" marB="0">
                    <a:lnR w="12700">
                      <a:solidFill>
                        <a:srgbClr val="FFFFFF"/>
                      </a:solidFill>
                      <a:prstDash val="solid"/>
                    </a:lnR>
                    <a:lnT w="9525">
                      <a:solidFill>
                        <a:srgbClr val="A4A4A4"/>
                      </a:solidFill>
                      <a:prstDash val="solid"/>
                    </a:lnT>
                  </a:tcPr>
                </a:tc>
                <a:extLst>
                  <a:ext uri="{0D108BD9-81ED-4DB2-BD59-A6C34878D82A}">
                    <a16:rowId xmlns:a16="http://schemas.microsoft.com/office/drawing/2014/main" val="10001"/>
                  </a:ext>
                </a:extLst>
              </a:tr>
              <a:tr h="292100">
                <a:tc>
                  <a:txBody>
                    <a:bodyPr/>
                    <a:lstStyle/>
                    <a:p>
                      <a:pPr>
                        <a:lnSpc>
                          <a:spcPct val="100000"/>
                        </a:lnSpc>
                        <a:spcBef>
                          <a:spcPts val="565"/>
                        </a:spcBef>
                      </a:pPr>
                      <a:r>
                        <a:rPr sz="1000" b="1" spc="-20" dirty="0">
                          <a:solidFill>
                            <a:srgbClr val="6F7173"/>
                          </a:solidFill>
                          <a:latin typeface="Segoe UI Semibold"/>
                          <a:cs typeface="Segoe UI Semibold"/>
                        </a:rPr>
                        <a:t>Plan</a:t>
                      </a:r>
                      <a:endParaRPr sz="1000">
                        <a:latin typeface="Segoe UI Semibold"/>
                        <a:cs typeface="Segoe UI Semibold"/>
                      </a:endParaRPr>
                    </a:p>
                  </a:txBody>
                  <a:tcPr marL="0" marR="0" marT="71755" marB="0"/>
                </a:tc>
                <a:tc>
                  <a:txBody>
                    <a:bodyPr/>
                    <a:lstStyle/>
                    <a:p>
                      <a:pPr marR="39370" algn="r">
                        <a:lnSpc>
                          <a:spcPct val="100000"/>
                        </a:lnSpc>
                        <a:spcBef>
                          <a:spcPts val="530"/>
                        </a:spcBef>
                      </a:pPr>
                      <a:r>
                        <a:rPr sz="1000" spc="-20" dirty="0">
                          <a:solidFill>
                            <a:srgbClr val="6F7173"/>
                          </a:solidFill>
                          <a:latin typeface="Calibri"/>
                          <a:cs typeface="Calibri"/>
                        </a:rPr>
                        <a:t>~6–9</a:t>
                      </a:r>
                      <a:endParaRPr sz="1000">
                        <a:latin typeface="Calibri"/>
                        <a:cs typeface="Calibri"/>
                      </a:endParaRPr>
                    </a:p>
                  </a:txBody>
                  <a:tcPr marL="0" marR="0" marT="67310" marB="0"/>
                </a:tc>
                <a:tc>
                  <a:txBody>
                    <a:bodyPr/>
                    <a:lstStyle/>
                    <a:p>
                      <a:pPr algn="r">
                        <a:lnSpc>
                          <a:spcPct val="100000"/>
                        </a:lnSpc>
                        <a:spcBef>
                          <a:spcPts val="530"/>
                        </a:spcBef>
                      </a:pPr>
                      <a:r>
                        <a:rPr sz="1000" spc="-10" dirty="0">
                          <a:solidFill>
                            <a:srgbClr val="6F7173"/>
                          </a:solidFill>
                          <a:latin typeface="Calibri"/>
                          <a:cs typeface="Calibri"/>
                        </a:rPr>
                        <a:t>~9–15</a:t>
                      </a:r>
                      <a:endParaRPr sz="1000">
                        <a:latin typeface="Calibri"/>
                        <a:cs typeface="Calibri"/>
                      </a:endParaRPr>
                    </a:p>
                  </a:txBody>
                  <a:tcPr marL="0" marR="0" marT="67310" marB="0">
                    <a:lnR w="12700">
                      <a:solidFill>
                        <a:srgbClr val="FFFFFF"/>
                      </a:solidFill>
                      <a:prstDash val="solid"/>
                    </a:lnR>
                  </a:tcPr>
                </a:tc>
                <a:extLst>
                  <a:ext uri="{0D108BD9-81ED-4DB2-BD59-A6C34878D82A}">
                    <a16:rowId xmlns:a16="http://schemas.microsoft.com/office/drawing/2014/main" val="10002"/>
                  </a:ext>
                </a:extLst>
              </a:tr>
              <a:tr h="292100">
                <a:tc>
                  <a:txBody>
                    <a:bodyPr/>
                    <a:lstStyle/>
                    <a:p>
                      <a:pPr>
                        <a:lnSpc>
                          <a:spcPct val="100000"/>
                        </a:lnSpc>
                        <a:spcBef>
                          <a:spcPts val="565"/>
                        </a:spcBef>
                      </a:pPr>
                      <a:r>
                        <a:rPr sz="1000" b="1" spc="-10" dirty="0">
                          <a:solidFill>
                            <a:srgbClr val="6F7173"/>
                          </a:solidFill>
                          <a:latin typeface="Segoe UI Semibold"/>
                          <a:cs typeface="Segoe UI Semibold"/>
                        </a:rPr>
                        <a:t>Schedule</a:t>
                      </a:r>
                      <a:r>
                        <a:rPr sz="975" spc="-15" baseline="25641" dirty="0">
                          <a:solidFill>
                            <a:srgbClr val="6F7173"/>
                          </a:solidFill>
                          <a:latin typeface="Calibri"/>
                          <a:cs typeface="Calibri"/>
                        </a:rPr>
                        <a:t>2</a:t>
                      </a:r>
                      <a:endParaRPr sz="975" baseline="25641">
                        <a:latin typeface="Calibri"/>
                        <a:cs typeface="Calibri"/>
                      </a:endParaRPr>
                    </a:p>
                  </a:txBody>
                  <a:tcPr marL="0" marR="0" marT="71755" marB="0"/>
                </a:tc>
                <a:tc>
                  <a:txBody>
                    <a:bodyPr/>
                    <a:lstStyle/>
                    <a:p>
                      <a:pPr marR="39370" algn="r">
                        <a:lnSpc>
                          <a:spcPct val="100000"/>
                        </a:lnSpc>
                        <a:spcBef>
                          <a:spcPts val="530"/>
                        </a:spcBef>
                      </a:pPr>
                      <a:r>
                        <a:rPr sz="1000" spc="-20" dirty="0">
                          <a:solidFill>
                            <a:srgbClr val="6F7173"/>
                          </a:solidFill>
                          <a:latin typeface="Calibri"/>
                          <a:cs typeface="Calibri"/>
                        </a:rPr>
                        <a:t>~6–9</a:t>
                      </a:r>
                      <a:endParaRPr sz="1000">
                        <a:latin typeface="Calibri"/>
                        <a:cs typeface="Calibri"/>
                      </a:endParaRPr>
                    </a:p>
                  </a:txBody>
                  <a:tcPr marL="0" marR="0" marT="67310" marB="0"/>
                </a:tc>
                <a:tc>
                  <a:txBody>
                    <a:bodyPr/>
                    <a:lstStyle/>
                    <a:p>
                      <a:pPr algn="r">
                        <a:lnSpc>
                          <a:spcPct val="100000"/>
                        </a:lnSpc>
                        <a:spcBef>
                          <a:spcPts val="530"/>
                        </a:spcBef>
                      </a:pPr>
                      <a:r>
                        <a:rPr sz="1000" spc="-10" dirty="0">
                          <a:solidFill>
                            <a:srgbClr val="6F7173"/>
                          </a:solidFill>
                          <a:latin typeface="Calibri"/>
                          <a:cs typeface="Calibri"/>
                        </a:rPr>
                        <a:t>~9–15</a:t>
                      </a:r>
                      <a:endParaRPr sz="1000">
                        <a:latin typeface="Calibri"/>
                        <a:cs typeface="Calibri"/>
                      </a:endParaRPr>
                    </a:p>
                  </a:txBody>
                  <a:tcPr marL="0" marR="0" marT="67310" marB="0">
                    <a:lnR w="12700">
                      <a:solidFill>
                        <a:srgbClr val="FFFFFF"/>
                      </a:solidFill>
                      <a:prstDash val="solid"/>
                    </a:lnR>
                  </a:tcPr>
                </a:tc>
                <a:extLst>
                  <a:ext uri="{0D108BD9-81ED-4DB2-BD59-A6C34878D82A}">
                    <a16:rowId xmlns:a16="http://schemas.microsoft.com/office/drawing/2014/main" val="10003"/>
                  </a:ext>
                </a:extLst>
              </a:tr>
              <a:tr h="297815">
                <a:tc>
                  <a:txBody>
                    <a:bodyPr/>
                    <a:lstStyle/>
                    <a:p>
                      <a:pPr>
                        <a:lnSpc>
                          <a:spcPct val="100000"/>
                        </a:lnSpc>
                        <a:spcBef>
                          <a:spcPts val="565"/>
                        </a:spcBef>
                      </a:pPr>
                      <a:r>
                        <a:rPr sz="1000" b="1" spc="-10" dirty="0">
                          <a:solidFill>
                            <a:srgbClr val="6F7173"/>
                          </a:solidFill>
                          <a:latin typeface="Segoe UI Semibold"/>
                          <a:cs typeface="Segoe UI Semibold"/>
                        </a:rPr>
                        <a:t>Execute</a:t>
                      </a:r>
                      <a:endParaRPr sz="1000">
                        <a:latin typeface="Segoe UI Semibold"/>
                        <a:cs typeface="Segoe UI Semibold"/>
                      </a:endParaRPr>
                    </a:p>
                  </a:txBody>
                  <a:tcPr marL="0" marR="0" marT="71755" marB="0">
                    <a:lnB w="12700">
                      <a:solidFill>
                        <a:srgbClr val="E7E6E6"/>
                      </a:solidFill>
                      <a:prstDash val="solid"/>
                    </a:lnB>
                  </a:tcPr>
                </a:tc>
                <a:tc>
                  <a:txBody>
                    <a:bodyPr/>
                    <a:lstStyle/>
                    <a:p>
                      <a:pPr marR="39370" algn="r">
                        <a:lnSpc>
                          <a:spcPct val="100000"/>
                        </a:lnSpc>
                        <a:spcBef>
                          <a:spcPts val="530"/>
                        </a:spcBef>
                      </a:pPr>
                      <a:r>
                        <a:rPr sz="1000" spc="-20" dirty="0">
                          <a:solidFill>
                            <a:srgbClr val="6F7173"/>
                          </a:solidFill>
                          <a:latin typeface="Calibri"/>
                          <a:cs typeface="Calibri"/>
                        </a:rPr>
                        <a:t>~2–3</a:t>
                      </a:r>
                      <a:endParaRPr sz="1000">
                        <a:latin typeface="Calibri"/>
                        <a:cs typeface="Calibri"/>
                      </a:endParaRPr>
                    </a:p>
                  </a:txBody>
                  <a:tcPr marL="0" marR="0" marT="67310" marB="0">
                    <a:lnB w="12700">
                      <a:solidFill>
                        <a:srgbClr val="E7E6E6"/>
                      </a:solidFill>
                      <a:prstDash val="solid"/>
                    </a:lnB>
                  </a:tcPr>
                </a:tc>
                <a:tc>
                  <a:txBody>
                    <a:bodyPr/>
                    <a:lstStyle/>
                    <a:p>
                      <a:pPr algn="r">
                        <a:lnSpc>
                          <a:spcPct val="100000"/>
                        </a:lnSpc>
                        <a:spcBef>
                          <a:spcPts val="530"/>
                        </a:spcBef>
                      </a:pPr>
                      <a:r>
                        <a:rPr sz="1000" spc="-10" dirty="0">
                          <a:solidFill>
                            <a:srgbClr val="6F7173"/>
                          </a:solidFill>
                          <a:latin typeface="Calibri"/>
                          <a:cs typeface="Calibri"/>
                        </a:rPr>
                        <a:t>~5–15</a:t>
                      </a:r>
                      <a:endParaRPr sz="1000">
                        <a:latin typeface="Calibri"/>
                        <a:cs typeface="Calibri"/>
                      </a:endParaRPr>
                    </a:p>
                  </a:txBody>
                  <a:tcPr marL="0" marR="0" marT="67310" marB="0">
                    <a:lnR w="12700">
                      <a:solidFill>
                        <a:srgbClr val="FFFFFF"/>
                      </a:solidFill>
                      <a:prstDash val="solid"/>
                    </a:lnR>
                    <a:lnB w="12700">
                      <a:solidFill>
                        <a:srgbClr val="E7E6E6"/>
                      </a:solidFill>
                      <a:prstDash val="solid"/>
                    </a:lnB>
                  </a:tcPr>
                </a:tc>
                <a:extLst>
                  <a:ext uri="{0D108BD9-81ED-4DB2-BD59-A6C34878D82A}">
                    <a16:rowId xmlns:a16="http://schemas.microsoft.com/office/drawing/2014/main" val="10004"/>
                  </a:ext>
                </a:extLst>
              </a:tr>
              <a:tr h="292100">
                <a:tc>
                  <a:txBody>
                    <a:bodyPr/>
                    <a:lstStyle/>
                    <a:p>
                      <a:pPr>
                        <a:lnSpc>
                          <a:spcPct val="100000"/>
                        </a:lnSpc>
                        <a:spcBef>
                          <a:spcPts val="520"/>
                        </a:spcBef>
                      </a:pPr>
                      <a:r>
                        <a:rPr sz="1000" b="1" spc="-10" dirty="0">
                          <a:solidFill>
                            <a:srgbClr val="6F7173"/>
                          </a:solidFill>
                          <a:latin typeface="Segoe UI Semibold"/>
                          <a:cs typeface="Segoe UI Semibold"/>
                        </a:rPr>
                        <a:t>Total</a:t>
                      </a:r>
                      <a:endParaRPr sz="1000">
                        <a:latin typeface="Segoe UI Semibold"/>
                        <a:cs typeface="Segoe UI Semibold"/>
                      </a:endParaRPr>
                    </a:p>
                  </a:txBody>
                  <a:tcPr marL="0" marR="0" marT="66040" marB="0">
                    <a:lnT w="12700">
                      <a:solidFill>
                        <a:srgbClr val="E7E6E6"/>
                      </a:solidFill>
                      <a:prstDash val="solid"/>
                    </a:lnT>
                  </a:tcPr>
                </a:tc>
                <a:tc>
                  <a:txBody>
                    <a:bodyPr/>
                    <a:lstStyle/>
                    <a:p>
                      <a:pPr marR="38735" algn="r">
                        <a:lnSpc>
                          <a:spcPct val="100000"/>
                        </a:lnSpc>
                        <a:spcBef>
                          <a:spcPts val="484"/>
                        </a:spcBef>
                      </a:pPr>
                      <a:r>
                        <a:rPr sz="1000" spc="-10" dirty="0">
                          <a:solidFill>
                            <a:srgbClr val="6F7173"/>
                          </a:solidFill>
                          <a:latin typeface="Calibri"/>
                          <a:cs typeface="Calibri"/>
                        </a:rPr>
                        <a:t>16–24+</a:t>
                      </a:r>
                      <a:endParaRPr sz="1000">
                        <a:latin typeface="Calibri"/>
                        <a:cs typeface="Calibri"/>
                      </a:endParaRPr>
                    </a:p>
                  </a:txBody>
                  <a:tcPr marL="0" marR="0" marT="61594" marB="0">
                    <a:lnT w="12700">
                      <a:solidFill>
                        <a:srgbClr val="E7E6E6"/>
                      </a:solidFill>
                      <a:prstDash val="solid"/>
                    </a:lnT>
                    <a:lnB w="12700">
                      <a:solidFill>
                        <a:srgbClr val="FFFFFF"/>
                      </a:solidFill>
                      <a:prstDash val="solid"/>
                    </a:lnB>
                  </a:tcPr>
                </a:tc>
                <a:tc>
                  <a:txBody>
                    <a:bodyPr/>
                    <a:lstStyle/>
                    <a:p>
                      <a:pPr algn="r">
                        <a:lnSpc>
                          <a:spcPct val="100000"/>
                        </a:lnSpc>
                        <a:spcBef>
                          <a:spcPts val="484"/>
                        </a:spcBef>
                      </a:pPr>
                      <a:r>
                        <a:rPr sz="1000" spc="-10" dirty="0">
                          <a:solidFill>
                            <a:srgbClr val="6F7173"/>
                          </a:solidFill>
                          <a:latin typeface="Calibri"/>
                          <a:cs typeface="Calibri"/>
                        </a:rPr>
                        <a:t>25–48+</a:t>
                      </a:r>
                      <a:endParaRPr sz="1000">
                        <a:latin typeface="Calibri"/>
                        <a:cs typeface="Calibri"/>
                      </a:endParaRPr>
                    </a:p>
                  </a:txBody>
                  <a:tcPr marL="0" marR="0" marT="61594" marB="0">
                    <a:lnR w="12700">
                      <a:solidFill>
                        <a:srgbClr val="FFFFFF"/>
                      </a:solidFill>
                      <a:prstDash val="solid"/>
                    </a:lnR>
                    <a:lnT w="12700">
                      <a:solidFill>
                        <a:srgbClr val="E7E6E6"/>
                      </a:solidFill>
                      <a:prstDash val="solid"/>
                    </a:lnT>
                    <a:lnB w="12700">
                      <a:solidFill>
                        <a:srgbClr val="FFFFFF"/>
                      </a:solidFill>
                      <a:prstDash val="solid"/>
                    </a:lnB>
                  </a:tcPr>
                </a:tc>
                <a:extLst>
                  <a:ext uri="{0D108BD9-81ED-4DB2-BD59-A6C34878D82A}">
                    <a16:rowId xmlns:a16="http://schemas.microsoft.com/office/drawing/2014/main" val="10005"/>
                  </a:ext>
                </a:extLst>
              </a:tr>
            </a:tbl>
          </a:graphicData>
        </a:graphic>
      </p:graphicFrame>
      <p:sp>
        <p:nvSpPr>
          <p:cNvPr id="57" name="object 57"/>
          <p:cNvSpPr txBox="1"/>
          <p:nvPr/>
        </p:nvSpPr>
        <p:spPr>
          <a:xfrm>
            <a:off x="6777370" y="3820934"/>
            <a:ext cx="1711325"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100" b="1" i="0" u="none" strike="noStrike" kern="0" cap="none" spc="0" normalizeH="0" baseline="0" noProof="0" dirty="0">
                <a:ln>
                  <a:noFill/>
                </a:ln>
                <a:solidFill>
                  <a:srgbClr val="6F7173"/>
                </a:solidFill>
                <a:effectLst/>
                <a:uLnTx/>
                <a:uFillTx/>
                <a:latin typeface="Segoe UI Semibold"/>
                <a:cs typeface="Segoe UI Semibold"/>
              </a:rPr>
              <a:t>Avg.</a:t>
            </a:r>
            <a:r>
              <a:rPr kumimoji="0" sz="1100" b="1" i="0" u="none" strike="noStrike" kern="0" cap="none" spc="-5" normalizeH="0" baseline="0" noProof="0" dirty="0">
                <a:ln>
                  <a:noFill/>
                </a:ln>
                <a:solidFill>
                  <a:srgbClr val="6F7173"/>
                </a:solidFill>
                <a:effectLst/>
                <a:uLnTx/>
                <a:uFillTx/>
                <a:latin typeface="Segoe UI Semibold"/>
                <a:cs typeface="Segoe UI Semibold"/>
              </a:rPr>
              <a:t> </a:t>
            </a:r>
            <a:r>
              <a:rPr kumimoji="0" sz="1100" b="1" i="0" u="none" strike="noStrike" kern="0" cap="none" spc="-10" normalizeH="0" baseline="0" noProof="0" dirty="0">
                <a:ln>
                  <a:noFill/>
                </a:ln>
                <a:solidFill>
                  <a:srgbClr val="6F7173"/>
                </a:solidFill>
                <a:effectLst/>
                <a:uLnTx/>
                <a:uFillTx/>
                <a:latin typeface="Segoe UI Semibold"/>
                <a:cs typeface="Segoe UI Semibold"/>
              </a:rPr>
              <a:t>Implementation</a:t>
            </a:r>
            <a:r>
              <a:rPr kumimoji="0" sz="1100" b="1" i="0" u="none" strike="noStrike" kern="0" cap="none" spc="15" normalizeH="0" baseline="0" noProof="0" dirty="0">
                <a:ln>
                  <a:noFill/>
                </a:ln>
                <a:solidFill>
                  <a:srgbClr val="6F7173"/>
                </a:solidFill>
                <a:effectLst/>
                <a:uLnTx/>
                <a:uFillTx/>
                <a:latin typeface="Segoe UI Semibold"/>
                <a:cs typeface="Segoe UI Semibold"/>
              </a:rPr>
              <a:t> </a:t>
            </a:r>
            <a:r>
              <a:rPr kumimoji="0" sz="1100" b="1" i="0" u="none" strike="noStrike" kern="0" cap="none" spc="-20" normalizeH="0" baseline="0" noProof="0" dirty="0">
                <a:ln>
                  <a:noFill/>
                </a:ln>
                <a:solidFill>
                  <a:srgbClr val="6F7173"/>
                </a:solidFill>
                <a:effectLst/>
                <a:uLnTx/>
                <a:uFillTx/>
                <a:latin typeface="Segoe UI Semibold"/>
                <a:cs typeface="Segoe UI Semibold"/>
              </a:rPr>
              <a:t>Time</a:t>
            </a:r>
            <a:endParaRPr kumimoji="0" sz="1100" b="0" i="0" u="none" strike="noStrike" kern="0" cap="none" spc="0" normalizeH="0" baseline="0" noProof="0">
              <a:ln>
                <a:noFill/>
              </a:ln>
              <a:solidFill>
                <a:sysClr val="windowText" lastClr="000000"/>
              </a:solidFill>
              <a:effectLst/>
              <a:uLnTx/>
              <a:uFillTx/>
              <a:latin typeface="Segoe UI Semibold"/>
              <a:cs typeface="Segoe UI Semibold"/>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dirty="0">
                <a:ln>
                  <a:noFill/>
                </a:ln>
                <a:solidFill>
                  <a:srgbClr val="6F7173"/>
                </a:solidFill>
                <a:effectLst/>
                <a:uLnTx/>
                <a:uFillTx/>
                <a:latin typeface="Segoe UI Semilight"/>
                <a:cs typeface="Segoe UI Semilight"/>
              </a:rPr>
              <a:t>In</a:t>
            </a:r>
            <a:r>
              <a:rPr kumimoji="0" sz="1100" b="0" i="0" u="none" strike="noStrike" kern="0" cap="none" spc="-15" normalizeH="0" baseline="0" noProof="0" dirty="0">
                <a:ln>
                  <a:noFill/>
                </a:ln>
                <a:solidFill>
                  <a:srgbClr val="6F7173"/>
                </a:solidFill>
                <a:effectLst/>
                <a:uLnTx/>
                <a:uFillTx/>
                <a:latin typeface="Segoe UI Semilight"/>
                <a:cs typeface="Segoe UI Semilight"/>
              </a:rPr>
              <a:t> </a:t>
            </a:r>
            <a:r>
              <a:rPr kumimoji="0" sz="1100" b="0" i="0" u="none" strike="noStrike" kern="0" cap="none" spc="-10" normalizeH="0" baseline="0" noProof="0" dirty="0">
                <a:ln>
                  <a:noFill/>
                </a:ln>
                <a:solidFill>
                  <a:srgbClr val="6F7173"/>
                </a:solidFill>
                <a:effectLst/>
                <a:uLnTx/>
                <a:uFillTx/>
                <a:latin typeface="Segoe UI Semilight"/>
                <a:cs typeface="Segoe UI Semilight"/>
              </a:rPr>
              <a:t>Months</a:t>
            </a:r>
            <a:endParaRPr kumimoji="0" sz="1100" b="0" i="0" u="none" strike="noStrike" kern="0" cap="none" spc="0" normalizeH="0" baseline="0" noProof="0">
              <a:ln>
                <a:noFill/>
              </a:ln>
              <a:solidFill>
                <a:sysClr val="windowText" lastClr="000000"/>
              </a:solidFill>
              <a:effectLst/>
              <a:uLnTx/>
              <a:uFillTx/>
              <a:latin typeface="Segoe UI Semilight"/>
              <a:cs typeface="Segoe UI Semilight"/>
            </a:endParaRPr>
          </a:p>
        </p:txBody>
      </p:sp>
      <p:pic>
        <p:nvPicPr>
          <p:cNvPr id="58" name="object 58"/>
          <p:cNvPicPr/>
          <p:nvPr/>
        </p:nvPicPr>
        <p:blipFill>
          <a:blip r:embed="rId4" cstate="print"/>
          <a:stretch>
            <a:fillRect/>
          </a:stretch>
        </p:blipFill>
        <p:spPr>
          <a:xfrm>
            <a:off x="6797040" y="4591050"/>
            <a:ext cx="228599" cy="228600"/>
          </a:xfrm>
          <a:prstGeom prst="rect">
            <a:avLst/>
          </a:prstGeom>
        </p:spPr>
      </p:pic>
      <p:pic>
        <p:nvPicPr>
          <p:cNvPr id="59" name="object 59"/>
          <p:cNvPicPr/>
          <p:nvPr/>
        </p:nvPicPr>
        <p:blipFill>
          <a:blip r:embed="rId5" cstate="print"/>
          <a:stretch>
            <a:fillRect/>
          </a:stretch>
        </p:blipFill>
        <p:spPr>
          <a:xfrm>
            <a:off x="6796278" y="4889753"/>
            <a:ext cx="228600" cy="228600"/>
          </a:xfrm>
          <a:prstGeom prst="rect">
            <a:avLst/>
          </a:prstGeom>
        </p:spPr>
      </p:pic>
      <p:pic>
        <p:nvPicPr>
          <p:cNvPr id="60" name="object 60"/>
          <p:cNvPicPr/>
          <p:nvPr/>
        </p:nvPicPr>
        <p:blipFill>
          <a:blip r:embed="rId6" cstate="print"/>
          <a:stretch>
            <a:fillRect/>
          </a:stretch>
        </p:blipFill>
        <p:spPr>
          <a:xfrm>
            <a:off x="6795516" y="5171694"/>
            <a:ext cx="228599" cy="228599"/>
          </a:xfrm>
          <a:prstGeom prst="rect">
            <a:avLst/>
          </a:prstGeom>
        </p:spPr>
      </p:pic>
      <p:pic>
        <p:nvPicPr>
          <p:cNvPr id="61" name="object 61"/>
          <p:cNvPicPr/>
          <p:nvPr/>
        </p:nvPicPr>
        <p:blipFill>
          <a:blip r:embed="rId7" cstate="print"/>
          <a:stretch>
            <a:fillRect/>
          </a:stretch>
        </p:blipFill>
        <p:spPr>
          <a:xfrm>
            <a:off x="6798564" y="5470397"/>
            <a:ext cx="228600" cy="228600"/>
          </a:xfrm>
          <a:prstGeom prst="rect">
            <a:avLst/>
          </a:prstGeom>
        </p:spPr>
      </p:pic>
      <p:sp>
        <p:nvSpPr>
          <p:cNvPr id="62" name="object 62"/>
          <p:cNvSpPr txBox="1"/>
          <p:nvPr/>
        </p:nvSpPr>
        <p:spPr>
          <a:xfrm>
            <a:off x="1013686" y="6293751"/>
            <a:ext cx="4344035" cy="208279"/>
          </a:xfrm>
          <a:prstGeom prst="rect">
            <a:avLst/>
          </a:prstGeom>
        </p:spPr>
        <p:txBody>
          <a:bodyPr vert="horz" wrap="square" lIns="0" tIns="12700" rIns="0" bIns="0" rtlCol="0">
            <a:spAutoFit/>
          </a:bodyPr>
          <a:lstStyle/>
          <a:p>
            <a:pPr marL="121285" marR="0" lvl="0" indent="-109220" defTabSz="914400" eaLnBrk="1" fontAlgn="auto" latinLnBrk="0" hangingPunct="1">
              <a:lnSpc>
                <a:spcPct val="100000"/>
              </a:lnSpc>
              <a:spcBef>
                <a:spcPts val="100"/>
              </a:spcBef>
              <a:spcAft>
                <a:spcPts val="0"/>
              </a:spcAft>
              <a:buClrTx/>
              <a:buSzTx/>
              <a:buFontTx/>
              <a:buAutoNum type="arabicPeriod"/>
              <a:tabLst>
                <a:tab pos="121920" algn="l"/>
              </a:tabLst>
              <a:defRPr/>
            </a:pPr>
            <a:r>
              <a:rPr kumimoji="0" sz="600" b="0" i="0" u="none" strike="noStrike" kern="0" cap="none" spc="0" normalizeH="0" baseline="0" noProof="0" dirty="0">
                <a:ln>
                  <a:noFill/>
                </a:ln>
                <a:solidFill>
                  <a:srgbClr val="7E7E7E"/>
                </a:solidFill>
                <a:effectLst/>
                <a:uLnTx/>
                <a:uFillTx/>
                <a:latin typeface="Segoe UI"/>
                <a:cs typeface="Segoe UI"/>
              </a:rPr>
              <a:t>Based</a:t>
            </a:r>
            <a:r>
              <a:rPr kumimoji="0" sz="600" b="0" i="0" u="none" strike="noStrike" kern="0" cap="none" spc="-2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on</a:t>
            </a:r>
            <a:r>
              <a:rPr kumimoji="0" sz="600" b="0" i="0" u="none" strike="noStrike" kern="0" cap="none" spc="-1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data</a:t>
            </a:r>
            <a:r>
              <a:rPr kumimoji="0" sz="600" b="0" i="0" u="none" strike="noStrike" kern="0" cap="none" spc="-2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provided</a:t>
            </a:r>
            <a:r>
              <a:rPr kumimoji="0" sz="600" b="0" i="0" u="none" strike="noStrike" kern="0" cap="none" spc="-1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in</a:t>
            </a:r>
            <a:r>
              <a:rPr kumimoji="0" sz="600" b="0" i="0" u="none" strike="noStrike" kern="0" cap="none" spc="-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SCE’s</a:t>
            </a:r>
            <a:r>
              <a:rPr kumimoji="0" sz="600" b="0" i="0" u="none" strike="noStrike" kern="0" cap="none" spc="-1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2022</a:t>
            </a:r>
            <a:r>
              <a:rPr kumimoji="0" sz="600" b="0" i="0" u="none" strike="noStrike" kern="0" cap="none" spc="-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WMP</a:t>
            </a:r>
            <a:r>
              <a:rPr kumimoji="0" sz="600" b="0" i="0" u="none" strike="noStrike" kern="0" cap="none" spc="-5" normalizeH="0" baseline="0" noProof="0" dirty="0">
                <a:ln>
                  <a:noFill/>
                </a:ln>
                <a:solidFill>
                  <a:srgbClr val="7E7E7E"/>
                </a:solidFill>
                <a:effectLst/>
                <a:uLnTx/>
                <a:uFillTx/>
                <a:latin typeface="Segoe UI"/>
                <a:cs typeface="Segoe UI"/>
              </a:rPr>
              <a:t> </a:t>
            </a:r>
            <a:r>
              <a:rPr kumimoji="0" sz="600" b="0" i="0" u="none" strike="noStrike" kern="0" cap="none" spc="-10" normalizeH="0" baseline="0" noProof="0" dirty="0">
                <a:ln>
                  <a:noFill/>
                </a:ln>
                <a:solidFill>
                  <a:srgbClr val="7E7E7E"/>
                </a:solidFill>
                <a:effectLst/>
                <a:uLnTx/>
                <a:uFillTx/>
                <a:latin typeface="Segoe UI"/>
                <a:cs typeface="Segoe UI"/>
              </a:rPr>
              <a:t>Update</a:t>
            </a:r>
            <a:endParaRPr kumimoji="0" sz="600" b="0" i="0" u="none" strike="noStrike" kern="0" cap="none" spc="0" normalizeH="0" baseline="0" noProof="0">
              <a:ln>
                <a:noFill/>
              </a:ln>
              <a:solidFill>
                <a:sysClr val="windowText" lastClr="000000"/>
              </a:solidFill>
              <a:effectLst/>
              <a:uLnTx/>
              <a:uFillTx/>
              <a:latin typeface="Segoe UI"/>
              <a:cs typeface="Segoe UI"/>
            </a:endParaRPr>
          </a:p>
          <a:p>
            <a:pPr marL="121285" marR="0" lvl="0" indent="-109220" defTabSz="914400" eaLnBrk="1" fontAlgn="auto" latinLnBrk="0" hangingPunct="1">
              <a:lnSpc>
                <a:spcPct val="100000"/>
              </a:lnSpc>
              <a:spcBef>
                <a:spcPts val="0"/>
              </a:spcBef>
              <a:spcAft>
                <a:spcPts val="0"/>
              </a:spcAft>
              <a:buClrTx/>
              <a:buSzTx/>
              <a:buFontTx/>
              <a:buAutoNum type="arabicPeriod"/>
              <a:tabLst>
                <a:tab pos="121920" algn="l"/>
              </a:tabLst>
              <a:defRPr/>
            </a:pPr>
            <a:r>
              <a:rPr kumimoji="0" sz="600" b="0" i="0" u="none" strike="noStrike" kern="0" cap="none" spc="0" normalizeH="0" baseline="0" noProof="0" dirty="0">
                <a:ln>
                  <a:noFill/>
                </a:ln>
                <a:solidFill>
                  <a:srgbClr val="7E7E7E"/>
                </a:solidFill>
                <a:effectLst/>
                <a:uLnTx/>
                <a:uFillTx/>
                <a:latin typeface="Segoe UI"/>
                <a:cs typeface="Segoe UI"/>
              </a:rPr>
              <a:t>The</a:t>
            </a:r>
            <a:r>
              <a:rPr kumimoji="0" sz="600" b="0" i="0" u="none" strike="noStrike" kern="0" cap="none" spc="-2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Schedule</a:t>
            </a:r>
            <a:r>
              <a:rPr kumimoji="0" sz="600" b="0" i="0" u="none" strike="noStrike" kern="0" cap="none" spc="-1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phase</a:t>
            </a:r>
            <a:r>
              <a:rPr kumimoji="0" sz="600" b="0" i="0" u="none" strike="noStrike" kern="0" cap="none" spc="-3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includes</a:t>
            </a:r>
            <a:r>
              <a:rPr kumimoji="0" sz="600" b="0" i="0" u="none" strike="noStrike" kern="0" cap="none" spc="-1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verifying</a:t>
            </a:r>
            <a:r>
              <a:rPr kumimoji="0" sz="600" b="0" i="0" u="none" strike="noStrike" kern="0" cap="none" spc="-1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permits,</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obtaining</a:t>
            </a:r>
            <a:r>
              <a:rPr kumimoji="0" sz="600" b="0" i="0" u="none" strike="noStrike" kern="0" cap="none" spc="-25" normalizeH="0" baseline="0" noProof="0" dirty="0">
                <a:ln>
                  <a:noFill/>
                </a:ln>
                <a:solidFill>
                  <a:srgbClr val="7E7E7E"/>
                </a:solidFill>
                <a:effectLst/>
                <a:uLnTx/>
                <a:uFillTx/>
                <a:latin typeface="Segoe UI"/>
                <a:cs typeface="Segoe UI"/>
              </a:rPr>
              <a:t> </a:t>
            </a:r>
            <a:r>
              <a:rPr kumimoji="0" sz="600" b="0" i="0" u="none" strike="noStrike" kern="0" cap="none" spc="-10" normalizeH="0" baseline="0" noProof="0" dirty="0">
                <a:ln>
                  <a:noFill/>
                </a:ln>
                <a:solidFill>
                  <a:srgbClr val="7E7E7E"/>
                </a:solidFill>
                <a:effectLst/>
                <a:uLnTx/>
                <a:uFillTx/>
                <a:latin typeface="Segoe UI"/>
                <a:cs typeface="Segoe UI"/>
              </a:rPr>
              <a:t>easements,</a:t>
            </a:r>
            <a:r>
              <a:rPr kumimoji="0" sz="600" b="0" i="0" u="none" strike="noStrike" kern="0" cap="none" spc="-3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scoping</a:t>
            </a:r>
            <a:r>
              <a:rPr kumimoji="0" sz="600" b="0" i="0" u="none" strike="noStrike" kern="0" cap="none" spc="-25"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and</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bundling</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work,</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and</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0" normalizeH="0" baseline="0" noProof="0" dirty="0">
                <a:ln>
                  <a:noFill/>
                </a:ln>
                <a:solidFill>
                  <a:srgbClr val="7E7E7E"/>
                </a:solidFill>
                <a:effectLst/>
                <a:uLnTx/>
                <a:uFillTx/>
                <a:latin typeface="Segoe UI"/>
                <a:cs typeface="Segoe UI"/>
              </a:rPr>
              <a:t>scheduling</a:t>
            </a:r>
            <a:r>
              <a:rPr kumimoji="0" sz="600" b="0" i="0" u="none" strike="noStrike" kern="0" cap="none" spc="-20" normalizeH="0" baseline="0" noProof="0" dirty="0">
                <a:ln>
                  <a:noFill/>
                </a:ln>
                <a:solidFill>
                  <a:srgbClr val="7E7E7E"/>
                </a:solidFill>
                <a:effectLst/>
                <a:uLnTx/>
                <a:uFillTx/>
                <a:latin typeface="Segoe UI"/>
                <a:cs typeface="Segoe UI"/>
              </a:rPr>
              <a:t> </a:t>
            </a:r>
            <a:r>
              <a:rPr kumimoji="0" sz="600" b="0" i="0" u="none" strike="noStrike" kern="0" cap="none" spc="-10" normalizeH="0" baseline="0" noProof="0" dirty="0">
                <a:ln>
                  <a:noFill/>
                </a:ln>
                <a:solidFill>
                  <a:srgbClr val="7E7E7E"/>
                </a:solidFill>
                <a:effectLst/>
                <a:uLnTx/>
                <a:uFillTx/>
                <a:latin typeface="Segoe UI"/>
                <a:cs typeface="Segoe UI"/>
              </a:rPr>
              <a:t>construction</a:t>
            </a:r>
            <a:endParaRPr kumimoji="0" sz="600" b="0" i="0" u="none" strike="noStrike" kern="0" cap="none" spc="0" normalizeH="0" baseline="0" noProof="0">
              <a:ln>
                <a:noFill/>
              </a:ln>
              <a:solidFill>
                <a:sysClr val="windowText" lastClr="000000"/>
              </a:solidFill>
              <a:effectLst/>
              <a:uLnTx/>
              <a:uFillTx/>
              <a:latin typeface="Segoe UI"/>
              <a:cs typeface="Segoe U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25808" y="6383654"/>
            <a:ext cx="0" cy="325755"/>
          </a:xfrm>
          <a:custGeom>
            <a:avLst/>
            <a:gdLst/>
            <a:ahLst/>
            <a:cxnLst/>
            <a:rect l="l" t="t" r="r" b="b"/>
            <a:pathLst>
              <a:path h="325754">
                <a:moveTo>
                  <a:pt x="0" y="0"/>
                </a:moveTo>
                <a:lnTo>
                  <a:pt x="0" y="325158"/>
                </a:lnTo>
              </a:path>
            </a:pathLst>
          </a:custGeom>
          <a:ln w="12700">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0" y="6795516"/>
            <a:ext cx="12192000" cy="62865"/>
          </a:xfrm>
          <a:custGeom>
            <a:avLst/>
            <a:gdLst/>
            <a:ahLst/>
            <a:cxnLst/>
            <a:rect l="l" t="t" r="r" b="b"/>
            <a:pathLst>
              <a:path w="12192000" h="62865">
                <a:moveTo>
                  <a:pt x="12192000" y="0"/>
                </a:moveTo>
                <a:lnTo>
                  <a:pt x="0" y="0"/>
                </a:lnTo>
                <a:lnTo>
                  <a:pt x="0" y="62483"/>
                </a:lnTo>
                <a:lnTo>
                  <a:pt x="12192000" y="62483"/>
                </a:lnTo>
                <a:lnTo>
                  <a:pt x="12192000"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9181338" y="6480047"/>
            <a:ext cx="2031491" cy="171449"/>
          </a:xfrm>
          <a:prstGeom prst="rect">
            <a:avLst/>
          </a:prstGeom>
        </p:spPr>
      </p:pic>
      <p:grpSp>
        <p:nvGrpSpPr>
          <p:cNvPr id="5" name="object 5"/>
          <p:cNvGrpSpPr/>
          <p:nvPr/>
        </p:nvGrpSpPr>
        <p:grpSpPr>
          <a:xfrm>
            <a:off x="3136773" y="1986914"/>
            <a:ext cx="1518920" cy="1073785"/>
            <a:chOff x="3136773" y="1986914"/>
            <a:chExt cx="1518920" cy="1073785"/>
          </a:xfrm>
        </p:grpSpPr>
        <p:pic>
          <p:nvPicPr>
            <p:cNvPr id="6" name="object 6"/>
            <p:cNvPicPr/>
            <p:nvPr/>
          </p:nvPicPr>
          <p:blipFill>
            <a:blip r:embed="rId3" cstate="print"/>
            <a:stretch>
              <a:fillRect/>
            </a:stretch>
          </p:blipFill>
          <p:spPr>
            <a:xfrm>
              <a:off x="3146298" y="1996439"/>
              <a:ext cx="1499615" cy="1054595"/>
            </a:xfrm>
            <a:prstGeom prst="rect">
              <a:avLst/>
            </a:prstGeom>
          </p:spPr>
        </p:pic>
        <p:sp>
          <p:nvSpPr>
            <p:cNvPr id="7" name="object 7"/>
            <p:cNvSpPr/>
            <p:nvPr/>
          </p:nvSpPr>
          <p:spPr>
            <a:xfrm>
              <a:off x="3141535" y="1991677"/>
              <a:ext cx="1509395" cy="1064260"/>
            </a:xfrm>
            <a:custGeom>
              <a:avLst/>
              <a:gdLst/>
              <a:ahLst/>
              <a:cxnLst/>
              <a:rect l="l" t="t" r="r" b="b"/>
              <a:pathLst>
                <a:path w="1509395" h="1064260">
                  <a:moveTo>
                    <a:pt x="0" y="0"/>
                  </a:moveTo>
                  <a:lnTo>
                    <a:pt x="1509140" y="0"/>
                  </a:lnTo>
                  <a:lnTo>
                    <a:pt x="1509140" y="1064133"/>
                  </a:lnTo>
                  <a:lnTo>
                    <a:pt x="0" y="1064133"/>
                  </a:lnTo>
                  <a:lnTo>
                    <a:pt x="0" y="0"/>
                  </a:lnTo>
                  <a:close/>
                </a:path>
              </a:pathLst>
            </a:custGeom>
            <a:ln w="952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object 8"/>
          <p:cNvGrpSpPr/>
          <p:nvPr/>
        </p:nvGrpSpPr>
        <p:grpSpPr>
          <a:xfrm>
            <a:off x="3136773" y="3628263"/>
            <a:ext cx="1518920" cy="1082040"/>
            <a:chOff x="3136773" y="3628263"/>
            <a:chExt cx="1518920" cy="1082040"/>
          </a:xfrm>
        </p:grpSpPr>
        <p:pic>
          <p:nvPicPr>
            <p:cNvPr id="9" name="object 9"/>
            <p:cNvPicPr/>
            <p:nvPr/>
          </p:nvPicPr>
          <p:blipFill>
            <a:blip r:embed="rId4" cstate="print"/>
            <a:stretch>
              <a:fillRect/>
            </a:stretch>
          </p:blipFill>
          <p:spPr>
            <a:xfrm>
              <a:off x="3146298" y="3637788"/>
              <a:ext cx="1499615" cy="1062989"/>
            </a:xfrm>
            <a:prstGeom prst="rect">
              <a:avLst/>
            </a:prstGeom>
          </p:spPr>
        </p:pic>
        <p:sp>
          <p:nvSpPr>
            <p:cNvPr id="10" name="object 10"/>
            <p:cNvSpPr/>
            <p:nvPr/>
          </p:nvSpPr>
          <p:spPr>
            <a:xfrm>
              <a:off x="3141535" y="3633025"/>
              <a:ext cx="1509395" cy="1072515"/>
            </a:xfrm>
            <a:custGeom>
              <a:avLst/>
              <a:gdLst/>
              <a:ahLst/>
              <a:cxnLst/>
              <a:rect l="l" t="t" r="r" b="b"/>
              <a:pathLst>
                <a:path w="1509395" h="1072514">
                  <a:moveTo>
                    <a:pt x="0" y="0"/>
                  </a:moveTo>
                  <a:lnTo>
                    <a:pt x="1509140" y="0"/>
                  </a:lnTo>
                  <a:lnTo>
                    <a:pt x="1509140" y="1072514"/>
                  </a:lnTo>
                  <a:lnTo>
                    <a:pt x="0" y="1072514"/>
                  </a:lnTo>
                  <a:lnTo>
                    <a:pt x="0" y="0"/>
                  </a:lnTo>
                  <a:close/>
                </a:path>
              </a:pathLst>
            </a:custGeom>
            <a:ln w="9524">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6962013" y="2329052"/>
            <a:ext cx="1409065" cy="1046480"/>
            <a:chOff x="6962013" y="2329052"/>
            <a:chExt cx="1409065" cy="1046480"/>
          </a:xfrm>
        </p:grpSpPr>
        <p:pic>
          <p:nvPicPr>
            <p:cNvPr id="12" name="object 12"/>
            <p:cNvPicPr/>
            <p:nvPr/>
          </p:nvPicPr>
          <p:blipFill>
            <a:blip r:embed="rId5" cstate="print"/>
            <a:stretch>
              <a:fillRect/>
            </a:stretch>
          </p:blipFill>
          <p:spPr>
            <a:xfrm>
              <a:off x="6971538" y="2338577"/>
              <a:ext cx="1389887" cy="1027175"/>
            </a:xfrm>
            <a:prstGeom prst="rect">
              <a:avLst/>
            </a:prstGeom>
          </p:spPr>
        </p:pic>
        <p:sp>
          <p:nvSpPr>
            <p:cNvPr id="13" name="object 13"/>
            <p:cNvSpPr/>
            <p:nvPr/>
          </p:nvSpPr>
          <p:spPr>
            <a:xfrm>
              <a:off x="6966775" y="2333815"/>
              <a:ext cx="1399540" cy="1036955"/>
            </a:xfrm>
            <a:custGeom>
              <a:avLst/>
              <a:gdLst/>
              <a:ahLst/>
              <a:cxnLst/>
              <a:rect l="l" t="t" r="r" b="b"/>
              <a:pathLst>
                <a:path w="1399540" h="1036954">
                  <a:moveTo>
                    <a:pt x="0" y="0"/>
                  </a:moveTo>
                  <a:lnTo>
                    <a:pt x="1399413" y="0"/>
                  </a:lnTo>
                  <a:lnTo>
                    <a:pt x="1399413" y="1036701"/>
                  </a:lnTo>
                  <a:lnTo>
                    <a:pt x="0" y="1036701"/>
                  </a:lnTo>
                  <a:lnTo>
                    <a:pt x="0" y="0"/>
                  </a:lnTo>
                  <a:close/>
                </a:path>
              </a:pathLst>
            </a:custGeom>
            <a:ln w="9524">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object 14"/>
          <p:cNvGrpSpPr/>
          <p:nvPr/>
        </p:nvGrpSpPr>
        <p:grpSpPr>
          <a:xfrm>
            <a:off x="5127116" y="2662808"/>
            <a:ext cx="1409065" cy="1077595"/>
            <a:chOff x="5127116" y="2662808"/>
            <a:chExt cx="1409065" cy="1077595"/>
          </a:xfrm>
        </p:grpSpPr>
        <p:pic>
          <p:nvPicPr>
            <p:cNvPr id="15" name="object 15"/>
            <p:cNvPicPr/>
            <p:nvPr/>
          </p:nvPicPr>
          <p:blipFill>
            <a:blip r:embed="rId6" cstate="print"/>
            <a:stretch>
              <a:fillRect/>
            </a:stretch>
          </p:blipFill>
          <p:spPr>
            <a:xfrm>
              <a:off x="5136641" y="2672334"/>
              <a:ext cx="1389887" cy="1058417"/>
            </a:xfrm>
            <a:prstGeom prst="rect">
              <a:avLst/>
            </a:prstGeom>
          </p:spPr>
        </p:pic>
        <p:sp>
          <p:nvSpPr>
            <p:cNvPr id="16" name="object 16"/>
            <p:cNvSpPr/>
            <p:nvPr/>
          </p:nvSpPr>
          <p:spPr>
            <a:xfrm>
              <a:off x="5131879" y="2667571"/>
              <a:ext cx="1399540" cy="1068070"/>
            </a:xfrm>
            <a:custGeom>
              <a:avLst/>
              <a:gdLst/>
              <a:ahLst/>
              <a:cxnLst/>
              <a:rect l="l" t="t" r="r" b="b"/>
              <a:pathLst>
                <a:path w="1399540" h="1068070">
                  <a:moveTo>
                    <a:pt x="0" y="0"/>
                  </a:moveTo>
                  <a:lnTo>
                    <a:pt x="1399413" y="0"/>
                  </a:lnTo>
                  <a:lnTo>
                    <a:pt x="1399413" y="1067943"/>
                  </a:lnTo>
                  <a:lnTo>
                    <a:pt x="0" y="1067943"/>
                  </a:lnTo>
                  <a:lnTo>
                    <a:pt x="0" y="0"/>
                  </a:lnTo>
                  <a:close/>
                </a:path>
              </a:pathLst>
            </a:custGeom>
            <a:ln w="952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7" name="object 17"/>
          <p:cNvPicPr/>
          <p:nvPr/>
        </p:nvPicPr>
        <p:blipFill>
          <a:blip r:embed="rId7" cstate="print"/>
          <a:stretch>
            <a:fillRect/>
          </a:stretch>
        </p:blipFill>
        <p:spPr>
          <a:xfrm>
            <a:off x="4769836" y="2559801"/>
            <a:ext cx="238633" cy="225132"/>
          </a:xfrm>
          <a:prstGeom prst="rect">
            <a:avLst/>
          </a:prstGeom>
        </p:spPr>
      </p:pic>
      <p:pic>
        <p:nvPicPr>
          <p:cNvPr id="18" name="object 18"/>
          <p:cNvPicPr/>
          <p:nvPr/>
        </p:nvPicPr>
        <p:blipFill>
          <a:blip r:embed="rId8" cstate="print"/>
          <a:stretch>
            <a:fillRect/>
          </a:stretch>
        </p:blipFill>
        <p:spPr>
          <a:xfrm>
            <a:off x="4752673" y="3560757"/>
            <a:ext cx="233019" cy="226872"/>
          </a:xfrm>
          <a:prstGeom prst="rect">
            <a:avLst/>
          </a:prstGeom>
        </p:spPr>
      </p:pic>
      <p:grpSp>
        <p:nvGrpSpPr>
          <p:cNvPr id="19" name="object 19"/>
          <p:cNvGrpSpPr/>
          <p:nvPr/>
        </p:nvGrpSpPr>
        <p:grpSpPr>
          <a:xfrm>
            <a:off x="6583806" y="3079369"/>
            <a:ext cx="274955" cy="185420"/>
            <a:chOff x="6583806" y="3079369"/>
            <a:chExt cx="274955" cy="185420"/>
          </a:xfrm>
        </p:grpSpPr>
        <p:sp>
          <p:nvSpPr>
            <p:cNvPr id="20" name="object 20"/>
            <p:cNvSpPr/>
            <p:nvPr/>
          </p:nvSpPr>
          <p:spPr>
            <a:xfrm>
              <a:off x="6590156" y="3085719"/>
              <a:ext cx="262255" cy="172720"/>
            </a:xfrm>
            <a:custGeom>
              <a:avLst/>
              <a:gdLst/>
              <a:ahLst/>
              <a:cxnLst/>
              <a:rect l="l" t="t" r="r" b="b"/>
              <a:pathLst>
                <a:path w="262254" h="172720">
                  <a:moveTo>
                    <a:pt x="176022" y="0"/>
                  </a:moveTo>
                  <a:lnTo>
                    <a:pt x="176022" y="43052"/>
                  </a:lnTo>
                  <a:lnTo>
                    <a:pt x="0" y="43052"/>
                  </a:lnTo>
                  <a:lnTo>
                    <a:pt x="0" y="129158"/>
                  </a:lnTo>
                  <a:lnTo>
                    <a:pt x="176022" y="129158"/>
                  </a:lnTo>
                  <a:lnTo>
                    <a:pt x="176022" y="172211"/>
                  </a:lnTo>
                  <a:lnTo>
                    <a:pt x="262128" y="86105"/>
                  </a:lnTo>
                  <a:lnTo>
                    <a:pt x="176022" y="0"/>
                  </a:lnTo>
                  <a:close/>
                </a:path>
              </a:pathLst>
            </a:custGeom>
            <a:solidFill>
              <a:srgbClr val="5B9B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6590156" y="3085719"/>
              <a:ext cx="262255" cy="172720"/>
            </a:xfrm>
            <a:custGeom>
              <a:avLst/>
              <a:gdLst/>
              <a:ahLst/>
              <a:cxnLst/>
              <a:rect l="l" t="t" r="r" b="b"/>
              <a:pathLst>
                <a:path w="262254" h="172720">
                  <a:moveTo>
                    <a:pt x="0" y="43052"/>
                  </a:moveTo>
                  <a:lnTo>
                    <a:pt x="176022" y="43052"/>
                  </a:lnTo>
                  <a:lnTo>
                    <a:pt x="176022" y="0"/>
                  </a:lnTo>
                  <a:lnTo>
                    <a:pt x="262128" y="86105"/>
                  </a:lnTo>
                  <a:lnTo>
                    <a:pt x="176022" y="172211"/>
                  </a:lnTo>
                  <a:lnTo>
                    <a:pt x="176022" y="129158"/>
                  </a:lnTo>
                  <a:lnTo>
                    <a:pt x="0" y="129158"/>
                  </a:lnTo>
                  <a:lnTo>
                    <a:pt x="0" y="43052"/>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object 22"/>
          <p:cNvGrpSpPr/>
          <p:nvPr/>
        </p:nvGrpSpPr>
        <p:grpSpPr>
          <a:xfrm>
            <a:off x="6890384" y="4000119"/>
            <a:ext cx="1582420" cy="1117600"/>
            <a:chOff x="6890384" y="4000119"/>
            <a:chExt cx="1582420" cy="1117600"/>
          </a:xfrm>
        </p:grpSpPr>
        <p:pic>
          <p:nvPicPr>
            <p:cNvPr id="23" name="object 23"/>
            <p:cNvPicPr/>
            <p:nvPr/>
          </p:nvPicPr>
          <p:blipFill>
            <a:blip r:embed="rId9" cstate="print"/>
            <a:stretch>
              <a:fillRect/>
            </a:stretch>
          </p:blipFill>
          <p:spPr>
            <a:xfrm>
              <a:off x="6899909" y="4009644"/>
              <a:ext cx="1562861" cy="1098041"/>
            </a:xfrm>
            <a:prstGeom prst="rect">
              <a:avLst/>
            </a:prstGeom>
          </p:spPr>
        </p:pic>
        <p:sp>
          <p:nvSpPr>
            <p:cNvPr id="24" name="object 24"/>
            <p:cNvSpPr/>
            <p:nvPr/>
          </p:nvSpPr>
          <p:spPr>
            <a:xfrm>
              <a:off x="6895147" y="4004881"/>
              <a:ext cx="1572895" cy="1108075"/>
            </a:xfrm>
            <a:custGeom>
              <a:avLst/>
              <a:gdLst/>
              <a:ahLst/>
              <a:cxnLst/>
              <a:rect l="l" t="t" r="r" b="b"/>
              <a:pathLst>
                <a:path w="1572895" h="1108075">
                  <a:moveTo>
                    <a:pt x="0" y="0"/>
                  </a:moveTo>
                  <a:lnTo>
                    <a:pt x="1572386" y="0"/>
                  </a:lnTo>
                  <a:lnTo>
                    <a:pt x="1572386" y="1107566"/>
                  </a:lnTo>
                  <a:lnTo>
                    <a:pt x="0" y="1107566"/>
                  </a:lnTo>
                  <a:lnTo>
                    <a:pt x="0" y="0"/>
                  </a:lnTo>
                  <a:close/>
                </a:path>
              </a:pathLst>
            </a:custGeom>
            <a:ln w="952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object 25"/>
          <p:cNvGrpSpPr/>
          <p:nvPr/>
        </p:nvGrpSpPr>
        <p:grpSpPr>
          <a:xfrm>
            <a:off x="6894194" y="5443346"/>
            <a:ext cx="1569720" cy="1109980"/>
            <a:chOff x="6894194" y="5443346"/>
            <a:chExt cx="1569720" cy="1109980"/>
          </a:xfrm>
        </p:grpSpPr>
        <p:pic>
          <p:nvPicPr>
            <p:cNvPr id="26" name="object 26"/>
            <p:cNvPicPr/>
            <p:nvPr/>
          </p:nvPicPr>
          <p:blipFill>
            <a:blip r:embed="rId10" cstate="print"/>
            <a:stretch>
              <a:fillRect/>
            </a:stretch>
          </p:blipFill>
          <p:spPr>
            <a:xfrm>
              <a:off x="6903720" y="5452871"/>
              <a:ext cx="1550157" cy="1090422"/>
            </a:xfrm>
            <a:prstGeom prst="rect">
              <a:avLst/>
            </a:prstGeom>
          </p:spPr>
        </p:pic>
        <p:sp>
          <p:nvSpPr>
            <p:cNvPr id="27" name="object 27"/>
            <p:cNvSpPr/>
            <p:nvPr/>
          </p:nvSpPr>
          <p:spPr>
            <a:xfrm>
              <a:off x="6898957" y="5448109"/>
              <a:ext cx="1560195" cy="1100455"/>
            </a:xfrm>
            <a:custGeom>
              <a:avLst/>
              <a:gdLst/>
              <a:ahLst/>
              <a:cxnLst/>
              <a:rect l="l" t="t" r="r" b="b"/>
              <a:pathLst>
                <a:path w="1560195" h="1100454">
                  <a:moveTo>
                    <a:pt x="0" y="0"/>
                  </a:moveTo>
                  <a:lnTo>
                    <a:pt x="1560195" y="0"/>
                  </a:lnTo>
                  <a:lnTo>
                    <a:pt x="1560195" y="1099946"/>
                  </a:lnTo>
                  <a:lnTo>
                    <a:pt x="0" y="1099946"/>
                  </a:lnTo>
                  <a:lnTo>
                    <a:pt x="0" y="0"/>
                  </a:lnTo>
                  <a:close/>
                </a:path>
              </a:pathLst>
            </a:custGeom>
            <a:ln w="952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6768139" y="3524954"/>
            <a:ext cx="1918970" cy="483234"/>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Locations</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which</a:t>
            </a:r>
            <a:r>
              <a:rPr kumimoji="0" sz="1000" b="1" i="0" u="none" strike="noStrike" kern="0" cap="none" spc="-1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are</a:t>
            </a:r>
            <a:r>
              <a:rPr kumimoji="0" sz="1000" b="1" i="0" u="none" strike="noStrike" kern="0" cap="none" spc="-3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likely</a:t>
            </a:r>
            <a:r>
              <a:rPr kumimoji="0" sz="1000" b="1" i="0" u="none" strike="noStrike" kern="0" cap="none" spc="-1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to</a:t>
            </a:r>
            <a:r>
              <a:rPr kumimoji="0" sz="1000" b="1" i="0" u="none" strike="noStrike" kern="0" cap="none" spc="-10" normalizeH="0" baseline="0" noProof="0" dirty="0">
                <a:ln>
                  <a:noFill/>
                </a:ln>
                <a:solidFill>
                  <a:sysClr val="windowText" lastClr="000000"/>
                </a:solidFill>
                <a:effectLst/>
                <a:uLnTx/>
                <a:uFillTx/>
                <a:latin typeface="Calibri"/>
                <a:cs typeface="Calibri"/>
              </a:rPr>
              <a:t> exceed de-energization</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thresholds</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20" normalizeH="0" baseline="0" noProof="0" dirty="0">
                <a:ln>
                  <a:noFill/>
                </a:ln>
                <a:solidFill>
                  <a:sysClr val="windowText" lastClr="000000"/>
                </a:solidFill>
                <a:effectLst/>
                <a:uLnTx/>
                <a:uFillTx/>
                <a:latin typeface="Calibri"/>
                <a:cs typeface="Calibri"/>
              </a:rPr>
              <a:t>even </a:t>
            </a:r>
            <a:r>
              <a:rPr kumimoji="0" sz="1000" b="1" i="0" u="none" strike="noStrike" kern="0" cap="none" spc="0" normalizeH="0" baseline="0" noProof="0" dirty="0">
                <a:ln>
                  <a:noFill/>
                </a:ln>
                <a:solidFill>
                  <a:sysClr val="windowText" lastClr="000000"/>
                </a:solidFill>
                <a:effectLst/>
                <a:uLnTx/>
                <a:uFillTx/>
                <a:latin typeface="Calibri"/>
                <a:cs typeface="Calibri"/>
              </a:rPr>
              <a:t>with CC</a:t>
            </a:r>
            <a:r>
              <a:rPr kumimoji="0" sz="1000" b="1" i="0" u="none" strike="noStrike" kern="0" cap="none" spc="-1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fully</a:t>
            </a:r>
            <a:r>
              <a:rPr kumimoji="0" sz="1000" b="1" i="0" u="none" strike="noStrike" kern="0" cap="none" spc="-10" normalizeH="0" baseline="0" noProof="0" dirty="0">
                <a:ln>
                  <a:noFill/>
                </a:ln>
                <a:solidFill>
                  <a:sysClr val="windowText" lastClr="000000"/>
                </a:solidFill>
                <a:effectLst/>
                <a:uLnTx/>
                <a:uFillTx/>
                <a:latin typeface="Calibri"/>
                <a:cs typeface="Calibri"/>
              </a:rPr>
              <a:t> deployed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29" name="object 29"/>
          <p:cNvSpPr txBox="1"/>
          <p:nvPr/>
        </p:nvSpPr>
        <p:spPr>
          <a:xfrm>
            <a:off x="5107856" y="2141067"/>
            <a:ext cx="1522095" cy="483234"/>
          </a:xfrm>
          <a:prstGeom prst="rect">
            <a:avLst/>
          </a:prstGeom>
        </p:spPr>
        <p:txBody>
          <a:bodyPr vert="horz" wrap="square" lIns="0" tIns="12700" rIns="0" bIns="0" rtlCol="0">
            <a:spAutoFit/>
          </a:bodyPr>
          <a:lstStyle/>
          <a:p>
            <a:pPr marL="12065" marR="5080" lvl="0" indent="-1270" algn="ctr"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Highest</a:t>
            </a:r>
            <a:r>
              <a:rPr kumimoji="0" sz="1000" b="1" i="0" u="none" strike="noStrike" kern="0" cap="none" spc="-4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Ranked</a:t>
            </a:r>
            <a:r>
              <a:rPr kumimoji="0" sz="1000" b="1" i="0" u="none" strike="noStrike" kern="0" cap="none" spc="-30" normalizeH="0" baseline="0" noProof="0" dirty="0">
                <a:ln>
                  <a:noFill/>
                </a:ln>
                <a:solidFill>
                  <a:sysClr val="windowText" lastClr="000000"/>
                </a:solidFill>
                <a:effectLst/>
                <a:uLnTx/>
                <a:uFillTx/>
                <a:latin typeface="Calibri"/>
                <a:cs typeface="Calibri"/>
              </a:rPr>
              <a:t> </a:t>
            </a:r>
            <a:r>
              <a:rPr kumimoji="0" sz="1000" b="1" i="0" u="none" strike="noStrike" kern="0" cap="none" spc="-10" normalizeH="0" baseline="0" noProof="0" dirty="0">
                <a:ln>
                  <a:noFill/>
                </a:ln>
                <a:solidFill>
                  <a:sysClr val="windowText" lastClr="000000"/>
                </a:solidFill>
                <a:effectLst/>
                <a:uLnTx/>
                <a:uFillTx/>
                <a:latin typeface="Calibri"/>
                <a:cs typeface="Calibri"/>
              </a:rPr>
              <a:t>Egress </a:t>
            </a:r>
            <a:r>
              <a:rPr kumimoji="0" sz="1000" b="1" i="0" u="none" strike="noStrike" kern="0" cap="none" spc="0" normalizeH="0" baseline="0" noProof="0" dirty="0">
                <a:ln>
                  <a:noFill/>
                </a:ln>
                <a:solidFill>
                  <a:sysClr val="windowText" lastClr="000000"/>
                </a:solidFill>
                <a:effectLst/>
                <a:uLnTx/>
                <a:uFillTx/>
                <a:latin typeface="Calibri"/>
                <a:cs typeface="Calibri"/>
              </a:rPr>
              <a:t>Constrained/</a:t>
            </a:r>
            <a:r>
              <a:rPr kumimoji="0" sz="1000" b="1" i="0" u="none" strike="noStrike" kern="0" cap="none" spc="-4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Fire</a:t>
            </a:r>
            <a:r>
              <a:rPr kumimoji="0" sz="1000" b="1" i="0" u="none" strike="noStrike" kern="0" cap="none" spc="-20" normalizeH="0" baseline="0" noProof="0" dirty="0">
                <a:ln>
                  <a:noFill/>
                </a:ln>
                <a:solidFill>
                  <a:sysClr val="windowText" lastClr="000000"/>
                </a:solidFill>
                <a:effectLst/>
                <a:uLnTx/>
                <a:uFillTx/>
                <a:latin typeface="Calibri"/>
                <a:cs typeface="Calibri"/>
              </a:rPr>
              <a:t> </a:t>
            </a:r>
            <a:r>
              <a:rPr kumimoji="0" sz="1000" b="1" i="0" u="none" strike="noStrike" kern="0" cap="none" spc="-10" normalizeH="0" baseline="0" noProof="0" dirty="0">
                <a:ln>
                  <a:noFill/>
                </a:ln>
                <a:solidFill>
                  <a:sysClr val="windowText" lastClr="000000"/>
                </a:solidFill>
                <a:effectLst/>
                <a:uLnTx/>
                <a:uFillTx/>
                <a:latin typeface="Calibri"/>
                <a:cs typeface="Calibri"/>
              </a:rPr>
              <a:t>Frequency Locations</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30" name="object 30"/>
          <p:cNvSpPr txBox="1"/>
          <p:nvPr/>
        </p:nvSpPr>
        <p:spPr>
          <a:xfrm>
            <a:off x="6965256" y="1818987"/>
            <a:ext cx="1519555" cy="483234"/>
          </a:xfrm>
          <a:prstGeom prst="rect">
            <a:avLst/>
          </a:prstGeom>
        </p:spPr>
        <p:txBody>
          <a:bodyPr vert="horz" wrap="square" lIns="0" tIns="12700" rIns="0" bIns="0" rtlCol="0">
            <a:spAutoFit/>
          </a:bodyPr>
          <a:lstStyle/>
          <a:p>
            <a:pPr marL="12065" marR="5080" lvl="0" indent="0" algn="ctr"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Burn</a:t>
            </a:r>
            <a:r>
              <a:rPr kumimoji="0" sz="1000" b="1" i="0" u="none" strike="noStrike" kern="0" cap="none" spc="-3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in</a:t>
            </a:r>
            <a:r>
              <a:rPr kumimoji="0" sz="1000" b="1" i="0" u="none" strike="noStrike" kern="0" cap="none" spc="-1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Buffers</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using</a:t>
            </a:r>
            <a:r>
              <a:rPr kumimoji="0" sz="1000" b="1" i="0" u="none" strike="noStrike" kern="0" cap="none" spc="-10" normalizeH="0" baseline="0" noProof="0" dirty="0">
                <a:ln>
                  <a:noFill/>
                </a:ln>
                <a:solidFill>
                  <a:sysClr val="windowText" lastClr="000000"/>
                </a:solidFill>
                <a:effectLst/>
                <a:uLnTx/>
                <a:uFillTx/>
                <a:latin typeface="Calibri"/>
                <a:cs typeface="Calibri"/>
              </a:rPr>
              <a:t> </a:t>
            </a:r>
            <a:r>
              <a:rPr kumimoji="0" sz="1000" b="1" i="0" u="none" strike="noStrike" kern="0" cap="none" spc="-20" normalizeH="0" baseline="0" noProof="0" dirty="0">
                <a:ln>
                  <a:noFill/>
                </a:ln>
                <a:solidFill>
                  <a:sysClr val="windowText" lastClr="000000"/>
                </a:solidFill>
                <a:effectLst/>
                <a:uLnTx/>
                <a:uFillTx/>
                <a:latin typeface="Calibri"/>
                <a:cs typeface="Calibri"/>
              </a:rPr>
              <a:t>WRRM </a:t>
            </a:r>
            <a:r>
              <a:rPr kumimoji="0" sz="1000" b="1" i="0" u="none" strike="noStrike" kern="0" cap="none" spc="0" normalizeH="0" baseline="0" noProof="0" dirty="0">
                <a:ln>
                  <a:noFill/>
                </a:ln>
                <a:solidFill>
                  <a:sysClr val="windowText" lastClr="000000"/>
                </a:solidFill>
                <a:effectLst/>
                <a:uLnTx/>
                <a:uFillTx/>
                <a:latin typeface="Calibri"/>
                <a:cs typeface="Calibri"/>
              </a:rPr>
              <a:t>risk</a:t>
            </a:r>
            <a:r>
              <a:rPr kumimoji="0" sz="1000" b="1" i="0" u="none" strike="noStrike" kern="0" cap="none" spc="-4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factors</a:t>
            </a:r>
            <a:r>
              <a:rPr kumimoji="0" sz="1000" b="1" i="0" u="none" strike="noStrike" kern="0" cap="none" spc="-30"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(acres</a:t>
            </a:r>
            <a:r>
              <a:rPr kumimoji="0" sz="1000" b="1" i="0" u="none" strike="noStrike" kern="0" cap="none" spc="-3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and</a:t>
            </a:r>
            <a:r>
              <a:rPr kumimoji="0" sz="1000" b="1" i="0" u="none" strike="noStrike" kern="0" cap="none" spc="-20" normalizeH="0" baseline="0" noProof="0" dirty="0">
                <a:ln>
                  <a:noFill/>
                </a:ln>
                <a:solidFill>
                  <a:sysClr val="windowText" lastClr="000000"/>
                </a:solidFill>
                <a:effectLst/>
                <a:uLnTx/>
                <a:uFillTx/>
                <a:latin typeface="Calibri"/>
                <a:cs typeface="Calibri"/>
              </a:rPr>
              <a:t> wind </a:t>
            </a:r>
            <a:r>
              <a:rPr kumimoji="0" sz="1000" b="1" i="0" u="none" strike="noStrike" kern="0" cap="none" spc="-10" normalizeH="0" baseline="0" noProof="0" dirty="0">
                <a:ln>
                  <a:noFill/>
                </a:ln>
                <a:solidFill>
                  <a:sysClr val="windowText" lastClr="000000"/>
                </a:solidFill>
                <a:effectLst/>
                <a:uLnTx/>
                <a:uFillTx/>
                <a:latin typeface="Calibri"/>
                <a:cs typeface="Calibri"/>
              </a:rPr>
              <a:t>speed)</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31" name="object 31"/>
          <p:cNvSpPr txBox="1"/>
          <p:nvPr/>
        </p:nvSpPr>
        <p:spPr>
          <a:xfrm>
            <a:off x="3125239" y="1764268"/>
            <a:ext cx="1553845" cy="1784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Egress</a:t>
            </a:r>
            <a:r>
              <a:rPr kumimoji="0" sz="1000" b="1" i="0" u="none" strike="noStrike" kern="0" cap="none" spc="-3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Constrained</a:t>
            </a:r>
            <a:r>
              <a:rPr kumimoji="0" sz="1000" b="1" i="0" u="none" strike="noStrike" kern="0" cap="none" spc="-35" normalizeH="0" baseline="0" noProof="0" dirty="0">
                <a:ln>
                  <a:noFill/>
                </a:ln>
                <a:solidFill>
                  <a:sysClr val="windowText" lastClr="000000"/>
                </a:solidFill>
                <a:effectLst/>
                <a:uLnTx/>
                <a:uFillTx/>
                <a:latin typeface="Calibri"/>
                <a:cs typeface="Calibri"/>
              </a:rPr>
              <a:t> </a:t>
            </a:r>
            <a:r>
              <a:rPr kumimoji="0" sz="1000" b="1" i="0" u="none" strike="noStrike" kern="0" cap="none" spc="-10" normalizeH="0" baseline="0" noProof="0" dirty="0">
                <a:ln>
                  <a:noFill/>
                </a:ln>
                <a:solidFill>
                  <a:sysClr val="windowText" lastClr="000000"/>
                </a:solidFill>
                <a:effectLst/>
                <a:uLnTx/>
                <a:uFillTx/>
                <a:latin typeface="Calibri"/>
                <a:cs typeface="Calibri"/>
              </a:rPr>
              <a:t>Locations</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32" name="object 32"/>
          <p:cNvSpPr txBox="1"/>
          <p:nvPr/>
        </p:nvSpPr>
        <p:spPr>
          <a:xfrm>
            <a:off x="3231878" y="3269810"/>
            <a:ext cx="1327785" cy="330835"/>
          </a:xfrm>
          <a:prstGeom prst="rect">
            <a:avLst/>
          </a:prstGeom>
        </p:spPr>
        <p:txBody>
          <a:bodyPr vert="horz" wrap="square" lIns="0" tIns="12700" rIns="0" bIns="0" rtlCol="0">
            <a:spAutoFit/>
          </a:bodyPr>
          <a:lstStyle/>
          <a:p>
            <a:pPr marL="12700" marR="5080" lvl="0" indent="132080"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Locations</a:t>
            </a:r>
            <a:r>
              <a:rPr kumimoji="0" sz="1000" b="1" i="0" u="none" strike="noStrike" kern="0" cap="none" spc="-3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with </a:t>
            </a:r>
            <a:r>
              <a:rPr kumimoji="0" sz="1000" b="1" i="0" u="none" strike="noStrike" kern="0" cap="none" spc="-20" normalizeH="0" baseline="0" noProof="0" dirty="0">
                <a:ln>
                  <a:noFill/>
                </a:ln>
                <a:solidFill>
                  <a:sysClr val="windowText" lastClr="000000"/>
                </a:solidFill>
                <a:effectLst/>
                <a:uLnTx/>
                <a:uFillTx/>
                <a:latin typeface="Calibri"/>
                <a:cs typeface="Calibri"/>
              </a:rPr>
              <a:t>High </a:t>
            </a:r>
            <a:r>
              <a:rPr kumimoji="0" sz="1000" b="1" i="0" u="none" strike="noStrike" kern="0" cap="none" spc="0" normalizeH="0" baseline="0" noProof="0" dirty="0">
                <a:ln>
                  <a:noFill/>
                </a:ln>
                <a:solidFill>
                  <a:sysClr val="windowText" lastClr="000000"/>
                </a:solidFill>
                <a:effectLst/>
                <a:uLnTx/>
                <a:uFillTx/>
                <a:latin typeface="Calibri"/>
                <a:cs typeface="Calibri"/>
              </a:rPr>
              <a:t>Historical</a:t>
            </a:r>
            <a:r>
              <a:rPr kumimoji="0" sz="1000" b="1" i="0" u="none" strike="noStrike" kern="0" cap="none" spc="-3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Fire</a:t>
            </a:r>
            <a:r>
              <a:rPr kumimoji="0" sz="1000" b="1" i="0" u="none" strike="noStrike" kern="0" cap="none" spc="-20" normalizeH="0" baseline="0" noProof="0" dirty="0">
                <a:ln>
                  <a:noFill/>
                </a:ln>
                <a:solidFill>
                  <a:sysClr val="windowText" lastClr="000000"/>
                </a:solidFill>
                <a:effectLst/>
                <a:uLnTx/>
                <a:uFillTx/>
                <a:latin typeface="Calibri"/>
                <a:cs typeface="Calibri"/>
              </a:rPr>
              <a:t> </a:t>
            </a:r>
            <a:r>
              <a:rPr kumimoji="0" sz="1000" b="1" i="0" u="none" strike="noStrike" kern="0" cap="none" spc="-10" normalizeH="0" baseline="0" noProof="0" dirty="0">
                <a:ln>
                  <a:noFill/>
                </a:ln>
                <a:solidFill>
                  <a:sysClr val="windowText" lastClr="000000"/>
                </a:solidFill>
                <a:effectLst/>
                <a:uLnTx/>
                <a:uFillTx/>
                <a:latin typeface="Calibri"/>
                <a:cs typeface="Calibri"/>
              </a:rPr>
              <a:t>Frequency</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33" name="object 33"/>
          <p:cNvGrpSpPr/>
          <p:nvPr/>
        </p:nvGrpSpPr>
        <p:grpSpPr>
          <a:xfrm>
            <a:off x="8703691" y="2741041"/>
            <a:ext cx="274320" cy="184150"/>
            <a:chOff x="8703691" y="2741041"/>
            <a:chExt cx="274320" cy="184150"/>
          </a:xfrm>
        </p:grpSpPr>
        <p:sp>
          <p:nvSpPr>
            <p:cNvPr id="34" name="object 34"/>
            <p:cNvSpPr/>
            <p:nvPr/>
          </p:nvSpPr>
          <p:spPr>
            <a:xfrm>
              <a:off x="8710041" y="2747391"/>
              <a:ext cx="261620" cy="171450"/>
            </a:xfrm>
            <a:custGeom>
              <a:avLst/>
              <a:gdLst/>
              <a:ahLst/>
              <a:cxnLst/>
              <a:rect l="l" t="t" r="r" b="b"/>
              <a:pathLst>
                <a:path w="261620" h="171450">
                  <a:moveTo>
                    <a:pt x="175641" y="0"/>
                  </a:moveTo>
                  <a:lnTo>
                    <a:pt x="175641" y="42862"/>
                  </a:lnTo>
                  <a:lnTo>
                    <a:pt x="0" y="42862"/>
                  </a:lnTo>
                  <a:lnTo>
                    <a:pt x="0" y="128587"/>
                  </a:lnTo>
                  <a:lnTo>
                    <a:pt x="175641" y="128587"/>
                  </a:lnTo>
                  <a:lnTo>
                    <a:pt x="175641" y="171450"/>
                  </a:lnTo>
                  <a:lnTo>
                    <a:pt x="261365" y="85725"/>
                  </a:lnTo>
                  <a:lnTo>
                    <a:pt x="175641" y="0"/>
                  </a:lnTo>
                  <a:close/>
                </a:path>
              </a:pathLst>
            </a:custGeom>
            <a:solidFill>
              <a:srgbClr val="5B9B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8710041" y="2747391"/>
              <a:ext cx="261620" cy="171450"/>
            </a:xfrm>
            <a:custGeom>
              <a:avLst/>
              <a:gdLst/>
              <a:ahLst/>
              <a:cxnLst/>
              <a:rect l="l" t="t" r="r" b="b"/>
              <a:pathLst>
                <a:path w="261620" h="171450">
                  <a:moveTo>
                    <a:pt x="0" y="42862"/>
                  </a:moveTo>
                  <a:lnTo>
                    <a:pt x="175641" y="42862"/>
                  </a:lnTo>
                  <a:lnTo>
                    <a:pt x="175641" y="0"/>
                  </a:lnTo>
                  <a:lnTo>
                    <a:pt x="261365" y="85725"/>
                  </a:lnTo>
                  <a:lnTo>
                    <a:pt x="175641" y="171450"/>
                  </a:lnTo>
                  <a:lnTo>
                    <a:pt x="175641" y="128587"/>
                  </a:lnTo>
                  <a:lnTo>
                    <a:pt x="0" y="128587"/>
                  </a:lnTo>
                  <a:lnTo>
                    <a:pt x="0" y="42862"/>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6" name="object 36"/>
          <p:cNvPicPr/>
          <p:nvPr/>
        </p:nvPicPr>
        <p:blipFill>
          <a:blip r:embed="rId11" cstate="print"/>
          <a:stretch>
            <a:fillRect/>
          </a:stretch>
        </p:blipFill>
        <p:spPr>
          <a:xfrm>
            <a:off x="8709073" y="4561938"/>
            <a:ext cx="233019" cy="226872"/>
          </a:xfrm>
          <a:prstGeom prst="rect">
            <a:avLst/>
          </a:prstGeom>
        </p:spPr>
      </p:pic>
      <p:sp>
        <p:nvSpPr>
          <p:cNvPr id="37" name="object 37"/>
          <p:cNvSpPr txBox="1"/>
          <p:nvPr/>
        </p:nvSpPr>
        <p:spPr>
          <a:xfrm>
            <a:off x="339624" y="1787349"/>
            <a:ext cx="1718310" cy="4521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Calibri"/>
                <a:cs typeface="Calibri"/>
              </a:rPr>
              <a:t>Risk</a:t>
            </a:r>
            <a:r>
              <a:rPr kumimoji="0" sz="1400" b="1" i="0" u="none" strike="noStrike" kern="0" cap="none" spc="-25"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factors</a:t>
            </a:r>
            <a:r>
              <a:rPr kumimoji="0" sz="1400" b="1" i="0" u="none" strike="noStrike" kern="0" cap="none" spc="-35"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considered include:</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38" name="object 38"/>
          <p:cNvSpPr txBox="1"/>
          <p:nvPr/>
        </p:nvSpPr>
        <p:spPr>
          <a:xfrm>
            <a:off x="263424" y="2214069"/>
            <a:ext cx="2663825" cy="4079240"/>
          </a:xfrm>
          <a:prstGeom prst="rect">
            <a:avLst/>
          </a:prstGeom>
        </p:spPr>
        <p:txBody>
          <a:bodyPr vert="horz" wrap="square" lIns="0" tIns="12065" rIns="0" bIns="0" rtlCol="0">
            <a:spAutoFit/>
          </a:bodyPr>
          <a:lstStyle/>
          <a:p>
            <a:pPr marL="374650" marR="93980" lvl="0" indent="-285750" defTabSz="914400" eaLnBrk="1" fontAlgn="auto" latinLnBrk="0" hangingPunct="1">
              <a:lnSpc>
                <a:spcPct val="100000"/>
              </a:lnSpc>
              <a:spcBef>
                <a:spcPts val="95"/>
              </a:spcBef>
              <a:spcAft>
                <a:spcPts val="0"/>
              </a:spcAft>
              <a:buClrTx/>
              <a:buSzTx/>
              <a:buFont typeface="Arial"/>
              <a:buChar char="•"/>
              <a:tabLst>
                <a:tab pos="374015" algn="l"/>
                <a:tab pos="3746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Wildfire</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Risk</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Reduction</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Model </a:t>
            </a:r>
            <a:r>
              <a:rPr kumimoji="0" sz="1400" b="0" i="0" u="none" strike="noStrike" kern="0" cap="none" spc="0" normalizeH="0" baseline="0" noProof="0" dirty="0">
                <a:ln>
                  <a:noFill/>
                </a:ln>
                <a:solidFill>
                  <a:sysClr val="windowText" lastClr="000000"/>
                </a:solidFill>
                <a:effectLst/>
                <a:uLnTx/>
                <a:uFillTx/>
                <a:latin typeface="Calibri"/>
                <a:cs typeface="Calibri"/>
              </a:rPr>
              <a:t>(WRRM)</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scores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46100" marR="0" lvl="0" indent="0" defTabSz="914400" eaLnBrk="1" fontAlgn="auto" latinLnBrk="0" hangingPunct="1">
              <a:lnSpc>
                <a:spcPct val="100000"/>
              </a:lnSpc>
              <a:spcBef>
                <a:spcPts val="0"/>
              </a:spcBef>
              <a:spcAft>
                <a:spcPts val="0"/>
              </a:spcAft>
              <a:buClrTx/>
              <a:buSzTx/>
              <a:buFontTx/>
              <a:buNone/>
              <a:tabLst>
                <a:tab pos="8312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	Fuel</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&amp;</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weather</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46100" marR="0" lvl="0" indent="0" defTabSz="914400" eaLnBrk="1" fontAlgn="auto" latinLnBrk="0" hangingPunct="1">
              <a:lnSpc>
                <a:spcPct val="100000"/>
              </a:lnSpc>
              <a:spcBef>
                <a:spcPts val="0"/>
              </a:spcBef>
              <a:spcAft>
                <a:spcPts val="0"/>
              </a:spcAft>
              <a:buClrTx/>
              <a:buSzTx/>
              <a:buFontTx/>
              <a:buNone/>
              <a:tabLst>
                <a:tab pos="8312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Probability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46100" marR="0" lvl="0" indent="0" defTabSz="914400" eaLnBrk="1" fontAlgn="auto" latinLnBrk="0" hangingPunct="1">
              <a:lnSpc>
                <a:spcPct val="100000"/>
              </a:lnSpc>
              <a:spcBef>
                <a:spcPts val="0"/>
              </a:spcBef>
              <a:spcAft>
                <a:spcPts val="0"/>
              </a:spcAft>
              <a:buClrTx/>
              <a:buSzTx/>
              <a:buFontTx/>
              <a:buNone/>
              <a:tabLst>
                <a:tab pos="8312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Standard consequence</a:t>
            </a:r>
            <a:r>
              <a:rPr kumimoji="0" sz="1350" b="0" i="0" u="none" strike="noStrike" kern="0" cap="none" spc="-15" normalizeH="0" baseline="24691" noProof="0" dirty="0">
                <a:ln>
                  <a:noFill/>
                </a:ln>
                <a:solidFill>
                  <a:sysClr val="windowText" lastClr="000000"/>
                </a:solidFill>
                <a:effectLst/>
                <a:uLnTx/>
                <a:uFillTx/>
                <a:latin typeface="Calibri"/>
                <a:cs typeface="Calibri"/>
              </a:rPr>
              <a:t>1</a:t>
            </a:r>
            <a:endParaRPr kumimoji="0" sz="1350" b="0" i="0" u="none" strike="noStrike" kern="0" cap="none" spc="0" normalizeH="0" baseline="24691" noProof="0">
              <a:ln>
                <a:noFill/>
              </a:ln>
              <a:solidFill>
                <a:sysClr val="windowText" lastClr="000000"/>
              </a:solidFill>
              <a:effectLst/>
              <a:uLnTx/>
              <a:uFillTx/>
              <a:latin typeface="Calibri"/>
              <a:cs typeface="Calibri"/>
            </a:endParaRPr>
          </a:p>
          <a:p>
            <a:pPr marL="374650" marR="0" lvl="0" indent="-285750" defTabSz="914400" eaLnBrk="1" fontAlgn="auto" latinLnBrk="0" hangingPunct="1">
              <a:lnSpc>
                <a:spcPct val="100000"/>
              </a:lnSpc>
              <a:spcBef>
                <a:spcPts val="0"/>
              </a:spcBef>
              <a:spcAft>
                <a:spcPts val="0"/>
              </a:spcAft>
              <a:buClrTx/>
              <a:buSzTx/>
              <a:buFont typeface="Arial"/>
              <a:buChar char="•"/>
              <a:tabLst>
                <a:tab pos="374015" algn="l"/>
                <a:tab pos="3746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Egress</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constrained</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locations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74650" marR="187960" lvl="0" indent="-285750" defTabSz="914400" eaLnBrk="1" fontAlgn="auto" latinLnBrk="0" hangingPunct="1">
              <a:lnSpc>
                <a:spcPct val="100000"/>
              </a:lnSpc>
              <a:spcBef>
                <a:spcPts val="0"/>
              </a:spcBef>
              <a:spcAft>
                <a:spcPts val="0"/>
              </a:spcAft>
              <a:buClrTx/>
              <a:buSzTx/>
              <a:buFont typeface="Arial"/>
              <a:buChar char="•"/>
              <a:tabLst>
                <a:tab pos="374015" algn="l"/>
                <a:tab pos="3746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Locations</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with</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high</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historical </a:t>
            </a:r>
            <a:r>
              <a:rPr kumimoji="0" sz="1400" b="0" i="0" u="none" strike="noStrike" kern="0" cap="none" spc="0" normalizeH="0" baseline="0" noProof="0" dirty="0">
                <a:ln>
                  <a:noFill/>
                </a:ln>
                <a:solidFill>
                  <a:sysClr val="windowText" lastClr="000000"/>
                </a:solidFill>
                <a:effectLst/>
                <a:uLnTx/>
                <a:uFillTx/>
                <a:latin typeface="Calibri"/>
                <a:cs typeface="Calibri"/>
              </a:rPr>
              <a:t>fire</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frequency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74650" marR="254000" lvl="0" indent="-285750" defTabSz="914400" eaLnBrk="1" fontAlgn="auto" latinLnBrk="0" hangingPunct="1">
              <a:lnSpc>
                <a:spcPct val="100000"/>
              </a:lnSpc>
              <a:spcBef>
                <a:spcPts val="0"/>
              </a:spcBef>
              <a:spcAft>
                <a:spcPts val="0"/>
              </a:spcAft>
              <a:buClrTx/>
              <a:buSzTx/>
              <a:buFont typeface="Arial"/>
              <a:buChar char="•"/>
              <a:tabLst>
                <a:tab pos="374015" algn="l"/>
                <a:tab pos="3746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Locations</a:t>
            </a:r>
            <a:r>
              <a:rPr kumimoji="0" sz="1400" b="0" i="0" u="none" strike="noStrike" kern="0" cap="none" spc="-6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which</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are</a:t>
            </a:r>
            <a:r>
              <a:rPr kumimoji="0" sz="1400" b="0" i="0" u="none" strike="noStrike" kern="0" cap="none" spc="-6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likely</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to </a:t>
            </a:r>
            <a:r>
              <a:rPr kumimoji="0" sz="1400" b="0" i="0" u="none" strike="noStrike" kern="0" cap="none" spc="-10" normalizeH="0" baseline="0" noProof="0" dirty="0">
                <a:ln>
                  <a:noFill/>
                </a:ln>
                <a:solidFill>
                  <a:sysClr val="windowText" lastClr="000000"/>
                </a:solidFill>
                <a:effectLst/>
                <a:uLnTx/>
                <a:uFillTx/>
                <a:latin typeface="Calibri"/>
                <a:cs typeface="Calibri"/>
              </a:rPr>
              <a:t>exceed</a:t>
            </a:r>
            <a:r>
              <a:rPr kumimoji="0" sz="1400" b="0" i="0" u="none" strike="noStrike" kern="0" cap="none" spc="0"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de-</a:t>
            </a:r>
            <a:r>
              <a:rPr kumimoji="0" sz="1400" b="0" i="0" u="none" strike="noStrike" kern="0" cap="none" spc="-10" normalizeH="0" baseline="0" noProof="0" dirty="0">
                <a:ln>
                  <a:noFill/>
                </a:ln>
                <a:solidFill>
                  <a:sysClr val="windowText" lastClr="000000"/>
                </a:solidFill>
                <a:effectLst/>
                <a:uLnTx/>
                <a:uFillTx/>
                <a:latin typeface="Calibri"/>
                <a:cs typeface="Calibri"/>
              </a:rPr>
              <a:t>energization thresholds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74650" marR="363220" lvl="0" indent="-285750" defTabSz="914400" eaLnBrk="1" fontAlgn="auto" latinLnBrk="0" hangingPunct="1">
              <a:lnSpc>
                <a:spcPct val="100000"/>
              </a:lnSpc>
              <a:spcBef>
                <a:spcPts val="0"/>
              </a:spcBef>
              <a:spcAft>
                <a:spcPts val="0"/>
              </a:spcAft>
              <a:buClrTx/>
              <a:buSzTx/>
              <a:buFont typeface="Arial"/>
              <a:buChar char="•"/>
              <a:tabLst>
                <a:tab pos="374015" algn="l"/>
                <a:tab pos="3746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Community</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specific</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egress concerns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74650" marR="125730" lvl="0" indent="-286385" defTabSz="914400" eaLnBrk="1" fontAlgn="auto" latinLnBrk="0" hangingPunct="1">
              <a:lnSpc>
                <a:spcPct val="100000"/>
              </a:lnSpc>
              <a:spcBef>
                <a:spcPts val="0"/>
              </a:spcBef>
              <a:spcAft>
                <a:spcPts val="0"/>
              </a:spcAft>
              <a:buClrTx/>
              <a:buSzTx/>
              <a:buFont typeface="Arial"/>
              <a:buChar char="•"/>
              <a:tabLst>
                <a:tab pos="374015" algn="l"/>
                <a:tab pos="3746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Overhead</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hardening</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does</a:t>
            </a:r>
            <a:r>
              <a:rPr kumimoji="0" sz="1400" b="0" i="0" u="none" strike="noStrike" kern="0" cap="none" spc="-65"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not </a:t>
            </a:r>
            <a:r>
              <a:rPr kumimoji="0" sz="1400" b="0" i="0" u="none" strike="noStrike" kern="0" cap="none" spc="0" normalizeH="0" baseline="0" noProof="0" dirty="0">
                <a:ln>
                  <a:noFill/>
                </a:ln>
                <a:solidFill>
                  <a:sysClr val="windowText" lastClr="000000"/>
                </a:solidFill>
                <a:effectLst/>
                <a:uLnTx/>
                <a:uFillTx/>
                <a:latin typeface="Calibri"/>
                <a:cs typeface="Calibri"/>
              </a:rPr>
              <a:t>have</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sufficient</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risk</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buydown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46100" marR="0" lvl="0" indent="0" defTabSz="914400" eaLnBrk="1" fontAlgn="auto" latinLnBrk="0" hangingPunct="1">
              <a:lnSpc>
                <a:spcPct val="100000"/>
              </a:lnSpc>
              <a:spcBef>
                <a:spcPts val="0"/>
              </a:spcBef>
              <a:spcAft>
                <a:spcPts val="0"/>
              </a:spcAft>
              <a:buClrTx/>
              <a:buSzTx/>
              <a:buFontTx/>
              <a:buNone/>
              <a:tabLst>
                <a:tab pos="8312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	Heavy</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tree</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proximity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546100" marR="0" lvl="0" indent="0" defTabSz="914400" eaLnBrk="1" fontAlgn="auto" latinLnBrk="0" hangingPunct="1">
              <a:lnSpc>
                <a:spcPct val="100000"/>
              </a:lnSpc>
              <a:spcBef>
                <a:spcPts val="0"/>
              </a:spcBef>
              <a:spcAft>
                <a:spcPts val="0"/>
              </a:spcAft>
              <a:buClrTx/>
              <a:buSzTx/>
              <a:buFontTx/>
              <a:buNone/>
              <a:tabLst>
                <a:tab pos="8312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	Full</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complement</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831850" marR="313690" lvl="0" indent="-635"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of</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mitigations</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(CC++) </a:t>
            </a:r>
            <a:r>
              <a:rPr kumimoji="0" sz="1400" b="0" i="0" u="none" strike="noStrike" kern="0" cap="none" spc="0" normalizeH="0" baseline="0" noProof="0" dirty="0">
                <a:ln>
                  <a:noFill/>
                </a:ln>
                <a:solidFill>
                  <a:sysClr val="windowText" lastClr="000000"/>
                </a:solidFill>
                <a:effectLst/>
                <a:uLnTx/>
                <a:uFillTx/>
                <a:latin typeface="Calibri"/>
                <a:cs typeface="Calibri"/>
              </a:rPr>
              <a:t>residual</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risk</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too</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high</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39" name="object 39"/>
          <p:cNvSpPr txBox="1"/>
          <p:nvPr/>
        </p:nvSpPr>
        <p:spPr>
          <a:xfrm>
            <a:off x="9582589" y="1787509"/>
            <a:ext cx="1917700" cy="4521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Calibri"/>
                <a:cs typeface="Calibri"/>
              </a:rPr>
              <a:t>Potential</a:t>
            </a:r>
            <a:r>
              <a:rPr kumimoji="0" sz="1400" b="1" i="0" u="none" strike="noStrike" kern="0" cap="none" spc="-20"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mitigations</a:t>
            </a:r>
            <a:r>
              <a:rPr kumimoji="0" sz="1400" b="1" i="0" u="none" strike="noStrike" kern="0" cap="none" spc="-5" normalizeH="0" baseline="0" noProof="0" dirty="0">
                <a:ln>
                  <a:noFill/>
                </a:ln>
                <a:solidFill>
                  <a:sysClr val="windowText" lastClr="000000"/>
                </a:solidFill>
                <a:effectLst/>
                <a:uLnTx/>
                <a:uFillTx/>
                <a:latin typeface="Calibri"/>
                <a:cs typeface="Calibri"/>
              </a:rPr>
              <a:t> </a:t>
            </a:r>
            <a:r>
              <a:rPr kumimoji="0" sz="1400" b="1" i="0" u="none" strike="noStrike" kern="0" cap="none" spc="-25" normalizeH="0" baseline="0" noProof="0" dirty="0">
                <a:ln>
                  <a:noFill/>
                </a:ln>
                <a:solidFill>
                  <a:sysClr val="windowText" lastClr="000000"/>
                </a:solidFill>
                <a:effectLst/>
                <a:uLnTx/>
                <a:uFillTx/>
                <a:latin typeface="Calibri"/>
                <a:cs typeface="Calibri"/>
              </a:rPr>
              <a:t>may </a:t>
            </a:r>
            <a:r>
              <a:rPr kumimoji="0" sz="1400" b="1" i="0" u="none" strike="noStrike" kern="0" cap="none" spc="-10" normalizeH="0" baseline="0" noProof="0" dirty="0">
                <a:ln>
                  <a:noFill/>
                </a:ln>
                <a:solidFill>
                  <a:sysClr val="windowText" lastClr="000000"/>
                </a:solidFill>
                <a:effectLst/>
                <a:uLnTx/>
                <a:uFillTx/>
                <a:latin typeface="Calibri"/>
                <a:cs typeface="Calibri"/>
              </a:rPr>
              <a:t>include:</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40" name="object 40"/>
          <p:cNvSpPr txBox="1"/>
          <p:nvPr/>
        </p:nvSpPr>
        <p:spPr>
          <a:xfrm>
            <a:off x="9582474" y="2214069"/>
            <a:ext cx="1698625" cy="1305560"/>
          </a:xfrm>
          <a:prstGeom prst="rect">
            <a:avLst/>
          </a:prstGeom>
        </p:spPr>
        <p:txBody>
          <a:bodyPr vert="horz" wrap="square" lIns="0" tIns="12065" rIns="0" bIns="0" rtlCol="0">
            <a:spAutoFit/>
          </a:bodyPr>
          <a:lstStyle/>
          <a:p>
            <a:pPr marL="298450" marR="0" lvl="0" indent="-285750" defTabSz="914400" eaLnBrk="1" fontAlgn="auto" latinLnBrk="0" hangingPunct="1">
              <a:lnSpc>
                <a:spcPct val="100000"/>
              </a:lnSpc>
              <a:spcBef>
                <a:spcPts val="95"/>
              </a:spcBef>
              <a:spcAft>
                <a:spcPts val="0"/>
              </a:spcAft>
              <a:buClrTx/>
              <a:buSzTx/>
              <a:buFont typeface="Arial"/>
              <a:buChar char="•"/>
              <a:tabLst>
                <a:tab pos="297815" algn="l"/>
                <a:tab pos="2984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Undergrounding</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Aerial</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bundle</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cable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Spacer</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cable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Steel</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poles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REFCL</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&amp;</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20" normalizeH="0" baseline="0" noProof="0" dirty="0">
                <a:ln>
                  <a:noFill/>
                </a:ln>
                <a:solidFill>
                  <a:sysClr val="windowText" lastClr="000000"/>
                </a:solidFill>
                <a:effectLst/>
                <a:uLnTx/>
                <a:uFillTx/>
                <a:latin typeface="Calibri"/>
                <a:cs typeface="Calibri"/>
              </a:rPr>
              <a:t>CC++</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41" name="object 41"/>
          <p:cNvSpPr txBox="1"/>
          <p:nvPr/>
        </p:nvSpPr>
        <p:spPr>
          <a:xfrm>
            <a:off x="9582553" y="3707512"/>
            <a:ext cx="2065020" cy="45212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Calibri"/>
                <a:cs typeface="Calibri"/>
              </a:rPr>
              <a:t>Mitigation</a:t>
            </a:r>
            <a:r>
              <a:rPr kumimoji="0" sz="1400" b="1" i="0" u="none" strike="noStrike" kern="0" cap="none" spc="-30" normalizeH="0" baseline="0" noProof="0" dirty="0">
                <a:ln>
                  <a:noFill/>
                </a:ln>
                <a:solidFill>
                  <a:sysClr val="windowText" lastClr="000000"/>
                </a:solidFill>
                <a:effectLst/>
                <a:uLnTx/>
                <a:uFillTx/>
                <a:latin typeface="Calibri"/>
                <a:cs typeface="Calibri"/>
              </a:rPr>
              <a:t> </a:t>
            </a:r>
            <a:r>
              <a:rPr kumimoji="0" sz="1400" b="1" i="0" u="none" strike="noStrike" kern="0" cap="none" spc="0" normalizeH="0" baseline="0" noProof="0" dirty="0">
                <a:ln>
                  <a:noFill/>
                </a:ln>
                <a:solidFill>
                  <a:sysClr val="windowText" lastClr="000000"/>
                </a:solidFill>
                <a:effectLst/>
                <a:uLnTx/>
                <a:uFillTx/>
                <a:latin typeface="Calibri"/>
                <a:cs typeface="Calibri"/>
              </a:rPr>
              <a:t>selection</a:t>
            </a:r>
            <a:r>
              <a:rPr kumimoji="0" sz="1400" b="1" i="0" u="none" strike="noStrike" kern="0" cap="none" spc="-40" normalizeH="0" baseline="0" noProof="0" dirty="0">
                <a:ln>
                  <a:noFill/>
                </a:ln>
                <a:solidFill>
                  <a:sysClr val="windowText" lastClr="000000"/>
                </a:solidFill>
                <a:effectLst/>
                <a:uLnTx/>
                <a:uFillTx/>
                <a:latin typeface="Calibri"/>
                <a:cs typeface="Calibri"/>
              </a:rPr>
              <a:t> </a:t>
            </a:r>
            <a:r>
              <a:rPr kumimoji="0" sz="1400" b="1" i="0" u="none" strike="noStrike" kern="0" cap="none" spc="-10" normalizeH="0" baseline="0" noProof="0" dirty="0">
                <a:ln>
                  <a:noFill/>
                </a:ln>
                <a:solidFill>
                  <a:sysClr val="windowText" lastClr="000000"/>
                </a:solidFill>
                <a:effectLst/>
                <a:uLnTx/>
                <a:uFillTx/>
                <a:latin typeface="Calibri"/>
                <a:cs typeface="Calibri"/>
              </a:rPr>
              <a:t>criteria include:</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42" name="object 42"/>
          <p:cNvSpPr txBox="1"/>
          <p:nvPr/>
        </p:nvSpPr>
        <p:spPr>
          <a:xfrm>
            <a:off x="9582474" y="4134309"/>
            <a:ext cx="2225040" cy="1945639"/>
          </a:xfrm>
          <a:prstGeom prst="rect">
            <a:avLst/>
          </a:prstGeom>
        </p:spPr>
        <p:txBody>
          <a:bodyPr vert="horz" wrap="square" lIns="0" tIns="12065" rIns="0" bIns="0" rtlCol="0">
            <a:spAutoFit/>
          </a:bodyPr>
          <a:lstStyle/>
          <a:p>
            <a:pPr marL="298450" marR="5080" lvl="0" indent="-285750" defTabSz="914400" eaLnBrk="1" fontAlgn="auto" latinLnBrk="0" hangingPunct="1">
              <a:lnSpc>
                <a:spcPct val="100000"/>
              </a:lnSpc>
              <a:spcBef>
                <a:spcPts val="95"/>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Existing</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wildfire</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mitigation deployment</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Electrical</a:t>
            </a:r>
            <a:r>
              <a:rPr kumimoji="0" sz="1400" b="0" i="0" u="none" strike="noStrike" kern="0" cap="none" spc="-7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topology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Terrain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Geology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Environmental</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factors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233679"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20" normalizeH="0" baseline="0" noProof="0" dirty="0">
                <a:ln>
                  <a:noFill/>
                </a:ln>
                <a:solidFill>
                  <a:sysClr val="windowText" lastClr="000000"/>
                </a:solidFill>
                <a:effectLst/>
                <a:uLnTx/>
                <a:uFillTx/>
                <a:latin typeface="Calibri"/>
                <a:cs typeface="Calibri"/>
              </a:rPr>
              <a:t>Tree</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canopy</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height</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and </a:t>
            </a:r>
            <a:r>
              <a:rPr kumimoji="0" sz="1400" b="0" i="0" u="none" strike="noStrike" kern="0" cap="none" spc="-10" normalizeH="0" baseline="0" noProof="0" dirty="0">
                <a:ln>
                  <a:noFill/>
                </a:ln>
                <a:solidFill>
                  <a:sysClr val="windowText" lastClr="000000"/>
                </a:solidFill>
                <a:effectLst/>
                <a:uLnTx/>
                <a:uFillTx/>
                <a:latin typeface="Calibri"/>
                <a:cs typeface="Calibri"/>
              </a:rPr>
              <a:t>density</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0"/>
              </a:spcBef>
              <a:spcAft>
                <a:spcPts val="0"/>
              </a:spcAft>
              <a:buClrTx/>
              <a:buSzTx/>
              <a:buFont typeface="Arial"/>
              <a:buChar char="•"/>
              <a:tabLst>
                <a:tab pos="297815" algn="l"/>
                <a:tab pos="2984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Asset</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proximity</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to</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egress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43" name="object 43"/>
          <p:cNvGrpSpPr/>
          <p:nvPr/>
        </p:nvGrpSpPr>
        <p:grpSpPr>
          <a:xfrm>
            <a:off x="149352" y="1208532"/>
            <a:ext cx="2943860" cy="584200"/>
            <a:chOff x="149352" y="1208532"/>
            <a:chExt cx="2943860" cy="584200"/>
          </a:xfrm>
        </p:grpSpPr>
        <p:pic>
          <p:nvPicPr>
            <p:cNvPr id="44" name="object 44"/>
            <p:cNvPicPr/>
            <p:nvPr/>
          </p:nvPicPr>
          <p:blipFill>
            <a:blip r:embed="rId12" cstate="print"/>
            <a:stretch>
              <a:fillRect/>
            </a:stretch>
          </p:blipFill>
          <p:spPr>
            <a:xfrm>
              <a:off x="149352" y="1214628"/>
              <a:ext cx="2943605" cy="503681"/>
            </a:xfrm>
            <a:prstGeom prst="rect">
              <a:avLst/>
            </a:prstGeom>
          </p:spPr>
        </p:pic>
        <p:pic>
          <p:nvPicPr>
            <p:cNvPr id="45" name="object 45"/>
            <p:cNvPicPr/>
            <p:nvPr/>
          </p:nvPicPr>
          <p:blipFill>
            <a:blip r:embed="rId13" cstate="print"/>
            <a:stretch>
              <a:fillRect/>
            </a:stretch>
          </p:blipFill>
          <p:spPr>
            <a:xfrm>
              <a:off x="1130807" y="1208532"/>
              <a:ext cx="980693" cy="583691"/>
            </a:xfrm>
            <a:prstGeom prst="rect">
              <a:avLst/>
            </a:prstGeom>
          </p:spPr>
        </p:pic>
      </p:grpSp>
      <p:sp>
        <p:nvSpPr>
          <p:cNvPr id="46" name="object 46"/>
          <p:cNvSpPr txBox="1"/>
          <p:nvPr/>
        </p:nvSpPr>
        <p:spPr>
          <a:xfrm>
            <a:off x="174497" y="1239774"/>
            <a:ext cx="2840355" cy="400050"/>
          </a:xfrm>
          <a:prstGeom prst="rect">
            <a:avLst/>
          </a:prstGeom>
          <a:solidFill>
            <a:srgbClr val="006169"/>
          </a:solidFill>
        </p:spPr>
        <p:txBody>
          <a:bodyPr vert="horz" wrap="square" lIns="0" tIns="47625" rIns="0" bIns="0" rtlCol="0">
            <a:spAutoFit/>
          </a:bodyPr>
          <a:lstStyle/>
          <a:p>
            <a:pPr marL="0" marR="0" lvl="0" indent="0" algn="ctr" defTabSz="914400" eaLnBrk="1" fontAlgn="auto" latinLnBrk="0" hangingPunct="1">
              <a:lnSpc>
                <a:spcPct val="100000"/>
              </a:lnSpc>
              <a:spcBef>
                <a:spcPts val="375"/>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cs typeface="Calibri"/>
              </a:rPr>
              <a:t>Assess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47" name="object 47"/>
          <p:cNvGrpSpPr/>
          <p:nvPr/>
        </p:nvGrpSpPr>
        <p:grpSpPr>
          <a:xfrm>
            <a:off x="3077717" y="1208532"/>
            <a:ext cx="6416040" cy="584200"/>
            <a:chOff x="3077717" y="1208532"/>
            <a:chExt cx="6416040" cy="584200"/>
          </a:xfrm>
        </p:grpSpPr>
        <p:pic>
          <p:nvPicPr>
            <p:cNvPr id="48" name="object 48"/>
            <p:cNvPicPr/>
            <p:nvPr/>
          </p:nvPicPr>
          <p:blipFill>
            <a:blip r:embed="rId14" cstate="print"/>
            <a:stretch>
              <a:fillRect/>
            </a:stretch>
          </p:blipFill>
          <p:spPr>
            <a:xfrm>
              <a:off x="3077717" y="1214628"/>
              <a:ext cx="6416039" cy="503681"/>
            </a:xfrm>
            <a:prstGeom prst="rect">
              <a:avLst/>
            </a:prstGeom>
          </p:spPr>
        </p:pic>
        <p:pic>
          <p:nvPicPr>
            <p:cNvPr id="49" name="object 49"/>
            <p:cNvPicPr/>
            <p:nvPr/>
          </p:nvPicPr>
          <p:blipFill>
            <a:blip r:embed="rId15" cstate="print"/>
            <a:stretch>
              <a:fillRect/>
            </a:stretch>
          </p:blipFill>
          <p:spPr>
            <a:xfrm>
              <a:off x="5715761" y="1208532"/>
              <a:ext cx="1139189" cy="583691"/>
            </a:xfrm>
            <a:prstGeom prst="rect">
              <a:avLst/>
            </a:prstGeom>
          </p:spPr>
        </p:pic>
      </p:grpSp>
      <p:sp>
        <p:nvSpPr>
          <p:cNvPr id="50" name="object 50"/>
          <p:cNvSpPr txBox="1"/>
          <p:nvPr/>
        </p:nvSpPr>
        <p:spPr>
          <a:xfrm>
            <a:off x="3102864" y="1239774"/>
            <a:ext cx="6312535" cy="400050"/>
          </a:xfrm>
          <a:prstGeom prst="rect">
            <a:avLst/>
          </a:prstGeom>
          <a:solidFill>
            <a:srgbClr val="006169"/>
          </a:solidFill>
        </p:spPr>
        <p:txBody>
          <a:bodyPr vert="horz" wrap="square" lIns="0" tIns="47625" rIns="0" bIns="0" rtlCol="0">
            <a:spAutoFit/>
          </a:bodyPr>
          <a:lstStyle/>
          <a:p>
            <a:pPr marL="0" marR="0" lvl="0" indent="0" algn="ctr" defTabSz="914400" eaLnBrk="1" fontAlgn="auto" latinLnBrk="0" hangingPunct="1">
              <a:lnSpc>
                <a:spcPct val="100000"/>
              </a:lnSpc>
              <a:spcBef>
                <a:spcPts val="375"/>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cs typeface="Calibri"/>
              </a:rPr>
              <a:t>Develop</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51" name="object 51"/>
          <p:cNvGrpSpPr/>
          <p:nvPr/>
        </p:nvGrpSpPr>
        <p:grpSpPr>
          <a:xfrm>
            <a:off x="9478518" y="1209294"/>
            <a:ext cx="2672080" cy="584200"/>
            <a:chOff x="9478518" y="1209294"/>
            <a:chExt cx="2672080" cy="584200"/>
          </a:xfrm>
        </p:grpSpPr>
        <p:pic>
          <p:nvPicPr>
            <p:cNvPr id="52" name="object 52"/>
            <p:cNvPicPr/>
            <p:nvPr/>
          </p:nvPicPr>
          <p:blipFill>
            <a:blip r:embed="rId16" cstate="print"/>
            <a:stretch>
              <a:fillRect/>
            </a:stretch>
          </p:blipFill>
          <p:spPr>
            <a:xfrm>
              <a:off x="9478518" y="1214628"/>
              <a:ext cx="2671570" cy="503681"/>
            </a:xfrm>
            <a:prstGeom prst="rect">
              <a:avLst/>
            </a:prstGeom>
          </p:spPr>
        </p:pic>
        <p:pic>
          <p:nvPicPr>
            <p:cNvPr id="53" name="object 53"/>
            <p:cNvPicPr/>
            <p:nvPr/>
          </p:nvPicPr>
          <p:blipFill>
            <a:blip r:embed="rId17" cstate="print"/>
            <a:stretch>
              <a:fillRect/>
            </a:stretch>
          </p:blipFill>
          <p:spPr>
            <a:xfrm>
              <a:off x="10116313" y="1209294"/>
              <a:ext cx="1395983" cy="583691"/>
            </a:xfrm>
            <a:prstGeom prst="rect">
              <a:avLst/>
            </a:prstGeom>
          </p:spPr>
        </p:pic>
        <p:sp>
          <p:nvSpPr>
            <p:cNvPr id="54" name="object 54"/>
            <p:cNvSpPr/>
            <p:nvPr/>
          </p:nvSpPr>
          <p:spPr>
            <a:xfrm>
              <a:off x="9503664" y="1239774"/>
              <a:ext cx="2567940" cy="400050"/>
            </a:xfrm>
            <a:custGeom>
              <a:avLst/>
              <a:gdLst/>
              <a:ahLst/>
              <a:cxnLst/>
              <a:rect l="l" t="t" r="r" b="b"/>
              <a:pathLst>
                <a:path w="2567940" h="400050">
                  <a:moveTo>
                    <a:pt x="2567939" y="0"/>
                  </a:moveTo>
                  <a:lnTo>
                    <a:pt x="0" y="0"/>
                  </a:lnTo>
                  <a:lnTo>
                    <a:pt x="0" y="400050"/>
                  </a:lnTo>
                  <a:lnTo>
                    <a:pt x="2567939" y="400050"/>
                  </a:lnTo>
                  <a:lnTo>
                    <a:pt x="2567939" y="0"/>
                  </a:lnTo>
                  <a:close/>
                </a:path>
              </a:pathLst>
            </a:custGeom>
            <a:solidFill>
              <a:srgbClr val="00616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5" name="object 55"/>
          <p:cNvSpPr txBox="1"/>
          <p:nvPr/>
        </p:nvSpPr>
        <p:spPr>
          <a:xfrm>
            <a:off x="10265554" y="1275453"/>
            <a:ext cx="10439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FFFFFF"/>
                </a:solidFill>
                <a:effectLst/>
                <a:uLnTx/>
                <a:uFillTx/>
                <a:latin typeface="Calibri"/>
                <a:cs typeface="Calibri"/>
              </a:rPr>
              <a:t>Implement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56" name="object 56"/>
          <p:cNvSpPr txBox="1"/>
          <p:nvPr/>
        </p:nvSpPr>
        <p:spPr>
          <a:xfrm>
            <a:off x="342511" y="6586555"/>
            <a:ext cx="8425815" cy="147320"/>
          </a:xfrm>
          <a:prstGeom prst="rect">
            <a:avLst/>
          </a:prstGeom>
        </p:spPr>
        <p:txBody>
          <a:bodyPr vert="horz" wrap="square" lIns="0" tIns="12065" rIns="0" bIns="0" rtlCol="0">
            <a:spAutoFit/>
          </a:bodyPr>
          <a:lstStyle/>
          <a:p>
            <a:pPr marL="38100" marR="0" lvl="0" indent="0" defTabSz="914400" eaLnBrk="1" fontAlgn="auto" latinLnBrk="0" hangingPunct="1">
              <a:lnSpc>
                <a:spcPct val="100000"/>
              </a:lnSpc>
              <a:spcBef>
                <a:spcPts val="95"/>
              </a:spcBef>
              <a:spcAft>
                <a:spcPts val="0"/>
              </a:spcAft>
              <a:buClrTx/>
              <a:buSzTx/>
              <a:buFontTx/>
              <a:buNone/>
              <a:tabLst/>
              <a:defRPr/>
            </a:pPr>
            <a:r>
              <a:rPr kumimoji="0" sz="750" b="0" i="0" u="none" strike="noStrike" kern="0" cap="none" spc="0" normalizeH="0" baseline="27777" noProof="0" dirty="0">
                <a:ln>
                  <a:noFill/>
                </a:ln>
                <a:solidFill>
                  <a:sysClr val="windowText" lastClr="000000"/>
                </a:solidFill>
                <a:effectLst/>
                <a:uLnTx/>
                <a:uFillTx/>
                <a:latin typeface="Calibri"/>
                <a:cs typeface="Calibri"/>
              </a:rPr>
              <a:t>1</a:t>
            </a:r>
            <a:r>
              <a:rPr kumimoji="0" sz="800" b="0" i="0" u="none" strike="noStrike" kern="0" cap="none" spc="0" normalizeH="0" baseline="0" noProof="0" dirty="0">
                <a:ln>
                  <a:noFill/>
                </a:ln>
                <a:solidFill>
                  <a:sysClr val="windowText" lastClr="000000"/>
                </a:solidFill>
                <a:effectLst/>
                <a:uLnTx/>
                <a:uFillTx/>
                <a:latin typeface="Calibri"/>
                <a:cs typeface="Calibri"/>
              </a:rPr>
              <a:t>“Standard”</a:t>
            </a:r>
            <a:r>
              <a:rPr kumimoji="0" sz="800" b="0" i="0" u="none" strike="noStrike" kern="0" cap="none" spc="-1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consequence </a:t>
            </a:r>
            <a:r>
              <a:rPr kumimoji="0" sz="800" b="0" i="0" u="none" strike="noStrike" kern="0" cap="none" spc="-10" normalizeH="0" baseline="0" noProof="0" dirty="0">
                <a:ln>
                  <a:noFill/>
                </a:ln>
                <a:solidFill>
                  <a:sysClr val="windowText" lastClr="000000"/>
                </a:solidFill>
                <a:effectLst/>
                <a:uLnTx/>
                <a:uFillTx/>
                <a:latin typeface="Calibri"/>
                <a:cs typeface="Calibri"/>
              </a:rPr>
              <a:t>represents </a:t>
            </a:r>
            <a:r>
              <a:rPr kumimoji="0" sz="800" b="0" i="0" u="none" strike="noStrike" kern="0" cap="none" spc="0" normalizeH="0" baseline="0" noProof="0" dirty="0">
                <a:ln>
                  <a:noFill/>
                </a:ln>
                <a:solidFill>
                  <a:sysClr val="windowText" lastClr="000000"/>
                </a:solidFill>
                <a:effectLst/>
                <a:uLnTx/>
                <a:uFillTx/>
                <a:latin typeface="Calibri"/>
                <a:cs typeface="Calibri"/>
              </a:rPr>
              <a:t>raw</a:t>
            </a:r>
            <a:r>
              <a:rPr kumimoji="0" sz="800" b="0" i="0" u="none" strike="noStrike" kern="0" cap="none" spc="-2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output</a:t>
            </a:r>
            <a:r>
              <a:rPr kumimoji="0" sz="800" b="0" i="0" u="none" strike="noStrike" kern="0" cap="none" spc="-2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from</a:t>
            </a:r>
            <a:r>
              <a:rPr kumimoji="0" sz="800" b="0" i="0" u="none" strike="noStrike" kern="0" cap="none" spc="-2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Technosylva</a:t>
            </a:r>
            <a:r>
              <a:rPr kumimoji="0" sz="800" b="0" i="0" u="none" strike="noStrike" kern="0" cap="none" spc="-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showing</a:t>
            </a:r>
            <a:r>
              <a:rPr kumimoji="0" sz="800" b="0" i="0" u="none" strike="noStrike" kern="0" cap="none" spc="-1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acres</a:t>
            </a:r>
            <a:r>
              <a:rPr kumimoji="0" sz="800" b="0" i="0" u="none" strike="noStrike" kern="0" cap="none" spc="-1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burned,</a:t>
            </a:r>
            <a:r>
              <a:rPr kumimoji="0" sz="800" b="0" i="0" u="none" strike="noStrike" kern="0" cap="none" spc="-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and</a:t>
            </a:r>
            <a:r>
              <a:rPr kumimoji="0" sz="800" b="0" i="0" u="none" strike="noStrike" kern="0" cap="none" spc="-1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buildings</a:t>
            </a:r>
            <a:r>
              <a:rPr kumimoji="0" sz="800" b="0" i="0" u="none" strike="noStrike" kern="0" cap="none" spc="-1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impacted</a:t>
            </a:r>
            <a:r>
              <a:rPr kumimoji="0" sz="800" b="0" i="0" u="none" strike="noStrike" kern="0" cap="none" spc="-1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within</a:t>
            </a:r>
            <a:r>
              <a:rPr kumimoji="0" sz="800" b="0" i="0" u="none" strike="noStrike" kern="0" cap="none" spc="-1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a</a:t>
            </a:r>
            <a:r>
              <a:rPr kumimoji="0" sz="800" b="0" i="0" u="none" strike="noStrike" kern="0" cap="none" spc="-3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fire</a:t>
            </a:r>
            <a:r>
              <a:rPr kumimoji="0" sz="800" b="0" i="0" u="none" strike="noStrike" kern="0" cap="none" spc="-20"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scar,</a:t>
            </a:r>
            <a:r>
              <a:rPr kumimoji="0" sz="800" b="0" i="0" u="none" strike="noStrike" kern="0" cap="none" spc="-2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unadjusted</a:t>
            </a:r>
            <a:r>
              <a:rPr kumimoji="0" sz="800" b="0" i="0" u="none" strike="noStrike" kern="0" cap="none" spc="-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for</a:t>
            </a:r>
            <a:r>
              <a:rPr kumimoji="0" sz="800" b="0" i="0" u="none" strike="noStrike" kern="0" cap="none" spc="-25"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non-</a:t>
            </a:r>
            <a:r>
              <a:rPr kumimoji="0" sz="800" b="0" i="0" u="none" strike="noStrike" kern="0" cap="none" spc="0" normalizeH="0" baseline="0" noProof="0" dirty="0">
                <a:ln>
                  <a:noFill/>
                </a:ln>
                <a:solidFill>
                  <a:sysClr val="windowText" lastClr="000000"/>
                </a:solidFill>
                <a:effectLst/>
                <a:uLnTx/>
                <a:uFillTx/>
                <a:latin typeface="Calibri"/>
                <a:cs typeface="Calibri"/>
              </a:rPr>
              <a:t>modeled dimensions</a:t>
            </a:r>
            <a:r>
              <a:rPr kumimoji="0" sz="800" b="0" i="0" u="none" strike="noStrike" kern="0" cap="none" spc="-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like</a:t>
            </a:r>
            <a:r>
              <a:rPr kumimoji="0" sz="800" b="0" i="0" u="none" strike="noStrike" kern="0" cap="none" spc="-2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egress</a:t>
            </a:r>
            <a:r>
              <a:rPr kumimoji="0" sz="800" b="0" i="0" u="none" strike="noStrike" kern="0" cap="none" spc="-2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and</a:t>
            </a:r>
            <a:r>
              <a:rPr kumimoji="0" sz="800" b="0" i="0" u="none" strike="noStrike" kern="0" cap="none" spc="-15" normalizeH="0" baseline="0" noProof="0" dirty="0">
                <a:ln>
                  <a:noFill/>
                </a:ln>
                <a:solidFill>
                  <a:sysClr val="windowText" lastClr="000000"/>
                </a:solidFill>
                <a:effectLst/>
                <a:uLnTx/>
                <a:uFillTx/>
                <a:latin typeface="Calibri"/>
                <a:cs typeface="Calibri"/>
              </a:rPr>
              <a:t> </a:t>
            </a:r>
            <a:r>
              <a:rPr kumimoji="0" sz="800" b="0" i="0" u="none" strike="noStrike" kern="0" cap="none" spc="0" normalizeH="0" baseline="0" noProof="0" dirty="0">
                <a:ln>
                  <a:noFill/>
                </a:ln>
                <a:solidFill>
                  <a:sysClr val="windowText" lastClr="000000"/>
                </a:solidFill>
                <a:effectLst/>
                <a:uLnTx/>
                <a:uFillTx/>
                <a:latin typeface="Calibri"/>
                <a:cs typeface="Calibri"/>
              </a:rPr>
              <a:t>other</a:t>
            </a:r>
            <a:r>
              <a:rPr kumimoji="0" sz="800" b="0" i="0" u="none" strike="noStrike" kern="0" cap="none" spc="-25"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factors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pic>
        <p:nvPicPr>
          <p:cNvPr id="57" name="object 57"/>
          <p:cNvPicPr/>
          <p:nvPr/>
        </p:nvPicPr>
        <p:blipFill>
          <a:blip r:embed="rId18" cstate="print"/>
          <a:stretch>
            <a:fillRect/>
          </a:stretch>
        </p:blipFill>
        <p:spPr>
          <a:xfrm>
            <a:off x="8709072" y="5840917"/>
            <a:ext cx="233019" cy="226872"/>
          </a:xfrm>
          <a:prstGeom prst="rect">
            <a:avLst/>
          </a:prstGeom>
        </p:spPr>
      </p:pic>
      <p:sp>
        <p:nvSpPr>
          <p:cNvPr id="58" name="object 58"/>
          <p:cNvSpPr txBox="1"/>
          <p:nvPr/>
        </p:nvSpPr>
        <p:spPr>
          <a:xfrm>
            <a:off x="6926777" y="5131022"/>
            <a:ext cx="1504950" cy="330835"/>
          </a:xfrm>
          <a:prstGeom prst="rect">
            <a:avLst/>
          </a:prstGeom>
        </p:spPr>
        <p:txBody>
          <a:bodyPr vert="horz" wrap="square" lIns="0" tIns="12700" rIns="0" bIns="0" rtlCol="0">
            <a:spAutoFit/>
          </a:bodyPr>
          <a:lstStyle/>
          <a:p>
            <a:pPr marL="601980" marR="5080" lvl="0" indent="-589915" defTabSz="91440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Calibri"/>
                <a:cs typeface="Calibri"/>
              </a:rPr>
              <a:t>High</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0" normalizeH="0" baseline="0" noProof="0" dirty="0">
                <a:ln>
                  <a:noFill/>
                </a:ln>
                <a:solidFill>
                  <a:sysClr val="windowText" lastClr="000000"/>
                </a:solidFill>
                <a:effectLst/>
                <a:uLnTx/>
                <a:uFillTx/>
                <a:latin typeface="Calibri"/>
                <a:cs typeface="Calibri"/>
              </a:rPr>
              <a:t>Standard</a:t>
            </a:r>
            <a:r>
              <a:rPr kumimoji="0" sz="1000" b="1" i="0" u="none" strike="noStrike" kern="0" cap="none" spc="-25" normalizeH="0" baseline="0" noProof="0" dirty="0">
                <a:ln>
                  <a:noFill/>
                </a:ln>
                <a:solidFill>
                  <a:sysClr val="windowText" lastClr="000000"/>
                </a:solidFill>
                <a:effectLst/>
                <a:uLnTx/>
                <a:uFillTx/>
                <a:latin typeface="Calibri"/>
                <a:cs typeface="Calibri"/>
              </a:rPr>
              <a:t> </a:t>
            </a:r>
            <a:r>
              <a:rPr kumimoji="0" sz="1000" b="1" i="0" u="none" strike="noStrike" kern="0" cap="none" spc="-10" normalizeH="0" baseline="0" noProof="0" dirty="0">
                <a:ln>
                  <a:noFill/>
                </a:ln>
                <a:solidFill>
                  <a:sysClr val="windowText" lastClr="000000"/>
                </a:solidFill>
                <a:effectLst/>
                <a:uLnTx/>
                <a:uFillTx/>
                <a:latin typeface="Calibri"/>
                <a:cs typeface="Calibri"/>
              </a:rPr>
              <a:t>Consequence Areas</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59" name="object 59"/>
          <p:cNvSpPr txBox="1"/>
          <p:nvPr/>
        </p:nvSpPr>
        <p:spPr>
          <a:xfrm>
            <a:off x="11566562" y="6427113"/>
            <a:ext cx="125095" cy="23876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5" normalizeH="0" baseline="0" noProof="0" dirty="0">
                <a:ln>
                  <a:noFill/>
                </a:ln>
                <a:solidFill>
                  <a:srgbClr val="7E7E7E"/>
                </a:solidFill>
                <a:effectLst/>
                <a:uLnTx/>
                <a:uFillTx/>
                <a:latin typeface="Segoe UI Semibold"/>
                <a:cs typeface="Segoe UI Semibold"/>
              </a:rPr>
              <a:t>6</a:t>
            </a:r>
            <a:endParaRPr kumimoji="0" sz="1400" b="0" i="0" u="none" strike="noStrike" kern="0" cap="none" spc="0" normalizeH="0" baseline="0" noProof="0">
              <a:ln>
                <a:noFill/>
              </a:ln>
              <a:solidFill>
                <a:sysClr val="windowText" lastClr="000000"/>
              </a:solidFill>
              <a:effectLst/>
              <a:uLnTx/>
              <a:uFillTx/>
              <a:latin typeface="Segoe UI Semibold"/>
              <a:cs typeface="Segoe UI Semibold"/>
            </a:endParaRPr>
          </a:p>
        </p:txBody>
      </p:sp>
      <p:sp>
        <p:nvSpPr>
          <p:cNvPr id="60" name="object 60"/>
          <p:cNvSpPr/>
          <p:nvPr/>
        </p:nvSpPr>
        <p:spPr>
          <a:xfrm>
            <a:off x="0" y="0"/>
            <a:ext cx="12192000" cy="1094740"/>
          </a:xfrm>
          <a:custGeom>
            <a:avLst/>
            <a:gdLst/>
            <a:ahLst/>
            <a:cxnLst/>
            <a:rect l="l" t="t" r="r" b="b"/>
            <a:pathLst>
              <a:path w="12192000" h="1094740">
                <a:moveTo>
                  <a:pt x="12192000" y="0"/>
                </a:moveTo>
                <a:lnTo>
                  <a:pt x="0" y="0"/>
                </a:lnTo>
                <a:lnTo>
                  <a:pt x="0" y="1094232"/>
                </a:lnTo>
                <a:lnTo>
                  <a:pt x="12192000" y="1094232"/>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txBox="1">
            <a:spLocks noGrp="1"/>
          </p:cNvSpPr>
          <p:nvPr>
            <p:ph type="title"/>
          </p:nvPr>
        </p:nvSpPr>
        <p:spPr>
          <a:xfrm>
            <a:off x="827163" y="90996"/>
            <a:ext cx="10163810" cy="879475"/>
          </a:xfrm>
          <a:prstGeom prst="rect">
            <a:avLst/>
          </a:prstGeom>
        </p:spPr>
        <p:txBody>
          <a:bodyPr vert="horz" wrap="square" lIns="0" tIns="12700" rIns="0" bIns="0" rtlCol="0">
            <a:spAutoFit/>
          </a:bodyPr>
          <a:lstStyle/>
          <a:p>
            <a:pPr marL="12700" marR="5080">
              <a:lnSpc>
                <a:spcPct val="100000"/>
              </a:lnSpc>
              <a:spcBef>
                <a:spcPts val="100"/>
              </a:spcBef>
            </a:pPr>
            <a:r>
              <a:rPr sz="2800" dirty="0"/>
              <a:t>ASSESSMENT</a:t>
            </a:r>
            <a:r>
              <a:rPr sz="2800" spc="-55" dirty="0"/>
              <a:t> </a:t>
            </a:r>
            <a:r>
              <a:rPr sz="2800" dirty="0"/>
              <a:t>OF</a:t>
            </a:r>
            <a:r>
              <a:rPr sz="2800" spc="-55" dirty="0"/>
              <a:t> </a:t>
            </a:r>
            <a:r>
              <a:rPr sz="2800" dirty="0"/>
              <a:t>RISK</a:t>
            </a:r>
            <a:r>
              <a:rPr sz="2800" spc="-50" dirty="0"/>
              <a:t> </a:t>
            </a:r>
            <a:r>
              <a:rPr sz="2800" spc="-25" dirty="0"/>
              <a:t>FACTORS</a:t>
            </a:r>
            <a:r>
              <a:rPr sz="2800" spc="-60" dirty="0"/>
              <a:t> </a:t>
            </a:r>
            <a:r>
              <a:rPr sz="2800" dirty="0"/>
              <a:t>&amp;</a:t>
            </a:r>
            <a:r>
              <a:rPr sz="2800" spc="-50" dirty="0"/>
              <a:t> </a:t>
            </a:r>
            <a:r>
              <a:rPr sz="2800" dirty="0"/>
              <a:t>POTENTIAL</a:t>
            </a:r>
            <a:r>
              <a:rPr sz="2800" spc="-45" dirty="0"/>
              <a:t> </a:t>
            </a:r>
            <a:r>
              <a:rPr sz="2800" spc="-10" dirty="0"/>
              <a:t>MITIGATIONS </a:t>
            </a:r>
            <a:r>
              <a:rPr sz="2800" dirty="0"/>
              <a:t>IN</a:t>
            </a:r>
            <a:r>
              <a:rPr sz="2800" spc="-10" dirty="0"/>
              <a:t> </a:t>
            </a:r>
            <a:r>
              <a:rPr sz="2800" dirty="0"/>
              <a:t>SEVERE</a:t>
            </a:r>
            <a:r>
              <a:rPr sz="2800" spc="-20" dirty="0"/>
              <a:t> </a:t>
            </a:r>
            <a:r>
              <a:rPr sz="2800" dirty="0"/>
              <a:t>RISK </a:t>
            </a:r>
            <a:r>
              <a:rPr sz="2800" spc="-10" dirty="0"/>
              <a:t>AREAS</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94994"/>
            <a:ext cx="12192000" cy="5763260"/>
          </a:xfrm>
          <a:custGeom>
            <a:avLst/>
            <a:gdLst/>
            <a:ahLst/>
            <a:cxnLst/>
            <a:rect l="l" t="t" r="r" b="b"/>
            <a:pathLst>
              <a:path w="12192000" h="5763259">
                <a:moveTo>
                  <a:pt x="0" y="5763006"/>
                </a:moveTo>
                <a:lnTo>
                  <a:pt x="12192000" y="5763006"/>
                </a:lnTo>
                <a:lnTo>
                  <a:pt x="12192000" y="0"/>
                </a:lnTo>
                <a:lnTo>
                  <a:pt x="0" y="0"/>
                </a:lnTo>
                <a:lnTo>
                  <a:pt x="0" y="5763006"/>
                </a:lnTo>
                <a:close/>
              </a:path>
            </a:pathLst>
          </a:custGeom>
          <a:solidFill>
            <a:srgbClr val="E9E6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0" y="0"/>
            <a:ext cx="12192000" cy="1095375"/>
          </a:xfrm>
          <a:custGeom>
            <a:avLst/>
            <a:gdLst/>
            <a:ahLst/>
            <a:cxnLst/>
            <a:rect l="l" t="t" r="r" b="b"/>
            <a:pathLst>
              <a:path w="12192000" h="1095375">
                <a:moveTo>
                  <a:pt x="12192000" y="0"/>
                </a:moveTo>
                <a:lnTo>
                  <a:pt x="0" y="0"/>
                </a:lnTo>
                <a:lnTo>
                  <a:pt x="0" y="1094994"/>
                </a:lnTo>
                <a:lnTo>
                  <a:pt x="12192000" y="1094994"/>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755440" y="1252019"/>
            <a:ext cx="10587990" cy="939800"/>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Segoe UI"/>
                <a:cs typeface="Segoe UI"/>
              </a:rPr>
              <a:t>SCE’s</a:t>
            </a:r>
            <a:r>
              <a:rPr kumimoji="0" sz="2000" b="0" i="0" u="none" strike="noStrike" kern="0" cap="none" spc="-7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refined</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integrated</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grid</a:t>
            </a:r>
            <a:r>
              <a:rPr kumimoji="0" sz="2000" b="0" i="0" u="none" strike="noStrike" kern="0" cap="none" spc="-8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hardening</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strategy</a:t>
            </a:r>
            <a:r>
              <a:rPr kumimoji="0" sz="2000" b="0" i="0" u="none" strike="noStrike" kern="0" cap="none" spc="-7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considers</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wildfire</a:t>
            </a:r>
            <a:r>
              <a:rPr kumimoji="0" sz="2000" b="0" i="0" u="none" strike="noStrike" kern="0" cap="none" spc="-6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risk</a:t>
            </a:r>
            <a:r>
              <a:rPr kumimoji="0" sz="2000" b="0" i="0" u="none" strike="noStrike" kern="0" cap="none" spc="-7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drivers</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and</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PSPS</a:t>
            </a:r>
            <a:r>
              <a:rPr kumimoji="0" sz="2000" b="0" i="0" u="none" strike="noStrike" kern="0" cap="none" spc="-6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risk</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25" normalizeH="0" baseline="0" noProof="0" dirty="0">
                <a:ln>
                  <a:noFill/>
                </a:ln>
                <a:solidFill>
                  <a:sysClr val="windowText" lastClr="000000"/>
                </a:solidFill>
                <a:effectLst/>
                <a:uLnTx/>
                <a:uFillTx/>
                <a:latin typeface="Segoe UI"/>
                <a:cs typeface="Segoe UI"/>
              </a:rPr>
              <a:t>at </a:t>
            </a:r>
            <a:r>
              <a:rPr kumimoji="0" sz="2000" b="0" i="0" u="none" strike="noStrike" kern="0" cap="none" spc="0" normalizeH="0" baseline="0" noProof="0" dirty="0">
                <a:ln>
                  <a:noFill/>
                </a:ln>
                <a:solidFill>
                  <a:sysClr val="windowText" lastClr="000000"/>
                </a:solidFill>
                <a:effectLst/>
                <a:uLnTx/>
                <a:uFillTx/>
                <a:latin typeface="Segoe UI"/>
                <a:cs typeface="Segoe UI"/>
              </a:rPr>
              <a:t>circuit</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segments</a:t>
            </a:r>
            <a:r>
              <a:rPr kumimoji="0" sz="2000" b="0" i="0" u="none" strike="noStrike" kern="0" cap="none" spc="-5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and</a:t>
            </a:r>
            <a:r>
              <a:rPr kumimoji="0" sz="2000" b="0" i="0" u="none" strike="noStrike" kern="0" cap="none" spc="-7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mitigations</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that</a:t>
            </a:r>
            <a:r>
              <a:rPr kumimoji="0" sz="2000" b="0" i="0" u="none" strike="noStrike" kern="0" cap="none" spc="-7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cost</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effectively</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addresses</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those</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risk</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drivers.</a:t>
            </a:r>
            <a:r>
              <a:rPr kumimoji="0" sz="2000" b="0" i="0" u="none" strike="noStrike" kern="0" cap="none" spc="-5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We</a:t>
            </a:r>
            <a:r>
              <a:rPr kumimoji="0" sz="2000" b="0" i="0" u="none" strike="noStrike" kern="0" cap="none" spc="-8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continue </a:t>
            </a:r>
            <a:r>
              <a:rPr kumimoji="0" sz="2000" b="0" i="0" u="none" strike="noStrike" kern="0" cap="none" spc="0" normalizeH="0" baseline="0" noProof="0" dirty="0">
                <a:ln>
                  <a:noFill/>
                </a:ln>
                <a:solidFill>
                  <a:sysClr val="windowText" lastClr="000000"/>
                </a:solidFill>
                <a:effectLst/>
                <a:uLnTx/>
                <a:uFillTx/>
                <a:latin typeface="Segoe UI"/>
                <a:cs typeface="Segoe UI"/>
              </a:rPr>
              <a:t>to</a:t>
            </a:r>
            <a:r>
              <a:rPr kumimoji="0" sz="2000" b="0" i="0" u="none" strike="noStrike" kern="0" cap="none" spc="-8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prioritize</a:t>
            </a:r>
            <a:r>
              <a:rPr kumimoji="0" sz="2000" b="0" i="0" u="none" strike="noStrike" kern="0" cap="none" spc="-6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hardening</a:t>
            </a:r>
            <a:r>
              <a:rPr kumimoji="0" sz="2000" b="0" i="0" u="none" strike="noStrike" kern="0" cap="none" spc="-5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our</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riskiest</a:t>
            </a:r>
            <a:r>
              <a:rPr kumimoji="0" sz="2000" b="0" i="0" u="none" strike="noStrike" kern="0" cap="none" spc="-5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areas</a:t>
            </a:r>
            <a:r>
              <a:rPr kumimoji="0" sz="2000" b="0" i="0" u="none" strike="noStrike" kern="0" cap="none" spc="-7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first.</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5" name="object 5"/>
          <p:cNvSpPr txBox="1">
            <a:spLocks noGrp="1"/>
          </p:cNvSpPr>
          <p:nvPr>
            <p:ph type="title"/>
          </p:nvPr>
        </p:nvSpPr>
        <p:spPr>
          <a:prstGeom prst="rect">
            <a:avLst/>
          </a:prstGeom>
        </p:spPr>
        <p:txBody>
          <a:bodyPr vert="horz" wrap="square" lIns="0" tIns="152276" rIns="0" bIns="0" rtlCol="0">
            <a:spAutoFit/>
          </a:bodyPr>
          <a:lstStyle/>
          <a:p>
            <a:pPr marL="52069">
              <a:lnSpc>
                <a:spcPct val="100000"/>
              </a:lnSpc>
              <a:spcBef>
                <a:spcPts val="95"/>
              </a:spcBef>
            </a:pPr>
            <a:r>
              <a:rPr spc="-30" dirty="0"/>
              <a:t>INTEGRATED</a:t>
            </a:r>
            <a:r>
              <a:rPr spc="-140" dirty="0"/>
              <a:t> </a:t>
            </a:r>
            <a:r>
              <a:rPr dirty="0"/>
              <a:t>GRID</a:t>
            </a:r>
            <a:r>
              <a:rPr spc="-135" dirty="0"/>
              <a:t> </a:t>
            </a:r>
            <a:r>
              <a:rPr dirty="0"/>
              <a:t>HARDENING</a:t>
            </a:r>
            <a:r>
              <a:rPr spc="-135" dirty="0"/>
              <a:t> </a:t>
            </a:r>
            <a:r>
              <a:rPr spc="-10" dirty="0"/>
              <a:t>STRATEGY</a:t>
            </a:r>
          </a:p>
        </p:txBody>
      </p:sp>
      <p:sp>
        <p:nvSpPr>
          <p:cNvPr id="6" name="object 6"/>
          <p:cNvSpPr txBox="1"/>
          <p:nvPr/>
        </p:nvSpPr>
        <p:spPr>
          <a:xfrm>
            <a:off x="11806642" y="6448722"/>
            <a:ext cx="107314"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rgbClr val="7E7E7E"/>
                </a:solidFill>
                <a:effectLst/>
                <a:uLnTx/>
                <a:uFillTx/>
                <a:latin typeface="Segoe UI Semibold"/>
                <a:cs typeface="Segoe UI Semibold"/>
              </a:rPr>
              <a:t>7</a:t>
            </a:r>
            <a:endParaRPr kumimoji="0" sz="1200" b="0" i="0" u="none" strike="noStrike" kern="0" cap="none" spc="0" normalizeH="0" baseline="0" noProof="0">
              <a:ln>
                <a:noFill/>
              </a:ln>
              <a:solidFill>
                <a:sysClr val="windowText" lastClr="000000"/>
              </a:solidFill>
              <a:effectLst/>
              <a:uLnTx/>
              <a:uFillTx/>
              <a:latin typeface="Segoe UI Semibold"/>
              <a:cs typeface="Segoe UI Semibold"/>
            </a:endParaRPr>
          </a:p>
        </p:txBody>
      </p:sp>
      <p:sp>
        <p:nvSpPr>
          <p:cNvPr id="7" name="object 7"/>
          <p:cNvSpPr txBox="1"/>
          <p:nvPr/>
        </p:nvSpPr>
        <p:spPr>
          <a:xfrm>
            <a:off x="916768" y="6166391"/>
            <a:ext cx="9177020" cy="391160"/>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24305" noProof="0" dirty="0">
                <a:ln>
                  <a:noFill/>
                </a:ln>
                <a:solidFill>
                  <a:srgbClr val="000607"/>
                </a:solidFill>
                <a:effectLst/>
                <a:uLnTx/>
                <a:uFillTx/>
                <a:latin typeface="Calibri"/>
                <a:cs typeface="Calibri"/>
              </a:rPr>
              <a:t>1</a:t>
            </a:r>
            <a:r>
              <a:rPr kumimoji="0" sz="1200" b="0" i="0" u="none" strike="noStrike" kern="0" cap="none" spc="0" normalizeH="0" baseline="0" noProof="0" dirty="0">
                <a:ln>
                  <a:noFill/>
                </a:ln>
                <a:solidFill>
                  <a:srgbClr val="000607"/>
                </a:solidFill>
                <a:effectLst/>
                <a:uLnTx/>
                <a:uFillTx/>
                <a:latin typeface="Calibri"/>
                <a:cs typeface="Calibri"/>
              </a:rPr>
              <a:t>Based</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on</a:t>
            </a:r>
            <a:r>
              <a:rPr kumimoji="0" sz="1200" b="0" i="0" u="none" strike="noStrike" kern="0" cap="none" spc="-1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initial</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feasibility</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analysis</a:t>
            </a:r>
            <a:r>
              <a:rPr kumimoji="0" sz="1200" b="0" i="0" u="none" strike="noStrike" kern="0" cap="none" spc="-2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of</a:t>
            </a:r>
            <a:r>
              <a:rPr kumimoji="0" sz="1200" b="0" i="0" u="none" strike="noStrike" kern="0" cap="none" spc="-1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circuit</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miles</a:t>
            </a:r>
            <a:r>
              <a:rPr kumimoji="0" sz="1200" b="0" i="0" u="none" strike="noStrike" kern="0" cap="none" spc="-1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in</a:t>
            </a:r>
            <a:r>
              <a:rPr kumimoji="0" sz="1200" b="0" i="0" u="none" strike="noStrike" kern="0" cap="none" spc="-2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severe</a:t>
            </a:r>
            <a:r>
              <a:rPr kumimoji="0" sz="1200" b="0" i="0" u="none" strike="noStrike" kern="0" cap="none" spc="-1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risk</a:t>
            </a:r>
            <a:r>
              <a:rPr kumimoji="0" sz="1200" b="0" i="0" u="none" strike="noStrike" kern="0" cap="none" spc="-1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areas,</a:t>
            </a:r>
            <a:r>
              <a:rPr kumimoji="0" sz="1200" b="0" i="0" u="none" strike="noStrike" kern="0" cap="none" spc="-1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several</a:t>
            </a:r>
            <a:r>
              <a:rPr kumimoji="0" sz="1200" b="0" i="0" u="none" strike="noStrike" kern="0" cap="none" spc="-20" normalizeH="0" baseline="0" noProof="0" dirty="0">
                <a:ln>
                  <a:noFill/>
                </a:ln>
                <a:solidFill>
                  <a:srgbClr val="000607"/>
                </a:solidFill>
                <a:effectLst/>
                <a:uLnTx/>
                <a:uFillTx/>
                <a:latin typeface="Calibri"/>
                <a:cs typeface="Calibri"/>
              </a:rPr>
              <a:t> </a:t>
            </a:r>
            <a:r>
              <a:rPr kumimoji="0" sz="1200" b="0" i="0" u="none" strike="noStrike" kern="0" cap="none" spc="-10" normalizeH="0" baseline="0" noProof="0" dirty="0">
                <a:ln>
                  <a:noFill/>
                </a:ln>
                <a:solidFill>
                  <a:srgbClr val="000607"/>
                </a:solidFill>
                <a:effectLst/>
                <a:uLnTx/>
                <a:uFillTx/>
                <a:latin typeface="Calibri"/>
                <a:cs typeface="Calibri"/>
              </a:rPr>
              <a:t>hundred</a:t>
            </a:r>
            <a:r>
              <a:rPr kumimoji="0" sz="1200" b="0" i="0" u="none" strike="noStrike" kern="0" cap="none" spc="-3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miles currently</a:t>
            </a:r>
            <a:r>
              <a:rPr kumimoji="0" sz="1200" b="0" i="0" u="none" strike="noStrike" kern="0" cap="none" spc="-2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under</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10" normalizeH="0" baseline="0" noProof="0" dirty="0">
                <a:ln>
                  <a:noFill/>
                </a:ln>
                <a:solidFill>
                  <a:srgbClr val="000607"/>
                </a:solidFill>
                <a:effectLst/>
                <a:uLnTx/>
                <a:uFillTx/>
                <a:latin typeface="Calibri"/>
                <a:cs typeface="Calibri"/>
              </a:rPr>
              <a:t>consideration</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for</a:t>
            </a:r>
            <a:r>
              <a:rPr kumimoji="0" sz="1200" b="0" i="0" u="none" strike="noStrike" kern="0" cap="none" spc="-15"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additional</a:t>
            </a:r>
            <a:r>
              <a:rPr kumimoji="0" sz="1200" b="0" i="0" u="none" strike="noStrike" kern="0" cap="none" spc="-25" normalizeH="0" baseline="0" noProof="0" dirty="0">
                <a:ln>
                  <a:noFill/>
                </a:ln>
                <a:solidFill>
                  <a:srgbClr val="000607"/>
                </a:solidFill>
                <a:effectLst/>
                <a:uLnTx/>
                <a:uFillTx/>
                <a:latin typeface="Calibri"/>
                <a:cs typeface="Calibri"/>
              </a:rPr>
              <a:t> </a:t>
            </a:r>
            <a:r>
              <a:rPr kumimoji="0" sz="1200" b="0" i="0" u="none" strike="noStrike" kern="0" cap="none" spc="-10" normalizeH="0" baseline="0" noProof="0" dirty="0">
                <a:ln>
                  <a:noFill/>
                </a:ln>
                <a:solidFill>
                  <a:srgbClr val="000607"/>
                </a:solidFill>
                <a:effectLst/>
                <a:uLnTx/>
                <a:uFillTx/>
                <a:latin typeface="Calibri"/>
                <a:cs typeface="Calibri"/>
              </a:rPr>
              <a:t>enhanced </a:t>
            </a:r>
            <a:r>
              <a:rPr kumimoji="0" sz="1200" b="0" i="0" u="none" strike="noStrike" kern="0" cap="none" spc="0" normalizeH="0" baseline="0" noProof="0" dirty="0">
                <a:ln>
                  <a:noFill/>
                </a:ln>
                <a:solidFill>
                  <a:srgbClr val="000607"/>
                </a:solidFill>
                <a:effectLst/>
                <a:uLnTx/>
                <a:uFillTx/>
                <a:latin typeface="Calibri"/>
                <a:cs typeface="Calibri"/>
              </a:rPr>
              <a:t>mitigation,</a:t>
            </a:r>
            <a:r>
              <a:rPr kumimoji="0" sz="1200" b="0" i="0" u="none" strike="noStrike" kern="0" cap="none" spc="-40" normalizeH="0" baseline="0" noProof="0" dirty="0">
                <a:ln>
                  <a:noFill/>
                </a:ln>
                <a:solidFill>
                  <a:srgbClr val="000607"/>
                </a:solidFill>
                <a:effectLst/>
                <a:uLnTx/>
                <a:uFillTx/>
                <a:latin typeface="Calibri"/>
                <a:cs typeface="Calibri"/>
              </a:rPr>
              <a:t> </a:t>
            </a:r>
            <a:r>
              <a:rPr kumimoji="0" sz="1200" b="0" i="0" u="none" strike="noStrike" kern="0" cap="none" spc="0" normalizeH="0" baseline="0" noProof="0" dirty="0">
                <a:ln>
                  <a:noFill/>
                </a:ln>
                <a:solidFill>
                  <a:srgbClr val="000607"/>
                </a:solidFill>
                <a:effectLst/>
                <a:uLnTx/>
                <a:uFillTx/>
                <a:latin typeface="Calibri"/>
                <a:cs typeface="Calibri"/>
              </a:rPr>
              <a:t>including</a:t>
            </a:r>
            <a:r>
              <a:rPr kumimoji="0" sz="1200" b="0" i="0" u="none" strike="noStrike" kern="0" cap="none" spc="-50" normalizeH="0" baseline="0" noProof="0" dirty="0">
                <a:ln>
                  <a:noFill/>
                </a:ln>
                <a:solidFill>
                  <a:srgbClr val="000607"/>
                </a:solidFill>
                <a:effectLst/>
                <a:uLnTx/>
                <a:uFillTx/>
                <a:latin typeface="Calibri"/>
                <a:cs typeface="Calibri"/>
              </a:rPr>
              <a:t> </a:t>
            </a:r>
            <a:r>
              <a:rPr kumimoji="0" sz="1200" b="0" i="0" u="none" strike="noStrike" kern="0" cap="none" spc="-10" normalizeH="0" baseline="0" noProof="0" dirty="0">
                <a:ln>
                  <a:noFill/>
                </a:ln>
                <a:solidFill>
                  <a:srgbClr val="000607"/>
                </a:solidFill>
                <a:effectLst/>
                <a:uLnTx/>
                <a:uFillTx/>
                <a:latin typeface="Calibri"/>
                <a:cs typeface="Calibri"/>
              </a:rPr>
              <a:t>undergrounding</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8" name="object 8"/>
          <p:cNvGraphicFramePr>
            <a:graphicFrameLocks noGrp="1"/>
          </p:cNvGraphicFramePr>
          <p:nvPr/>
        </p:nvGraphicFramePr>
        <p:xfrm>
          <a:off x="648271" y="2364799"/>
          <a:ext cx="10527665" cy="3745865"/>
        </p:xfrm>
        <a:graphic>
          <a:graphicData uri="http://schemas.openxmlformats.org/drawingml/2006/table">
            <a:tbl>
              <a:tblPr firstRow="1" bandRow="1">
                <a:tableStyleId>{2D5ABB26-0587-4C30-8999-92F81FD0307C}</a:tableStyleId>
              </a:tblPr>
              <a:tblGrid>
                <a:gridCol w="1982470">
                  <a:extLst>
                    <a:ext uri="{9D8B030D-6E8A-4147-A177-3AD203B41FA5}">
                      <a16:colId xmlns:a16="http://schemas.microsoft.com/office/drawing/2014/main" val="20000"/>
                    </a:ext>
                  </a:extLst>
                </a:gridCol>
                <a:gridCol w="2060575">
                  <a:extLst>
                    <a:ext uri="{9D8B030D-6E8A-4147-A177-3AD203B41FA5}">
                      <a16:colId xmlns:a16="http://schemas.microsoft.com/office/drawing/2014/main" val="20001"/>
                    </a:ext>
                  </a:extLst>
                </a:gridCol>
                <a:gridCol w="2726054">
                  <a:extLst>
                    <a:ext uri="{9D8B030D-6E8A-4147-A177-3AD203B41FA5}">
                      <a16:colId xmlns:a16="http://schemas.microsoft.com/office/drawing/2014/main" val="20002"/>
                    </a:ext>
                  </a:extLst>
                </a:gridCol>
                <a:gridCol w="3747134">
                  <a:extLst>
                    <a:ext uri="{9D8B030D-6E8A-4147-A177-3AD203B41FA5}">
                      <a16:colId xmlns:a16="http://schemas.microsoft.com/office/drawing/2014/main" val="20003"/>
                    </a:ext>
                  </a:extLst>
                </a:gridCol>
              </a:tblGrid>
              <a:tr h="316865">
                <a:tc>
                  <a:txBody>
                    <a:bodyPr/>
                    <a:lstStyle/>
                    <a:p>
                      <a:pPr>
                        <a:lnSpc>
                          <a:spcPct val="100000"/>
                        </a:lnSpc>
                      </a:pPr>
                      <a:endParaRPr sz="1400">
                        <a:latin typeface="Times New Roman"/>
                        <a:cs typeface="Times New Roman"/>
                      </a:endParaRPr>
                    </a:p>
                  </a:txBody>
                  <a:tcPr marL="0" marR="0" marT="0" marB="0">
                    <a:solidFill>
                      <a:srgbClr val="E9E6DF"/>
                    </a:solidFill>
                  </a:tcPr>
                </a:tc>
                <a:tc>
                  <a:txBody>
                    <a:bodyPr/>
                    <a:lstStyle/>
                    <a:p>
                      <a:pPr marL="427355">
                        <a:lnSpc>
                          <a:spcPct val="100000"/>
                        </a:lnSpc>
                        <a:spcBef>
                          <a:spcPts val="495"/>
                        </a:spcBef>
                      </a:pPr>
                      <a:r>
                        <a:rPr sz="1200" b="1" dirty="0">
                          <a:latin typeface="Segoe UI"/>
                          <a:cs typeface="Segoe UI"/>
                        </a:rPr>
                        <a:t>Risk</a:t>
                      </a:r>
                      <a:r>
                        <a:rPr sz="1200" b="1" spc="-15" dirty="0">
                          <a:latin typeface="Segoe UI"/>
                          <a:cs typeface="Segoe UI"/>
                        </a:rPr>
                        <a:t> </a:t>
                      </a:r>
                      <a:r>
                        <a:rPr sz="1200" b="1" spc="-10" dirty="0">
                          <a:latin typeface="Segoe UI"/>
                          <a:cs typeface="Segoe UI"/>
                        </a:rPr>
                        <a:t>Designation</a:t>
                      </a:r>
                      <a:endParaRPr sz="1200">
                        <a:latin typeface="Segoe UI"/>
                        <a:cs typeface="Segoe UI"/>
                      </a:endParaRPr>
                    </a:p>
                  </a:txBody>
                  <a:tcPr marL="0" marR="0" marT="62865" marB="0">
                    <a:lnR w="12700">
                      <a:solidFill>
                        <a:srgbClr val="E9E6DF"/>
                      </a:solidFill>
                      <a:prstDash val="solid"/>
                    </a:lnR>
                    <a:lnT w="12700">
                      <a:solidFill>
                        <a:srgbClr val="E9E6DF"/>
                      </a:solidFill>
                      <a:prstDash val="solid"/>
                    </a:lnT>
                    <a:lnB w="12700">
                      <a:solidFill>
                        <a:srgbClr val="E9E6DF"/>
                      </a:solidFill>
                      <a:prstDash val="solid"/>
                    </a:lnB>
                    <a:solidFill>
                      <a:srgbClr val="D9D9D9"/>
                    </a:solidFill>
                  </a:tcPr>
                </a:tc>
                <a:tc>
                  <a:txBody>
                    <a:bodyPr/>
                    <a:lstStyle/>
                    <a:p>
                      <a:pPr algn="ctr">
                        <a:lnSpc>
                          <a:spcPct val="100000"/>
                        </a:lnSpc>
                        <a:spcBef>
                          <a:spcPts val="495"/>
                        </a:spcBef>
                      </a:pPr>
                      <a:r>
                        <a:rPr sz="1200" b="1" dirty="0">
                          <a:latin typeface="Segoe UI"/>
                          <a:cs typeface="Segoe UI"/>
                        </a:rPr>
                        <a:t>Risk</a:t>
                      </a:r>
                      <a:r>
                        <a:rPr sz="1200" b="1" spc="-25" dirty="0">
                          <a:latin typeface="Segoe UI"/>
                          <a:cs typeface="Segoe UI"/>
                        </a:rPr>
                        <a:t> </a:t>
                      </a:r>
                      <a:r>
                        <a:rPr sz="1200" b="1" spc="-10" dirty="0">
                          <a:latin typeface="Segoe UI"/>
                          <a:cs typeface="Segoe UI"/>
                        </a:rPr>
                        <a:t>Criteria</a:t>
                      </a:r>
                      <a:endParaRPr sz="1200">
                        <a:latin typeface="Segoe UI"/>
                        <a:cs typeface="Segoe UI"/>
                      </a:endParaRPr>
                    </a:p>
                  </a:txBody>
                  <a:tcPr marL="0" marR="0" marT="6286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D9D9D9"/>
                    </a:solidFill>
                  </a:tcPr>
                </a:tc>
                <a:tc>
                  <a:txBody>
                    <a:bodyPr/>
                    <a:lstStyle/>
                    <a:p>
                      <a:pPr marL="1148080">
                        <a:lnSpc>
                          <a:spcPct val="100000"/>
                        </a:lnSpc>
                        <a:spcBef>
                          <a:spcPts val="495"/>
                        </a:spcBef>
                      </a:pPr>
                      <a:r>
                        <a:rPr sz="1200" b="1" dirty="0">
                          <a:latin typeface="Segoe UI"/>
                          <a:cs typeface="Segoe UI"/>
                        </a:rPr>
                        <a:t>Mitigation</a:t>
                      </a:r>
                      <a:r>
                        <a:rPr sz="1200" b="1" spc="-35" dirty="0">
                          <a:latin typeface="Segoe UI"/>
                          <a:cs typeface="Segoe UI"/>
                        </a:rPr>
                        <a:t> </a:t>
                      </a:r>
                      <a:r>
                        <a:rPr sz="1200" b="1" spc="-10" dirty="0">
                          <a:latin typeface="Segoe UI"/>
                          <a:cs typeface="Segoe UI"/>
                        </a:rPr>
                        <a:t>Selection</a:t>
                      </a:r>
                      <a:endParaRPr sz="1200">
                        <a:latin typeface="Segoe UI"/>
                        <a:cs typeface="Segoe UI"/>
                      </a:endParaRPr>
                    </a:p>
                  </a:txBody>
                  <a:tcPr marL="0" marR="0" marT="6286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D9D9D9"/>
                    </a:solidFill>
                  </a:tcPr>
                </a:tc>
                <a:extLst>
                  <a:ext uri="{0D108BD9-81ED-4DB2-BD59-A6C34878D82A}">
                    <a16:rowId xmlns:a16="http://schemas.microsoft.com/office/drawing/2014/main" val="10000"/>
                  </a:ext>
                </a:extLst>
              </a:tr>
              <a:tr h="1108710">
                <a:tc rowSpan="3">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20"/>
                        </a:spcBef>
                      </a:pPr>
                      <a:endParaRPr sz="2300">
                        <a:latin typeface="Times New Roman"/>
                        <a:cs typeface="Times New Roman"/>
                      </a:endParaRPr>
                    </a:p>
                    <a:p>
                      <a:pPr marL="184785" marR="176530" algn="ctr">
                        <a:lnSpc>
                          <a:spcPct val="100000"/>
                        </a:lnSpc>
                      </a:pPr>
                      <a:r>
                        <a:rPr sz="1400" b="1" spc="-20" dirty="0">
                          <a:solidFill>
                            <a:srgbClr val="FDFFFD"/>
                          </a:solidFill>
                          <a:latin typeface="Segoe UI"/>
                          <a:cs typeface="Segoe UI"/>
                        </a:rPr>
                        <a:t>Total</a:t>
                      </a:r>
                      <a:r>
                        <a:rPr sz="1400" b="1" spc="-45" dirty="0">
                          <a:solidFill>
                            <a:srgbClr val="FDFFFD"/>
                          </a:solidFill>
                          <a:latin typeface="Segoe UI"/>
                          <a:cs typeface="Segoe UI"/>
                        </a:rPr>
                        <a:t> </a:t>
                      </a:r>
                      <a:r>
                        <a:rPr sz="1400" b="1" dirty="0">
                          <a:solidFill>
                            <a:srgbClr val="FDFFFD"/>
                          </a:solidFill>
                          <a:latin typeface="Segoe UI"/>
                          <a:cs typeface="Segoe UI"/>
                        </a:rPr>
                        <a:t>High</a:t>
                      </a:r>
                      <a:r>
                        <a:rPr sz="1400" b="1" spc="-50" dirty="0">
                          <a:solidFill>
                            <a:srgbClr val="FDFFFD"/>
                          </a:solidFill>
                          <a:latin typeface="Segoe UI"/>
                          <a:cs typeface="Segoe UI"/>
                        </a:rPr>
                        <a:t> </a:t>
                      </a:r>
                      <a:r>
                        <a:rPr sz="1400" b="1" dirty="0">
                          <a:solidFill>
                            <a:srgbClr val="FDFFFD"/>
                          </a:solidFill>
                          <a:latin typeface="Segoe UI"/>
                          <a:cs typeface="Segoe UI"/>
                        </a:rPr>
                        <a:t>Fire</a:t>
                      </a:r>
                      <a:r>
                        <a:rPr sz="1400" b="1" spc="-35" dirty="0">
                          <a:solidFill>
                            <a:srgbClr val="FDFFFD"/>
                          </a:solidFill>
                          <a:latin typeface="Segoe UI"/>
                          <a:cs typeface="Segoe UI"/>
                        </a:rPr>
                        <a:t> </a:t>
                      </a:r>
                      <a:r>
                        <a:rPr sz="1400" b="1" spc="-20" dirty="0">
                          <a:solidFill>
                            <a:srgbClr val="FDFFFD"/>
                          </a:solidFill>
                          <a:latin typeface="Segoe UI"/>
                          <a:cs typeface="Segoe UI"/>
                        </a:rPr>
                        <a:t>Risk </a:t>
                      </a:r>
                      <a:r>
                        <a:rPr sz="1400" b="1" dirty="0">
                          <a:solidFill>
                            <a:srgbClr val="FDFFFD"/>
                          </a:solidFill>
                          <a:latin typeface="Segoe UI"/>
                          <a:cs typeface="Segoe UI"/>
                        </a:rPr>
                        <a:t>Area</a:t>
                      </a:r>
                      <a:r>
                        <a:rPr sz="1400" b="1" spc="-30" dirty="0">
                          <a:solidFill>
                            <a:srgbClr val="FDFFFD"/>
                          </a:solidFill>
                          <a:latin typeface="Segoe UI"/>
                          <a:cs typeface="Segoe UI"/>
                        </a:rPr>
                        <a:t> </a:t>
                      </a:r>
                      <a:r>
                        <a:rPr sz="1400" b="1" spc="-10" dirty="0">
                          <a:solidFill>
                            <a:srgbClr val="FDFFFD"/>
                          </a:solidFill>
                          <a:latin typeface="Segoe UI"/>
                          <a:cs typeface="Segoe UI"/>
                        </a:rPr>
                        <a:t>(HFRA) Overhead Distribution Segments</a:t>
                      </a:r>
                      <a:endParaRPr sz="1400">
                        <a:latin typeface="Segoe UI"/>
                        <a:cs typeface="Segoe UI"/>
                      </a:endParaRPr>
                    </a:p>
                    <a:p>
                      <a:pPr marL="246379" marR="239395" algn="ctr">
                        <a:lnSpc>
                          <a:spcPct val="100000"/>
                        </a:lnSpc>
                        <a:spcBef>
                          <a:spcPts val="610"/>
                        </a:spcBef>
                      </a:pPr>
                      <a:r>
                        <a:rPr sz="1200" spc="-20" dirty="0">
                          <a:solidFill>
                            <a:srgbClr val="FDFFFD"/>
                          </a:solidFill>
                          <a:latin typeface="Segoe UI"/>
                          <a:cs typeface="Segoe UI"/>
                        </a:rPr>
                        <a:t>(Total</a:t>
                      </a:r>
                      <a:r>
                        <a:rPr sz="1200" spc="-25" dirty="0">
                          <a:solidFill>
                            <a:srgbClr val="FDFFFD"/>
                          </a:solidFill>
                          <a:latin typeface="Segoe UI"/>
                          <a:cs typeface="Segoe UI"/>
                        </a:rPr>
                        <a:t> </a:t>
                      </a:r>
                      <a:r>
                        <a:rPr sz="1200" dirty="0">
                          <a:solidFill>
                            <a:srgbClr val="FDFFFD"/>
                          </a:solidFill>
                          <a:latin typeface="Segoe UI"/>
                          <a:cs typeface="Segoe UI"/>
                        </a:rPr>
                        <a:t>of</a:t>
                      </a:r>
                      <a:r>
                        <a:rPr sz="1200" spc="-25" dirty="0">
                          <a:solidFill>
                            <a:srgbClr val="FDFFFD"/>
                          </a:solidFill>
                          <a:latin typeface="Segoe UI"/>
                          <a:cs typeface="Segoe UI"/>
                        </a:rPr>
                        <a:t> </a:t>
                      </a:r>
                      <a:r>
                        <a:rPr sz="1200" dirty="0">
                          <a:solidFill>
                            <a:srgbClr val="FDFFFD"/>
                          </a:solidFill>
                          <a:latin typeface="Segoe UI"/>
                          <a:cs typeface="Segoe UI"/>
                        </a:rPr>
                        <a:t>~9,700</a:t>
                      </a:r>
                      <a:r>
                        <a:rPr sz="1200" spc="-5" dirty="0">
                          <a:solidFill>
                            <a:srgbClr val="FDFFFD"/>
                          </a:solidFill>
                          <a:latin typeface="Segoe UI"/>
                          <a:cs typeface="Segoe UI"/>
                        </a:rPr>
                        <a:t> </a:t>
                      </a:r>
                      <a:r>
                        <a:rPr sz="1200" spc="-10" dirty="0">
                          <a:solidFill>
                            <a:srgbClr val="FDFFFD"/>
                          </a:solidFill>
                          <a:latin typeface="Segoe UI"/>
                          <a:cs typeface="Segoe UI"/>
                        </a:rPr>
                        <a:t>circuit </a:t>
                      </a:r>
                      <a:r>
                        <a:rPr sz="1200" dirty="0">
                          <a:solidFill>
                            <a:srgbClr val="FDFFFD"/>
                          </a:solidFill>
                          <a:latin typeface="Segoe UI"/>
                          <a:cs typeface="Segoe UI"/>
                        </a:rPr>
                        <a:t>miles,</a:t>
                      </a:r>
                      <a:r>
                        <a:rPr sz="1200" spc="-25" dirty="0">
                          <a:solidFill>
                            <a:srgbClr val="FDFFFD"/>
                          </a:solidFill>
                          <a:latin typeface="Segoe UI"/>
                          <a:cs typeface="Segoe UI"/>
                        </a:rPr>
                        <a:t> </a:t>
                      </a:r>
                      <a:r>
                        <a:rPr sz="1200" dirty="0">
                          <a:solidFill>
                            <a:srgbClr val="FDFFFD"/>
                          </a:solidFill>
                          <a:latin typeface="Segoe UI"/>
                          <a:cs typeface="Segoe UI"/>
                        </a:rPr>
                        <a:t>of</a:t>
                      </a:r>
                      <a:r>
                        <a:rPr sz="1200" spc="-20" dirty="0">
                          <a:solidFill>
                            <a:srgbClr val="FDFFFD"/>
                          </a:solidFill>
                          <a:latin typeface="Segoe UI"/>
                          <a:cs typeface="Segoe UI"/>
                        </a:rPr>
                        <a:t> </a:t>
                      </a:r>
                      <a:r>
                        <a:rPr sz="1200" dirty="0">
                          <a:solidFill>
                            <a:srgbClr val="FDFFFD"/>
                          </a:solidFill>
                          <a:latin typeface="Segoe UI"/>
                          <a:cs typeface="Segoe UI"/>
                        </a:rPr>
                        <a:t>which</a:t>
                      </a:r>
                      <a:r>
                        <a:rPr sz="1200" spc="-30" dirty="0">
                          <a:solidFill>
                            <a:srgbClr val="FDFFFD"/>
                          </a:solidFill>
                          <a:latin typeface="Segoe UI"/>
                          <a:cs typeface="Segoe UI"/>
                        </a:rPr>
                        <a:t> </a:t>
                      </a:r>
                      <a:r>
                        <a:rPr sz="1200" dirty="0">
                          <a:solidFill>
                            <a:srgbClr val="FDFFFD"/>
                          </a:solidFill>
                          <a:latin typeface="Segoe UI"/>
                          <a:cs typeface="Segoe UI"/>
                        </a:rPr>
                        <a:t>37%</a:t>
                      </a:r>
                      <a:r>
                        <a:rPr sz="1200" spc="-15" dirty="0">
                          <a:solidFill>
                            <a:srgbClr val="FDFFFD"/>
                          </a:solidFill>
                          <a:latin typeface="Segoe UI"/>
                          <a:cs typeface="Segoe UI"/>
                        </a:rPr>
                        <a:t> </a:t>
                      </a:r>
                      <a:r>
                        <a:rPr sz="1200" spc="-25" dirty="0">
                          <a:solidFill>
                            <a:srgbClr val="FDFFFD"/>
                          </a:solidFill>
                          <a:latin typeface="Segoe UI"/>
                          <a:cs typeface="Segoe UI"/>
                        </a:rPr>
                        <a:t>is </a:t>
                      </a:r>
                      <a:r>
                        <a:rPr sz="1200" dirty="0">
                          <a:solidFill>
                            <a:srgbClr val="FDFFFD"/>
                          </a:solidFill>
                          <a:latin typeface="Segoe UI"/>
                          <a:cs typeface="Segoe UI"/>
                        </a:rPr>
                        <a:t>already</a:t>
                      </a:r>
                      <a:r>
                        <a:rPr sz="1200" spc="-40" dirty="0">
                          <a:solidFill>
                            <a:srgbClr val="FDFFFD"/>
                          </a:solidFill>
                          <a:latin typeface="Segoe UI"/>
                          <a:cs typeface="Segoe UI"/>
                        </a:rPr>
                        <a:t> </a:t>
                      </a:r>
                      <a:r>
                        <a:rPr sz="1200" spc="-10" dirty="0">
                          <a:solidFill>
                            <a:srgbClr val="FDFFFD"/>
                          </a:solidFill>
                          <a:latin typeface="Segoe UI"/>
                          <a:cs typeface="Segoe UI"/>
                        </a:rPr>
                        <a:t>hardened)</a:t>
                      </a:r>
                      <a:endParaRPr sz="1200">
                        <a:latin typeface="Segoe UI"/>
                        <a:cs typeface="Segoe UI"/>
                      </a:endParaRPr>
                    </a:p>
                  </a:txBody>
                  <a:tcPr marL="0" marR="0" marT="0" marB="0">
                    <a:lnL w="12700">
                      <a:solidFill>
                        <a:srgbClr val="E9E6DF"/>
                      </a:solidFill>
                      <a:prstDash val="solid"/>
                    </a:lnL>
                    <a:lnR w="12700">
                      <a:solidFill>
                        <a:srgbClr val="E9E6DF"/>
                      </a:solidFill>
                      <a:prstDash val="solid"/>
                    </a:lnR>
                    <a:lnB w="12700">
                      <a:solidFill>
                        <a:srgbClr val="E9E6DF"/>
                      </a:solidFill>
                      <a:prstDash val="solid"/>
                    </a:lnB>
                    <a:solidFill>
                      <a:srgbClr val="006068"/>
                    </a:solidFill>
                  </a:tcPr>
                </a:tc>
                <a:tc>
                  <a:txBody>
                    <a:bodyPr/>
                    <a:lstStyle/>
                    <a:p>
                      <a:pPr>
                        <a:lnSpc>
                          <a:spcPct val="100000"/>
                        </a:lnSpc>
                        <a:spcBef>
                          <a:spcPts val="50"/>
                        </a:spcBef>
                      </a:pPr>
                      <a:endParaRPr sz="2100">
                        <a:latin typeface="Times New Roman"/>
                        <a:cs typeface="Times New Roman"/>
                      </a:endParaRPr>
                    </a:p>
                    <a:p>
                      <a:pPr marL="295275">
                        <a:lnSpc>
                          <a:spcPct val="100000"/>
                        </a:lnSpc>
                      </a:pPr>
                      <a:r>
                        <a:rPr sz="1400" b="1" dirty="0">
                          <a:solidFill>
                            <a:srgbClr val="FDFFFD"/>
                          </a:solidFill>
                          <a:latin typeface="Segoe UI"/>
                          <a:cs typeface="Segoe UI"/>
                        </a:rPr>
                        <a:t>Severe</a:t>
                      </a:r>
                      <a:r>
                        <a:rPr sz="1400" b="1" spc="-25" dirty="0">
                          <a:solidFill>
                            <a:srgbClr val="FDFFFD"/>
                          </a:solidFill>
                          <a:latin typeface="Segoe UI"/>
                          <a:cs typeface="Segoe UI"/>
                        </a:rPr>
                        <a:t> </a:t>
                      </a:r>
                      <a:r>
                        <a:rPr sz="1400" b="1" dirty="0">
                          <a:solidFill>
                            <a:srgbClr val="FDFFFD"/>
                          </a:solidFill>
                          <a:latin typeface="Segoe UI"/>
                          <a:cs typeface="Segoe UI"/>
                        </a:rPr>
                        <a:t>Risk</a:t>
                      </a:r>
                      <a:r>
                        <a:rPr sz="1400" b="1" spc="-50" dirty="0">
                          <a:solidFill>
                            <a:srgbClr val="FDFFFD"/>
                          </a:solidFill>
                          <a:latin typeface="Segoe UI"/>
                          <a:cs typeface="Segoe UI"/>
                        </a:rPr>
                        <a:t> </a:t>
                      </a:r>
                      <a:r>
                        <a:rPr sz="1400" b="1" spc="-20" dirty="0">
                          <a:solidFill>
                            <a:srgbClr val="FDFFFD"/>
                          </a:solidFill>
                          <a:latin typeface="Segoe UI"/>
                          <a:cs typeface="Segoe UI"/>
                        </a:rPr>
                        <a:t>Areas</a:t>
                      </a:r>
                      <a:endParaRPr sz="1400">
                        <a:latin typeface="Segoe UI"/>
                        <a:cs typeface="Segoe UI"/>
                      </a:endParaRPr>
                    </a:p>
                    <a:p>
                      <a:pPr marL="303530">
                        <a:lnSpc>
                          <a:spcPct val="100000"/>
                        </a:lnSpc>
                        <a:spcBef>
                          <a:spcPts val="610"/>
                        </a:spcBef>
                      </a:pPr>
                      <a:r>
                        <a:rPr sz="1200" dirty="0">
                          <a:solidFill>
                            <a:srgbClr val="FDFFFD"/>
                          </a:solidFill>
                          <a:latin typeface="Segoe UI"/>
                          <a:cs typeface="Segoe UI"/>
                        </a:rPr>
                        <a:t>(~2,275</a:t>
                      </a:r>
                      <a:r>
                        <a:rPr sz="1200" spc="-20" dirty="0">
                          <a:solidFill>
                            <a:srgbClr val="FDFFFD"/>
                          </a:solidFill>
                          <a:latin typeface="Segoe UI"/>
                          <a:cs typeface="Segoe UI"/>
                        </a:rPr>
                        <a:t> </a:t>
                      </a:r>
                      <a:r>
                        <a:rPr sz="1200" dirty="0">
                          <a:solidFill>
                            <a:srgbClr val="FDFFFD"/>
                          </a:solidFill>
                          <a:latin typeface="Segoe UI"/>
                          <a:cs typeface="Segoe UI"/>
                        </a:rPr>
                        <a:t>circuit</a:t>
                      </a:r>
                      <a:r>
                        <a:rPr sz="1200" spc="-35" dirty="0">
                          <a:solidFill>
                            <a:srgbClr val="FDFFFD"/>
                          </a:solidFill>
                          <a:latin typeface="Segoe UI"/>
                          <a:cs typeface="Segoe UI"/>
                        </a:rPr>
                        <a:t> </a:t>
                      </a:r>
                      <a:r>
                        <a:rPr sz="1200" spc="-10" dirty="0">
                          <a:solidFill>
                            <a:srgbClr val="FDFFFD"/>
                          </a:solidFill>
                          <a:latin typeface="Segoe UI"/>
                          <a:cs typeface="Segoe UI"/>
                        </a:rPr>
                        <a:t>miles)</a:t>
                      </a:r>
                      <a:r>
                        <a:rPr sz="1200" spc="-15" baseline="24305" dirty="0">
                          <a:solidFill>
                            <a:srgbClr val="FDFFFD"/>
                          </a:solidFill>
                          <a:latin typeface="Segoe UI"/>
                          <a:cs typeface="Segoe UI"/>
                        </a:rPr>
                        <a:t>1</a:t>
                      </a:r>
                      <a:endParaRPr sz="1200" baseline="24305">
                        <a:latin typeface="Segoe UI"/>
                        <a:cs typeface="Segoe UI"/>
                      </a:endParaRPr>
                    </a:p>
                  </a:txBody>
                  <a:tcPr marL="0" marR="0" marT="635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742156"/>
                    </a:solidFill>
                  </a:tcPr>
                </a:tc>
                <a:tc>
                  <a:txBody>
                    <a:bodyPr/>
                    <a:lstStyle/>
                    <a:p>
                      <a:pPr marL="238125" marR="231140" indent="635" algn="ctr">
                        <a:lnSpc>
                          <a:spcPct val="100000"/>
                        </a:lnSpc>
                        <a:spcBef>
                          <a:spcPts val="965"/>
                        </a:spcBef>
                      </a:pPr>
                      <a:r>
                        <a:rPr sz="1400" dirty="0">
                          <a:solidFill>
                            <a:srgbClr val="FDFFFD"/>
                          </a:solidFill>
                          <a:latin typeface="Segoe UI"/>
                          <a:cs typeface="Segoe UI"/>
                        </a:rPr>
                        <a:t>Fire</a:t>
                      </a:r>
                      <a:r>
                        <a:rPr sz="1400" spc="-35" dirty="0">
                          <a:solidFill>
                            <a:srgbClr val="FDFFFD"/>
                          </a:solidFill>
                          <a:latin typeface="Segoe UI"/>
                          <a:cs typeface="Segoe UI"/>
                        </a:rPr>
                        <a:t> </a:t>
                      </a:r>
                      <a:r>
                        <a:rPr sz="1400" dirty="0">
                          <a:solidFill>
                            <a:srgbClr val="FDFFFD"/>
                          </a:solidFill>
                          <a:latin typeface="Segoe UI"/>
                          <a:cs typeface="Segoe UI"/>
                        </a:rPr>
                        <a:t>risk</a:t>
                      </a:r>
                      <a:r>
                        <a:rPr sz="1400" spc="-35" dirty="0">
                          <a:solidFill>
                            <a:srgbClr val="FDFFFD"/>
                          </a:solidFill>
                          <a:latin typeface="Segoe UI"/>
                          <a:cs typeface="Segoe UI"/>
                        </a:rPr>
                        <a:t> </a:t>
                      </a:r>
                      <a:r>
                        <a:rPr sz="1400" dirty="0">
                          <a:solidFill>
                            <a:srgbClr val="FDFFFD"/>
                          </a:solidFill>
                          <a:latin typeface="Segoe UI"/>
                          <a:cs typeface="Segoe UI"/>
                        </a:rPr>
                        <a:t>egress</a:t>
                      </a:r>
                      <a:r>
                        <a:rPr sz="1400" spc="-20" dirty="0">
                          <a:solidFill>
                            <a:srgbClr val="FDFFFD"/>
                          </a:solidFill>
                          <a:latin typeface="Segoe UI"/>
                          <a:cs typeface="Segoe UI"/>
                        </a:rPr>
                        <a:t> </a:t>
                      </a:r>
                      <a:r>
                        <a:rPr sz="1400" spc="-10" dirty="0">
                          <a:solidFill>
                            <a:srgbClr val="FDFFFD"/>
                          </a:solidFill>
                          <a:latin typeface="Segoe UI"/>
                          <a:cs typeface="Segoe UI"/>
                        </a:rPr>
                        <a:t>constrained </a:t>
                      </a:r>
                      <a:r>
                        <a:rPr sz="1400" dirty="0">
                          <a:solidFill>
                            <a:srgbClr val="FDFFFD"/>
                          </a:solidFill>
                          <a:latin typeface="Segoe UI"/>
                          <a:cs typeface="Segoe UI"/>
                        </a:rPr>
                        <a:t>locations,</a:t>
                      </a:r>
                      <a:r>
                        <a:rPr sz="1400" spc="-50" dirty="0">
                          <a:solidFill>
                            <a:srgbClr val="FDFFFD"/>
                          </a:solidFill>
                          <a:latin typeface="Segoe UI"/>
                          <a:cs typeface="Segoe UI"/>
                        </a:rPr>
                        <a:t> </a:t>
                      </a:r>
                      <a:r>
                        <a:rPr sz="1400" dirty="0">
                          <a:solidFill>
                            <a:srgbClr val="FDFFFD"/>
                          </a:solidFill>
                          <a:latin typeface="Segoe UI"/>
                          <a:cs typeface="Segoe UI"/>
                        </a:rPr>
                        <a:t>extreme</a:t>
                      </a:r>
                      <a:r>
                        <a:rPr sz="1400" spc="-50" dirty="0">
                          <a:solidFill>
                            <a:srgbClr val="FDFFFD"/>
                          </a:solidFill>
                          <a:latin typeface="Segoe UI"/>
                          <a:cs typeface="Segoe UI"/>
                        </a:rPr>
                        <a:t> </a:t>
                      </a:r>
                      <a:r>
                        <a:rPr sz="1400" dirty="0">
                          <a:solidFill>
                            <a:srgbClr val="FDFFFD"/>
                          </a:solidFill>
                          <a:latin typeface="Segoe UI"/>
                          <a:cs typeface="Segoe UI"/>
                        </a:rPr>
                        <a:t>high</a:t>
                      </a:r>
                      <a:r>
                        <a:rPr sz="1400" spc="-65" dirty="0">
                          <a:solidFill>
                            <a:srgbClr val="FDFFFD"/>
                          </a:solidFill>
                          <a:latin typeface="Segoe UI"/>
                          <a:cs typeface="Segoe UI"/>
                        </a:rPr>
                        <a:t> </a:t>
                      </a:r>
                      <a:r>
                        <a:rPr sz="1400" spc="-20" dirty="0">
                          <a:solidFill>
                            <a:srgbClr val="FDFFFD"/>
                          </a:solidFill>
                          <a:latin typeface="Segoe UI"/>
                          <a:cs typeface="Segoe UI"/>
                        </a:rPr>
                        <a:t>wind </a:t>
                      </a:r>
                      <a:r>
                        <a:rPr sz="1400" dirty="0">
                          <a:solidFill>
                            <a:srgbClr val="FDFFFD"/>
                          </a:solidFill>
                          <a:latin typeface="Segoe UI"/>
                          <a:cs typeface="Segoe UI"/>
                        </a:rPr>
                        <a:t>areas,</a:t>
                      </a:r>
                      <a:r>
                        <a:rPr sz="1400" spc="-35" dirty="0">
                          <a:solidFill>
                            <a:srgbClr val="FDFFFD"/>
                          </a:solidFill>
                          <a:latin typeface="Segoe UI"/>
                          <a:cs typeface="Segoe UI"/>
                        </a:rPr>
                        <a:t> </a:t>
                      </a:r>
                      <a:r>
                        <a:rPr sz="1400" dirty="0">
                          <a:solidFill>
                            <a:srgbClr val="FDFFFD"/>
                          </a:solidFill>
                          <a:latin typeface="Segoe UI"/>
                          <a:cs typeface="Segoe UI"/>
                        </a:rPr>
                        <a:t>and</a:t>
                      </a:r>
                      <a:r>
                        <a:rPr sz="1400" spc="-45" dirty="0">
                          <a:solidFill>
                            <a:srgbClr val="FDFFFD"/>
                          </a:solidFill>
                          <a:latin typeface="Segoe UI"/>
                          <a:cs typeface="Segoe UI"/>
                        </a:rPr>
                        <a:t> </a:t>
                      </a:r>
                      <a:r>
                        <a:rPr sz="1400" spc="-10" dirty="0">
                          <a:solidFill>
                            <a:srgbClr val="FDFFFD"/>
                          </a:solidFill>
                          <a:latin typeface="Segoe UI"/>
                          <a:cs typeface="Segoe UI"/>
                        </a:rPr>
                        <a:t>extreme </a:t>
                      </a:r>
                      <a:r>
                        <a:rPr sz="1400" dirty="0">
                          <a:solidFill>
                            <a:srgbClr val="FDFFFD"/>
                          </a:solidFill>
                          <a:latin typeface="Segoe UI"/>
                          <a:cs typeface="Segoe UI"/>
                        </a:rPr>
                        <a:t>consequence</a:t>
                      </a:r>
                      <a:r>
                        <a:rPr sz="1400" spc="-65" dirty="0">
                          <a:solidFill>
                            <a:srgbClr val="FDFFFD"/>
                          </a:solidFill>
                          <a:latin typeface="Segoe UI"/>
                          <a:cs typeface="Segoe UI"/>
                        </a:rPr>
                        <a:t> </a:t>
                      </a:r>
                      <a:r>
                        <a:rPr sz="1400" spc="-20" dirty="0">
                          <a:solidFill>
                            <a:srgbClr val="FDFFFD"/>
                          </a:solidFill>
                          <a:latin typeface="Segoe UI"/>
                          <a:cs typeface="Segoe UI"/>
                        </a:rPr>
                        <a:t>areas</a:t>
                      </a:r>
                      <a:endParaRPr sz="1400">
                        <a:latin typeface="Segoe UI"/>
                        <a:cs typeface="Segoe UI"/>
                      </a:endParaRPr>
                    </a:p>
                  </a:txBody>
                  <a:tcPr marL="0" marR="0" marT="12255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742156"/>
                    </a:solidFill>
                  </a:tcPr>
                </a:tc>
                <a:tc>
                  <a:txBody>
                    <a:bodyPr/>
                    <a:lstStyle/>
                    <a:p>
                      <a:pPr marL="110489" marR="103505" indent="1270" algn="ctr">
                        <a:lnSpc>
                          <a:spcPct val="100000"/>
                        </a:lnSpc>
                        <a:spcBef>
                          <a:spcPts val="969"/>
                        </a:spcBef>
                      </a:pPr>
                      <a:r>
                        <a:rPr sz="1400" dirty="0">
                          <a:solidFill>
                            <a:srgbClr val="FDFFFD"/>
                          </a:solidFill>
                          <a:latin typeface="Segoe UI"/>
                          <a:cs typeface="Segoe UI"/>
                        </a:rPr>
                        <a:t>Pursue</a:t>
                      </a:r>
                      <a:r>
                        <a:rPr sz="1400" spc="-25" dirty="0">
                          <a:solidFill>
                            <a:srgbClr val="FDFFFD"/>
                          </a:solidFill>
                          <a:latin typeface="Segoe UI"/>
                          <a:cs typeface="Segoe UI"/>
                        </a:rPr>
                        <a:t> </a:t>
                      </a:r>
                      <a:r>
                        <a:rPr sz="1400" spc="-10" dirty="0">
                          <a:solidFill>
                            <a:srgbClr val="FDFFFD"/>
                          </a:solidFill>
                          <a:latin typeface="Segoe UI"/>
                          <a:cs typeface="Segoe UI"/>
                        </a:rPr>
                        <a:t>undergrounding</a:t>
                      </a:r>
                      <a:r>
                        <a:rPr sz="1400" spc="-30" dirty="0">
                          <a:solidFill>
                            <a:srgbClr val="FDFFFD"/>
                          </a:solidFill>
                          <a:latin typeface="Segoe UI"/>
                          <a:cs typeface="Segoe UI"/>
                        </a:rPr>
                        <a:t> </a:t>
                      </a:r>
                      <a:r>
                        <a:rPr sz="1400" dirty="0">
                          <a:solidFill>
                            <a:srgbClr val="FDFFFD"/>
                          </a:solidFill>
                          <a:latin typeface="Segoe UI"/>
                          <a:cs typeface="Segoe UI"/>
                        </a:rPr>
                        <a:t>unless</a:t>
                      </a:r>
                      <a:r>
                        <a:rPr sz="1400" spc="-25" dirty="0">
                          <a:solidFill>
                            <a:srgbClr val="FDFFFD"/>
                          </a:solidFill>
                          <a:latin typeface="Segoe UI"/>
                          <a:cs typeface="Segoe UI"/>
                        </a:rPr>
                        <a:t> </a:t>
                      </a:r>
                      <a:r>
                        <a:rPr sz="1400" spc="-10" dirty="0">
                          <a:solidFill>
                            <a:srgbClr val="FDFFFD"/>
                          </a:solidFill>
                          <a:latin typeface="Segoe UI"/>
                          <a:cs typeface="Segoe UI"/>
                        </a:rPr>
                        <a:t>covered </a:t>
                      </a:r>
                      <a:r>
                        <a:rPr sz="1400" dirty="0">
                          <a:solidFill>
                            <a:srgbClr val="FDFFFD"/>
                          </a:solidFill>
                          <a:latin typeface="Segoe UI"/>
                          <a:cs typeface="Segoe UI"/>
                        </a:rPr>
                        <a:t>conductor</a:t>
                      </a:r>
                      <a:r>
                        <a:rPr sz="1400" spc="-55" dirty="0">
                          <a:solidFill>
                            <a:srgbClr val="FDFFFD"/>
                          </a:solidFill>
                          <a:latin typeface="Segoe UI"/>
                          <a:cs typeface="Segoe UI"/>
                        </a:rPr>
                        <a:t> </a:t>
                      </a:r>
                      <a:r>
                        <a:rPr sz="1400" dirty="0">
                          <a:solidFill>
                            <a:srgbClr val="FDFFFD"/>
                          </a:solidFill>
                          <a:latin typeface="Segoe UI"/>
                          <a:cs typeface="Segoe UI"/>
                        </a:rPr>
                        <a:t>already</a:t>
                      </a:r>
                      <a:r>
                        <a:rPr sz="1400" spc="-50" dirty="0">
                          <a:solidFill>
                            <a:srgbClr val="FDFFFD"/>
                          </a:solidFill>
                          <a:latin typeface="Segoe UI"/>
                          <a:cs typeface="Segoe UI"/>
                        </a:rPr>
                        <a:t> </a:t>
                      </a:r>
                      <a:r>
                        <a:rPr sz="1400" dirty="0">
                          <a:solidFill>
                            <a:srgbClr val="FDFFFD"/>
                          </a:solidFill>
                          <a:latin typeface="Segoe UI"/>
                          <a:cs typeface="Segoe UI"/>
                        </a:rPr>
                        <a:t>installed</a:t>
                      </a:r>
                      <a:r>
                        <a:rPr sz="1400" spc="-50" dirty="0">
                          <a:solidFill>
                            <a:srgbClr val="FDFFFD"/>
                          </a:solidFill>
                          <a:latin typeface="Segoe UI"/>
                          <a:cs typeface="Segoe UI"/>
                        </a:rPr>
                        <a:t> </a:t>
                      </a:r>
                      <a:r>
                        <a:rPr sz="1400" dirty="0">
                          <a:solidFill>
                            <a:srgbClr val="FDFFFD"/>
                          </a:solidFill>
                          <a:latin typeface="Segoe UI"/>
                          <a:cs typeface="Segoe UI"/>
                        </a:rPr>
                        <a:t>or</a:t>
                      </a:r>
                      <a:r>
                        <a:rPr sz="1400" spc="-50" dirty="0">
                          <a:solidFill>
                            <a:srgbClr val="FDFFFD"/>
                          </a:solidFill>
                          <a:latin typeface="Segoe UI"/>
                          <a:cs typeface="Segoe UI"/>
                        </a:rPr>
                        <a:t> </a:t>
                      </a:r>
                      <a:r>
                        <a:rPr sz="1400" dirty="0">
                          <a:solidFill>
                            <a:srgbClr val="FDFFFD"/>
                          </a:solidFill>
                          <a:latin typeface="Segoe UI"/>
                          <a:cs typeface="Segoe UI"/>
                        </a:rPr>
                        <a:t>specific</a:t>
                      </a:r>
                      <a:r>
                        <a:rPr sz="1400" spc="-35" dirty="0">
                          <a:solidFill>
                            <a:srgbClr val="FDFFFD"/>
                          </a:solidFill>
                          <a:latin typeface="Segoe UI"/>
                          <a:cs typeface="Segoe UI"/>
                        </a:rPr>
                        <a:t> </a:t>
                      </a:r>
                      <a:r>
                        <a:rPr sz="1400" spc="-10" dirty="0">
                          <a:solidFill>
                            <a:srgbClr val="FDFFFD"/>
                          </a:solidFill>
                          <a:latin typeface="Segoe UI"/>
                          <a:cs typeface="Segoe UI"/>
                        </a:rPr>
                        <a:t>terrain </a:t>
                      </a:r>
                      <a:r>
                        <a:rPr sz="1400" dirty="0">
                          <a:solidFill>
                            <a:srgbClr val="FDFFFD"/>
                          </a:solidFill>
                          <a:latin typeface="Segoe UI"/>
                          <a:cs typeface="Segoe UI"/>
                        </a:rPr>
                        <a:t>not</a:t>
                      </a:r>
                      <a:r>
                        <a:rPr sz="1400" spc="-30" dirty="0">
                          <a:solidFill>
                            <a:srgbClr val="FDFFFD"/>
                          </a:solidFill>
                          <a:latin typeface="Segoe UI"/>
                          <a:cs typeface="Segoe UI"/>
                        </a:rPr>
                        <a:t> </a:t>
                      </a:r>
                      <a:r>
                        <a:rPr sz="1400" dirty="0">
                          <a:solidFill>
                            <a:srgbClr val="FDFFFD"/>
                          </a:solidFill>
                          <a:latin typeface="Segoe UI"/>
                          <a:cs typeface="Segoe UI"/>
                        </a:rPr>
                        <a:t>practical</a:t>
                      </a:r>
                      <a:r>
                        <a:rPr sz="1400" spc="-25" dirty="0">
                          <a:solidFill>
                            <a:srgbClr val="FDFFFD"/>
                          </a:solidFill>
                          <a:latin typeface="Segoe UI"/>
                          <a:cs typeface="Segoe UI"/>
                        </a:rPr>
                        <a:t> </a:t>
                      </a:r>
                      <a:r>
                        <a:rPr sz="1400" dirty="0">
                          <a:solidFill>
                            <a:srgbClr val="FDFFFD"/>
                          </a:solidFill>
                          <a:latin typeface="Segoe UI"/>
                          <a:cs typeface="Segoe UI"/>
                        </a:rPr>
                        <a:t>for</a:t>
                      </a:r>
                      <a:r>
                        <a:rPr sz="1400" spc="-25" dirty="0">
                          <a:solidFill>
                            <a:srgbClr val="FDFFFD"/>
                          </a:solidFill>
                          <a:latin typeface="Segoe UI"/>
                          <a:cs typeface="Segoe UI"/>
                        </a:rPr>
                        <a:t> </a:t>
                      </a:r>
                      <a:r>
                        <a:rPr sz="1400" spc="-10" dirty="0">
                          <a:solidFill>
                            <a:srgbClr val="FDFFFD"/>
                          </a:solidFill>
                          <a:latin typeface="Segoe UI"/>
                          <a:cs typeface="Segoe UI"/>
                        </a:rPr>
                        <a:t>undergrounding</a:t>
                      </a:r>
                      <a:r>
                        <a:rPr sz="1400" spc="-25" dirty="0">
                          <a:solidFill>
                            <a:srgbClr val="FDFFFD"/>
                          </a:solidFill>
                          <a:latin typeface="Segoe UI"/>
                          <a:cs typeface="Segoe UI"/>
                        </a:rPr>
                        <a:t> and </a:t>
                      </a:r>
                      <a:r>
                        <a:rPr sz="1400" dirty="0">
                          <a:solidFill>
                            <a:srgbClr val="FDFFFD"/>
                          </a:solidFill>
                          <a:latin typeface="Segoe UI"/>
                          <a:cs typeface="Segoe UI"/>
                        </a:rPr>
                        <a:t>necessitates</a:t>
                      </a:r>
                      <a:r>
                        <a:rPr sz="1400" spc="-55" dirty="0">
                          <a:solidFill>
                            <a:srgbClr val="FDFFFD"/>
                          </a:solidFill>
                          <a:latin typeface="Segoe UI"/>
                          <a:cs typeface="Segoe UI"/>
                        </a:rPr>
                        <a:t> </a:t>
                      </a:r>
                      <a:r>
                        <a:rPr sz="1400" dirty="0">
                          <a:solidFill>
                            <a:srgbClr val="FDFFFD"/>
                          </a:solidFill>
                          <a:latin typeface="Segoe UI"/>
                          <a:cs typeface="Segoe UI"/>
                        </a:rPr>
                        <a:t>feasible</a:t>
                      </a:r>
                      <a:r>
                        <a:rPr sz="1400" spc="-55" dirty="0">
                          <a:solidFill>
                            <a:srgbClr val="FDFFFD"/>
                          </a:solidFill>
                          <a:latin typeface="Segoe UI"/>
                          <a:cs typeface="Segoe UI"/>
                        </a:rPr>
                        <a:t> </a:t>
                      </a:r>
                      <a:r>
                        <a:rPr sz="1400" dirty="0">
                          <a:solidFill>
                            <a:srgbClr val="FDFFFD"/>
                          </a:solidFill>
                          <a:latin typeface="Segoe UI"/>
                          <a:cs typeface="Segoe UI"/>
                        </a:rPr>
                        <a:t>alternative</a:t>
                      </a:r>
                      <a:r>
                        <a:rPr sz="1400" spc="-70" dirty="0">
                          <a:solidFill>
                            <a:srgbClr val="FDFFFD"/>
                          </a:solidFill>
                          <a:latin typeface="Segoe UI"/>
                          <a:cs typeface="Segoe UI"/>
                        </a:rPr>
                        <a:t> </a:t>
                      </a:r>
                      <a:r>
                        <a:rPr sz="1400" spc="-10" dirty="0">
                          <a:solidFill>
                            <a:srgbClr val="FDFFFD"/>
                          </a:solidFill>
                          <a:latin typeface="Segoe UI"/>
                          <a:cs typeface="Segoe UI"/>
                        </a:rPr>
                        <a:t>mitigations</a:t>
                      </a:r>
                      <a:endParaRPr sz="1400">
                        <a:latin typeface="Segoe UI"/>
                        <a:cs typeface="Segoe UI"/>
                      </a:endParaRPr>
                    </a:p>
                  </a:txBody>
                  <a:tcPr marL="0" marR="0" marT="123189"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742156"/>
                    </a:solidFill>
                  </a:tcPr>
                </a:tc>
                <a:extLst>
                  <a:ext uri="{0D108BD9-81ED-4DB2-BD59-A6C34878D82A}">
                    <a16:rowId xmlns:a16="http://schemas.microsoft.com/office/drawing/2014/main" val="10001"/>
                  </a:ext>
                </a:extLst>
              </a:tr>
              <a:tr h="1144270">
                <a:tc vMerge="1">
                  <a:txBody>
                    <a:bodyPr/>
                    <a:lstStyle/>
                    <a:p>
                      <a:endParaRPr/>
                    </a:p>
                  </a:txBody>
                  <a:tcPr marL="0" marR="0" marT="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006068"/>
                    </a:solidFill>
                  </a:tcPr>
                </a:tc>
                <a:tc>
                  <a:txBody>
                    <a:bodyPr/>
                    <a:lstStyle/>
                    <a:p>
                      <a:pPr>
                        <a:lnSpc>
                          <a:spcPct val="100000"/>
                        </a:lnSpc>
                        <a:spcBef>
                          <a:spcPts val="40"/>
                        </a:spcBef>
                      </a:pPr>
                      <a:endParaRPr sz="1500">
                        <a:latin typeface="Times New Roman"/>
                        <a:cs typeface="Times New Roman"/>
                      </a:endParaRPr>
                    </a:p>
                    <a:p>
                      <a:pPr marL="617220" marR="242570" indent="-368300">
                        <a:lnSpc>
                          <a:spcPct val="100000"/>
                        </a:lnSpc>
                        <a:spcBef>
                          <a:spcPts val="5"/>
                        </a:spcBef>
                      </a:pPr>
                      <a:r>
                        <a:rPr sz="1400" b="1" dirty="0">
                          <a:solidFill>
                            <a:srgbClr val="FDFFFD"/>
                          </a:solidFill>
                          <a:latin typeface="Segoe UI"/>
                          <a:cs typeface="Segoe UI"/>
                        </a:rPr>
                        <a:t>High</a:t>
                      </a:r>
                      <a:r>
                        <a:rPr sz="1400" b="1" spc="-45" dirty="0">
                          <a:solidFill>
                            <a:srgbClr val="FDFFFD"/>
                          </a:solidFill>
                          <a:latin typeface="Segoe UI"/>
                          <a:cs typeface="Segoe UI"/>
                        </a:rPr>
                        <a:t> </a:t>
                      </a:r>
                      <a:r>
                        <a:rPr sz="1400" b="1" spc="-10" dirty="0">
                          <a:solidFill>
                            <a:srgbClr val="FDFFFD"/>
                          </a:solidFill>
                          <a:latin typeface="Segoe UI"/>
                          <a:cs typeface="Segoe UI"/>
                        </a:rPr>
                        <a:t>Consequence Segments</a:t>
                      </a:r>
                      <a:endParaRPr sz="1400">
                        <a:latin typeface="Segoe UI"/>
                        <a:cs typeface="Segoe UI"/>
                      </a:endParaRPr>
                    </a:p>
                    <a:p>
                      <a:pPr marL="330835">
                        <a:lnSpc>
                          <a:spcPct val="100000"/>
                        </a:lnSpc>
                        <a:spcBef>
                          <a:spcPts val="605"/>
                        </a:spcBef>
                      </a:pPr>
                      <a:r>
                        <a:rPr sz="1200" dirty="0">
                          <a:solidFill>
                            <a:srgbClr val="FDFFFD"/>
                          </a:solidFill>
                          <a:latin typeface="Segoe UI"/>
                          <a:cs typeface="Segoe UI"/>
                        </a:rPr>
                        <a:t>(~4,675</a:t>
                      </a:r>
                      <a:r>
                        <a:rPr sz="1200" spc="-20" dirty="0">
                          <a:solidFill>
                            <a:srgbClr val="FDFFFD"/>
                          </a:solidFill>
                          <a:latin typeface="Segoe UI"/>
                          <a:cs typeface="Segoe UI"/>
                        </a:rPr>
                        <a:t> </a:t>
                      </a:r>
                      <a:r>
                        <a:rPr sz="1200" dirty="0">
                          <a:solidFill>
                            <a:srgbClr val="FDFFFD"/>
                          </a:solidFill>
                          <a:latin typeface="Segoe UI"/>
                          <a:cs typeface="Segoe UI"/>
                        </a:rPr>
                        <a:t>circuit</a:t>
                      </a:r>
                      <a:r>
                        <a:rPr sz="1200" spc="-35" dirty="0">
                          <a:solidFill>
                            <a:srgbClr val="FDFFFD"/>
                          </a:solidFill>
                          <a:latin typeface="Segoe UI"/>
                          <a:cs typeface="Segoe UI"/>
                        </a:rPr>
                        <a:t> </a:t>
                      </a:r>
                      <a:r>
                        <a:rPr sz="1200" spc="-10" dirty="0">
                          <a:solidFill>
                            <a:srgbClr val="FDFFFD"/>
                          </a:solidFill>
                          <a:latin typeface="Segoe UI"/>
                          <a:cs typeface="Segoe UI"/>
                        </a:rPr>
                        <a:t>miles)</a:t>
                      </a:r>
                      <a:endParaRPr sz="1200">
                        <a:latin typeface="Segoe UI"/>
                        <a:cs typeface="Segoe UI"/>
                      </a:endParaRPr>
                    </a:p>
                  </a:txBody>
                  <a:tcPr marL="0" marR="0" marT="508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575A57"/>
                    </a:solidFill>
                  </a:tcPr>
                </a:tc>
                <a:tc>
                  <a:txBody>
                    <a:bodyPr/>
                    <a:lstStyle/>
                    <a:p>
                      <a:pPr marL="143510" marR="137160" algn="ctr">
                        <a:lnSpc>
                          <a:spcPct val="100000"/>
                        </a:lnSpc>
                        <a:spcBef>
                          <a:spcPts val="1105"/>
                        </a:spcBef>
                      </a:pPr>
                      <a:r>
                        <a:rPr sz="1400" dirty="0">
                          <a:solidFill>
                            <a:srgbClr val="FDFFFD"/>
                          </a:solidFill>
                          <a:latin typeface="Segoe UI"/>
                          <a:cs typeface="Segoe UI"/>
                        </a:rPr>
                        <a:t>Locations</a:t>
                      </a:r>
                      <a:r>
                        <a:rPr sz="1400" spc="-25" dirty="0">
                          <a:solidFill>
                            <a:srgbClr val="FDFFFD"/>
                          </a:solidFill>
                          <a:latin typeface="Segoe UI"/>
                          <a:cs typeface="Segoe UI"/>
                        </a:rPr>
                        <a:t> </a:t>
                      </a:r>
                      <a:r>
                        <a:rPr sz="1400" dirty="0">
                          <a:solidFill>
                            <a:srgbClr val="FDFFFD"/>
                          </a:solidFill>
                          <a:latin typeface="Segoe UI"/>
                          <a:cs typeface="Segoe UI"/>
                        </a:rPr>
                        <a:t>that</a:t>
                      </a:r>
                      <a:r>
                        <a:rPr sz="1400" spc="-40" dirty="0">
                          <a:solidFill>
                            <a:srgbClr val="FDFFFD"/>
                          </a:solidFill>
                          <a:latin typeface="Segoe UI"/>
                          <a:cs typeface="Segoe UI"/>
                        </a:rPr>
                        <a:t> </a:t>
                      </a:r>
                      <a:r>
                        <a:rPr sz="1400" dirty="0">
                          <a:solidFill>
                            <a:srgbClr val="FDFFFD"/>
                          </a:solidFill>
                          <a:latin typeface="Segoe UI"/>
                          <a:cs typeface="Segoe UI"/>
                        </a:rPr>
                        <a:t>meet</a:t>
                      </a:r>
                      <a:r>
                        <a:rPr sz="1400" spc="-30" dirty="0">
                          <a:solidFill>
                            <a:srgbClr val="FDFFFD"/>
                          </a:solidFill>
                          <a:latin typeface="Segoe UI"/>
                          <a:cs typeface="Segoe UI"/>
                        </a:rPr>
                        <a:t> </a:t>
                      </a:r>
                      <a:r>
                        <a:rPr sz="1400" spc="-10" dirty="0">
                          <a:solidFill>
                            <a:srgbClr val="FDFFFD"/>
                          </a:solidFill>
                          <a:latin typeface="Segoe UI"/>
                          <a:cs typeface="Segoe UI"/>
                        </a:rPr>
                        <a:t>300-</a:t>
                      </a:r>
                      <a:r>
                        <a:rPr sz="1400" spc="-20" dirty="0">
                          <a:solidFill>
                            <a:srgbClr val="FDFFFD"/>
                          </a:solidFill>
                          <a:latin typeface="Segoe UI"/>
                          <a:cs typeface="Segoe UI"/>
                        </a:rPr>
                        <a:t>acre </a:t>
                      </a:r>
                      <a:r>
                        <a:rPr sz="1400" dirty="0">
                          <a:solidFill>
                            <a:srgbClr val="FDFFFD"/>
                          </a:solidFill>
                          <a:latin typeface="Segoe UI"/>
                          <a:cs typeface="Segoe UI"/>
                        </a:rPr>
                        <a:t>consequence</a:t>
                      </a:r>
                      <a:r>
                        <a:rPr sz="1400" spc="-40" dirty="0">
                          <a:solidFill>
                            <a:srgbClr val="FDFFFD"/>
                          </a:solidFill>
                          <a:latin typeface="Segoe UI"/>
                          <a:cs typeface="Segoe UI"/>
                        </a:rPr>
                        <a:t> </a:t>
                      </a:r>
                      <a:r>
                        <a:rPr sz="1400" dirty="0">
                          <a:solidFill>
                            <a:srgbClr val="FDFFFD"/>
                          </a:solidFill>
                          <a:latin typeface="Segoe UI"/>
                          <a:cs typeface="Segoe UI"/>
                        </a:rPr>
                        <a:t>threshold</a:t>
                      </a:r>
                      <a:r>
                        <a:rPr sz="1400" spc="-50" dirty="0">
                          <a:solidFill>
                            <a:srgbClr val="FDFFFD"/>
                          </a:solidFill>
                          <a:latin typeface="Segoe UI"/>
                          <a:cs typeface="Segoe UI"/>
                        </a:rPr>
                        <a:t> </a:t>
                      </a:r>
                      <a:r>
                        <a:rPr sz="1400" dirty="0">
                          <a:solidFill>
                            <a:srgbClr val="FDFFFD"/>
                          </a:solidFill>
                          <a:latin typeface="Segoe UI"/>
                          <a:cs typeface="Segoe UI"/>
                        </a:rPr>
                        <a:t>at</a:t>
                      </a:r>
                      <a:r>
                        <a:rPr sz="1400" spc="-55" dirty="0">
                          <a:solidFill>
                            <a:srgbClr val="FDFFFD"/>
                          </a:solidFill>
                          <a:latin typeface="Segoe UI"/>
                          <a:cs typeface="Segoe UI"/>
                        </a:rPr>
                        <a:t> </a:t>
                      </a:r>
                      <a:r>
                        <a:rPr sz="1400" spc="-50" dirty="0">
                          <a:solidFill>
                            <a:srgbClr val="FDFFFD"/>
                          </a:solidFill>
                          <a:latin typeface="Segoe UI"/>
                          <a:cs typeface="Segoe UI"/>
                        </a:rPr>
                        <a:t>8 </a:t>
                      </a:r>
                      <a:r>
                        <a:rPr sz="1400" dirty="0">
                          <a:solidFill>
                            <a:srgbClr val="FDFFFD"/>
                          </a:solidFill>
                          <a:latin typeface="Segoe UI"/>
                          <a:cs typeface="Segoe UI"/>
                        </a:rPr>
                        <a:t>hours</a:t>
                      </a:r>
                      <a:r>
                        <a:rPr sz="1400" spc="-30" dirty="0">
                          <a:solidFill>
                            <a:srgbClr val="FDFFFD"/>
                          </a:solidFill>
                          <a:latin typeface="Segoe UI"/>
                          <a:cs typeface="Segoe UI"/>
                        </a:rPr>
                        <a:t> </a:t>
                      </a:r>
                      <a:r>
                        <a:rPr sz="1400" dirty="0">
                          <a:solidFill>
                            <a:srgbClr val="FDFFFD"/>
                          </a:solidFill>
                          <a:latin typeface="Segoe UI"/>
                          <a:cs typeface="Segoe UI"/>
                        </a:rPr>
                        <a:t>or</a:t>
                      </a:r>
                      <a:r>
                        <a:rPr sz="1400" spc="-20" dirty="0">
                          <a:solidFill>
                            <a:srgbClr val="FDFFFD"/>
                          </a:solidFill>
                          <a:latin typeface="Segoe UI"/>
                          <a:cs typeface="Segoe UI"/>
                        </a:rPr>
                        <a:t> </a:t>
                      </a:r>
                      <a:r>
                        <a:rPr sz="1400" dirty="0">
                          <a:solidFill>
                            <a:srgbClr val="FDFFFD"/>
                          </a:solidFill>
                          <a:latin typeface="Segoe UI"/>
                          <a:cs typeface="Segoe UI"/>
                        </a:rPr>
                        <a:t>at</a:t>
                      </a:r>
                      <a:r>
                        <a:rPr sz="1400" spc="-25" dirty="0">
                          <a:solidFill>
                            <a:srgbClr val="FDFFFD"/>
                          </a:solidFill>
                          <a:latin typeface="Segoe UI"/>
                          <a:cs typeface="Segoe UI"/>
                        </a:rPr>
                        <a:t> </a:t>
                      </a:r>
                      <a:r>
                        <a:rPr sz="1400" dirty="0">
                          <a:solidFill>
                            <a:srgbClr val="FDFFFD"/>
                          </a:solidFill>
                          <a:latin typeface="Segoe UI"/>
                          <a:cs typeface="Segoe UI"/>
                        </a:rPr>
                        <a:t>risk</a:t>
                      </a:r>
                      <a:r>
                        <a:rPr sz="1400" spc="-15" dirty="0">
                          <a:solidFill>
                            <a:srgbClr val="FDFFFD"/>
                          </a:solidFill>
                          <a:latin typeface="Segoe UI"/>
                          <a:cs typeface="Segoe UI"/>
                        </a:rPr>
                        <a:t> </a:t>
                      </a:r>
                      <a:r>
                        <a:rPr sz="1400" dirty="0">
                          <a:solidFill>
                            <a:srgbClr val="FDFFFD"/>
                          </a:solidFill>
                          <a:latin typeface="Segoe UI"/>
                          <a:cs typeface="Segoe UI"/>
                        </a:rPr>
                        <a:t>of</a:t>
                      </a:r>
                      <a:r>
                        <a:rPr sz="1400" spc="-25" dirty="0">
                          <a:solidFill>
                            <a:srgbClr val="FDFFFD"/>
                          </a:solidFill>
                          <a:latin typeface="Segoe UI"/>
                          <a:cs typeface="Segoe UI"/>
                        </a:rPr>
                        <a:t> </a:t>
                      </a:r>
                      <a:r>
                        <a:rPr sz="1400" dirty="0">
                          <a:solidFill>
                            <a:srgbClr val="FDFFFD"/>
                          </a:solidFill>
                          <a:latin typeface="Segoe UI"/>
                          <a:cs typeface="Segoe UI"/>
                        </a:rPr>
                        <a:t>Public</a:t>
                      </a:r>
                      <a:r>
                        <a:rPr sz="1400" spc="-20" dirty="0">
                          <a:solidFill>
                            <a:srgbClr val="FDFFFD"/>
                          </a:solidFill>
                          <a:latin typeface="Segoe UI"/>
                          <a:cs typeface="Segoe UI"/>
                        </a:rPr>
                        <a:t> </a:t>
                      </a:r>
                      <a:r>
                        <a:rPr sz="1400" spc="-10" dirty="0">
                          <a:solidFill>
                            <a:srgbClr val="FDFFFD"/>
                          </a:solidFill>
                          <a:latin typeface="Segoe UI"/>
                          <a:cs typeface="Segoe UI"/>
                        </a:rPr>
                        <a:t>Safety </a:t>
                      </a:r>
                      <a:r>
                        <a:rPr sz="1400" dirty="0">
                          <a:solidFill>
                            <a:srgbClr val="FDFFFD"/>
                          </a:solidFill>
                          <a:latin typeface="Segoe UI"/>
                          <a:cs typeface="Segoe UI"/>
                        </a:rPr>
                        <a:t>Power</a:t>
                      </a:r>
                      <a:r>
                        <a:rPr sz="1400" spc="-80" dirty="0">
                          <a:solidFill>
                            <a:srgbClr val="FDFFFD"/>
                          </a:solidFill>
                          <a:latin typeface="Segoe UI"/>
                          <a:cs typeface="Segoe UI"/>
                        </a:rPr>
                        <a:t> </a:t>
                      </a:r>
                      <a:r>
                        <a:rPr sz="1400" dirty="0">
                          <a:solidFill>
                            <a:srgbClr val="FDFFFD"/>
                          </a:solidFill>
                          <a:latin typeface="Segoe UI"/>
                          <a:cs typeface="Segoe UI"/>
                        </a:rPr>
                        <a:t>Shutoff</a:t>
                      </a:r>
                      <a:r>
                        <a:rPr sz="1400" spc="-90" dirty="0">
                          <a:solidFill>
                            <a:srgbClr val="FDFFFD"/>
                          </a:solidFill>
                          <a:latin typeface="Segoe UI"/>
                          <a:cs typeface="Segoe UI"/>
                        </a:rPr>
                        <a:t> </a:t>
                      </a:r>
                      <a:r>
                        <a:rPr sz="1400" spc="-10" dirty="0">
                          <a:solidFill>
                            <a:srgbClr val="FDFFFD"/>
                          </a:solidFill>
                          <a:latin typeface="Segoe UI"/>
                          <a:cs typeface="Segoe UI"/>
                        </a:rPr>
                        <a:t>(PSPS)</a:t>
                      </a:r>
                      <a:endParaRPr sz="1400">
                        <a:latin typeface="Segoe UI"/>
                        <a:cs typeface="Segoe UI"/>
                      </a:endParaRPr>
                    </a:p>
                  </a:txBody>
                  <a:tcPr marL="0" marR="0" marT="14033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575A57"/>
                    </a:solidFill>
                  </a:tcPr>
                </a:tc>
                <a:tc>
                  <a:txBody>
                    <a:bodyPr/>
                    <a:lstStyle/>
                    <a:p>
                      <a:pPr marL="424180" marR="416559" algn="ctr">
                        <a:lnSpc>
                          <a:spcPct val="100000"/>
                        </a:lnSpc>
                        <a:spcBef>
                          <a:spcPts val="1105"/>
                        </a:spcBef>
                      </a:pPr>
                      <a:r>
                        <a:rPr sz="1400" dirty="0">
                          <a:solidFill>
                            <a:srgbClr val="FDFFFD"/>
                          </a:solidFill>
                          <a:latin typeface="Segoe UI"/>
                          <a:cs typeface="Segoe UI"/>
                        </a:rPr>
                        <a:t>Pursue</a:t>
                      </a:r>
                      <a:r>
                        <a:rPr sz="1400" spc="-50" dirty="0">
                          <a:solidFill>
                            <a:srgbClr val="FDFFFD"/>
                          </a:solidFill>
                          <a:latin typeface="Segoe UI"/>
                          <a:cs typeface="Segoe UI"/>
                        </a:rPr>
                        <a:t> </a:t>
                      </a:r>
                      <a:r>
                        <a:rPr sz="1400" dirty="0">
                          <a:solidFill>
                            <a:srgbClr val="FDFFFD"/>
                          </a:solidFill>
                          <a:latin typeface="Segoe UI"/>
                          <a:cs typeface="Segoe UI"/>
                        </a:rPr>
                        <a:t>covered</a:t>
                      </a:r>
                      <a:r>
                        <a:rPr sz="1400" spc="-35" dirty="0">
                          <a:solidFill>
                            <a:srgbClr val="FDFFFD"/>
                          </a:solidFill>
                          <a:latin typeface="Segoe UI"/>
                          <a:cs typeface="Segoe UI"/>
                        </a:rPr>
                        <a:t> </a:t>
                      </a:r>
                      <a:r>
                        <a:rPr sz="1400" dirty="0">
                          <a:solidFill>
                            <a:srgbClr val="FDFFFD"/>
                          </a:solidFill>
                          <a:latin typeface="Segoe UI"/>
                          <a:cs typeface="Segoe UI"/>
                        </a:rPr>
                        <a:t>conductor</a:t>
                      </a:r>
                      <a:r>
                        <a:rPr sz="1400" spc="-45" dirty="0">
                          <a:solidFill>
                            <a:srgbClr val="FDFFFD"/>
                          </a:solidFill>
                          <a:latin typeface="Segoe UI"/>
                          <a:cs typeface="Segoe UI"/>
                        </a:rPr>
                        <a:t> </a:t>
                      </a:r>
                      <a:r>
                        <a:rPr sz="1400" dirty="0">
                          <a:solidFill>
                            <a:srgbClr val="FDFFFD"/>
                          </a:solidFill>
                          <a:latin typeface="Segoe UI"/>
                          <a:cs typeface="Segoe UI"/>
                        </a:rPr>
                        <a:t>plus</a:t>
                      </a:r>
                      <a:r>
                        <a:rPr sz="1400" spc="-45" dirty="0">
                          <a:solidFill>
                            <a:srgbClr val="FDFFFD"/>
                          </a:solidFill>
                          <a:latin typeface="Segoe UI"/>
                          <a:cs typeface="Segoe UI"/>
                        </a:rPr>
                        <a:t> </a:t>
                      </a:r>
                      <a:r>
                        <a:rPr sz="1400" spc="-10" dirty="0">
                          <a:solidFill>
                            <a:srgbClr val="FDFFFD"/>
                          </a:solidFill>
                          <a:latin typeface="Segoe UI"/>
                          <a:cs typeface="Segoe UI"/>
                        </a:rPr>
                        <a:t>other </a:t>
                      </a:r>
                      <a:r>
                        <a:rPr sz="1400" dirty="0">
                          <a:solidFill>
                            <a:srgbClr val="FDFFFD"/>
                          </a:solidFill>
                          <a:latin typeface="Segoe UI"/>
                          <a:cs typeface="Segoe UI"/>
                        </a:rPr>
                        <a:t>mitigations</a:t>
                      </a:r>
                      <a:r>
                        <a:rPr sz="1400" spc="-35" dirty="0">
                          <a:solidFill>
                            <a:srgbClr val="FDFFFD"/>
                          </a:solidFill>
                          <a:latin typeface="Segoe UI"/>
                          <a:cs typeface="Segoe UI"/>
                        </a:rPr>
                        <a:t> </a:t>
                      </a:r>
                      <a:r>
                        <a:rPr sz="1400" dirty="0">
                          <a:solidFill>
                            <a:srgbClr val="FDFFFD"/>
                          </a:solidFill>
                          <a:latin typeface="Segoe UI"/>
                          <a:cs typeface="Segoe UI"/>
                        </a:rPr>
                        <a:t>such</a:t>
                      </a:r>
                      <a:r>
                        <a:rPr sz="1400" spc="-45" dirty="0">
                          <a:solidFill>
                            <a:srgbClr val="FDFFFD"/>
                          </a:solidFill>
                          <a:latin typeface="Segoe UI"/>
                          <a:cs typeface="Segoe UI"/>
                        </a:rPr>
                        <a:t> </a:t>
                      </a:r>
                      <a:r>
                        <a:rPr sz="1400" dirty="0">
                          <a:solidFill>
                            <a:srgbClr val="FDFFFD"/>
                          </a:solidFill>
                          <a:latin typeface="Segoe UI"/>
                          <a:cs typeface="Segoe UI"/>
                        </a:rPr>
                        <a:t>as</a:t>
                      </a:r>
                      <a:r>
                        <a:rPr sz="1400" spc="-40" dirty="0">
                          <a:solidFill>
                            <a:srgbClr val="FDFFFD"/>
                          </a:solidFill>
                          <a:latin typeface="Segoe UI"/>
                          <a:cs typeface="Segoe UI"/>
                        </a:rPr>
                        <a:t> </a:t>
                      </a:r>
                      <a:r>
                        <a:rPr sz="1400" spc="-10" dirty="0">
                          <a:solidFill>
                            <a:srgbClr val="FDFFFD"/>
                          </a:solidFill>
                          <a:latin typeface="Segoe UI"/>
                          <a:cs typeface="Segoe UI"/>
                        </a:rPr>
                        <a:t>asset</a:t>
                      </a:r>
                      <a:endParaRPr sz="1400">
                        <a:latin typeface="Segoe UI"/>
                        <a:cs typeface="Segoe UI"/>
                      </a:endParaRPr>
                    </a:p>
                    <a:p>
                      <a:pPr marL="234315" marR="226695" algn="ctr">
                        <a:lnSpc>
                          <a:spcPct val="100000"/>
                        </a:lnSpc>
                        <a:spcBef>
                          <a:spcPts val="5"/>
                        </a:spcBef>
                      </a:pPr>
                      <a:r>
                        <a:rPr sz="1400" dirty="0">
                          <a:solidFill>
                            <a:srgbClr val="FDFFFD"/>
                          </a:solidFill>
                          <a:latin typeface="Segoe UI"/>
                          <a:cs typeface="Segoe UI"/>
                        </a:rPr>
                        <a:t>inspections,</a:t>
                      </a:r>
                      <a:r>
                        <a:rPr sz="1400" spc="-30" dirty="0">
                          <a:solidFill>
                            <a:srgbClr val="FDFFFD"/>
                          </a:solidFill>
                          <a:latin typeface="Segoe UI"/>
                          <a:cs typeface="Segoe UI"/>
                        </a:rPr>
                        <a:t> </a:t>
                      </a:r>
                      <a:r>
                        <a:rPr sz="1400" dirty="0">
                          <a:solidFill>
                            <a:srgbClr val="FDFFFD"/>
                          </a:solidFill>
                          <a:latin typeface="Segoe UI"/>
                          <a:cs typeface="Segoe UI"/>
                        </a:rPr>
                        <a:t>vegetation</a:t>
                      </a:r>
                      <a:r>
                        <a:rPr sz="1400" spc="-35" dirty="0">
                          <a:solidFill>
                            <a:srgbClr val="FDFFFD"/>
                          </a:solidFill>
                          <a:latin typeface="Segoe UI"/>
                          <a:cs typeface="Segoe UI"/>
                        </a:rPr>
                        <a:t> </a:t>
                      </a:r>
                      <a:r>
                        <a:rPr sz="1400" spc="-10" dirty="0">
                          <a:solidFill>
                            <a:srgbClr val="FDFFFD"/>
                          </a:solidFill>
                          <a:latin typeface="Segoe UI"/>
                          <a:cs typeface="Segoe UI"/>
                        </a:rPr>
                        <a:t>management,</a:t>
                      </a:r>
                      <a:r>
                        <a:rPr sz="1400" spc="-55" dirty="0">
                          <a:solidFill>
                            <a:srgbClr val="FDFFFD"/>
                          </a:solidFill>
                          <a:latin typeface="Segoe UI"/>
                          <a:cs typeface="Segoe UI"/>
                        </a:rPr>
                        <a:t> </a:t>
                      </a:r>
                      <a:r>
                        <a:rPr sz="1400" spc="-25" dirty="0">
                          <a:solidFill>
                            <a:srgbClr val="FDFFFD"/>
                          </a:solidFill>
                          <a:latin typeface="Segoe UI"/>
                          <a:cs typeface="Segoe UI"/>
                        </a:rPr>
                        <a:t>and </a:t>
                      </a:r>
                      <a:r>
                        <a:rPr sz="1400" dirty="0">
                          <a:solidFill>
                            <a:srgbClr val="FDFFFD"/>
                          </a:solidFill>
                          <a:latin typeface="Segoe UI"/>
                          <a:cs typeface="Segoe UI"/>
                        </a:rPr>
                        <a:t>fast</a:t>
                      </a:r>
                      <a:r>
                        <a:rPr sz="1400" spc="-5" dirty="0">
                          <a:solidFill>
                            <a:srgbClr val="FDFFFD"/>
                          </a:solidFill>
                          <a:latin typeface="Segoe UI"/>
                          <a:cs typeface="Segoe UI"/>
                        </a:rPr>
                        <a:t> </a:t>
                      </a:r>
                      <a:r>
                        <a:rPr sz="1400" dirty="0">
                          <a:solidFill>
                            <a:srgbClr val="FDFFFD"/>
                          </a:solidFill>
                          <a:latin typeface="Segoe UI"/>
                          <a:cs typeface="Segoe UI"/>
                        </a:rPr>
                        <a:t>curve</a:t>
                      </a:r>
                      <a:r>
                        <a:rPr sz="1400" spc="5" dirty="0">
                          <a:solidFill>
                            <a:srgbClr val="FDFFFD"/>
                          </a:solidFill>
                          <a:latin typeface="Segoe UI"/>
                          <a:cs typeface="Segoe UI"/>
                        </a:rPr>
                        <a:t> </a:t>
                      </a:r>
                      <a:r>
                        <a:rPr sz="1400" spc="-10" dirty="0">
                          <a:solidFill>
                            <a:srgbClr val="FDFFFD"/>
                          </a:solidFill>
                          <a:latin typeface="Segoe UI"/>
                          <a:cs typeface="Segoe UI"/>
                        </a:rPr>
                        <a:t>settings</a:t>
                      </a:r>
                      <a:endParaRPr sz="1400">
                        <a:latin typeface="Segoe UI"/>
                        <a:cs typeface="Segoe UI"/>
                      </a:endParaRPr>
                    </a:p>
                  </a:txBody>
                  <a:tcPr marL="0" marR="0" marT="14033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575A57"/>
                    </a:solidFill>
                  </a:tcPr>
                </a:tc>
                <a:extLst>
                  <a:ext uri="{0D108BD9-81ED-4DB2-BD59-A6C34878D82A}">
                    <a16:rowId xmlns:a16="http://schemas.microsoft.com/office/drawing/2014/main" val="10002"/>
                  </a:ext>
                </a:extLst>
              </a:tr>
              <a:tr h="1176020">
                <a:tc vMerge="1">
                  <a:txBody>
                    <a:bodyPr/>
                    <a:lstStyle/>
                    <a:p>
                      <a:endParaRPr/>
                    </a:p>
                  </a:txBody>
                  <a:tcPr marL="0" marR="0" marT="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006068"/>
                    </a:solidFill>
                  </a:tcPr>
                </a:tc>
                <a:tc>
                  <a:txBody>
                    <a:bodyPr/>
                    <a:lstStyle/>
                    <a:p>
                      <a:pPr>
                        <a:lnSpc>
                          <a:spcPct val="100000"/>
                        </a:lnSpc>
                        <a:spcBef>
                          <a:spcPts val="30"/>
                        </a:spcBef>
                      </a:pPr>
                      <a:endParaRPr sz="2350">
                        <a:latin typeface="Times New Roman"/>
                        <a:cs typeface="Times New Roman"/>
                      </a:endParaRPr>
                    </a:p>
                    <a:p>
                      <a:pPr algn="ctr">
                        <a:lnSpc>
                          <a:spcPct val="100000"/>
                        </a:lnSpc>
                        <a:spcBef>
                          <a:spcPts val="5"/>
                        </a:spcBef>
                      </a:pPr>
                      <a:r>
                        <a:rPr sz="1400" b="1" dirty="0">
                          <a:solidFill>
                            <a:srgbClr val="FDFFFD"/>
                          </a:solidFill>
                          <a:latin typeface="Segoe UI"/>
                          <a:cs typeface="Segoe UI"/>
                        </a:rPr>
                        <a:t>Other</a:t>
                      </a:r>
                      <a:r>
                        <a:rPr sz="1400" b="1" spc="-35" dirty="0">
                          <a:solidFill>
                            <a:srgbClr val="FDFFFD"/>
                          </a:solidFill>
                          <a:latin typeface="Segoe UI"/>
                          <a:cs typeface="Segoe UI"/>
                        </a:rPr>
                        <a:t> </a:t>
                      </a:r>
                      <a:r>
                        <a:rPr sz="1400" b="1" dirty="0">
                          <a:solidFill>
                            <a:srgbClr val="FDFFFD"/>
                          </a:solidFill>
                          <a:latin typeface="Segoe UI"/>
                          <a:cs typeface="Segoe UI"/>
                        </a:rPr>
                        <a:t>HFRA</a:t>
                      </a:r>
                      <a:r>
                        <a:rPr sz="1400" b="1" spc="-40" dirty="0">
                          <a:solidFill>
                            <a:srgbClr val="FDFFFD"/>
                          </a:solidFill>
                          <a:latin typeface="Segoe UI"/>
                          <a:cs typeface="Segoe UI"/>
                        </a:rPr>
                        <a:t> </a:t>
                      </a:r>
                      <a:r>
                        <a:rPr sz="1400" b="1" spc="-10" dirty="0">
                          <a:solidFill>
                            <a:srgbClr val="FDFFFD"/>
                          </a:solidFill>
                          <a:latin typeface="Segoe UI"/>
                          <a:cs typeface="Segoe UI"/>
                        </a:rPr>
                        <a:t>Segments</a:t>
                      </a:r>
                      <a:endParaRPr sz="1400">
                        <a:latin typeface="Segoe UI"/>
                        <a:cs typeface="Segoe UI"/>
                      </a:endParaRPr>
                    </a:p>
                    <a:p>
                      <a:pPr algn="ctr">
                        <a:lnSpc>
                          <a:spcPct val="100000"/>
                        </a:lnSpc>
                        <a:spcBef>
                          <a:spcPts val="605"/>
                        </a:spcBef>
                      </a:pPr>
                      <a:r>
                        <a:rPr sz="1200" dirty="0">
                          <a:solidFill>
                            <a:srgbClr val="FDFFFD"/>
                          </a:solidFill>
                          <a:latin typeface="Segoe UI"/>
                          <a:cs typeface="Segoe UI"/>
                        </a:rPr>
                        <a:t>(~2,750</a:t>
                      </a:r>
                      <a:r>
                        <a:rPr sz="1200" spc="-20" dirty="0">
                          <a:solidFill>
                            <a:srgbClr val="FDFFFD"/>
                          </a:solidFill>
                          <a:latin typeface="Segoe UI"/>
                          <a:cs typeface="Segoe UI"/>
                        </a:rPr>
                        <a:t> </a:t>
                      </a:r>
                      <a:r>
                        <a:rPr sz="1200" dirty="0">
                          <a:solidFill>
                            <a:srgbClr val="FDFFFD"/>
                          </a:solidFill>
                          <a:latin typeface="Segoe UI"/>
                          <a:cs typeface="Segoe UI"/>
                        </a:rPr>
                        <a:t>circuit</a:t>
                      </a:r>
                      <a:r>
                        <a:rPr sz="1200" spc="-35" dirty="0">
                          <a:solidFill>
                            <a:srgbClr val="FDFFFD"/>
                          </a:solidFill>
                          <a:latin typeface="Segoe UI"/>
                          <a:cs typeface="Segoe UI"/>
                        </a:rPr>
                        <a:t> </a:t>
                      </a:r>
                      <a:r>
                        <a:rPr sz="1200" spc="-10" dirty="0">
                          <a:solidFill>
                            <a:srgbClr val="FDFFFD"/>
                          </a:solidFill>
                          <a:latin typeface="Segoe UI"/>
                          <a:cs typeface="Segoe UI"/>
                        </a:rPr>
                        <a:t>miles)</a:t>
                      </a:r>
                      <a:endParaRPr sz="1200">
                        <a:latin typeface="Segoe UI"/>
                        <a:cs typeface="Segoe UI"/>
                      </a:endParaRPr>
                    </a:p>
                  </a:txBody>
                  <a:tcPr marL="0" marR="0" marT="381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648B1B"/>
                    </a:solidFill>
                  </a:tcPr>
                </a:tc>
                <a:tc>
                  <a:txBody>
                    <a:bodyPr/>
                    <a:lstStyle/>
                    <a:p>
                      <a:pPr>
                        <a:lnSpc>
                          <a:spcPct val="100000"/>
                        </a:lnSpc>
                      </a:pPr>
                      <a:endParaRPr sz="1800">
                        <a:latin typeface="Times New Roman"/>
                        <a:cs typeface="Times New Roman"/>
                      </a:endParaRPr>
                    </a:p>
                    <a:p>
                      <a:pPr marL="104775" marR="98425" indent="635" algn="ctr">
                        <a:lnSpc>
                          <a:spcPct val="100000"/>
                        </a:lnSpc>
                        <a:spcBef>
                          <a:spcPts val="5"/>
                        </a:spcBef>
                      </a:pPr>
                      <a:r>
                        <a:rPr sz="1400" dirty="0">
                          <a:solidFill>
                            <a:srgbClr val="FDFFFD"/>
                          </a:solidFill>
                          <a:latin typeface="Segoe UI"/>
                          <a:cs typeface="Segoe UI"/>
                        </a:rPr>
                        <a:t>Locations</a:t>
                      </a:r>
                      <a:r>
                        <a:rPr sz="1400" spc="-20" dirty="0">
                          <a:solidFill>
                            <a:srgbClr val="FDFFFD"/>
                          </a:solidFill>
                          <a:latin typeface="Segoe UI"/>
                          <a:cs typeface="Segoe UI"/>
                        </a:rPr>
                        <a:t> </a:t>
                      </a:r>
                      <a:r>
                        <a:rPr sz="1400" dirty="0">
                          <a:solidFill>
                            <a:srgbClr val="FDFFFD"/>
                          </a:solidFill>
                          <a:latin typeface="Segoe UI"/>
                          <a:cs typeface="Segoe UI"/>
                        </a:rPr>
                        <a:t>that</a:t>
                      </a:r>
                      <a:r>
                        <a:rPr sz="1400" spc="-35" dirty="0">
                          <a:solidFill>
                            <a:srgbClr val="FDFFFD"/>
                          </a:solidFill>
                          <a:latin typeface="Segoe UI"/>
                          <a:cs typeface="Segoe UI"/>
                        </a:rPr>
                        <a:t> </a:t>
                      </a:r>
                      <a:r>
                        <a:rPr sz="1400" dirty="0">
                          <a:solidFill>
                            <a:srgbClr val="FDFFFD"/>
                          </a:solidFill>
                          <a:latin typeface="Segoe UI"/>
                          <a:cs typeface="Segoe UI"/>
                        </a:rPr>
                        <a:t>are</a:t>
                      </a:r>
                      <a:r>
                        <a:rPr sz="1400" spc="-25" dirty="0">
                          <a:solidFill>
                            <a:srgbClr val="FDFFFD"/>
                          </a:solidFill>
                          <a:latin typeface="Segoe UI"/>
                          <a:cs typeface="Segoe UI"/>
                        </a:rPr>
                        <a:t> </a:t>
                      </a:r>
                      <a:r>
                        <a:rPr sz="1400" dirty="0">
                          <a:solidFill>
                            <a:srgbClr val="FDFFFD"/>
                          </a:solidFill>
                          <a:latin typeface="Segoe UI"/>
                          <a:cs typeface="Segoe UI"/>
                        </a:rPr>
                        <a:t>not</a:t>
                      </a:r>
                      <a:r>
                        <a:rPr sz="1400" spc="-30" dirty="0">
                          <a:solidFill>
                            <a:srgbClr val="FDFFFD"/>
                          </a:solidFill>
                          <a:latin typeface="Segoe UI"/>
                          <a:cs typeface="Segoe UI"/>
                        </a:rPr>
                        <a:t> </a:t>
                      </a:r>
                      <a:r>
                        <a:rPr sz="1400" dirty="0">
                          <a:solidFill>
                            <a:srgbClr val="FDFFFD"/>
                          </a:solidFill>
                          <a:latin typeface="Segoe UI"/>
                          <a:cs typeface="Segoe UI"/>
                        </a:rPr>
                        <a:t>in</a:t>
                      </a:r>
                      <a:r>
                        <a:rPr sz="1400" spc="-30" dirty="0">
                          <a:solidFill>
                            <a:srgbClr val="FDFFFD"/>
                          </a:solidFill>
                          <a:latin typeface="Segoe UI"/>
                          <a:cs typeface="Segoe UI"/>
                        </a:rPr>
                        <a:t> </a:t>
                      </a:r>
                      <a:r>
                        <a:rPr sz="1400" spc="-50" dirty="0">
                          <a:solidFill>
                            <a:srgbClr val="FDFFFD"/>
                          </a:solidFill>
                          <a:latin typeface="Segoe UI"/>
                          <a:cs typeface="Segoe UI"/>
                        </a:rPr>
                        <a:t>a </a:t>
                      </a:r>
                      <a:r>
                        <a:rPr sz="1400" dirty="0">
                          <a:solidFill>
                            <a:srgbClr val="FDFFFD"/>
                          </a:solidFill>
                          <a:latin typeface="Segoe UI"/>
                          <a:cs typeface="Segoe UI"/>
                        </a:rPr>
                        <a:t>Severe</a:t>
                      </a:r>
                      <a:r>
                        <a:rPr sz="1400" spc="-15" dirty="0">
                          <a:solidFill>
                            <a:srgbClr val="FDFFFD"/>
                          </a:solidFill>
                          <a:latin typeface="Segoe UI"/>
                          <a:cs typeface="Segoe UI"/>
                        </a:rPr>
                        <a:t> </a:t>
                      </a:r>
                      <a:r>
                        <a:rPr sz="1400" dirty="0">
                          <a:solidFill>
                            <a:srgbClr val="FDFFFD"/>
                          </a:solidFill>
                          <a:latin typeface="Segoe UI"/>
                          <a:cs typeface="Segoe UI"/>
                        </a:rPr>
                        <a:t>Risk</a:t>
                      </a:r>
                      <a:r>
                        <a:rPr sz="1400" spc="-25" dirty="0">
                          <a:solidFill>
                            <a:srgbClr val="FDFFFD"/>
                          </a:solidFill>
                          <a:latin typeface="Segoe UI"/>
                          <a:cs typeface="Segoe UI"/>
                        </a:rPr>
                        <a:t> </a:t>
                      </a:r>
                      <a:r>
                        <a:rPr sz="1400" dirty="0">
                          <a:solidFill>
                            <a:srgbClr val="FDFFFD"/>
                          </a:solidFill>
                          <a:latin typeface="Segoe UI"/>
                          <a:cs typeface="Segoe UI"/>
                        </a:rPr>
                        <a:t>Area</a:t>
                      </a:r>
                      <a:r>
                        <a:rPr sz="1400" spc="-35" dirty="0">
                          <a:solidFill>
                            <a:srgbClr val="FDFFFD"/>
                          </a:solidFill>
                          <a:latin typeface="Segoe UI"/>
                          <a:cs typeface="Segoe UI"/>
                        </a:rPr>
                        <a:t> </a:t>
                      </a:r>
                      <a:r>
                        <a:rPr sz="1400" dirty="0">
                          <a:solidFill>
                            <a:srgbClr val="FDFFFD"/>
                          </a:solidFill>
                          <a:latin typeface="Segoe UI"/>
                          <a:cs typeface="Segoe UI"/>
                        </a:rPr>
                        <a:t>and</a:t>
                      </a:r>
                      <a:r>
                        <a:rPr sz="1400" spc="-40" dirty="0">
                          <a:solidFill>
                            <a:srgbClr val="FDFFFD"/>
                          </a:solidFill>
                          <a:latin typeface="Segoe UI"/>
                          <a:cs typeface="Segoe UI"/>
                        </a:rPr>
                        <a:t> </a:t>
                      </a:r>
                      <a:r>
                        <a:rPr sz="1400" dirty="0">
                          <a:solidFill>
                            <a:srgbClr val="FDFFFD"/>
                          </a:solidFill>
                          <a:latin typeface="Segoe UI"/>
                          <a:cs typeface="Segoe UI"/>
                        </a:rPr>
                        <a:t>do</a:t>
                      </a:r>
                      <a:r>
                        <a:rPr sz="1400" spc="-25" dirty="0">
                          <a:solidFill>
                            <a:srgbClr val="FDFFFD"/>
                          </a:solidFill>
                          <a:latin typeface="Segoe UI"/>
                          <a:cs typeface="Segoe UI"/>
                        </a:rPr>
                        <a:t> not </a:t>
                      </a:r>
                      <a:r>
                        <a:rPr sz="1400" dirty="0">
                          <a:solidFill>
                            <a:srgbClr val="FDFFFD"/>
                          </a:solidFill>
                          <a:latin typeface="Segoe UI"/>
                          <a:cs typeface="Segoe UI"/>
                        </a:rPr>
                        <a:t>meet</a:t>
                      </a:r>
                      <a:r>
                        <a:rPr sz="1400" spc="-50" dirty="0">
                          <a:solidFill>
                            <a:srgbClr val="FDFFFD"/>
                          </a:solidFill>
                          <a:latin typeface="Segoe UI"/>
                          <a:cs typeface="Segoe UI"/>
                        </a:rPr>
                        <a:t> </a:t>
                      </a:r>
                      <a:r>
                        <a:rPr sz="1400" dirty="0">
                          <a:solidFill>
                            <a:srgbClr val="FDFFFD"/>
                          </a:solidFill>
                          <a:latin typeface="Segoe UI"/>
                          <a:cs typeface="Segoe UI"/>
                        </a:rPr>
                        <a:t>High</a:t>
                      </a:r>
                      <a:r>
                        <a:rPr sz="1400" spc="-45" dirty="0">
                          <a:solidFill>
                            <a:srgbClr val="FDFFFD"/>
                          </a:solidFill>
                          <a:latin typeface="Segoe UI"/>
                          <a:cs typeface="Segoe UI"/>
                        </a:rPr>
                        <a:t> </a:t>
                      </a:r>
                      <a:r>
                        <a:rPr sz="1400" dirty="0">
                          <a:solidFill>
                            <a:srgbClr val="FDFFFD"/>
                          </a:solidFill>
                          <a:latin typeface="Segoe UI"/>
                          <a:cs typeface="Segoe UI"/>
                        </a:rPr>
                        <a:t>Consequence</a:t>
                      </a:r>
                      <a:r>
                        <a:rPr sz="1400" spc="-35" dirty="0">
                          <a:solidFill>
                            <a:srgbClr val="FDFFFD"/>
                          </a:solidFill>
                          <a:latin typeface="Segoe UI"/>
                          <a:cs typeface="Segoe UI"/>
                        </a:rPr>
                        <a:t> </a:t>
                      </a:r>
                      <a:r>
                        <a:rPr sz="1400" spc="-10" dirty="0">
                          <a:solidFill>
                            <a:srgbClr val="FDFFFD"/>
                          </a:solidFill>
                          <a:latin typeface="Segoe UI"/>
                          <a:cs typeface="Segoe UI"/>
                        </a:rPr>
                        <a:t>criteria</a:t>
                      </a:r>
                      <a:endParaRPr sz="1400">
                        <a:latin typeface="Segoe UI"/>
                        <a:cs typeface="Segoe UI"/>
                      </a:endParaRPr>
                    </a:p>
                  </a:txBody>
                  <a:tcPr marL="0" marR="0" marT="0"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648B1B"/>
                    </a:solidFill>
                  </a:tcPr>
                </a:tc>
                <a:tc>
                  <a:txBody>
                    <a:bodyPr/>
                    <a:lstStyle/>
                    <a:p>
                      <a:pPr marL="96520" marR="88900" algn="ctr">
                        <a:lnSpc>
                          <a:spcPct val="100000"/>
                        </a:lnSpc>
                        <a:spcBef>
                          <a:spcPts val="395"/>
                        </a:spcBef>
                      </a:pPr>
                      <a:r>
                        <a:rPr sz="1400" dirty="0">
                          <a:solidFill>
                            <a:srgbClr val="FDFFFD"/>
                          </a:solidFill>
                          <a:latin typeface="Segoe UI"/>
                          <a:cs typeface="Segoe UI"/>
                        </a:rPr>
                        <a:t>Naturally</a:t>
                      </a:r>
                      <a:r>
                        <a:rPr sz="1400" spc="-60" dirty="0">
                          <a:solidFill>
                            <a:srgbClr val="FDFFFD"/>
                          </a:solidFill>
                          <a:latin typeface="Segoe UI"/>
                          <a:cs typeface="Segoe UI"/>
                        </a:rPr>
                        <a:t> </a:t>
                      </a:r>
                      <a:r>
                        <a:rPr sz="1400" dirty="0">
                          <a:solidFill>
                            <a:srgbClr val="FDFFFD"/>
                          </a:solidFill>
                          <a:latin typeface="Segoe UI"/>
                          <a:cs typeface="Segoe UI"/>
                        </a:rPr>
                        <a:t>replace</a:t>
                      </a:r>
                      <a:r>
                        <a:rPr sz="1400" spc="-45" dirty="0">
                          <a:solidFill>
                            <a:srgbClr val="FDFFFD"/>
                          </a:solidFill>
                          <a:latin typeface="Segoe UI"/>
                          <a:cs typeface="Segoe UI"/>
                        </a:rPr>
                        <a:t> </a:t>
                      </a:r>
                      <a:r>
                        <a:rPr sz="1400" dirty="0">
                          <a:solidFill>
                            <a:srgbClr val="FDFFFD"/>
                          </a:solidFill>
                          <a:latin typeface="Segoe UI"/>
                          <a:cs typeface="Segoe UI"/>
                        </a:rPr>
                        <a:t>retired</a:t>
                      </a:r>
                      <a:r>
                        <a:rPr sz="1400" spc="-40" dirty="0">
                          <a:solidFill>
                            <a:srgbClr val="FDFFFD"/>
                          </a:solidFill>
                          <a:latin typeface="Segoe UI"/>
                          <a:cs typeface="Segoe UI"/>
                        </a:rPr>
                        <a:t> </a:t>
                      </a:r>
                      <a:r>
                        <a:rPr sz="1400" dirty="0">
                          <a:solidFill>
                            <a:srgbClr val="FDFFFD"/>
                          </a:solidFill>
                          <a:latin typeface="Segoe UI"/>
                          <a:cs typeface="Segoe UI"/>
                        </a:rPr>
                        <a:t>or</a:t>
                      </a:r>
                      <a:r>
                        <a:rPr sz="1400" spc="-60" dirty="0">
                          <a:solidFill>
                            <a:srgbClr val="FDFFFD"/>
                          </a:solidFill>
                          <a:latin typeface="Segoe UI"/>
                          <a:cs typeface="Segoe UI"/>
                        </a:rPr>
                        <a:t> </a:t>
                      </a:r>
                      <a:r>
                        <a:rPr sz="1400" dirty="0">
                          <a:solidFill>
                            <a:srgbClr val="FDFFFD"/>
                          </a:solidFill>
                          <a:latin typeface="Segoe UI"/>
                          <a:cs typeface="Segoe UI"/>
                        </a:rPr>
                        <a:t>damaged</a:t>
                      </a:r>
                      <a:r>
                        <a:rPr sz="1400" spc="-50" dirty="0">
                          <a:solidFill>
                            <a:srgbClr val="FDFFFD"/>
                          </a:solidFill>
                          <a:latin typeface="Segoe UI"/>
                          <a:cs typeface="Segoe UI"/>
                        </a:rPr>
                        <a:t> </a:t>
                      </a:r>
                      <a:r>
                        <a:rPr sz="1400" spc="-20" dirty="0">
                          <a:solidFill>
                            <a:srgbClr val="FDFFFD"/>
                          </a:solidFill>
                          <a:latin typeface="Segoe UI"/>
                          <a:cs typeface="Segoe UI"/>
                        </a:rPr>
                        <a:t>bare </a:t>
                      </a:r>
                      <a:r>
                        <a:rPr sz="1400" dirty="0">
                          <a:solidFill>
                            <a:srgbClr val="FDFFFD"/>
                          </a:solidFill>
                          <a:latin typeface="Segoe UI"/>
                          <a:cs typeface="Segoe UI"/>
                        </a:rPr>
                        <a:t>wire</a:t>
                      </a:r>
                      <a:r>
                        <a:rPr sz="1400" spc="-35" dirty="0">
                          <a:solidFill>
                            <a:srgbClr val="FDFFFD"/>
                          </a:solidFill>
                          <a:latin typeface="Segoe UI"/>
                          <a:cs typeface="Segoe UI"/>
                        </a:rPr>
                        <a:t> </a:t>
                      </a:r>
                      <a:r>
                        <a:rPr sz="1400" dirty="0">
                          <a:solidFill>
                            <a:srgbClr val="FDFFFD"/>
                          </a:solidFill>
                          <a:latin typeface="Segoe UI"/>
                          <a:cs typeface="Segoe UI"/>
                        </a:rPr>
                        <a:t>with</a:t>
                      </a:r>
                      <a:r>
                        <a:rPr sz="1400" spc="-45" dirty="0">
                          <a:solidFill>
                            <a:srgbClr val="FDFFFD"/>
                          </a:solidFill>
                          <a:latin typeface="Segoe UI"/>
                          <a:cs typeface="Segoe UI"/>
                        </a:rPr>
                        <a:t> </a:t>
                      </a:r>
                      <a:r>
                        <a:rPr sz="1400" dirty="0">
                          <a:solidFill>
                            <a:srgbClr val="FDFFFD"/>
                          </a:solidFill>
                          <a:latin typeface="Segoe UI"/>
                          <a:cs typeface="Segoe UI"/>
                        </a:rPr>
                        <a:t>covered</a:t>
                      </a:r>
                      <a:r>
                        <a:rPr sz="1400" spc="-30" dirty="0">
                          <a:solidFill>
                            <a:srgbClr val="FDFFFD"/>
                          </a:solidFill>
                          <a:latin typeface="Segoe UI"/>
                          <a:cs typeface="Segoe UI"/>
                        </a:rPr>
                        <a:t> </a:t>
                      </a:r>
                      <a:r>
                        <a:rPr sz="1400" dirty="0">
                          <a:solidFill>
                            <a:srgbClr val="FDFFFD"/>
                          </a:solidFill>
                          <a:latin typeface="Segoe UI"/>
                          <a:cs typeface="Segoe UI"/>
                        </a:rPr>
                        <a:t>conductor</a:t>
                      </a:r>
                      <a:r>
                        <a:rPr sz="1400" spc="-40" dirty="0">
                          <a:solidFill>
                            <a:srgbClr val="FDFFFD"/>
                          </a:solidFill>
                          <a:latin typeface="Segoe UI"/>
                          <a:cs typeface="Segoe UI"/>
                        </a:rPr>
                        <a:t> </a:t>
                      </a:r>
                      <a:r>
                        <a:rPr sz="1400" dirty="0">
                          <a:solidFill>
                            <a:srgbClr val="FDFFFD"/>
                          </a:solidFill>
                          <a:latin typeface="Segoe UI"/>
                          <a:cs typeface="Segoe UI"/>
                        </a:rPr>
                        <a:t>per</a:t>
                      </a:r>
                      <a:r>
                        <a:rPr sz="1400" spc="-40" dirty="0">
                          <a:solidFill>
                            <a:srgbClr val="FDFFFD"/>
                          </a:solidFill>
                          <a:latin typeface="Segoe UI"/>
                          <a:cs typeface="Segoe UI"/>
                        </a:rPr>
                        <a:t> </a:t>
                      </a:r>
                      <a:r>
                        <a:rPr sz="1400" dirty="0">
                          <a:solidFill>
                            <a:srgbClr val="FDFFFD"/>
                          </a:solidFill>
                          <a:latin typeface="Segoe UI"/>
                          <a:cs typeface="Segoe UI"/>
                        </a:rPr>
                        <a:t>high</a:t>
                      </a:r>
                      <a:r>
                        <a:rPr sz="1400" spc="-50" dirty="0">
                          <a:solidFill>
                            <a:srgbClr val="FDFFFD"/>
                          </a:solidFill>
                          <a:latin typeface="Segoe UI"/>
                          <a:cs typeface="Segoe UI"/>
                        </a:rPr>
                        <a:t> </a:t>
                      </a:r>
                      <a:r>
                        <a:rPr sz="1400" dirty="0">
                          <a:solidFill>
                            <a:srgbClr val="FDFFFD"/>
                          </a:solidFill>
                          <a:latin typeface="Segoe UI"/>
                          <a:cs typeface="Segoe UI"/>
                        </a:rPr>
                        <a:t>fire</a:t>
                      </a:r>
                      <a:r>
                        <a:rPr sz="1400" spc="-40" dirty="0">
                          <a:solidFill>
                            <a:srgbClr val="FDFFFD"/>
                          </a:solidFill>
                          <a:latin typeface="Segoe UI"/>
                          <a:cs typeface="Segoe UI"/>
                        </a:rPr>
                        <a:t> </a:t>
                      </a:r>
                      <a:r>
                        <a:rPr sz="1400" spc="-20" dirty="0">
                          <a:solidFill>
                            <a:srgbClr val="FDFFFD"/>
                          </a:solidFill>
                          <a:latin typeface="Segoe UI"/>
                          <a:cs typeface="Segoe UI"/>
                        </a:rPr>
                        <a:t>risk </a:t>
                      </a:r>
                      <a:r>
                        <a:rPr sz="1400" dirty="0">
                          <a:solidFill>
                            <a:srgbClr val="FDFFFD"/>
                          </a:solidFill>
                          <a:latin typeface="Segoe UI"/>
                          <a:cs typeface="Segoe UI"/>
                        </a:rPr>
                        <a:t>area</a:t>
                      </a:r>
                      <a:r>
                        <a:rPr sz="1400" spc="-60" dirty="0">
                          <a:solidFill>
                            <a:srgbClr val="FDFFFD"/>
                          </a:solidFill>
                          <a:latin typeface="Segoe UI"/>
                          <a:cs typeface="Segoe UI"/>
                        </a:rPr>
                        <a:t> </a:t>
                      </a:r>
                      <a:r>
                        <a:rPr sz="1400" dirty="0">
                          <a:solidFill>
                            <a:srgbClr val="FDFFFD"/>
                          </a:solidFill>
                          <a:latin typeface="Segoe UI"/>
                          <a:cs typeface="Segoe UI"/>
                        </a:rPr>
                        <a:t>standard;</a:t>
                      </a:r>
                      <a:r>
                        <a:rPr sz="1400" spc="-60" dirty="0">
                          <a:solidFill>
                            <a:srgbClr val="FDFFFD"/>
                          </a:solidFill>
                          <a:latin typeface="Segoe UI"/>
                          <a:cs typeface="Segoe UI"/>
                        </a:rPr>
                        <a:t> </a:t>
                      </a:r>
                      <a:r>
                        <a:rPr sz="1400" dirty="0">
                          <a:solidFill>
                            <a:srgbClr val="FDFFFD"/>
                          </a:solidFill>
                          <a:latin typeface="Segoe UI"/>
                          <a:cs typeface="Segoe UI"/>
                        </a:rPr>
                        <a:t>continue</a:t>
                      </a:r>
                      <a:r>
                        <a:rPr sz="1400" spc="-60" dirty="0">
                          <a:solidFill>
                            <a:srgbClr val="FDFFFD"/>
                          </a:solidFill>
                          <a:latin typeface="Segoe UI"/>
                          <a:cs typeface="Segoe UI"/>
                        </a:rPr>
                        <a:t> </a:t>
                      </a:r>
                      <a:r>
                        <a:rPr sz="1400" dirty="0">
                          <a:solidFill>
                            <a:srgbClr val="FDFFFD"/>
                          </a:solidFill>
                          <a:latin typeface="Segoe UI"/>
                          <a:cs typeface="Segoe UI"/>
                        </a:rPr>
                        <a:t>mitigations</a:t>
                      </a:r>
                      <a:r>
                        <a:rPr sz="1400" spc="-55" dirty="0">
                          <a:solidFill>
                            <a:srgbClr val="FDFFFD"/>
                          </a:solidFill>
                          <a:latin typeface="Segoe UI"/>
                          <a:cs typeface="Segoe UI"/>
                        </a:rPr>
                        <a:t> </a:t>
                      </a:r>
                      <a:r>
                        <a:rPr sz="1400" dirty="0">
                          <a:solidFill>
                            <a:srgbClr val="FDFFFD"/>
                          </a:solidFill>
                          <a:latin typeface="Segoe UI"/>
                          <a:cs typeface="Segoe UI"/>
                        </a:rPr>
                        <a:t>such</a:t>
                      </a:r>
                      <a:r>
                        <a:rPr sz="1400" spc="-60" dirty="0">
                          <a:solidFill>
                            <a:srgbClr val="FDFFFD"/>
                          </a:solidFill>
                          <a:latin typeface="Segoe UI"/>
                          <a:cs typeface="Segoe UI"/>
                        </a:rPr>
                        <a:t> </a:t>
                      </a:r>
                      <a:r>
                        <a:rPr sz="1400" spc="-25" dirty="0">
                          <a:solidFill>
                            <a:srgbClr val="FDFFFD"/>
                          </a:solidFill>
                          <a:latin typeface="Segoe UI"/>
                          <a:cs typeface="Segoe UI"/>
                        </a:rPr>
                        <a:t>as </a:t>
                      </a:r>
                      <a:r>
                        <a:rPr sz="1400" dirty="0">
                          <a:solidFill>
                            <a:srgbClr val="FDFFFD"/>
                          </a:solidFill>
                          <a:latin typeface="Segoe UI"/>
                          <a:cs typeface="Segoe UI"/>
                        </a:rPr>
                        <a:t>asset</a:t>
                      </a:r>
                      <a:r>
                        <a:rPr sz="1400" spc="-55" dirty="0">
                          <a:solidFill>
                            <a:srgbClr val="FDFFFD"/>
                          </a:solidFill>
                          <a:latin typeface="Segoe UI"/>
                          <a:cs typeface="Segoe UI"/>
                        </a:rPr>
                        <a:t> </a:t>
                      </a:r>
                      <a:r>
                        <a:rPr sz="1400" dirty="0">
                          <a:solidFill>
                            <a:srgbClr val="FDFFFD"/>
                          </a:solidFill>
                          <a:latin typeface="Segoe UI"/>
                          <a:cs typeface="Segoe UI"/>
                        </a:rPr>
                        <a:t>inspections,</a:t>
                      </a:r>
                      <a:r>
                        <a:rPr sz="1400" spc="-45" dirty="0">
                          <a:solidFill>
                            <a:srgbClr val="FDFFFD"/>
                          </a:solidFill>
                          <a:latin typeface="Segoe UI"/>
                          <a:cs typeface="Segoe UI"/>
                        </a:rPr>
                        <a:t> </a:t>
                      </a:r>
                      <a:r>
                        <a:rPr sz="1400" dirty="0">
                          <a:solidFill>
                            <a:srgbClr val="FDFFFD"/>
                          </a:solidFill>
                          <a:latin typeface="Segoe UI"/>
                          <a:cs typeface="Segoe UI"/>
                        </a:rPr>
                        <a:t>vegetation</a:t>
                      </a:r>
                      <a:r>
                        <a:rPr sz="1400" spc="-40" dirty="0">
                          <a:solidFill>
                            <a:srgbClr val="FDFFFD"/>
                          </a:solidFill>
                          <a:latin typeface="Segoe UI"/>
                          <a:cs typeface="Segoe UI"/>
                        </a:rPr>
                        <a:t> </a:t>
                      </a:r>
                      <a:r>
                        <a:rPr sz="1400" spc="-10" dirty="0">
                          <a:solidFill>
                            <a:srgbClr val="FDFFFD"/>
                          </a:solidFill>
                          <a:latin typeface="Segoe UI"/>
                          <a:cs typeface="Segoe UI"/>
                        </a:rPr>
                        <a:t>management, </a:t>
                      </a:r>
                      <a:r>
                        <a:rPr sz="1400" dirty="0">
                          <a:solidFill>
                            <a:srgbClr val="FDFFFD"/>
                          </a:solidFill>
                          <a:latin typeface="Segoe UI"/>
                          <a:cs typeface="Segoe UI"/>
                        </a:rPr>
                        <a:t>and</a:t>
                      </a:r>
                      <a:r>
                        <a:rPr sz="1400" spc="-5" dirty="0">
                          <a:solidFill>
                            <a:srgbClr val="FDFFFD"/>
                          </a:solidFill>
                          <a:latin typeface="Segoe UI"/>
                          <a:cs typeface="Segoe UI"/>
                        </a:rPr>
                        <a:t> </a:t>
                      </a:r>
                      <a:r>
                        <a:rPr sz="1400" spc="-10" dirty="0">
                          <a:solidFill>
                            <a:srgbClr val="FDFFFD"/>
                          </a:solidFill>
                          <a:latin typeface="Segoe UI"/>
                          <a:cs typeface="Segoe UI"/>
                        </a:rPr>
                        <a:t>fast-</a:t>
                      </a:r>
                      <a:r>
                        <a:rPr sz="1400" dirty="0">
                          <a:solidFill>
                            <a:srgbClr val="FDFFFD"/>
                          </a:solidFill>
                          <a:latin typeface="Segoe UI"/>
                          <a:cs typeface="Segoe UI"/>
                        </a:rPr>
                        <a:t>curve</a:t>
                      </a:r>
                      <a:r>
                        <a:rPr sz="1400" spc="25" dirty="0">
                          <a:solidFill>
                            <a:srgbClr val="FDFFFD"/>
                          </a:solidFill>
                          <a:latin typeface="Segoe UI"/>
                          <a:cs typeface="Segoe UI"/>
                        </a:rPr>
                        <a:t> </a:t>
                      </a:r>
                      <a:r>
                        <a:rPr sz="1400" spc="-10" dirty="0">
                          <a:solidFill>
                            <a:srgbClr val="FDFFFD"/>
                          </a:solidFill>
                          <a:latin typeface="Segoe UI"/>
                          <a:cs typeface="Segoe UI"/>
                        </a:rPr>
                        <a:t>settings</a:t>
                      </a:r>
                      <a:endParaRPr sz="1400">
                        <a:latin typeface="Segoe UI"/>
                        <a:cs typeface="Segoe UI"/>
                      </a:endParaRPr>
                    </a:p>
                  </a:txBody>
                  <a:tcPr marL="0" marR="0" marT="50165" marB="0">
                    <a:lnL w="12700">
                      <a:solidFill>
                        <a:srgbClr val="E9E6DF"/>
                      </a:solidFill>
                      <a:prstDash val="solid"/>
                    </a:lnL>
                    <a:lnR w="12700">
                      <a:solidFill>
                        <a:srgbClr val="E9E6DF"/>
                      </a:solidFill>
                      <a:prstDash val="solid"/>
                    </a:lnR>
                    <a:lnT w="12700">
                      <a:solidFill>
                        <a:srgbClr val="E9E6DF"/>
                      </a:solidFill>
                      <a:prstDash val="solid"/>
                    </a:lnT>
                    <a:lnB w="12700">
                      <a:solidFill>
                        <a:srgbClr val="E9E6DF"/>
                      </a:solidFill>
                      <a:prstDash val="solid"/>
                    </a:lnB>
                    <a:solidFill>
                      <a:srgbClr val="648B1B"/>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171575"/>
          </a:xfrm>
          <a:custGeom>
            <a:avLst/>
            <a:gdLst/>
            <a:ahLst/>
            <a:cxnLst/>
            <a:rect l="l" t="t" r="r" b="b"/>
            <a:pathLst>
              <a:path w="12192000" h="1171575">
                <a:moveTo>
                  <a:pt x="12192000" y="0"/>
                </a:moveTo>
                <a:lnTo>
                  <a:pt x="0" y="0"/>
                </a:lnTo>
                <a:lnTo>
                  <a:pt x="0" y="1171194"/>
                </a:lnTo>
                <a:lnTo>
                  <a:pt x="12192000" y="1171194"/>
                </a:lnTo>
                <a:lnTo>
                  <a:pt x="12192000" y="0"/>
                </a:lnTo>
                <a:close/>
              </a:path>
            </a:pathLst>
          </a:custGeom>
          <a:solidFill>
            <a:srgbClr val="0006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152276" rIns="0" bIns="0" rtlCol="0">
            <a:spAutoFit/>
          </a:bodyPr>
          <a:lstStyle/>
          <a:p>
            <a:pPr marL="52069">
              <a:lnSpc>
                <a:spcPct val="100000"/>
              </a:lnSpc>
              <a:spcBef>
                <a:spcPts val="95"/>
              </a:spcBef>
            </a:pPr>
            <a:r>
              <a:rPr dirty="0"/>
              <a:t>COVERED</a:t>
            </a:r>
            <a:r>
              <a:rPr spc="-120" dirty="0"/>
              <a:t> </a:t>
            </a:r>
            <a:r>
              <a:rPr spc="-25" dirty="0"/>
              <a:t>CONDUCTOR</a:t>
            </a:r>
            <a:r>
              <a:rPr spc="-105" dirty="0"/>
              <a:t> </a:t>
            </a:r>
            <a:r>
              <a:rPr dirty="0"/>
              <a:t>&amp;</a:t>
            </a:r>
            <a:r>
              <a:rPr spc="-120" dirty="0"/>
              <a:t> </a:t>
            </a:r>
            <a:r>
              <a:rPr spc="-10" dirty="0"/>
              <a:t>UNDERGROUNDING</a:t>
            </a:r>
          </a:p>
        </p:txBody>
      </p:sp>
      <p:sp>
        <p:nvSpPr>
          <p:cNvPr id="4" name="object 4"/>
          <p:cNvSpPr txBox="1"/>
          <p:nvPr/>
        </p:nvSpPr>
        <p:spPr>
          <a:xfrm>
            <a:off x="11801308" y="6443386"/>
            <a:ext cx="11239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5" normalizeH="0" baseline="0" noProof="0" dirty="0">
                <a:ln>
                  <a:noFill/>
                </a:ln>
                <a:solidFill>
                  <a:srgbClr val="7E7E7E"/>
                </a:solidFill>
                <a:effectLst/>
                <a:uLnTx/>
                <a:uFillTx/>
                <a:latin typeface="Arial"/>
                <a:cs typeface="Arial"/>
              </a:rPr>
              <a:t>8</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2" cstate="print"/>
          <a:stretch>
            <a:fillRect/>
          </a:stretch>
        </p:blipFill>
        <p:spPr>
          <a:xfrm>
            <a:off x="371332" y="1757946"/>
            <a:ext cx="5492067" cy="2102112"/>
          </a:xfrm>
          <a:prstGeom prst="rect">
            <a:avLst/>
          </a:prstGeom>
        </p:spPr>
      </p:pic>
      <p:pic>
        <p:nvPicPr>
          <p:cNvPr id="6" name="object 6"/>
          <p:cNvPicPr/>
          <p:nvPr/>
        </p:nvPicPr>
        <p:blipFill>
          <a:blip r:embed="rId3" cstate="print"/>
          <a:stretch>
            <a:fillRect/>
          </a:stretch>
        </p:blipFill>
        <p:spPr>
          <a:xfrm>
            <a:off x="6265841" y="1758523"/>
            <a:ext cx="5594871" cy="2111592"/>
          </a:xfrm>
          <a:prstGeom prst="rect">
            <a:avLst/>
          </a:prstGeom>
        </p:spPr>
      </p:pic>
      <p:sp>
        <p:nvSpPr>
          <p:cNvPr id="7" name="object 7"/>
          <p:cNvSpPr/>
          <p:nvPr/>
        </p:nvSpPr>
        <p:spPr>
          <a:xfrm>
            <a:off x="6036564" y="1467611"/>
            <a:ext cx="0" cy="4572000"/>
          </a:xfrm>
          <a:custGeom>
            <a:avLst/>
            <a:gdLst/>
            <a:ahLst/>
            <a:cxnLst/>
            <a:rect l="l" t="t" r="r" b="b"/>
            <a:pathLst>
              <a:path h="4572000">
                <a:moveTo>
                  <a:pt x="0" y="0"/>
                </a:moveTo>
                <a:lnTo>
                  <a:pt x="0" y="4572000"/>
                </a:lnTo>
              </a:path>
            </a:pathLst>
          </a:custGeom>
          <a:ln w="28575">
            <a:solidFill>
              <a:srgbClr val="FFD14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459401" y="3939285"/>
            <a:ext cx="1021080" cy="825500"/>
          </a:xfrm>
          <a:prstGeom prst="rect">
            <a:avLst/>
          </a:prstGeom>
        </p:spPr>
        <p:txBody>
          <a:bodyPr vert="horz" wrap="square" lIns="0" tIns="12700" rIns="0" bIns="0" rtlCol="0">
            <a:spAutoFit/>
          </a:bodyPr>
          <a:lstStyle/>
          <a:p>
            <a:pPr marL="123825" marR="15621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Determine </a:t>
            </a:r>
            <a:r>
              <a:rPr kumimoji="0" sz="1050" b="0" i="0" u="none" strike="noStrike" kern="0" cap="none" spc="0" normalizeH="0" baseline="0" noProof="0" dirty="0">
                <a:ln>
                  <a:noFill/>
                </a:ln>
                <a:solidFill>
                  <a:sysClr val="windowText" lastClr="000000"/>
                </a:solidFill>
                <a:effectLst/>
                <a:uLnTx/>
                <a:uFillTx/>
                <a:latin typeface="Segoe UI"/>
                <a:cs typeface="Segoe UI"/>
              </a:rPr>
              <a:t>scope</a:t>
            </a:r>
            <a:r>
              <a:rPr kumimoji="0" sz="1050" b="0" i="0" u="none" strike="noStrike" kern="0" cap="none" spc="-10" normalizeH="0" baseline="0" noProof="0" dirty="0">
                <a:ln>
                  <a:noFill/>
                </a:ln>
                <a:solidFill>
                  <a:sysClr val="windowText" lastClr="000000"/>
                </a:solidFill>
                <a:effectLst/>
                <a:uLnTx/>
                <a:uFillTx/>
                <a:latin typeface="Segoe UI"/>
                <a:cs typeface="Segoe UI"/>
              </a:rPr>
              <a:t> based </a:t>
            </a:r>
            <a:r>
              <a:rPr kumimoji="0" sz="1050" b="0" i="0" u="none" strike="noStrike" kern="0" cap="none" spc="0" normalizeH="0" baseline="0" noProof="0" dirty="0">
                <a:ln>
                  <a:noFill/>
                </a:ln>
                <a:solidFill>
                  <a:sysClr val="windowText" lastClr="000000"/>
                </a:solidFill>
                <a:effectLst/>
                <a:uLnTx/>
                <a:uFillTx/>
                <a:latin typeface="Segoe UI"/>
                <a:cs typeface="Segoe UI"/>
              </a:rPr>
              <a:t>on</a:t>
            </a:r>
            <a:r>
              <a:rPr kumimoji="0" sz="1050" b="0" i="0" u="none" strike="noStrike" kern="0" cap="none" spc="-5" normalizeH="0" baseline="0" noProof="0" dirty="0">
                <a:ln>
                  <a:noFill/>
                </a:ln>
                <a:solidFill>
                  <a:sysClr val="windowText" lastClr="000000"/>
                </a:solidFill>
                <a:effectLst/>
                <a:uLnTx/>
                <a:uFillTx/>
                <a:latin typeface="Segoe UI"/>
                <a:cs typeface="Segoe UI"/>
              </a:rPr>
              <a:t> </a:t>
            </a:r>
            <a:r>
              <a:rPr kumimoji="0" sz="1050" b="0" i="0" u="none" strike="noStrike" kern="0" cap="none" spc="-20" normalizeH="0" baseline="0" noProof="0" dirty="0">
                <a:ln>
                  <a:noFill/>
                </a:ln>
                <a:solidFill>
                  <a:sysClr val="windowText" lastClr="000000"/>
                </a:solidFill>
                <a:effectLst/>
                <a:uLnTx/>
                <a:uFillTx/>
                <a:latin typeface="Segoe UI"/>
                <a:cs typeface="Segoe UI"/>
              </a:rPr>
              <a:t>risk</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508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Finalize</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project timelines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9" name="object 9"/>
          <p:cNvSpPr txBox="1"/>
          <p:nvPr/>
        </p:nvSpPr>
        <p:spPr>
          <a:xfrm>
            <a:off x="1641817" y="3939285"/>
            <a:ext cx="1292860" cy="1305560"/>
          </a:xfrm>
          <a:prstGeom prst="rect">
            <a:avLst/>
          </a:prstGeom>
        </p:spPr>
        <p:txBody>
          <a:bodyPr vert="horz" wrap="square" lIns="0" tIns="12700" rIns="0" bIns="0" rtlCol="0">
            <a:spAutoFit/>
          </a:bodyPr>
          <a:lstStyle/>
          <a:p>
            <a:pPr marL="123825" marR="1778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Initiate</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early</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permit application (city/county/Cal Trans)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508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Initiate</a:t>
            </a:r>
            <a:r>
              <a:rPr kumimoji="0" sz="1050" b="0" i="0" u="none" strike="noStrike" kern="0" cap="none" spc="-4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government </a:t>
            </a:r>
            <a:r>
              <a:rPr kumimoji="0" sz="1050" b="0" i="0" u="none" strike="noStrike" kern="0" cap="none" spc="0" normalizeH="0" baseline="0" noProof="0" dirty="0">
                <a:ln>
                  <a:noFill/>
                </a:ln>
                <a:solidFill>
                  <a:sysClr val="windowText" lastClr="000000"/>
                </a:solidFill>
                <a:effectLst/>
                <a:uLnTx/>
                <a:uFillTx/>
                <a:latin typeface="Segoe UI"/>
                <a:cs typeface="Segoe UI"/>
              </a:rPr>
              <a:t>lands </a:t>
            </a:r>
            <a:r>
              <a:rPr kumimoji="0" sz="1050" b="0" i="0" u="none" strike="noStrike" kern="0" cap="none" spc="-25" normalizeH="0" baseline="0" noProof="0" dirty="0">
                <a:ln>
                  <a:noFill/>
                </a:ln>
                <a:solidFill>
                  <a:sysClr val="windowText" lastClr="000000"/>
                </a:solidFill>
                <a:effectLst/>
                <a:uLnTx/>
                <a:uFillTx/>
                <a:latin typeface="Segoe UI"/>
                <a:cs typeface="Segoe UI"/>
              </a:rPr>
              <a:t>and </a:t>
            </a:r>
            <a:r>
              <a:rPr kumimoji="0" sz="1050" b="0" i="0" u="none" strike="noStrike" kern="0" cap="none" spc="-10" normalizeH="0" baseline="0" noProof="0" dirty="0">
                <a:ln>
                  <a:noFill/>
                </a:ln>
                <a:solidFill>
                  <a:sysClr val="windowText" lastClr="000000"/>
                </a:solidFill>
                <a:effectLst/>
                <a:uLnTx/>
                <a:uFillTx/>
                <a:latin typeface="Segoe UI"/>
                <a:cs typeface="Segoe UI"/>
              </a:rPr>
              <a:t>environmental requirements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0" name="object 10"/>
          <p:cNvSpPr txBox="1"/>
          <p:nvPr/>
        </p:nvSpPr>
        <p:spPr>
          <a:xfrm>
            <a:off x="3171672" y="3939285"/>
            <a:ext cx="1318895" cy="1305560"/>
          </a:xfrm>
          <a:prstGeom prst="rect">
            <a:avLst/>
          </a:prstGeom>
        </p:spPr>
        <p:txBody>
          <a:bodyPr vert="horz" wrap="square" lIns="0" tIns="12700" rIns="0" bIns="0" rtlCol="0">
            <a:spAutoFit/>
          </a:bodyPr>
          <a:lstStyle/>
          <a:p>
            <a:pPr marL="123825" marR="508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Perform</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standard </a:t>
            </a:r>
            <a:r>
              <a:rPr kumimoji="0" sz="1050" b="0" i="0" u="none" strike="noStrike" kern="0" cap="none" spc="0" normalizeH="0" baseline="0" noProof="0" dirty="0">
                <a:ln>
                  <a:noFill/>
                </a:ln>
                <a:solidFill>
                  <a:sysClr val="windowText" lastClr="000000"/>
                </a:solidFill>
                <a:effectLst/>
                <a:uLnTx/>
                <a:uFillTx/>
                <a:latin typeface="Segoe UI"/>
                <a:cs typeface="Segoe UI"/>
              </a:rPr>
              <a:t>permitting</a:t>
            </a:r>
            <a:r>
              <a:rPr kumimoji="0" sz="1050" b="0" i="0" u="none" strike="noStrike" kern="0" cap="none" spc="-50" normalizeH="0" baseline="0" noProof="0" dirty="0">
                <a:ln>
                  <a:noFill/>
                </a:ln>
                <a:solidFill>
                  <a:sysClr val="windowText" lastClr="000000"/>
                </a:solidFill>
                <a:effectLst/>
                <a:uLnTx/>
                <a:uFillTx/>
                <a:latin typeface="Segoe UI"/>
                <a:cs typeface="Segoe UI"/>
              </a:rPr>
              <a:t> </a:t>
            </a:r>
            <a:r>
              <a:rPr kumimoji="0" sz="1050" b="0" i="0" u="none" strike="noStrike" kern="0" cap="none" spc="-25" normalizeH="0" baseline="0" noProof="0" dirty="0">
                <a:ln>
                  <a:noFill/>
                </a:ln>
                <a:solidFill>
                  <a:sysClr val="windowText" lastClr="000000"/>
                </a:solidFill>
                <a:effectLst/>
                <a:uLnTx/>
                <a:uFillTx/>
                <a:latin typeface="Segoe UI"/>
                <a:cs typeface="Segoe UI"/>
              </a:rPr>
              <a:t>and </a:t>
            </a:r>
            <a:r>
              <a:rPr kumimoji="0" sz="1050" b="0" i="0" u="none" strike="noStrike" kern="0" cap="none" spc="0" normalizeH="0" baseline="0" noProof="0" dirty="0">
                <a:ln>
                  <a:noFill/>
                </a:ln>
                <a:solidFill>
                  <a:sysClr val="windowText" lastClr="000000"/>
                </a:solidFill>
                <a:effectLst/>
                <a:uLnTx/>
                <a:uFillTx/>
                <a:latin typeface="Segoe UI"/>
                <a:cs typeface="Segoe UI"/>
              </a:rPr>
              <a:t>easement</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processes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147955"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Perform environmental </a:t>
            </a:r>
            <a:r>
              <a:rPr kumimoji="0" sz="1050" b="0" i="0" u="none" strike="noStrike" kern="0" cap="none" spc="0" normalizeH="0" baseline="0" noProof="0" dirty="0">
                <a:ln>
                  <a:noFill/>
                </a:ln>
                <a:solidFill>
                  <a:sysClr val="windowText" lastClr="000000"/>
                </a:solidFill>
                <a:effectLst/>
                <a:uLnTx/>
                <a:uFillTx/>
                <a:latin typeface="Segoe UI"/>
                <a:cs typeface="Segoe UI"/>
              </a:rPr>
              <a:t>clearance</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process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16510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Obtain</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additional </a:t>
            </a:r>
            <a:r>
              <a:rPr kumimoji="0" sz="1050" b="0" i="0" u="none" strike="noStrike" kern="0" cap="none" spc="0" normalizeH="0" baseline="0" noProof="0" dirty="0">
                <a:ln>
                  <a:noFill/>
                </a:ln>
                <a:solidFill>
                  <a:sysClr val="windowText" lastClr="000000"/>
                </a:solidFill>
                <a:effectLst/>
                <a:uLnTx/>
                <a:uFillTx/>
                <a:latin typeface="Segoe UI"/>
                <a:cs typeface="Segoe UI"/>
              </a:rPr>
              <a:t>agency </a:t>
            </a:r>
            <a:r>
              <a:rPr kumimoji="0" sz="1050" b="0" i="0" u="none" strike="noStrike" kern="0" cap="none" spc="-10" normalizeH="0" baseline="0" noProof="0" dirty="0">
                <a:ln>
                  <a:noFill/>
                </a:ln>
                <a:solidFill>
                  <a:sysClr val="windowText" lastClr="000000"/>
                </a:solidFill>
                <a:effectLst/>
                <a:uLnTx/>
                <a:uFillTx/>
                <a:latin typeface="Segoe UI"/>
                <a:cs typeface="Segoe UI"/>
              </a:rPr>
              <a:t>permits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1" name="object 11"/>
          <p:cNvSpPr txBox="1"/>
          <p:nvPr/>
        </p:nvSpPr>
        <p:spPr>
          <a:xfrm>
            <a:off x="4814449" y="3939285"/>
            <a:ext cx="1139190" cy="825500"/>
          </a:xfrm>
          <a:prstGeom prst="rect">
            <a:avLst/>
          </a:prstGeom>
        </p:spPr>
        <p:txBody>
          <a:bodyPr vert="horz" wrap="square" lIns="0" tIns="12700" rIns="0" bIns="0" rtlCol="0">
            <a:spAutoFit/>
          </a:bodyPr>
          <a:lstStyle/>
          <a:p>
            <a:pPr marL="123825" marR="508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Construct </a:t>
            </a:r>
            <a:r>
              <a:rPr kumimoji="0" sz="1050" b="0" i="0" u="none" strike="noStrike" kern="0" cap="none" spc="0" normalizeH="0" baseline="0" noProof="0" dirty="0">
                <a:ln>
                  <a:noFill/>
                </a:ln>
                <a:solidFill>
                  <a:sysClr val="windowText" lastClr="000000"/>
                </a:solidFill>
                <a:effectLst/>
                <a:uLnTx/>
                <a:uFillTx/>
                <a:latin typeface="Segoe UI"/>
                <a:cs typeface="Segoe UI"/>
              </a:rPr>
              <a:t>overhead</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assets </a:t>
            </a:r>
            <a:r>
              <a:rPr kumimoji="0" sz="1050" b="0" i="0" u="none" strike="noStrike" kern="0" cap="none" spc="0" normalizeH="0" baseline="0" noProof="0" dirty="0">
                <a:ln>
                  <a:noFill/>
                </a:ln>
                <a:solidFill>
                  <a:sysClr val="windowText" lastClr="000000"/>
                </a:solidFill>
                <a:effectLst/>
                <a:uLnTx/>
                <a:uFillTx/>
                <a:latin typeface="Segoe UI"/>
                <a:cs typeface="Segoe UI"/>
              </a:rPr>
              <a:t>and</a:t>
            </a:r>
            <a:r>
              <a:rPr kumimoji="0" sz="1050" b="0" i="0" u="none" strike="noStrike" kern="0" cap="none" spc="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conductors, </a:t>
            </a:r>
            <a:r>
              <a:rPr kumimoji="0" sz="1050" b="0" i="0" u="none" strike="noStrike" kern="0" cap="none" spc="0" normalizeH="0" baseline="0" noProof="0" dirty="0">
                <a:ln>
                  <a:noFill/>
                </a:ln>
                <a:solidFill>
                  <a:sysClr val="windowText" lastClr="000000"/>
                </a:solidFill>
                <a:effectLst/>
                <a:uLnTx/>
                <a:uFillTx/>
                <a:latin typeface="Segoe UI"/>
                <a:cs typeface="Segoe UI"/>
              </a:rPr>
              <a:t>using</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helicopters </a:t>
            </a:r>
            <a:r>
              <a:rPr kumimoji="0" sz="1050" b="0" i="0" u="none" strike="noStrike" kern="0" cap="none" spc="0" normalizeH="0" baseline="0" noProof="0" dirty="0">
                <a:ln>
                  <a:noFill/>
                </a:ln>
                <a:solidFill>
                  <a:sysClr val="windowText" lastClr="000000"/>
                </a:solidFill>
                <a:effectLst/>
                <a:uLnTx/>
                <a:uFillTx/>
                <a:latin typeface="Segoe UI"/>
                <a:cs typeface="Segoe UI"/>
              </a:rPr>
              <a:t>as</a:t>
            </a:r>
            <a:r>
              <a:rPr kumimoji="0" sz="1050" b="0" i="0" u="none" strike="noStrike" kern="0" cap="none" spc="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necessary</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2" name="object 12"/>
          <p:cNvSpPr txBox="1"/>
          <p:nvPr/>
        </p:nvSpPr>
        <p:spPr>
          <a:xfrm>
            <a:off x="479620" y="3939285"/>
            <a:ext cx="1021080" cy="825500"/>
          </a:xfrm>
          <a:prstGeom prst="rect">
            <a:avLst/>
          </a:prstGeom>
        </p:spPr>
        <p:txBody>
          <a:bodyPr vert="horz" wrap="square" lIns="0" tIns="12700" rIns="0" bIns="0" rtlCol="0">
            <a:spAutoFit/>
          </a:bodyPr>
          <a:lstStyle/>
          <a:p>
            <a:pPr marL="123825" marR="15621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Determine </a:t>
            </a:r>
            <a:r>
              <a:rPr kumimoji="0" sz="1050" b="0" i="0" u="none" strike="noStrike" kern="0" cap="none" spc="0" normalizeH="0" baseline="0" noProof="0" dirty="0">
                <a:ln>
                  <a:noFill/>
                </a:ln>
                <a:solidFill>
                  <a:sysClr val="windowText" lastClr="000000"/>
                </a:solidFill>
                <a:effectLst/>
                <a:uLnTx/>
                <a:uFillTx/>
                <a:latin typeface="Segoe UI"/>
                <a:cs typeface="Segoe UI"/>
              </a:rPr>
              <a:t>scope</a:t>
            </a:r>
            <a:r>
              <a:rPr kumimoji="0" sz="1050" b="0" i="0" u="none" strike="noStrike" kern="0" cap="none" spc="-10" normalizeH="0" baseline="0" noProof="0" dirty="0">
                <a:ln>
                  <a:noFill/>
                </a:ln>
                <a:solidFill>
                  <a:sysClr val="windowText" lastClr="000000"/>
                </a:solidFill>
                <a:effectLst/>
                <a:uLnTx/>
                <a:uFillTx/>
                <a:latin typeface="Segoe UI"/>
                <a:cs typeface="Segoe UI"/>
              </a:rPr>
              <a:t> based </a:t>
            </a:r>
            <a:r>
              <a:rPr kumimoji="0" sz="1050" b="0" i="0" u="none" strike="noStrike" kern="0" cap="none" spc="0" normalizeH="0" baseline="0" noProof="0" dirty="0">
                <a:ln>
                  <a:noFill/>
                </a:ln>
                <a:solidFill>
                  <a:sysClr val="windowText" lastClr="000000"/>
                </a:solidFill>
                <a:effectLst/>
                <a:uLnTx/>
                <a:uFillTx/>
                <a:latin typeface="Segoe UI"/>
                <a:cs typeface="Segoe UI"/>
              </a:rPr>
              <a:t>on</a:t>
            </a:r>
            <a:r>
              <a:rPr kumimoji="0" sz="1050" b="0" i="0" u="none" strike="noStrike" kern="0" cap="none" spc="-5" normalizeH="0" baseline="0" noProof="0" dirty="0">
                <a:ln>
                  <a:noFill/>
                </a:ln>
                <a:solidFill>
                  <a:sysClr val="windowText" lastClr="000000"/>
                </a:solidFill>
                <a:effectLst/>
                <a:uLnTx/>
                <a:uFillTx/>
                <a:latin typeface="Segoe UI"/>
                <a:cs typeface="Segoe UI"/>
              </a:rPr>
              <a:t> </a:t>
            </a:r>
            <a:r>
              <a:rPr kumimoji="0" sz="1050" b="0" i="0" u="none" strike="noStrike" kern="0" cap="none" spc="-20" normalizeH="0" baseline="0" noProof="0" dirty="0">
                <a:ln>
                  <a:noFill/>
                </a:ln>
                <a:solidFill>
                  <a:sysClr val="windowText" lastClr="000000"/>
                </a:solidFill>
                <a:effectLst/>
                <a:uLnTx/>
                <a:uFillTx/>
                <a:latin typeface="Segoe UI"/>
                <a:cs typeface="Segoe UI"/>
              </a:rPr>
              <a:t>risk</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508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Finalize</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project timelines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3" name="object 13"/>
          <p:cNvSpPr txBox="1"/>
          <p:nvPr/>
        </p:nvSpPr>
        <p:spPr>
          <a:xfrm>
            <a:off x="7741435" y="3939285"/>
            <a:ext cx="1292860" cy="1305560"/>
          </a:xfrm>
          <a:prstGeom prst="rect">
            <a:avLst/>
          </a:prstGeom>
        </p:spPr>
        <p:txBody>
          <a:bodyPr vert="horz" wrap="square" lIns="0" tIns="12700" rIns="0" bIns="0" rtlCol="0">
            <a:spAutoFit/>
          </a:bodyPr>
          <a:lstStyle/>
          <a:p>
            <a:pPr marL="123825" marR="1778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Initiate</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0" normalizeH="0" baseline="0" noProof="0" dirty="0">
                <a:ln>
                  <a:noFill/>
                </a:ln>
                <a:solidFill>
                  <a:sysClr val="windowText" lastClr="000000"/>
                </a:solidFill>
                <a:effectLst/>
                <a:uLnTx/>
                <a:uFillTx/>
                <a:latin typeface="Segoe UI"/>
                <a:cs typeface="Segoe UI"/>
              </a:rPr>
              <a:t>early</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permit application (city/county/Cal Trans)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508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Initiate</a:t>
            </a:r>
            <a:r>
              <a:rPr kumimoji="0" sz="1050" b="0" i="0" u="none" strike="noStrike" kern="0" cap="none" spc="-4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government </a:t>
            </a:r>
            <a:r>
              <a:rPr kumimoji="0" sz="1050" b="0" i="0" u="none" strike="noStrike" kern="0" cap="none" spc="0" normalizeH="0" baseline="0" noProof="0" dirty="0">
                <a:ln>
                  <a:noFill/>
                </a:ln>
                <a:solidFill>
                  <a:sysClr val="windowText" lastClr="000000"/>
                </a:solidFill>
                <a:effectLst/>
                <a:uLnTx/>
                <a:uFillTx/>
                <a:latin typeface="Segoe UI"/>
                <a:cs typeface="Segoe UI"/>
              </a:rPr>
              <a:t>lands </a:t>
            </a:r>
            <a:r>
              <a:rPr kumimoji="0" sz="1050" b="0" i="0" u="none" strike="noStrike" kern="0" cap="none" spc="-25" normalizeH="0" baseline="0" noProof="0" dirty="0">
                <a:ln>
                  <a:noFill/>
                </a:ln>
                <a:solidFill>
                  <a:sysClr val="windowText" lastClr="000000"/>
                </a:solidFill>
                <a:effectLst/>
                <a:uLnTx/>
                <a:uFillTx/>
                <a:latin typeface="Segoe UI"/>
                <a:cs typeface="Segoe UI"/>
              </a:rPr>
              <a:t>and </a:t>
            </a:r>
            <a:r>
              <a:rPr kumimoji="0" sz="1050" b="0" i="0" u="none" strike="noStrike" kern="0" cap="none" spc="-10" normalizeH="0" baseline="0" noProof="0" dirty="0">
                <a:ln>
                  <a:noFill/>
                </a:ln>
                <a:solidFill>
                  <a:sysClr val="windowText" lastClr="000000"/>
                </a:solidFill>
                <a:effectLst/>
                <a:uLnTx/>
                <a:uFillTx/>
                <a:latin typeface="Segoe UI"/>
                <a:cs typeface="Segoe UI"/>
              </a:rPr>
              <a:t>environmental requirements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4" name="object 14"/>
          <p:cNvSpPr txBox="1"/>
          <p:nvPr/>
        </p:nvSpPr>
        <p:spPr>
          <a:xfrm>
            <a:off x="9180134" y="3939285"/>
            <a:ext cx="1318895" cy="1305560"/>
          </a:xfrm>
          <a:prstGeom prst="rect">
            <a:avLst/>
          </a:prstGeom>
        </p:spPr>
        <p:txBody>
          <a:bodyPr vert="horz" wrap="square" lIns="0" tIns="12700" rIns="0" bIns="0" rtlCol="0">
            <a:spAutoFit/>
          </a:bodyPr>
          <a:lstStyle/>
          <a:p>
            <a:pPr marL="123825" marR="5080"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Perform</a:t>
            </a:r>
            <a:r>
              <a:rPr kumimoji="0" sz="1050" b="0" i="0" u="none" strike="noStrike" kern="0" cap="none" spc="-3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standard </a:t>
            </a:r>
            <a:r>
              <a:rPr kumimoji="0" sz="1050" b="0" i="0" u="none" strike="noStrike" kern="0" cap="none" spc="0" normalizeH="0" baseline="0" noProof="0" dirty="0">
                <a:ln>
                  <a:noFill/>
                </a:ln>
                <a:solidFill>
                  <a:sysClr val="windowText" lastClr="000000"/>
                </a:solidFill>
                <a:effectLst/>
                <a:uLnTx/>
                <a:uFillTx/>
                <a:latin typeface="Segoe UI"/>
                <a:cs typeface="Segoe UI"/>
              </a:rPr>
              <a:t>permitting</a:t>
            </a:r>
            <a:r>
              <a:rPr kumimoji="0" sz="1050" b="0" i="0" u="none" strike="noStrike" kern="0" cap="none" spc="-50" normalizeH="0" baseline="0" noProof="0" dirty="0">
                <a:ln>
                  <a:noFill/>
                </a:ln>
                <a:solidFill>
                  <a:sysClr val="windowText" lastClr="000000"/>
                </a:solidFill>
                <a:effectLst/>
                <a:uLnTx/>
                <a:uFillTx/>
                <a:latin typeface="Segoe UI"/>
                <a:cs typeface="Segoe UI"/>
              </a:rPr>
              <a:t> </a:t>
            </a:r>
            <a:r>
              <a:rPr kumimoji="0" sz="1050" b="0" i="0" u="none" strike="noStrike" kern="0" cap="none" spc="-25" normalizeH="0" baseline="0" noProof="0" dirty="0">
                <a:ln>
                  <a:noFill/>
                </a:ln>
                <a:solidFill>
                  <a:sysClr val="windowText" lastClr="000000"/>
                </a:solidFill>
                <a:effectLst/>
                <a:uLnTx/>
                <a:uFillTx/>
                <a:latin typeface="Segoe UI"/>
                <a:cs typeface="Segoe UI"/>
              </a:rPr>
              <a:t>and </a:t>
            </a:r>
            <a:r>
              <a:rPr kumimoji="0" sz="1050" b="0" i="0" u="none" strike="noStrike" kern="0" cap="none" spc="0" normalizeH="0" baseline="0" noProof="0" dirty="0">
                <a:ln>
                  <a:noFill/>
                </a:ln>
                <a:solidFill>
                  <a:sysClr val="windowText" lastClr="000000"/>
                </a:solidFill>
                <a:effectLst/>
                <a:uLnTx/>
                <a:uFillTx/>
                <a:latin typeface="Segoe UI"/>
                <a:cs typeface="Segoe UI"/>
              </a:rPr>
              <a:t>easement</a:t>
            </a:r>
            <a:r>
              <a:rPr kumimoji="0" sz="1050" b="0" i="0" u="none" strike="noStrike" kern="0" cap="none" spc="-20"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processes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147955"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Perform environmental </a:t>
            </a:r>
            <a:r>
              <a:rPr kumimoji="0" sz="1050" b="0" i="0" u="none" strike="noStrike" kern="0" cap="none" spc="0" normalizeH="0" baseline="0" noProof="0" dirty="0">
                <a:ln>
                  <a:noFill/>
                </a:ln>
                <a:solidFill>
                  <a:sysClr val="windowText" lastClr="000000"/>
                </a:solidFill>
                <a:effectLst/>
                <a:uLnTx/>
                <a:uFillTx/>
                <a:latin typeface="Segoe UI"/>
                <a:cs typeface="Segoe UI"/>
              </a:rPr>
              <a:t>clearance</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process</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16510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0" normalizeH="0" baseline="0" noProof="0" dirty="0">
                <a:ln>
                  <a:noFill/>
                </a:ln>
                <a:solidFill>
                  <a:sysClr val="windowText" lastClr="000000"/>
                </a:solidFill>
                <a:effectLst/>
                <a:uLnTx/>
                <a:uFillTx/>
                <a:latin typeface="Segoe UI"/>
                <a:cs typeface="Segoe UI"/>
              </a:rPr>
              <a:t>Obtain</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additional </a:t>
            </a:r>
            <a:r>
              <a:rPr kumimoji="0" sz="1050" b="0" i="0" u="none" strike="noStrike" kern="0" cap="none" spc="0" normalizeH="0" baseline="0" noProof="0" dirty="0">
                <a:ln>
                  <a:noFill/>
                </a:ln>
                <a:solidFill>
                  <a:sysClr val="windowText" lastClr="000000"/>
                </a:solidFill>
                <a:effectLst/>
                <a:uLnTx/>
                <a:uFillTx/>
                <a:latin typeface="Segoe UI"/>
                <a:cs typeface="Segoe UI"/>
              </a:rPr>
              <a:t>agency</a:t>
            </a:r>
            <a:r>
              <a:rPr kumimoji="0" sz="1050" b="0" i="0" u="none" strike="noStrike" kern="0" cap="none" spc="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permits</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5" name="object 15"/>
          <p:cNvSpPr txBox="1"/>
          <p:nvPr/>
        </p:nvSpPr>
        <p:spPr>
          <a:xfrm>
            <a:off x="10618831" y="3939285"/>
            <a:ext cx="1306195" cy="825500"/>
          </a:xfrm>
          <a:prstGeom prst="rect">
            <a:avLst/>
          </a:prstGeom>
        </p:spPr>
        <p:txBody>
          <a:bodyPr vert="horz" wrap="square" lIns="0" tIns="12700" rIns="0" bIns="0" rtlCol="0">
            <a:spAutoFit/>
          </a:bodyPr>
          <a:lstStyle/>
          <a:p>
            <a:pPr marL="123825" marR="354965" lvl="0" indent="-111760" defTabSz="914400" eaLnBrk="1" fontAlgn="auto" latinLnBrk="0" hangingPunct="1">
              <a:lnSpc>
                <a:spcPct val="100000"/>
              </a:lnSpc>
              <a:spcBef>
                <a:spcPts val="10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Excavation, </a:t>
            </a:r>
            <a:r>
              <a:rPr kumimoji="0" sz="1050" b="0" i="0" u="none" strike="noStrike" kern="0" cap="none" spc="0" normalizeH="0" baseline="0" noProof="0" dirty="0">
                <a:ln>
                  <a:noFill/>
                </a:ln>
                <a:solidFill>
                  <a:sysClr val="windowText" lastClr="000000"/>
                </a:solidFill>
                <a:effectLst/>
                <a:uLnTx/>
                <a:uFillTx/>
                <a:latin typeface="Segoe UI"/>
                <a:cs typeface="Segoe UI"/>
              </a:rPr>
              <a:t>trenching</a:t>
            </a:r>
            <a:r>
              <a:rPr kumimoji="0" sz="1050" b="0" i="0" u="none" strike="noStrike" kern="0" cap="none" spc="-10" normalizeH="0" baseline="0" noProof="0" dirty="0">
                <a:ln>
                  <a:noFill/>
                </a:ln>
                <a:solidFill>
                  <a:sysClr val="windowText" lastClr="000000"/>
                </a:solidFill>
                <a:effectLst/>
                <a:uLnTx/>
                <a:uFillTx/>
                <a:latin typeface="Segoe UI"/>
                <a:cs typeface="Segoe UI"/>
              </a:rPr>
              <a:t> </a:t>
            </a:r>
            <a:r>
              <a:rPr kumimoji="0" sz="1050" b="0" i="0" u="none" strike="noStrike" kern="0" cap="none" spc="-25" normalizeH="0" baseline="0" noProof="0" dirty="0">
                <a:ln>
                  <a:noFill/>
                </a:ln>
                <a:solidFill>
                  <a:sysClr val="windowText" lastClr="000000"/>
                </a:solidFill>
                <a:effectLst/>
                <a:uLnTx/>
                <a:uFillTx/>
                <a:latin typeface="Segoe UI"/>
                <a:cs typeface="Segoe UI"/>
              </a:rPr>
              <a:t>and </a:t>
            </a:r>
            <a:r>
              <a:rPr kumimoji="0" sz="1050" b="0" i="0" u="none" strike="noStrike" kern="0" cap="none" spc="-10" normalizeH="0" baseline="0" noProof="0" dirty="0">
                <a:ln>
                  <a:noFill/>
                </a:ln>
                <a:solidFill>
                  <a:sysClr val="windowText" lastClr="000000"/>
                </a:solidFill>
                <a:effectLst/>
                <a:uLnTx/>
                <a:uFillTx/>
                <a:latin typeface="Segoe UI"/>
                <a:cs typeface="Segoe UI"/>
              </a:rPr>
              <a:t>paving</a:t>
            </a:r>
            <a:endParaRPr kumimoji="0" sz="1050" b="0" i="0" u="none" strike="noStrike" kern="0" cap="none" spc="0" normalizeH="0" baseline="0" noProof="0">
              <a:ln>
                <a:noFill/>
              </a:ln>
              <a:solidFill>
                <a:sysClr val="windowText" lastClr="000000"/>
              </a:solidFill>
              <a:effectLst/>
              <a:uLnTx/>
              <a:uFillTx/>
              <a:latin typeface="Segoe UI"/>
              <a:cs typeface="Segoe UI"/>
            </a:endParaRPr>
          </a:p>
          <a:p>
            <a:pPr marL="123825" marR="5080" lvl="0" indent="-111760" defTabSz="914400" eaLnBrk="1" fontAlgn="auto" latinLnBrk="0" hangingPunct="1">
              <a:lnSpc>
                <a:spcPct val="100000"/>
              </a:lnSpc>
              <a:spcBef>
                <a:spcPts val="0"/>
              </a:spcBef>
              <a:spcAft>
                <a:spcPts val="0"/>
              </a:spcAft>
              <a:buClrTx/>
              <a:buSzTx/>
              <a:buFont typeface="Arial"/>
              <a:buChar char="•"/>
              <a:tabLst>
                <a:tab pos="124460" algn="l"/>
              </a:tabLst>
              <a:defRPr/>
            </a:pPr>
            <a:r>
              <a:rPr kumimoji="0" sz="1050" b="0" i="0" u="none" strike="noStrike" kern="0" cap="none" spc="-10" normalizeH="0" baseline="0" noProof="0" dirty="0">
                <a:ln>
                  <a:noFill/>
                </a:ln>
                <a:solidFill>
                  <a:sysClr val="windowText" lastClr="000000"/>
                </a:solidFill>
                <a:effectLst/>
                <a:uLnTx/>
                <a:uFillTx/>
                <a:latin typeface="Segoe UI"/>
                <a:cs typeface="Segoe UI"/>
              </a:rPr>
              <a:t>Installation/removal </a:t>
            </a:r>
            <a:r>
              <a:rPr kumimoji="0" sz="1050" b="0" i="0" u="none" strike="noStrike" kern="0" cap="none" spc="0" normalizeH="0" baseline="0" noProof="0" dirty="0">
                <a:ln>
                  <a:noFill/>
                </a:ln>
                <a:solidFill>
                  <a:sysClr val="windowText" lastClr="000000"/>
                </a:solidFill>
                <a:effectLst/>
                <a:uLnTx/>
                <a:uFillTx/>
                <a:latin typeface="Segoe UI"/>
                <a:cs typeface="Segoe UI"/>
              </a:rPr>
              <a:t>of</a:t>
            </a:r>
            <a:r>
              <a:rPr kumimoji="0" sz="1050" b="0" i="0" u="none" strike="noStrike" kern="0" cap="none" spc="-15" normalizeH="0" baseline="0" noProof="0" dirty="0">
                <a:ln>
                  <a:noFill/>
                </a:ln>
                <a:solidFill>
                  <a:sysClr val="windowText" lastClr="000000"/>
                </a:solidFill>
                <a:effectLst/>
                <a:uLnTx/>
                <a:uFillTx/>
                <a:latin typeface="Segoe UI"/>
                <a:cs typeface="Segoe UI"/>
              </a:rPr>
              <a:t> </a:t>
            </a:r>
            <a:r>
              <a:rPr kumimoji="0" sz="1050" b="0" i="0" u="none" strike="noStrike" kern="0" cap="none" spc="-10" normalizeH="0" baseline="0" noProof="0" dirty="0">
                <a:ln>
                  <a:noFill/>
                </a:ln>
                <a:solidFill>
                  <a:sysClr val="windowText" lastClr="000000"/>
                </a:solidFill>
                <a:effectLst/>
                <a:uLnTx/>
                <a:uFillTx/>
                <a:latin typeface="Segoe UI"/>
                <a:cs typeface="Segoe UI"/>
              </a:rPr>
              <a:t>equipment</a:t>
            </a:r>
            <a:endParaRPr kumimoji="0" sz="1050" b="0" i="0" u="none" strike="noStrike" kern="0" cap="none" spc="0" normalizeH="0" baseline="0" noProof="0">
              <a:ln>
                <a:noFill/>
              </a:ln>
              <a:solidFill>
                <a:sysClr val="windowText" lastClr="000000"/>
              </a:solidFill>
              <a:effectLst/>
              <a:uLnTx/>
              <a:uFillTx/>
              <a:latin typeface="Segoe UI"/>
              <a:cs typeface="Segoe UI"/>
            </a:endParaRPr>
          </a:p>
        </p:txBody>
      </p:sp>
      <p:sp>
        <p:nvSpPr>
          <p:cNvPr id="16" name="object 16"/>
          <p:cNvSpPr txBox="1"/>
          <p:nvPr/>
        </p:nvSpPr>
        <p:spPr>
          <a:xfrm>
            <a:off x="7337679" y="5486019"/>
            <a:ext cx="3741420" cy="890905"/>
          </a:xfrm>
          <a:prstGeom prst="rect">
            <a:avLst/>
          </a:prstGeom>
          <a:ln w="19050">
            <a:solidFill>
              <a:srgbClr val="FDD141"/>
            </a:solidFill>
          </a:ln>
        </p:spPr>
        <p:txBody>
          <a:bodyPr vert="horz" wrap="square" lIns="0" tIns="36830" rIns="0" bIns="0" rtlCol="0">
            <a:spAutoFit/>
          </a:bodyPr>
          <a:lstStyle/>
          <a:p>
            <a:pPr marL="90805" marR="124460" lvl="0" indent="0" defTabSz="914400" eaLnBrk="1" fontAlgn="auto" latinLnBrk="0" hangingPunct="1">
              <a:lnSpc>
                <a:spcPct val="100000"/>
              </a:lnSpc>
              <a:spcBef>
                <a:spcPts val="290"/>
              </a:spcBef>
              <a:spcAft>
                <a:spcPts val="0"/>
              </a:spcAft>
              <a:buClrTx/>
              <a:buSzTx/>
              <a:buFontTx/>
              <a:buNone/>
              <a:tabLst/>
              <a:defRPr/>
            </a:pPr>
            <a:r>
              <a:rPr kumimoji="0" sz="1050" b="1" i="0" u="none" strike="noStrike" kern="0" cap="none" spc="0" normalizeH="0" baseline="0" noProof="0" dirty="0">
                <a:ln>
                  <a:noFill/>
                </a:ln>
                <a:solidFill>
                  <a:sysClr val="windowText" lastClr="000000"/>
                </a:solidFill>
                <a:effectLst/>
                <a:uLnTx/>
                <a:uFillTx/>
                <a:latin typeface="Calibri"/>
                <a:cs typeface="Calibri"/>
              </a:rPr>
              <a:t>Note:</a:t>
            </a:r>
            <a:r>
              <a:rPr kumimoji="0" sz="1050" b="1" i="0" u="none" strike="noStrike" kern="0" cap="none" spc="-3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Underground</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construction</a:t>
            </a:r>
            <a:r>
              <a:rPr kumimoji="0" sz="1050" b="0" i="0" u="none" strike="noStrike" kern="0" cap="none" spc="-3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requires</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disturbance</a:t>
            </a:r>
            <a:r>
              <a:rPr kumimoji="0" sz="1050" b="0" i="0" u="none" strike="noStrike" kern="0" cap="none" spc="-30" normalizeH="0" baseline="0" noProof="0" dirty="0">
                <a:ln>
                  <a:noFill/>
                </a:ln>
                <a:solidFill>
                  <a:sysClr val="windowText" lastClr="000000"/>
                </a:solidFill>
                <a:effectLst/>
                <a:uLnTx/>
                <a:uFillTx/>
                <a:latin typeface="Calibri"/>
                <a:cs typeface="Calibri"/>
              </a:rPr>
              <a:t> </a:t>
            </a:r>
            <a:r>
              <a:rPr kumimoji="0" sz="1050" b="0" i="0" u="none" strike="noStrike" kern="0" cap="none" spc="-20" normalizeH="0" baseline="0" noProof="0" dirty="0">
                <a:ln>
                  <a:noFill/>
                </a:ln>
                <a:solidFill>
                  <a:sysClr val="windowText" lastClr="000000"/>
                </a:solidFill>
                <a:effectLst/>
                <a:uLnTx/>
                <a:uFillTx/>
                <a:latin typeface="Calibri"/>
                <a:cs typeface="Calibri"/>
              </a:rPr>
              <a:t>along </a:t>
            </a:r>
            <a:r>
              <a:rPr kumimoji="0" sz="1050" b="0" i="0" u="none" strike="noStrike" kern="0" cap="none" spc="0" normalizeH="0" baseline="0" noProof="0" dirty="0">
                <a:ln>
                  <a:noFill/>
                </a:ln>
                <a:solidFill>
                  <a:sysClr val="windowText" lastClr="000000"/>
                </a:solidFill>
                <a:effectLst/>
                <a:uLnTx/>
                <a:uFillTx/>
                <a:latin typeface="Calibri"/>
                <a:cs typeface="Calibri"/>
              </a:rPr>
              <a:t>entire</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route,</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which</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could</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require</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approval</a:t>
            </a:r>
            <a:r>
              <a:rPr kumimoji="0" sz="1050" b="0" i="0" u="none" strike="noStrike" kern="0" cap="none" spc="-4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from</a:t>
            </a:r>
            <a:r>
              <a:rPr kumimoji="0" sz="1050" b="0" i="0" u="none" strike="noStrike" kern="0" cap="none" spc="-1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multiple</a:t>
            </a:r>
            <a:r>
              <a:rPr kumimoji="0" sz="1050" b="0" i="0" u="none" strike="noStrike" kern="0" cap="none" spc="50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agencies</a:t>
            </a:r>
            <a:r>
              <a:rPr kumimoji="0" sz="1050" b="0" i="0" u="none" strike="noStrike" kern="0" cap="none" spc="-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and</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jurisdictions</a:t>
            </a:r>
            <a:r>
              <a:rPr kumimoji="0" sz="1050" b="0" i="0" u="none" strike="noStrike" kern="0" cap="none" spc="-3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and</a:t>
            </a:r>
            <a:r>
              <a:rPr kumimoji="0" sz="1050" b="0" i="0" u="none" strike="noStrike" kern="0" cap="none" spc="-1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more</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extensive</a:t>
            </a:r>
            <a:r>
              <a:rPr kumimoji="0" sz="1050" b="0" i="0" u="none" strike="noStrike" kern="0" cap="none" spc="-10" normalizeH="0" baseline="0" noProof="0" dirty="0">
                <a:ln>
                  <a:noFill/>
                </a:ln>
                <a:solidFill>
                  <a:sysClr val="windowText" lastClr="000000"/>
                </a:solidFill>
                <a:effectLst/>
                <a:uLnTx/>
                <a:uFillTx/>
                <a:latin typeface="Calibri"/>
                <a:cs typeface="Calibri"/>
              </a:rPr>
              <a:t> environmental </a:t>
            </a:r>
            <a:r>
              <a:rPr kumimoji="0" sz="1050" b="0" i="0" u="none" strike="noStrike" kern="0" cap="none" spc="0" normalizeH="0" baseline="0" noProof="0" dirty="0">
                <a:ln>
                  <a:noFill/>
                </a:ln>
                <a:solidFill>
                  <a:sysClr val="windowText" lastClr="000000"/>
                </a:solidFill>
                <a:effectLst/>
                <a:uLnTx/>
                <a:uFillTx/>
                <a:latin typeface="Calibri"/>
                <a:cs typeface="Calibri"/>
              </a:rPr>
              <a:t>reviews</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and</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approval,</a:t>
            </a:r>
            <a:r>
              <a:rPr kumimoji="0" sz="1050" b="0" i="0" u="none" strike="noStrike" kern="0" cap="none" spc="-4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whereas</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overhead</a:t>
            </a:r>
            <a:r>
              <a:rPr kumimoji="0" sz="1050" b="0" i="0" u="none" strike="noStrike" kern="0" cap="none" spc="-2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conductor</a:t>
            </a:r>
            <a:r>
              <a:rPr kumimoji="0" sz="1050" b="0" i="0" u="none" strike="noStrike" kern="0" cap="none" spc="-1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construction </a:t>
            </a:r>
            <a:r>
              <a:rPr kumimoji="0" sz="1050" b="0" i="0" u="none" strike="noStrike" kern="0" cap="none" spc="0" normalizeH="0" baseline="0" noProof="0" dirty="0">
                <a:ln>
                  <a:noFill/>
                </a:ln>
                <a:solidFill>
                  <a:sysClr val="windowText" lastClr="000000"/>
                </a:solidFill>
                <a:effectLst/>
                <a:uLnTx/>
                <a:uFillTx/>
                <a:latin typeface="Calibri"/>
                <a:cs typeface="Calibri"/>
              </a:rPr>
              <a:t>primarily</a:t>
            </a:r>
            <a:r>
              <a:rPr kumimoji="0" sz="1050" b="0" i="0" u="none" strike="noStrike" kern="0" cap="none" spc="-4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disturbs</a:t>
            </a:r>
            <a:r>
              <a:rPr kumimoji="0" sz="1050" b="0" i="0" u="none" strike="noStrike" kern="0" cap="none" spc="-3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locations</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where</a:t>
            </a:r>
            <a:r>
              <a:rPr kumimoji="0" sz="1050" b="0" i="0" u="none" strike="noStrike" kern="0" cap="none" spc="-20"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poles</a:t>
            </a:r>
            <a:r>
              <a:rPr kumimoji="0" sz="1050" b="0" i="0" u="none" strike="noStrike" kern="0" cap="none" spc="-15" normalizeH="0" baseline="0" noProof="0" dirty="0">
                <a:ln>
                  <a:noFill/>
                </a:ln>
                <a:solidFill>
                  <a:sysClr val="windowText" lastClr="000000"/>
                </a:solidFill>
                <a:effectLst/>
                <a:uLnTx/>
                <a:uFillTx/>
                <a:latin typeface="Calibri"/>
                <a:cs typeface="Calibri"/>
              </a:rPr>
              <a:t> </a:t>
            </a:r>
            <a:r>
              <a:rPr kumimoji="0" sz="1050" b="0" i="0" u="none" strike="noStrike" kern="0" cap="none" spc="0" normalizeH="0" baseline="0" noProof="0" dirty="0">
                <a:ln>
                  <a:noFill/>
                </a:ln>
                <a:solidFill>
                  <a:sysClr val="windowText" lastClr="000000"/>
                </a:solidFill>
                <a:effectLst/>
                <a:uLnTx/>
                <a:uFillTx/>
                <a:latin typeface="Calibri"/>
                <a:cs typeface="Calibri"/>
              </a:rPr>
              <a:t>are</a:t>
            </a:r>
            <a:r>
              <a:rPr kumimoji="0" sz="1050" b="0" i="0" u="none" strike="noStrike" kern="0" cap="none" spc="-15" normalizeH="0" baseline="0" noProof="0" dirty="0">
                <a:ln>
                  <a:noFill/>
                </a:ln>
                <a:solidFill>
                  <a:sysClr val="windowText" lastClr="000000"/>
                </a:solidFill>
                <a:effectLst/>
                <a:uLnTx/>
                <a:uFillTx/>
                <a:latin typeface="Calibri"/>
                <a:cs typeface="Calibri"/>
              </a:rPr>
              <a:t> </a:t>
            </a:r>
            <a:r>
              <a:rPr kumimoji="0" sz="1050" b="0" i="0" u="none" strike="noStrike" kern="0" cap="none" spc="-10" normalizeH="0" baseline="0" noProof="0" dirty="0">
                <a:ln>
                  <a:noFill/>
                </a:ln>
                <a:solidFill>
                  <a:sysClr val="windowText" lastClr="000000"/>
                </a:solidFill>
                <a:effectLst/>
                <a:uLnTx/>
                <a:uFillTx/>
                <a:latin typeface="Calibri"/>
                <a:cs typeface="Calibri"/>
              </a:rPr>
              <a:t>installed.</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0384" y="2191778"/>
            <a:ext cx="2990850" cy="635635"/>
          </a:xfrm>
          <a:prstGeom prst="rect">
            <a:avLst/>
          </a:prstGeom>
        </p:spPr>
        <p:txBody>
          <a:bodyPr vert="horz" wrap="square" lIns="0" tIns="12700" rIns="0" bIns="0" rtlCol="0">
            <a:spAutoFit/>
          </a:bodyPr>
          <a:lstStyle/>
          <a:p>
            <a:pPr marL="12700">
              <a:lnSpc>
                <a:spcPct val="100000"/>
              </a:lnSpc>
              <a:spcBef>
                <a:spcPts val="100"/>
              </a:spcBef>
            </a:pPr>
            <a:r>
              <a:rPr sz="4000" dirty="0"/>
              <a:t>THANK </a:t>
            </a:r>
            <a:r>
              <a:rPr sz="4000" spc="-25" dirty="0"/>
              <a:t>YOU</a:t>
            </a:r>
            <a:endParaRPr sz="4000"/>
          </a:p>
        </p:txBody>
      </p:sp>
      <p:pic>
        <p:nvPicPr>
          <p:cNvPr id="3" name="object 3"/>
          <p:cNvPicPr/>
          <p:nvPr/>
        </p:nvPicPr>
        <p:blipFill>
          <a:blip r:embed="rId2" cstate="print"/>
          <a:stretch>
            <a:fillRect/>
          </a:stretch>
        </p:blipFill>
        <p:spPr>
          <a:xfrm>
            <a:off x="4908041" y="3698748"/>
            <a:ext cx="2136647" cy="85039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normAutofit/>
          </a:bodyPr>
          <a:lstStyle/>
          <a:p>
            <a:r>
              <a:rPr lang="en-US" dirty="0"/>
              <a:t>Stakeholder Presentations</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PG&amp;E</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72729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12700">
              <a:lnSpc>
                <a:spcPct val="100000"/>
              </a:lnSpc>
              <a:spcBef>
                <a:spcPts val="105"/>
              </a:spcBef>
            </a:pPr>
            <a:r>
              <a:rPr spc="-10" dirty="0"/>
              <a:t>10,000-</a:t>
            </a:r>
            <a:r>
              <a:rPr dirty="0"/>
              <a:t>Mile</a:t>
            </a:r>
            <a:r>
              <a:rPr spc="-75" dirty="0"/>
              <a:t> </a:t>
            </a:r>
            <a:r>
              <a:rPr dirty="0"/>
              <a:t>Undergrounding</a:t>
            </a:r>
            <a:r>
              <a:rPr spc="-70" dirty="0"/>
              <a:t> </a:t>
            </a:r>
            <a:r>
              <a:rPr spc="-10" dirty="0"/>
              <a:t>Program</a:t>
            </a:r>
          </a:p>
          <a:p>
            <a:pPr marL="12700" marR="3299460">
              <a:lnSpc>
                <a:spcPct val="100000"/>
              </a:lnSpc>
              <a:spcBef>
                <a:spcPts val="95"/>
              </a:spcBef>
            </a:pPr>
            <a:r>
              <a:rPr sz="2800" spc="-10" dirty="0"/>
              <a:t>California</a:t>
            </a:r>
            <a:r>
              <a:rPr sz="2800" spc="-65" dirty="0"/>
              <a:t> </a:t>
            </a:r>
            <a:r>
              <a:rPr sz="2800" dirty="0"/>
              <a:t>Public</a:t>
            </a:r>
            <a:r>
              <a:rPr sz="2800" spc="-95" dirty="0"/>
              <a:t> </a:t>
            </a:r>
            <a:r>
              <a:rPr sz="2800" dirty="0"/>
              <a:t>Utilities</a:t>
            </a:r>
            <a:r>
              <a:rPr sz="2800" spc="-80" dirty="0"/>
              <a:t> </a:t>
            </a:r>
            <a:r>
              <a:rPr sz="2800" spc="-10" dirty="0"/>
              <a:t>Commission </a:t>
            </a:r>
            <a:r>
              <a:rPr sz="2800" dirty="0"/>
              <a:t>Rule</a:t>
            </a:r>
            <a:r>
              <a:rPr sz="2800" spc="-45" dirty="0"/>
              <a:t> </a:t>
            </a:r>
            <a:r>
              <a:rPr sz="2800" dirty="0"/>
              <a:t>20</a:t>
            </a:r>
            <a:r>
              <a:rPr sz="2800" spc="-20" dirty="0"/>
              <a:t> </a:t>
            </a:r>
            <a:r>
              <a:rPr sz="2800" dirty="0"/>
              <a:t>Phase</a:t>
            </a:r>
            <a:r>
              <a:rPr sz="2800" spc="-40" dirty="0"/>
              <a:t> </a:t>
            </a:r>
            <a:r>
              <a:rPr sz="2800" dirty="0"/>
              <a:t>II</a:t>
            </a:r>
            <a:r>
              <a:rPr sz="2800" spc="-35" dirty="0"/>
              <a:t> </a:t>
            </a:r>
            <a:r>
              <a:rPr sz="2800" spc="-10" dirty="0"/>
              <a:t>Workshop</a:t>
            </a:r>
            <a:endParaRPr sz="2800"/>
          </a:p>
        </p:txBody>
      </p:sp>
      <p:sp>
        <p:nvSpPr>
          <p:cNvPr id="3" name="object 3"/>
          <p:cNvSpPr txBox="1"/>
          <p:nvPr/>
        </p:nvSpPr>
        <p:spPr>
          <a:xfrm>
            <a:off x="1868170" y="4755337"/>
            <a:ext cx="273621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FFFFFF"/>
                </a:solidFill>
                <a:latin typeface="Calibri"/>
                <a:cs typeface="Calibri"/>
              </a:rPr>
              <a:t>November</a:t>
            </a:r>
            <a:r>
              <a:rPr sz="2800" b="1" spc="-40" dirty="0">
                <a:solidFill>
                  <a:srgbClr val="FFFFFF"/>
                </a:solidFill>
                <a:latin typeface="Calibri"/>
                <a:cs typeface="Calibri"/>
              </a:rPr>
              <a:t> </a:t>
            </a:r>
            <a:r>
              <a:rPr sz="2800" b="1" dirty="0">
                <a:solidFill>
                  <a:srgbClr val="FFFFFF"/>
                </a:solidFill>
                <a:latin typeface="Calibri"/>
                <a:cs typeface="Calibri"/>
              </a:rPr>
              <a:t>8,</a:t>
            </a:r>
            <a:r>
              <a:rPr sz="2800" b="1" spc="-50" dirty="0">
                <a:solidFill>
                  <a:srgbClr val="FFFFFF"/>
                </a:solidFill>
                <a:latin typeface="Calibri"/>
                <a:cs typeface="Calibri"/>
              </a:rPr>
              <a:t> </a:t>
            </a:r>
            <a:r>
              <a:rPr sz="2800" b="1" spc="-20" dirty="0">
                <a:solidFill>
                  <a:srgbClr val="FFFFFF"/>
                </a:solidFill>
                <a:latin typeface="Calibri"/>
                <a:cs typeface="Calibri"/>
              </a:rPr>
              <a:t>2022</a:t>
            </a:r>
            <a:endParaRPr sz="28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99794" y="385063"/>
            <a:ext cx="777367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30" normalizeH="0" baseline="0" noProof="0" dirty="0">
                <a:ln>
                  <a:noFill/>
                </a:ln>
                <a:solidFill>
                  <a:srgbClr val="FFFFFF"/>
                </a:solidFill>
                <a:effectLst/>
                <a:uLnTx/>
                <a:uFillTx/>
                <a:latin typeface="Calibri"/>
                <a:cs typeface="Calibri"/>
              </a:rPr>
              <a:t>Drought-</a:t>
            </a:r>
            <a:r>
              <a:rPr kumimoji="0" sz="2800" b="1" i="0" u="none" strike="noStrike" kern="0" cap="none" spc="-10" normalizeH="0" baseline="0" noProof="0" dirty="0">
                <a:ln>
                  <a:noFill/>
                </a:ln>
                <a:solidFill>
                  <a:srgbClr val="FFFFFF"/>
                </a:solidFill>
                <a:effectLst/>
                <a:uLnTx/>
                <a:uFillTx/>
                <a:latin typeface="Calibri"/>
                <a:cs typeface="Calibri"/>
              </a:rPr>
              <a:t>Intensified</a:t>
            </a:r>
            <a:r>
              <a:rPr kumimoji="0" sz="2800" b="1" i="0" u="none" strike="noStrike" kern="0" cap="none" spc="-25"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Wildfire</a:t>
            </a:r>
            <a:r>
              <a:rPr kumimoji="0" sz="2800" b="1" i="0" u="none" strike="noStrike" kern="0" cap="none" spc="-40"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Risk</a:t>
            </a:r>
            <a:r>
              <a:rPr kumimoji="0" sz="2800" b="1" i="0" u="none" strike="noStrike" kern="0" cap="none" spc="-60"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in</a:t>
            </a:r>
            <a:r>
              <a:rPr kumimoji="0" sz="2800" b="1" i="0" u="none" strike="noStrike" kern="0" cap="none" spc="-65"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Our</a:t>
            </a:r>
            <a:r>
              <a:rPr kumimoji="0" sz="2800" b="1" i="0" u="none" strike="noStrike" kern="0" cap="none" spc="-60"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Service</a:t>
            </a:r>
            <a:r>
              <a:rPr kumimoji="0" sz="2800" b="1" i="0" u="none" strike="noStrike" kern="0" cap="none" spc="-35" normalizeH="0" baseline="0" noProof="0" dirty="0">
                <a:ln>
                  <a:noFill/>
                </a:ln>
                <a:solidFill>
                  <a:srgbClr val="FFFFFF"/>
                </a:solidFill>
                <a:effectLst/>
                <a:uLnTx/>
                <a:uFillTx/>
                <a:latin typeface="Calibri"/>
                <a:cs typeface="Calibri"/>
              </a:rPr>
              <a:t> </a:t>
            </a:r>
            <a:r>
              <a:rPr kumimoji="0" sz="2800" b="1" i="0" u="none" strike="noStrike" kern="0" cap="none" spc="-20" normalizeH="0" baseline="0" noProof="0" dirty="0">
                <a:ln>
                  <a:noFill/>
                </a:ln>
                <a:solidFill>
                  <a:srgbClr val="FFFFFF"/>
                </a:solidFill>
                <a:effectLst/>
                <a:uLnTx/>
                <a:uFillTx/>
                <a:latin typeface="Calibri"/>
                <a:cs typeface="Calibri"/>
              </a:rPr>
              <a:t>Area</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p:nvPr/>
        </p:nvSpPr>
        <p:spPr>
          <a:xfrm>
            <a:off x="4165346" y="1297432"/>
            <a:ext cx="0" cy="4297680"/>
          </a:xfrm>
          <a:custGeom>
            <a:avLst/>
            <a:gdLst/>
            <a:ahLst/>
            <a:cxnLst/>
            <a:rect l="l" t="t" r="r" b="b"/>
            <a:pathLst>
              <a:path h="4297680">
                <a:moveTo>
                  <a:pt x="0" y="0"/>
                </a:moveTo>
                <a:lnTo>
                  <a:pt x="0" y="4297667"/>
                </a:lnTo>
              </a:path>
            </a:pathLst>
          </a:custGeom>
          <a:ln w="28575">
            <a:solidFill>
              <a:srgbClr val="7E7E7E"/>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8026654" y="1297432"/>
            <a:ext cx="0" cy="4297680"/>
          </a:xfrm>
          <a:custGeom>
            <a:avLst/>
            <a:gdLst/>
            <a:ahLst/>
            <a:cxnLst/>
            <a:rect l="l" t="t" r="r" b="b"/>
            <a:pathLst>
              <a:path h="4297680">
                <a:moveTo>
                  <a:pt x="0" y="0"/>
                </a:moveTo>
                <a:lnTo>
                  <a:pt x="0" y="4297667"/>
                </a:lnTo>
              </a:path>
            </a:pathLst>
          </a:custGeom>
          <a:ln w="28575">
            <a:solidFill>
              <a:srgbClr val="7E7E7E"/>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aphicFrame>
        <p:nvGraphicFramePr>
          <p:cNvPr id="5" name="object 5"/>
          <p:cNvGraphicFramePr>
            <a:graphicFrameLocks noGrp="1"/>
          </p:cNvGraphicFramePr>
          <p:nvPr/>
        </p:nvGraphicFramePr>
        <p:xfrm>
          <a:off x="1792223" y="1419352"/>
          <a:ext cx="8609964" cy="406400"/>
        </p:xfrm>
        <a:graphic>
          <a:graphicData uri="http://schemas.openxmlformats.org/drawingml/2006/table">
            <a:tbl>
              <a:tblPr firstRow="1" bandRow="1">
                <a:tableStyleId>{2D5ABB26-0587-4C30-8999-92F81FD0307C}</a:tableStyleId>
              </a:tblPr>
              <a:tblGrid>
                <a:gridCol w="2372995">
                  <a:extLst>
                    <a:ext uri="{9D8B030D-6E8A-4147-A177-3AD203B41FA5}">
                      <a16:colId xmlns:a16="http://schemas.microsoft.com/office/drawing/2014/main" val="20000"/>
                    </a:ext>
                  </a:extLst>
                </a:gridCol>
                <a:gridCol w="3861434">
                  <a:extLst>
                    <a:ext uri="{9D8B030D-6E8A-4147-A177-3AD203B41FA5}">
                      <a16:colId xmlns:a16="http://schemas.microsoft.com/office/drawing/2014/main" val="20001"/>
                    </a:ext>
                  </a:extLst>
                </a:gridCol>
                <a:gridCol w="2375535">
                  <a:extLst>
                    <a:ext uri="{9D8B030D-6E8A-4147-A177-3AD203B41FA5}">
                      <a16:colId xmlns:a16="http://schemas.microsoft.com/office/drawing/2014/main" val="20002"/>
                    </a:ext>
                  </a:extLst>
                </a:gridCol>
              </a:tblGrid>
              <a:tr h="406400">
                <a:tc>
                  <a:txBody>
                    <a:bodyPr/>
                    <a:lstStyle/>
                    <a:p>
                      <a:pPr marL="31750">
                        <a:lnSpc>
                          <a:spcPts val="3045"/>
                        </a:lnSpc>
                      </a:pPr>
                      <a:r>
                        <a:rPr sz="3200" b="1" spc="-20" dirty="0">
                          <a:latin typeface="Calibri"/>
                          <a:cs typeface="Calibri"/>
                        </a:rPr>
                        <a:t>2020</a:t>
                      </a:r>
                      <a:endParaRPr sz="3200">
                        <a:latin typeface="Calibri"/>
                        <a:cs typeface="Calibri"/>
                      </a:endParaRPr>
                    </a:p>
                  </a:txBody>
                  <a:tcPr marL="0" marR="0" marT="0" marB="0"/>
                </a:tc>
                <a:tc>
                  <a:txBody>
                    <a:bodyPr/>
                    <a:lstStyle/>
                    <a:p>
                      <a:pPr marL="2540" algn="ctr">
                        <a:lnSpc>
                          <a:spcPts val="3045"/>
                        </a:lnSpc>
                      </a:pPr>
                      <a:r>
                        <a:rPr sz="3200" b="1" spc="-20" dirty="0">
                          <a:latin typeface="Calibri"/>
                          <a:cs typeface="Calibri"/>
                        </a:rPr>
                        <a:t>2021</a:t>
                      </a:r>
                      <a:endParaRPr sz="3200">
                        <a:latin typeface="Calibri"/>
                        <a:cs typeface="Calibri"/>
                      </a:endParaRPr>
                    </a:p>
                  </a:txBody>
                  <a:tcPr marL="0" marR="0" marT="0" marB="0"/>
                </a:tc>
                <a:tc>
                  <a:txBody>
                    <a:bodyPr/>
                    <a:lstStyle/>
                    <a:p>
                      <a:pPr marL="1520190">
                        <a:lnSpc>
                          <a:spcPts val="3045"/>
                        </a:lnSpc>
                      </a:pPr>
                      <a:r>
                        <a:rPr sz="3200" b="1" spc="-20" dirty="0">
                          <a:latin typeface="Calibri"/>
                          <a:cs typeface="Calibri"/>
                        </a:rPr>
                        <a:t>2022</a:t>
                      </a:r>
                      <a:endParaRPr sz="320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pic>
        <p:nvPicPr>
          <p:cNvPr id="6" name="object 6"/>
          <p:cNvPicPr/>
          <p:nvPr/>
        </p:nvPicPr>
        <p:blipFill>
          <a:blip r:embed="rId2" cstate="print"/>
          <a:stretch>
            <a:fillRect/>
          </a:stretch>
        </p:blipFill>
        <p:spPr>
          <a:xfrm>
            <a:off x="5666838" y="2147597"/>
            <a:ext cx="2139640" cy="3158644"/>
          </a:xfrm>
          <a:prstGeom prst="rect">
            <a:avLst/>
          </a:prstGeom>
        </p:spPr>
      </p:pic>
      <p:pic>
        <p:nvPicPr>
          <p:cNvPr id="7" name="object 7"/>
          <p:cNvPicPr/>
          <p:nvPr/>
        </p:nvPicPr>
        <p:blipFill>
          <a:blip r:embed="rId3" cstate="print"/>
          <a:stretch>
            <a:fillRect/>
          </a:stretch>
        </p:blipFill>
        <p:spPr>
          <a:xfrm>
            <a:off x="9639844" y="2149121"/>
            <a:ext cx="2138246" cy="3139616"/>
          </a:xfrm>
          <a:prstGeom prst="rect">
            <a:avLst/>
          </a:prstGeom>
        </p:spPr>
      </p:pic>
      <p:pic>
        <p:nvPicPr>
          <p:cNvPr id="8" name="object 8"/>
          <p:cNvPicPr/>
          <p:nvPr/>
        </p:nvPicPr>
        <p:blipFill>
          <a:blip r:embed="rId4" cstate="print"/>
          <a:stretch>
            <a:fillRect/>
          </a:stretch>
        </p:blipFill>
        <p:spPr>
          <a:xfrm>
            <a:off x="1849157" y="2149082"/>
            <a:ext cx="2138246" cy="3138162"/>
          </a:xfrm>
          <a:prstGeom prst="rect">
            <a:avLst/>
          </a:prstGeom>
        </p:spPr>
      </p:pic>
      <p:sp>
        <p:nvSpPr>
          <p:cNvPr id="9" name="object 9"/>
          <p:cNvSpPr txBox="1"/>
          <p:nvPr/>
        </p:nvSpPr>
        <p:spPr>
          <a:xfrm>
            <a:off x="455066" y="2108961"/>
            <a:ext cx="1414780" cy="1945639"/>
          </a:xfrm>
          <a:prstGeom prst="rect">
            <a:avLst/>
          </a:prstGeom>
        </p:spPr>
        <p:txBody>
          <a:bodyPr vert="horz" wrap="square" lIns="0" tIns="12700" rIns="0" bIns="0" rtlCol="0">
            <a:spAutoFit/>
          </a:bodyPr>
          <a:lstStyle/>
          <a:p>
            <a:pPr marL="38100" marR="0" lvl="0" indent="0" defTabSz="914400" eaLnBrk="1" fontAlgn="auto" latinLnBrk="0" hangingPunct="1">
              <a:lnSpc>
                <a:spcPts val="5390"/>
              </a:lnSpc>
              <a:spcBef>
                <a:spcPts val="100"/>
              </a:spcBef>
              <a:spcAft>
                <a:spcPts val="0"/>
              </a:spcAft>
              <a:buClrTx/>
              <a:buSzTx/>
              <a:buFontTx/>
              <a:buNone/>
              <a:tabLst/>
              <a:defRPr/>
            </a:pPr>
            <a:r>
              <a:rPr kumimoji="0" sz="4800" b="1" i="0" u="none" strike="noStrike" kern="0" cap="none" spc="-25" normalizeH="0" baseline="0" noProof="0" dirty="0">
                <a:ln>
                  <a:noFill/>
                </a:ln>
                <a:solidFill>
                  <a:sysClr val="windowText" lastClr="000000"/>
                </a:solidFill>
                <a:effectLst/>
                <a:uLnTx/>
                <a:uFillTx/>
                <a:latin typeface="Calibri"/>
                <a:cs typeface="Calibri"/>
              </a:rPr>
              <a:t>47</a:t>
            </a:r>
            <a:r>
              <a:rPr kumimoji="0" sz="4800" b="1" i="0" u="none" strike="noStrike" kern="0" cap="none" spc="-37" normalizeH="0" baseline="25173" noProof="0" dirty="0">
                <a:ln>
                  <a:noFill/>
                </a:ln>
                <a:solidFill>
                  <a:sysClr val="windowText" lastClr="000000"/>
                </a:solidFill>
                <a:effectLst/>
                <a:uLnTx/>
                <a:uFillTx/>
                <a:latin typeface="Calibri"/>
                <a:cs typeface="Calibri"/>
              </a:rPr>
              <a:t>%</a:t>
            </a:r>
            <a:endParaRPr kumimoji="0" sz="4800" b="0" i="0" u="none" strike="noStrike" kern="0" cap="none" spc="0" normalizeH="0" baseline="25173"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ts val="171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of </a:t>
            </a:r>
            <a:r>
              <a:rPr kumimoji="0" sz="1800" b="1" i="0" u="none" strike="noStrike" kern="0" cap="none" spc="-10" normalizeH="0" baseline="0" noProof="0" dirty="0">
                <a:ln>
                  <a:noFill/>
                </a:ln>
                <a:solidFill>
                  <a:sysClr val="windowText" lastClr="000000"/>
                </a:solidFill>
                <a:effectLst/>
                <a:uLnTx/>
                <a:uFillTx/>
                <a:latin typeface="Calibri"/>
                <a:cs typeface="Calibri"/>
              </a:rPr>
              <a:t>acreage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8100" marR="50165" lvl="0" indent="0" defTabSz="914400" eaLnBrk="1" fontAlgn="auto" latinLnBrk="0" hangingPunct="1">
              <a:lnSpc>
                <a:spcPts val="1980"/>
              </a:lnSpc>
              <a:spcBef>
                <a:spcPts val="13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burned</a:t>
            </a:r>
            <a:r>
              <a:rPr kumimoji="0" sz="1800" b="1"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by </a:t>
            </a:r>
            <a:r>
              <a:rPr kumimoji="0" sz="1600" b="0" i="0" u="none" strike="noStrike" kern="0" cap="none" spc="0" normalizeH="0" baseline="0" noProof="0" dirty="0">
                <a:ln>
                  <a:noFill/>
                </a:ln>
                <a:solidFill>
                  <a:sysClr val="windowText" lastClr="000000"/>
                </a:solidFill>
                <a:effectLst/>
                <a:uLnTx/>
                <a:uFillTx/>
                <a:latin typeface="Calibri"/>
                <a:cs typeface="Calibri"/>
              </a:rPr>
              <a:t>wildfires</a:t>
            </a:r>
            <a:r>
              <a:rPr kumimoji="0" sz="1600" b="0" i="0" u="none" strike="noStrike" kern="0" cap="none" spc="-8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ignited</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ts val="1914"/>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on</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non-</a:t>
            </a:r>
            <a:r>
              <a:rPr kumimoji="0" sz="1600" b="0" i="0" u="none" strike="noStrike" kern="0" cap="none" spc="0" normalizeH="0" baseline="0" noProof="0" dirty="0">
                <a:ln>
                  <a:noFill/>
                </a:ln>
                <a:solidFill>
                  <a:sysClr val="windowText" lastClr="000000"/>
                </a:solidFill>
                <a:effectLst/>
                <a:uLnTx/>
                <a:uFillTx/>
                <a:latin typeface="Calibri"/>
                <a:cs typeface="Calibri"/>
              </a:rPr>
              <a:t>Red</a:t>
            </a:r>
            <a:r>
              <a:rPr kumimoji="0" sz="1600" b="0" i="0" u="none" strike="noStrike" kern="0" cap="none" spc="-1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Flag</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ct val="100000"/>
              </a:lnSpc>
              <a:spcBef>
                <a:spcPts val="9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Warning</a:t>
            </a:r>
            <a:r>
              <a:rPr kumimoji="0" sz="1600" b="0" i="0" u="none" strike="noStrike" kern="0" cap="none" spc="-6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days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4329557" y="2080005"/>
            <a:ext cx="966469" cy="756920"/>
          </a:xfrm>
          <a:prstGeom prst="rect">
            <a:avLst/>
          </a:prstGeom>
        </p:spPr>
        <p:txBody>
          <a:bodyPr vert="horz" wrap="square" lIns="0" tIns="12700" rIns="0" bIns="0" rtlCol="0">
            <a:spAutoFit/>
          </a:bodyPr>
          <a:lstStyle/>
          <a:p>
            <a:pPr marL="25400">
              <a:lnSpc>
                <a:spcPct val="100000"/>
              </a:lnSpc>
              <a:spcBef>
                <a:spcPts val="100"/>
              </a:spcBef>
            </a:pPr>
            <a:r>
              <a:rPr sz="4800" spc="-25" dirty="0">
                <a:solidFill>
                  <a:srgbClr val="000000"/>
                </a:solidFill>
              </a:rPr>
              <a:t>95</a:t>
            </a:r>
            <a:r>
              <a:rPr sz="4800" spc="-37" baseline="25173" dirty="0">
                <a:solidFill>
                  <a:srgbClr val="000000"/>
                </a:solidFill>
              </a:rPr>
              <a:t>%</a:t>
            </a:r>
            <a:endParaRPr sz="4800" baseline="25173"/>
          </a:p>
        </p:txBody>
      </p:sp>
      <p:sp>
        <p:nvSpPr>
          <p:cNvPr id="11" name="object 11"/>
          <p:cNvSpPr txBox="1"/>
          <p:nvPr/>
        </p:nvSpPr>
        <p:spPr>
          <a:xfrm>
            <a:off x="4342257" y="2717038"/>
            <a:ext cx="1363345" cy="1308735"/>
          </a:xfrm>
          <a:prstGeom prst="rect">
            <a:avLst/>
          </a:prstGeom>
        </p:spPr>
        <p:txBody>
          <a:bodyPr vert="horz" wrap="square" lIns="0" tIns="11430" rIns="0" bIns="0" rtlCol="0">
            <a:spAutoFit/>
          </a:bodyPr>
          <a:lstStyle/>
          <a:p>
            <a:pPr marL="12700" marR="5080" lvl="0" indent="0" defTabSz="914400" eaLnBrk="1" fontAlgn="auto" latinLnBrk="0" hangingPunct="1">
              <a:lnSpc>
                <a:spcPct val="100499"/>
              </a:lnSpc>
              <a:spcBef>
                <a:spcPts val="9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of </a:t>
            </a:r>
            <a:r>
              <a:rPr kumimoji="0" sz="1800" b="1" i="0" u="none" strike="noStrike" kern="0" cap="none" spc="-10" normalizeH="0" baseline="0" noProof="0" dirty="0">
                <a:ln>
                  <a:noFill/>
                </a:ln>
                <a:solidFill>
                  <a:sysClr val="windowText" lastClr="000000"/>
                </a:solidFill>
                <a:effectLst/>
                <a:uLnTx/>
                <a:uFillTx/>
                <a:latin typeface="Calibri"/>
                <a:cs typeface="Calibri"/>
              </a:rPr>
              <a:t>acreage </a:t>
            </a:r>
            <a:r>
              <a:rPr kumimoji="0" sz="1800" b="1" i="0" u="none" strike="noStrike" kern="0" cap="none" spc="0" normalizeH="0" baseline="0" noProof="0" dirty="0">
                <a:ln>
                  <a:noFill/>
                </a:ln>
                <a:solidFill>
                  <a:sysClr val="windowText" lastClr="000000"/>
                </a:solidFill>
                <a:effectLst/>
                <a:uLnTx/>
                <a:uFillTx/>
                <a:latin typeface="Calibri"/>
                <a:cs typeface="Calibri"/>
              </a:rPr>
              <a:t>burned</a:t>
            </a:r>
            <a:r>
              <a:rPr kumimoji="0" sz="1800" b="1"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by </a:t>
            </a:r>
            <a:r>
              <a:rPr kumimoji="0" sz="1600" b="0" i="0" u="none" strike="noStrike" kern="0" cap="none" spc="0" normalizeH="0" baseline="0" noProof="0" dirty="0">
                <a:ln>
                  <a:noFill/>
                </a:ln>
                <a:solidFill>
                  <a:sysClr val="windowText" lastClr="000000"/>
                </a:solidFill>
                <a:effectLst/>
                <a:uLnTx/>
                <a:uFillTx/>
                <a:latin typeface="Calibri"/>
                <a:cs typeface="Calibri"/>
              </a:rPr>
              <a:t>wildfires</a:t>
            </a:r>
            <a:r>
              <a:rPr kumimoji="0" sz="1600" b="0" i="0" u="none" strike="noStrike" kern="0" cap="none" spc="-8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ignited </a:t>
            </a:r>
            <a:r>
              <a:rPr kumimoji="0" sz="1600" b="0" i="0" u="none" strike="noStrike" kern="0" cap="none" spc="0" normalizeH="0" baseline="0" noProof="0" dirty="0">
                <a:ln>
                  <a:noFill/>
                </a:ln>
                <a:solidFill>
                  <a:sysClr val="windowText" lastClr="000000"/>
                </a:solidFill>
                <a:effectLst/>
                <a:uLnTx/>
                <a:uFillTx/>
                <a:latin typeface="Calibri"/>
                <a:cs typeface="Calibri"/>
              </a:rPr>
              <a:t>on</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non-</a:t>
            </a:r>
            <a:r>
              <a:rPr kumimoji="0" sz="1600" b="0" i="0" u="none" strike="noStrike" kern="0" cap="none" spc="0" normalizeH="0" baseline="0" noProof="0" dirty="0">
                <a:ln>
                  <a:noFill/>
                </a:ln>
                <a:solidFill>
                  <a:sysClr val="windowText" lastClr="000000"/>
                </a:solidFill>
                <a:effectLst/>
                <a:uLnTx/>
                <a:uFillTx/>
                <a:latin typeface="Calibri"/>
                <a:cs typeface="Calibri"/>
              </a:rPr>
              <a:t>Red</a:t>
            </a:r>
            <a:r>
              <a:rPr kumimoji="0" sz="1600" b="0" i="0" u="none" strike="noStrike" kern="0" cap="none" spc="-15"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Flag </a:t>
            </a:r>
            <a:r>
              <a:rPr kumimoji="0" sz="1600" b="0" i="0" u="none" strike="noStrike" kern="0" cap="none" spc="-10" normalizeH="0" baseline="0" noProof="0" dirty="0">
                <a:ln>
                  <a:noFill/>
                </a:ln>
                <a:solidFill>
                  <a:sysClr val="windowText" lastClr="000000"/>
                </a:solidFill>
                <a:effectLst/>
                <a:uLnTx/>
                <a:uFillTx/>
                <a:latin typeface="Calibri"/>
                <a:cs typeface="Calibri"/>
              </a:rPr>
              <a:t>Warning</a:t>
            </a:r>
            <a:r>
              <a:rPr kumimoji="0" sz="1600" b="0" i="0" u="none" strike="noStrike" kern="0" cap="none" spc="-6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days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8195818" y="2154682"/>
            <a:ext cx="1219835" cy="1866900"/>
          </a:xfrm>
          <a:prstGeom prst="rect">
            <a:avLst/>
          </a:prstGeom>
        </p:spPr>
        <p:txBody>
          <a:bodyPr vert="horz" wrap="square" lIns="0" tIns="94615" rIns="0" bIns="0" rtlCol="0">
            <a:spAutoFit/>
          </a:bodyPr>
          <a:lstStyle/>
          <a:p>
            <a:pPr marL="12700" marR="5080" lvl="0" indent="0" defTabSz="914400" eaLnBrk="1" fontAlgn="auto" latinLnBrk="0" hangingPunct="1">
              <a:lnSpc>
                <a:spcPct val="83300"/>
              </a:lnSpc>
              <a:spcBef>
                <a:spcPts val="745"/>
              </a:spcBef>
              <a:spcAft>
                <a:spcPts val="0"/>
              </a:spcAft>
              <a:buClrTx/>
              <a:buSzTx/>
              <a:buFontTx/>
              <a:buNone/>
              <a:tabLst/>
              <a:defRPr/>
            </a:pPr>
            <a:r>
              <a:rPr kumimoji="0" sz="3200" b="1" i="0" u="none" strike="noStrike" kern="0" cap="none" spc="-10" normalizeH="0" baseline="0" noProof="0" dirty="0">
                <a:ln>
                  <a:noFill/>
                </a:ln>
                <a:solidFill>
                  <a:sysClr val="windowText" lastClr="000000"/>
                </a:solidFill>
                <a:effectLst/>
                <a:uLnTx/>
                <a:uFillTx/>
                <a:latin typeface="Calibri"/>
                <a:cs typeface="Calibri"/>
              </a:rPr>
              <a:t>Driest </a:t>
            </a:r>
            <a:r>
              <a:rPr kumimoji="0" sz="3200" b="1" i="0" u="none" strike="noStrike" kern="0" cap="none" spc="0" normalizeH="0" baseline="0" noProof="0" dirty="0">
                <a:ln>
                  <a:noFill/>
                </a:ln>
                <a:solidFill>
                  <a:sysClr val="windowText" lastClr="000000"/>
                </a:solidFill>
                <a:effectLst/>
                <a:uLnTx/>
                <a:uFillTx/>
                <a:latin typeface="Calibri"/>
                <a:cs typeface="Calibri"/>
              </a:rPr>
              <a:t>year</a:t>
            </a:r>
            <a:r>
              <a:rPr kumimoji="0" sz="3200" b="1" i="0" u="none" strike="noStrike" kern="0" cap="none" spc="-20" normalizeH="0" baseline="0" noProof="0" dirty="0">
                <a:ln>
                  <a:noFill/>
                </a:ln>
                <a:solidFill>
                  <a:sysClr val="windowText" lastClr="000000"/>
                </a:solidFill>
                <a:effectLst/>
                <a:uLnTx/>
                <a:uFillTx/>
                <a:latin typeface="Calibri"/>
                <a:cs typeface="Calibri"/>
              </a:rPr>
              <a:t> </a:t>
            </a:r>
            <a:r>
              <a:rPr kumimoji="0" sz="3200" b="1" i="0" u="none" strike="noStrike" kern="0" cap="none" spc="-25" normalizeH="0" baseline="0" noProof="0" dirty="0">
                <a:ln>
                  <a:noFill/>
                </a:ln>
                <a:solidFill>
                  <a:sysClr val="windowText" lastClr="000000"/>
                </a:solidFill>
                <a:effectLst/>
                <a:uLnTx/>
                <a:uFillTx/>
                <a:latin typeface="Calibri"/>
                <a:cs typeface="Calibri"/>
              </a:rPr>
              <a:t>to </a:t>
            </a:r>
            <a:r>
              <a:rPr kumimoji="0" sz="3200" b="1" i="0" u="none" strike="noStrike" kern="0" cap="none" spc="-20" normalizeH="0" baseline="0" noProof="0" dirty="0">
                <a:ln>
                  <a:noFill/>
                </a:ln>
                <a:solidFill>
                  <a:sysClr val="windowText" lastClr="000000"/>
                </a:solidFill>
                <a:effectLst/>
                <a:uLnTx/>
                <a:uFillTx/>
                <a:latin typeface="Calibri"/>
                <a:cs typeface="Calibri"/>
              </a:rPr>
              <a:t>date</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209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over</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last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128 </a:t>
            </a:r>
            <a:r>
              <a:rPr kumimoji="0" sz="1800" b="0" i="0" u="none" strike="noStrike" kern="0" cap="none" spc="-10" normalizeH="0" baseline="0" noProof="0" dirty="0">
                <a:ln>
                  <a:noFill/>
                </a:ln>
                <a:solidFill>
                  <a:sysClr val="windowText" lastClr="000000"/>
                </a:solidFill>
                <a:effectLst/>
                <a:uLnTx/>
                <a:uFillTx/>
                <a:latin typeface="Calibri"/>
                <a:cs typeface="Calibri"/>
              </a:rPr>
              <a:t>years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1921891" y="4976876"/>
            <a:ext cx="1066165" cy="2997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900" b="0" i="1" u="none" strike="noStrike" kern="0" cap="none" spc="0" normalizeH="0" baseline="0" noProof="0" dirty="0">
                <a:ln>
                  <a:noFill/>
                </a:ln>
                <a:solidFill>
                  <a:sysClr val="windowText" lastClr="000000"/>
                </a:solidFill>
                <a:effectLst/>
                <a:uLnTx/>
                <a:uFillTx/>
                <a:latin typeface="Calibri"/>
                <a:cs typeface="Calibri"/>
              </a:rPr>
              <a:t>U.S.</a:t>
            </a:r>
            <a:r>
              <a:rPr kumimoji="0" sz="900" b="0" i="1" u="none" strike="noStrike" kern="0" cap="none" spc="-2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drought</a:t>
            </a:r>
            <a:r>
              <a:rPr kumimoji="0" sz="900" b="0" i="1" u="none" strike="noStrike" kern="0" cap="none" spc="-1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monitor</a:t>
            </a:r>
            <a:r>
              <a:rPr kumimoji="0" sz="900" b="0" i="1" u="none" strike="noStrike" kern="0" cap="none" spc="0" normalizeH="0" baseline="0" noProof="0" dirty="0">
                <a:ln>
                  <a:noFill/>
                </a:ln>
                <a:solidFill>
                  <a:sysClr val="windowText" lastClr="000000"/>
                </a:solidFill>
                <a:effectLst/>
                <a:uLnTx/>
                <a:uFillTx/>
                <a:latin typeface="Calibri"/>
                <a:cs typeface="Calibri"/>
              </a:rPr>
              <a:t> Map</a:t>
            </a:r>
            <a:r>
              <a:rPr kumimoji="0" sz="900" b="0" i="1" u="none" strike="noStrike" kern="0" cap="none" spc="-15"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as</a:t>
            </a:r>
            <a:r>
              <a:rPr kumimoji="0" sz="900" b="0" i="1" u="none" strike="noStrike" kern="0" cap="none" spc="-1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of</a:t>
            </a:r>
            <a:r>
              <a:rPr kumimoji="0" sz="900" b="0" i="1" u="none" strike="noStrike" kern="0" cap="none" spc="-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12/29/2020</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5759577" y="4976876"/>
            <a:ext cx="1008380" cy="2997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900" b="0" i="1" u="none" strike="noStrike" kern="0" cap="none" spc="0" normalizeH="0" baseline="0" noProof="0" dirty="0">
                <a:ln>
                  <a:noFill/>
                </a:ln>
                <a:solidFill>
                  <a:sysClr val="windowText" lastClr="000000"/>
                </a:solidFill>
                <a:effectLst/>
                <a:uLnTx/>
                <a:uFillTx/>
                <a:latin typeface="Calibri"/>
                <a:cs typeface="Calibri"/>
              </a:rPr>
              <a:t>U.S.</a:t>
            </a:r>
            <a:r>
              <a:rPr kumimoji="0" sz="900" b="0" i="1" u="none" strike="noStrike" kern="0" cap="none" spc="-2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drought</a:t>
            </a:r>
            <a:r>
              <a:rPr kumimoji="0" sz="900" b="0" i="1" u="none" strike="noStrike" kern="0" cap="none" spc="-1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monitor</a:t>
            </a:r>
            <a:r>
              <a:rPr kumimoji="0" sz="900" b="0" i="1" u="none" strike="noStrike" kern="0" cap="none" spc="0" normalizeH="0" baseline="0" noProof="0" dirty="0">
                <a:ln>
                  <a:noFill/>
                </a:ln>
                <a:solidFill>
                  <a:sysClr val="windowText" lastClr="000000"/>
                </a:solidFill>
                <a:effectLst/>
                <a:uLnTx/>
                <a:uFillTx/>
                <a:latin typeface="Calibri"/>
                <a:cs typeface="Calibri"/>
              </a:rPr>
              <a:t> Map</a:t>
            </a:r>
            <a:r>
              <a:rPr kumimoji="0" sz="900" b="0" i="1" u="none" strike="noStrike" kern="0" cap="none" spc="-15"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as</a:t>
            </a:r>
            <a:r>
              <a:rPr kumimoji="0" sz="900" b="0" i="1" u="none" strike="noStrike" kern="0" cap="none" spc="-1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of</a:t>
            </a:r>
            <a:r>
              <a:rPr kumimoji="0" sz="900" b="0" i="1" u="none" strike="noStrike" kern="0" cap="none" spc="-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11/2/2021</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txBox="1"/>
          <p:nvPr/>
        </p:nvSpPr>
        <p:spPr>
          <a:xfrm>
            <a:off x="9763506" y="4976876"/>
            <a:ext cx="998855" cy="2997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900" b="0" i="1" u="none" strike="noStrike" kern="0" cap="none" spc="0" normalizeH="0" baseline="0" noProof="0" dirty="0">
                <a:ln>
                  <a:noFill/>
                </a:ln>
                <a:solidFill>
                  <a:sysClr val="windowText" lastClr="000000"/>
                </a:solidFill>
                <a:effectLst/>
                <a:uLnTx/>
                <a:uFillTx/>
                <a:latin typeface="Calibri"/>
                <a:cs typeface="Calibri"/>
              </a:rPr>
              <a:t>U.S.</a:t>
            </a:r>
            <a:r>
              <a:rPr kumimoji="0" sz="900" b="0" i="1" u="none" strike="noStrike" kern="0" cap="none" spc="-2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drought</a:t>
            </a:r>
            <a:r>
              <a:rPr kumimoji="0" sz="900" b="0" i="1" u="none" strike="noStrike" kern="0" cap="none" spc="-1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monitor</a:t>
            </a:r>
            <a:r>
              <a:rPr kumimoji="0" sz="900" b="0" i="1" u="none" strike="noStrike" kern="0" cap="none" spc="0" normalizeH="0" baseline="0" noProof="0" dirty="0">
                <a:ln>
                  <a:noFill/>
                </a:ln>
                <a:solidFill>
                  <a:sysClr val="windowText" lastClr="000000"/>
                </a:solidFill>
                <a:effectLst/>
                <a:uLnTx/>
                <a:uFillTx/>
                <a:latin typeface="Calibri"/>
                <a:cs typeface="Calibri"/>
              </a:rPr>
              <a:t> Map</a:t>
            </a:r>
            <a:r>
              <a:rPr kumimoji="0" sz="900" b="0" i="1" u="none" strike="noStrike" kern="0" cap="none" spc="-25"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as</a:t>
            </a:r>
            <a:r>
              <a:rPr kumimoji="0" sz="900" b="0" i="1" u="none" strike="noStrike" kern="0" cap="none" spc="-10" normalizeH="0" baseline="0" noProof="0" dirty="0">
                <a:ln>
                  <a:noFill/>
                </a:ln>
                <a:solidFill>
                  <a:sysClr val="windowText" lastClr="000000"/>
                </a:solidFill>
                <a:effectLst/>
                <a:uLnTx/>
                <a:uFillTx/>
                <a:latin typeface="Calibri"/>
                <a:cs typeface="Calibri"/>
              </a:rPr>
              <a:t> </a:t>
            </a:r>
            <a:r>
              <a:rPr kumimoji="0" sz="900" b="0" i="1" u="none" strike="noStrike" kern="0" cap="none" spc="0" normalizeH="0" baseline="0" noProof="0" dirty="0">
                <a:ln>
                  <a:noFill/>
                </a:ln>
                <a:solidFill>
                  <a:sysClr val="windowText" lastClr="000000"/>
                </a:solidFill>
                <a:effectLst/>
                <a:uLnTx/>
                <a:uFillTx/>
                <a:latin typeface="Calibri"/>
                <a:cs typeface="Calibri"/>
              </a:rPr>
              <a:t>of</a:t>
            </a:r>
            <a:r>
              <a:rPr kumimoji="0" sz="900" b="0" i="1" u="none" strike="noStrike" kern="0" cap="none" spc="-5" normalizeH="0" baseline="0" noProof="0" dirty="0">
                <a:ln>
                  <a:noFill/>
                </a:ln>
                <a:solidFill>
                  <a:sysClr val="windowText" lastClr="000000"/>
                </a:solidFill>
                <a:effectLst/>
                <a:uLnTx/>
                <a:uFillTx/>
                <a:latin typeface="Calibri"/>
                <a:cs typeface="Calibri"/>
              </a:rPr>
              <a:t> </a:t>
            </a:r>
            <a:r>
              <a:rPr kumimoji="0" sz="900" b="0" i="1" u="none" strike="noStrike" kern="0" cap="none" spc="-10" normalizeH="0" baseline="0" noProof="0" dirty="0">
                <a:ln>
                  <a:noFill/>
                </a:ln>
                <a:solidFill>
                  <a:sysClr val="windowText" lastClr="000000"/>
                </a:solidFill>
                <a:effectLst/>
                <a:uLnTx/>
                <a:uFillTx/>
                <a:latin typeface="Calibri"/>
                <a:cs typeface="Calibri"/>
              </a:rPr>
              <a:t>8/9/2022</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grpSp>
        <p:nvGrpSpPr>
          <p:cNvPr id="16" name="object 16"/>
          <p:cNvGrpSpPr/>
          <p:nvPr/>
        </p:nvGrpSpPr>
        <p:grpSpPr>
          <a:xfrm>
            <a:off x="1925192" y="6111265"/>
            <a:ext cx="232410" cy="201295"/>
            <a:chOff x="1925192" y="6111265"/>
            <a:chExt cx="232410" cy="201295"/>
          </a:xfrm>
        </p:grpSpPr>
        <p:sp>
          <p:nvSpPr>
            <p:cNvPr id="17" name="object 17"/>
            <p:cNvSpPr/>
            <p:nvPr/>
          </p:nvSpPr>
          <p:spPr>
            <a:xfrm>
              <a:off x="1926843" y="6112852"/>
              <a:ext cx="228600" cy="198120"/>
            </a:xfrm>
            <a:custGeom>
              <a:avLst/>
              <a:gdLst/>
              <a:ahLst/>
              <a:cxnLst/>
              <a:rect l="l" t="t" r="r" b="b"/>
              <a:pathLst>
                <a:path w="228600" h="198120">
                  <a:moveTo>
                    <a:pt x="228600" y="0"/>
                  </a:moveTo>
                  <a:lnTo>
                    <a:pt x="0" y="0"/>
                  </a:lnTo>
                  <a:lnTo>
                    <a:pt x="0" y="198120"/>
                  </a:lnTo>
                  <a:lnTo>
                    <a:pt x="228600" y="198120"/>
                  </a:lnTo>
                  <a:lnTo>
                    <a:pt x="228600" y="0"/>
                  </a:lnTo>
                  <a:close/>
                </a:path>
              </a:pathLst>
            </a:custGeom>
            <a:solidFill>
              <a:srgbClr val="FCFF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1925192" y="6111265"/>
              <a:ext cx="231775" cy="201295"/>
            </a:xfrm>
            <a:custGeom>
              <a:avLst/>
              <a:gdLst/>
              <a:ahLst/>
              <a:cxnLst/>
              <a:rect l="l" t="t" r="r" b="b"/>
              <a:pathLst>
                <a:path w="231775" h="201295">
                  <a:moveTo>
                    <a:pt x="230250" y="0"/>
                  </a:moveTo>
                  <a:lnTo>
                    <a:pt x="230250" y="201295"/>
                  </a:lnTo>
                </a:path>
                <a:path w="231775" h="201295">
                  <a:moveTo>
                    <a:pt x="1650" y="0"/>
                  </a:moveTo>
                  <a:lnTo>
                    <a:pt x="1650" y="201295"/>
                  </a:lnTo>
                </a:path>
                <a:path w="231775" h="201295">
                  <a:moveTo>
                    <a:pt x="0" y="1587"/>
                  </a:moveTo>
                  <a:lnTo>
                    <a:pt x="231775" y="1587"/>
                  </a:lnTo>
                </a:path>
                <a:path w="231775" h="201295">
                  <a:moveTo>
                    <a:pt x="0" y="199707"/>
                  </a:moveTo>
                  <a:lnTo>
                    <a:pt x="231775" y="199707"/>
                  </a:lnTo>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object 19"/>
          <p:cNvGrpSpPr/>
          <p:nvPr/>
        </p:nvGrpSpPr>
        <p:grpSpPr>
          <a:xfrm>
            <a:off x="3708272" y="6111265"/>
            <a:ext cx="232410" cy="201295"/>
            <a:chOff x="3708272" y="6111265"/>
            <a:chExt cx="232410" cy="201295"/>
          </a:xfrm>
        </p:grpSpPr>
        <p:sp>
          <p:nvSpPr>
            <p:cNvPr id="20" name="object 20"/>
            <p:cNvSpPr/>
            <p:nvPr/>
          </p:nvSpPr>
          <p:spPr>
            <a:xfrm>
              <a:off x="3709923" y="6112852"/>
              <a:ext cx="228600" cy="198120"/>
            </a:xfrm>
            <a:custGeom>
              <a:avLst/>
              <a:gdLst/>
              <a:ahLst/>
              <a:cxnLst/>
              <a:rect l="l" t="t" r="r" b="b"/>
              <a:pathLst>
                <a:path w="228600" h="198120">
                  <a:moveTo>
                    <a:pt x="228600" y="0"/>
                  </a:moveTo>
                  <a:lnTo>
                    <a:pt x="0" y="0"/>
                  </a:lnTo>
                  <a:lnTo>
                    <a:pt x="0" y="198120"/>
                  </a:lnTo>
                  <a:lnTo>
                    <a:pt x="228600" y="198120"/>
                  </a:lnTo>
                  <a:lnTo>
                    <a:pt x="228600" y="0"/>
                  </a:lnTo>
                  <a:close/>
                </a:path>
              </a:pathLst>
            </a:custGeom>
            <a:solidFill>
              <a:srgbClr val="FBD27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3708272" y="6111265"/>
              <a:ext cx="231775" cy="201295"/>
            </a:xfrm>
            <a:custGeom>
              <a:avLst/>
              <a:gdLst/>
              <a:ahLst/>
              <a:cxnLst/>
              <a:rect l="l" t="t" r="r" b="b"/>
              <a:pathLst>
                <a:path w="231775" h="201295">
                  <a:moveTo>
                    <a:pt x="1650" y="0"/>
                  </a:moveTo>
                  <a:lnTo>
                    <a:pt x="1650" y="201295"/>
                  </a:lnTo>
                </a:path>
                <a:path w="231775" h="201295">
                  <a:moveTo>
                    <a:pt x="230250" y="0"/>
                  </a:moveTo>
                  <a:lnTo>
                    <a:pt x="230250" y="201295"/>
                  </a:lnTo>
                </a:path>
                <a:path w="231775" h="201295">
                  <a:moveTo>
                    <a:pt x="0" y="1587"/>
                  </a:moveTo>
                  <a:lnTo>
                    <a:pt x="231775" y="1587"/>
                  </a:lnTo>
                </a:path>
                <a:path w="231775" h="201295">
                  <a:moveTo>
                    <a:pt x="0" y="199707"/>
                  </a:moveTo>
                  <a:lnTo>
                    <a:pt x="231775" y="199707"/>
                  </a:lnTo>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object 22"/>
          <p:cNvGrpSpPr/>
          <p:nvPr/>
        </p:nvGrpSpPr>
        <p:grpSpPr>
          <a:xfrm>
            <a:off x="5674233" y="6111265"/>
            <a:ext cx="232410" cy="201295"/>
            <a:chOff x="5674233" y="6111265"/>
            <a:chExt cx="232410" cy="201295"/>
          </a:xfrm>
        </p:grpSpPr>
        <p:sp>
          <p:nvSpPr>
            <p:cNvPr id="23" name="object 23"/>
            <p:cNvSpPr/>
            <p:nvPr/>
          </p:nvSpPr>
          <p:spPr>
            <a:xfrm>
              <a:off x="5675884" y="6112852"/>
              <a:ext cx="228600" cy="198120"/>
            </a:xfrm>
            <a:custGeom>
              <a:avLst/>
              <a:gdLst/>
              <a:ahLst/>
              <a:cxnLst/>
              <a:rect l="l" t="t" r="r" b="b"/>
              <a:pathLst>
                <a:path w="228600" h="198120">
                  <a:moveTo>
                    <a:pt x="228600" y="0"/>
                  </a:moveTo>
                  <a:lnTo>
                    <a:pt x="0" y="0"/>
                  </a:lnTo>
                  <a:lnTo>
                    <a:pt x="0" y="198120"/>
                  </a:lnTo>
                  <a:lnTo>
                    <a:pt x="228600" y="198120"/>
                  </a:lnTo>
                  <a:lnTo>
                    <a:pt x="228600" y="0"/>
                  </a:lnTo>
                  <a:close/>
                </a:path>
              </a:pathLst>
            </a:custGeom>
            <a:solidFill>
              <a:srgbClr val="FFAA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5674233" y="6111265"/>
              <a:ext cx="231775" cy="201295"/>
            </a:xfrm>
            <a:custGeom>
              <a:avLst/>
              <a:gdLst/>
              <a:ahLst/>
              <a:cxnLst/>
              <a:rect l="l" t="t" r="r" b="b"/>
              <a:pathLst>
                <a:path w="231775" h="201295">
                  <a:moveTo>
                    <a:pt x="1650" y="0"/>
                  </a:moveTo>
                  <a:lnTo>
                    <a:pt x="1650" y="201295"/>
                  </a:lnTo>
                </a:path>
                <a:path w="231775" h="201295">
                  <a:moveTo>
                    <a:pt x="230250" y="0"/>
                  </a:moveTo>
                  <a:lnTo>
                    <a:pt x="230250" y="201295"/>
                  </a:lnTo>
                </a:path>
                <a:path w="231775" h="201295">
                  <a:moveTo>
                    <a:pt x="0" y="1587"/>
                  </a:moveTo>
                  <a:lnTo>
                    <a:pt x="231775" y="1587"/>
                  </a:lnTo>
                </a:path>
                <a:path w="231775" h="201295">
                  <a:moveTo>
                    <a:pt x="0" y="199707"/>
                  </a:moveTo>
                  <a:lnTo>
                    <a:pt x="231775" y="199707"/>
                  </a:lnTo>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object 25"/>
          <p:cNvGrpSpPr/>
          <p:nvPr/>
        </p:nvGrpSpPr>
        <p:grpSpPr>
          <a:xfrm>
            <a:off x="7457313" y="6111265"/>
            <a:ext cx="232410" cy="201295"/>
            <a:chOff x="7457313" y="6111265"/>
            <a:chExt cx="232410" cy="201295"/>
          </a:xfrm>
        </p:grpSpPr>
        <p:sp>
          <p:nvSpPr>
            <p:cNvPr id="26" name="object 26"/>
            <p:cNvSpPr/>
            <p:nvPr/>
          </p:nvSpPr>
          <p:spPr>
            <a:xfrm>
              <a:off x="7458964" y="6112852"/>
              <a:ext cx="228600" cy="198120"/>
            </a:xfrm>
            <a:custGeom>
              <a:avLst/>
              <a:gdLst/>
              <a:ahLst/>
              <a:cxnLst/>
              <a:rect l="l" t="t" r="r" b="b"/>
              <a:pathLst>
                <a:path w="228600" h="198120">
                  <a:moveTo>
                    <a:pt x="228600" y="0"/>
                  </a:moveTo>
                  <a:lnTo>
                    <a:pt x="0" y="0"/>
                  </a:lnTo>
                  <a:lnTo>
                    <a:pt x="0" y="198120"/>
                  </a:lnTo>
                  <a:lnTo>
                    <a:pt x="228600" y="198120"/>
                  </a:lnTo>
                  <a:lnTo>
                    <a:pt x="228600" y="0"/>
                  </a:lnTo>
                  <a:close/>
                </a:path>
              </a:pathLst>
            </a:custGeom>
            <a:solidFill>
              <a:srgbClr val="E6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457313" y="6111265"/>
              <a:ext cx="231775" cy="201295"/>
            </a:xfrm>
            <a:custGeom>
              <a:avLst/>
              <a:gdLst/>
              <a:ahLst/>
              <a:cxnLst/>
              <a:rect l="l" t="t" r="r" b="b"/>
              <a:pathLst>
                <a:path w="231775" h="201295">
                  <a:moveTo>
                    <a:pt x="1650" y="0"/>
                  </a:moveTo>
                  <a:lnTo>
                    <a:pt x="1650" y="201295"/>
                  </a:lnTo>
                </a:path>
                <a:path w="231775" h="201295">
                  <a:moveTo>
                    <a:pt x="230250" y="0"/>
                  </a:moveTo>
                  <a:lnTo>
                    <a:pt x="230250" y="201295"/>
                  </a:lnTo>
                </a:path>
                <a:path w="231775" h="201295">
                  <a:moveTo>
                    <a:pt x="0" y="1587"/>
                  </a:moveTo>
                  <a:lnTo>
                    <a:pt x="231775" y="1587"/>
                  </a:lnTo>
                </a:path>
                <a:path w="231775" h="201295">
                  <a:moveTo>
                    <a:pt x="0" y="199707"/>
                  </a:moveTo>
                  <a:lnTo>
                    <a:pt x="231775" y="199707"/>
                  </a:lnTo>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object 28"/>
          <p:cNvGrpSpPr/>
          <p:nvPr/>
        </p:nvGrpSpPr>
        <p:grpSpPr>
          <a:xfrm>
            <a:off x="9331832" y="6111265"/>
            <a:ext cx="232410" cy="201295"/>
            <a:chOff x="9331832" y="6111265"/>
            <a:chExt cx="232410" cy="201295"/>
          </a:xfrm>
        </p:grpSpPr>
        <p:sp>
          <p:nvSpPr>
            <p:cNvPr id="29" name="object 29"/>
            <p:cNvSpPr/>
            <p:nvPr/>
          </p:nvSpPr>
          <p:spPr>
            <a:xfrm>
              <a:off x="9333483" y="6112852"/>
              <a:ext cx="228600" cy="198120"/>
            </a:xfrm>
            <a:custGeom>
              <a:avLst/>
              <a:gdLst/>
              <a:ahLst/>
              <a:cxnLst/>
              <a:rect l="l" t="t" r="r" b="b"/>
              <a:pathLst>
                <a:path w="228600" h="198120">
                  <a:moveTo>
                    <a:pt x="228600" y="0"/>
                  </a:moveTo>
                  <a:lnTo>
                    <a:pt x="0" y="0"/>
                  </a:lnTo>
                  <a:lnTo>
                    <a:pt x="0" y="198120"/>
                  </a:lnTo>
                  <a:lnTo>
                    <a:pt x="228600" y="198120"/>
                  </a:lnTo>
                  <a:lnTo>
                    <a:pt x="228600" y="0"/>
                  </a:lnTo>
                  <a:close/>
                </a:path>
              </a:pathLst>
            </a:custGeom>
            <a:solidFill>
              <a:srgbClr val="73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9331832" y="6111265"/>
              <a:ext cx="231775" cy="201295"/>
            </a:xfrm>
            <a:custGeom>
              <a:avLst/>
              <a:gdLst/>
              <a:ahLst/>
              <a:cxnLst/>
              <a:rect l="l" t="t" r="r" b="b"/>
              <a:pathLst>
                <a:path w="231775" h="201295">
                  <a:moveTo>
                    <a:pt x="1650" y="0"/>
                  </a:moveTo>
                  <a:lnTo>
                    <a:pt x="1650" y="201295"/>
                  </a:lnTo>
                </a:path>
                <a:path w="231775" h="201295">
                  <a:moveTo>
                    <a:pt x="230250" y="0"/>
                  </a:moveTo>
                  <a:lnTo>
                    <a:pt x="230250" y="201295"/>
                  </a:lnTo>
                </a:path>
                <a:path w="231775" h="201295">
                  <a:moveTo>
                    <a:pt x="0" y="1587"/>
                  </a:moveTo>
                  <a:lnTo>
                    <a:pt x="231775" y="1587"/>
                  </a:lnTo>
                </a:path>
                <a:path w="231775" h="201295">
                  <a:moveTo>
                    <a:pt x="0" y="199707"/>
                  </a:moveTo>
                  <a:lnTo>
                    <a:pt x="231775" y="199707"/>
                  </a:lnTo>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aphicFrame>
        <p:nvGraphicFramePr>
          <p:cNvPr id="31" name="object 31"/>
          <p:cNvGraphicFramePr>
            <a:graphicFrameLocks noGrp="1"/>
          </p:cNvGraphicFramePr>
          <p:nvPr/>
        </p:nvGraphicFramePr>
        <p:xfrm>
          <a:off x="2215260" y="6111265"/>
          <a:ext cx="9086213" cy="201295"/>
        </p:xfrm>
        <a:graphic>
          <a:graphicData uri="http://schemas.openxmlformats.org/drawingml/2006/table">
            <a:tbl>
              <a:tblPr firstRow="1" bandRow="1">
                <a:tableStyleId>{2D5ABB26-0587-4C30-8999-92F81FD0307C}</a:tableStyleId>
              </a:tblPr>
              <a:tblGrid>
                <a:gridCol w="1414780">
                  <a:extLst>
                    <a:ext uri="{9D8B030D-6E8A-4147-A177-3AD203B41FA5}">
                      <a16:colId xmlns:a16="http://schemas.microsoft.com/office/drawing/2014/main" val="20000"/>
                    </a:ext>
                  </a:extLst>
                </a:gridCol>
                <a:gridCol w="1975485">
                  <a:extLst>
                    <a:ext uri="{9D8B030D-6E8A-4147-A177-3AD203B41FA5}">
                      <a16:colId xmlns:a16="http://schemas.microsoft.com/office/drawing/2014/main" val="20001"/>
                    </a:ext>
                  </a:extLst>
                </a:gridCol>
                <a:gridCol w="1767839">
                  <a:extLst>
                    <a:ext uri="{9D8B030D-6E8A-4147-A177-3AD203B41FA5}">
                      <a16:colId xmlns:a16="http://schemas.microsoft.com/office/drawing/2014/main" val="20002"/>
                    </a:ext>
                  </a:extLst>
                </a:gridCol>
                <a:gridCol w="1884044">
                  <a:extLst>
                    <a:ext uri="{9D8B030D-6E8A-4147-A177-3AD203B41FA5}">
                      <a16:colId xmlns:a16="http://schemas.microsoft.com/office/drawing/2014/main" val="20003"/>
                    </a:ext>
                  </a:extLst>
                </a:gridCol>
                <a:gridCol w="2044065">
                  <a:extLst>
                    <a:ext uri="{9D8B030D-6E8A-4147-A177-3AD203B41FA5}">
                      <a16:colId xmlns:a16="http://schemas.microsoft.com/office/drawing/2014/main" val="20004"/>
                    </a:ext>
                  </a:extLst>
                </a:gridCol>
              </a:tblGrid>
              <a:tr h="201295">
                <a:tc>
                  <a:txBody>
                    <a:bodyPr/>
                    <a:lstStyle/>
                    <a:p>
                      <a:pPr marL="31750">
                        <a:lnSpc>
                          <a:spcPts val="1485"/>
                        </a:lnSpc>
                      </a:pPr>
                      <a:r>
                        <a:rPr sz="1300" dirty="0">
                          <a:latin typeface="Calibri"/>
                          <a:cs typeface="Calibri"/>
                        </a:rPr>
                        <a:t>D0:</a:t>
                      </a:r>
                      <a:r>
                        <a:rPr sz="1300" spc="-35" dirty="0">
                          <a:latin typeface="Calibri"/>
                          <a:cs typeface="Calibri"/>
                        </a:rPr>
                        <a:t> </a:t>
                      </a:r>
                      <a:r>
                        <a:rPr sz="1300" dirty="0">
                          <a:latin typeface="Calibri"/>
                          <a:cs typeface="Calibri"/>
                        </a:rPr>
                        <a:t>Abnormally</a:t>
                      </a:r>
                      <a:r>
                        <a:rPr sz="1300" spc="-30" dirty="0">
                          <a:latin typeface="Calibri"/>
                          <a:cs typeface="Calibri"/>
                        </a:rPr>
                        <a:t> </a:t>
                      </a:r>
                      <a:r>
                        <a:rPr sz="1300" spc="-25" dirty="0">
                          <a:latin typeface="Calibri"/>
                          <a:cs typeface="Calibri"/>
                        </a:rPr>
                        <a:t>dry</a:t>
                      </a:r>
                      <a:endParaRPr sz="1300">
                        <a:latin typeface="Calibri"/>
                        <a:cs typeface="Calibri"/>
                      </a:endParaRPr>
                    </a:p>
                  </a:txBody>
                  <a:tcPr marL="0" marR="0" marT="0" marB="0"/>
                </a:tc>
                <a:tc>
                  <a:txBody>
                    <a:bodyPr/>
                    <a:lstStyle/>
                    <a:p>
                      <a:pPr marL="400050">
                        <a:lnSpc>
                          <a:spcPts val="1485"/>
                        </a:lnSpc>
                      </a:pPr>
                      <a:r>
                        <a:rPr sz="1300" dirty="0">
                          <a:latin typeface="Calibri"/>
                          <a:cs typeface="Calibri"/>
                        </a:rPr>
                        <a:t>D1:</a:t>
                      </a:r>
                      <a:r>
                        <a:rPr sz="1300" spc="-30" dirty="0">
                          <a:latin typeface="Calibri"/>
                          <a:cs typeface="Calibri"/>
                        </a:rPr>
                        <a:t> </a:t>
                      </a:r>
                      <a:r>
                        <a:rPr sz="1300" spc="-10" dirty="0">
                          <a:latin typeface="Calibri"/>
                          <a:cs typeface="Calibri"/>
                        </a:rPr>
                        <a:t>Moderate</a:t>
                      </a:r>
                      <a:r>
                        <a:rPr sz="1300" spc="-25" dirty="0">
                          <a:latin typeface="Calibri"/>
                          <a:cs typeface="Calibri"/>
                        </a:rPr>
                        <a:t> </a:t>
                      </a:r>
                      <a:r>
                        <a:rPr sz="1300" spc="-10" dirty="0">
                          <a:latin typeface="Calibri"/>
                          <a:cs typeface="Calibri"/>
                        </a:rPr>
                        <a:t>drought</a:t>
                      </a:r>
                      <a:endParaRPr sz="1300">
                        <a:latin typeface="Calibri"/>
                        <a:cs typeface="Calibri"/>
                      </a:endParaRPr>
                    </a:p>
                  </a:txBody>
                  <a:tcPr marL="0" marR="0" marT="0" marB="0"/>
                </a:tc>
                <a:tc>
                  <a:txBody>
                    <a:bodyPr/>
                    <a:lstStyle/>
                    <a:p>
                      <a:pPr marL="391160">
                        <a:lnSpc>
                          <a:spcPts val="1485"/>
                        </a:lnSpc>
                      </a:pPr>
                      <a:r>
                        <a:rPr sz="1300" dirty="0">
                          <a:latin typeface="Calibri"/>
                          <a:cs typeface="Calibri"/>
                        </a:rPr>
                        <a:t>D2:</a:t>
                      </a:r>
                      <a:r>
                        <a:rPr sz="1300" spc="-35" dirty="0">
                          <a:latin typeface="Calibri"/>
                          <a:cs typeface="Calibri"/>
                        </a:rPr>
                        <a:t> </a:t>
                      </a:r>
                      <a:r>
                        <a:rPr sz="1300" dirty="0">
                          <a:latin typeface="Calibri"/>
                          <a:cs typeface="Calibri"/>
                        </a:rPr>
                        <a:t>Severe</a:t>
                      </a:r>
                      <a:r>
                        <a:rPr sz="1300" spc="-40" dirty="0">
                          <a:latin typeface="Calibri"/>
                          <a:cs typeface="Calibri"/>
                        </a:rPr>
                        <a:t> </a:t>
                      </a:r>
                      <a:r>
                        <a:rPr sz="1300" spc="-10" dirty="0">
                          <a:latin typeface="Calibri"/>
                          <a:cs typeface="Calibri"/>
                        </a:rPr>
                        <a:t>drought</a:t>
                      </a:r>
                      <a:endParaRPr sz="1300">
                        <a:latin typeface="Calibri"/>
                        <a:cs typeface="Calibri"/>
                      </a:endParaRPr>
                    </a:p>
                  </a:txBody>
                  <a:tcPr marL="0" marR="0" marT="0" marB="0"/>
                </a:tc>
                <a:tc>
                  <a:txBody>
                    <a:bodyPr/>
                    <a:lstStyle/>
                    <a:p>
                      <a:pPr marL="407034">
                        <a:lnSpc>
                          <a:spcPts val="1485"/>
                        </a:lnSpc>
                      </a:pPr>
                      <a:r>
                        <a:rPr sz="1300" dirty="0">
                          <a:latin typeface="Calibri"/>
                          <a:cs typeface="Calibri"/>
                        </a:rPr>
                        <a:t>D3:</a:t>
                      </a:r>
                      <a:r>
                        <a:rPr sz="1300" spc="-35" dirty="0">
                          <a:latin typeface="Calibri"/>
                          <a:cs typeface="Calibri"/>
                        </a:rPr>
                        <a:t> </a:t>
                      </a:r>
                      <a:r>
                        <a:rPr sz="1300" dirty="0">
                          <a:latin typeface="Calibri"/>
                          <a:cs typeface="Calibri"/>
                        </a:rPr>
                        <a:t>Extreme</a:t>
                      </a:r>
                      <a:r>
                        <a:rPr sz="1300" spc="-35" dirty="0">
                          <a:latin typeface="Calibri"/>
                          <a:cs typeface="Calibri"/>
                        </a:rPr>
                        <a:t> </a:t>
                      </a:r>
                      <a:r>
                        <a:rPr sz="1300" spc="-10" dirty="0">
                          <a:latin typeface="Calibri"/>
                          <a:cs typeface="Calibri"/>
                        </a:rPr>
                        <a:t>drought</a:t>
                      </a:r>
                      <a:endParaRPr sz="1300">
                        <a:latin typeface="Calibri"/>
                        <a:cs typeface="Calibri"/>
                      </a:endParaRPr>
                    </a:p>
                  </a:txBody>
                  <a:tcPr marL="0" marR="0" marT="0" marB="0"/>
                </a:tc>
                <a:tc>
                  <a:txBody>
                    <a:bodyPr/>
                    <a:lstStyle/>
                    <a:p>
                      <a:pPr marL="398145">
                        <a:lnSpc>
                          <a:spcPts val="1485"/>
                        </a:lnSpc>
                      </a:pPr>
                      <a:r>
                        <a:rPr sz="1300" dirty="0">
                          <a:latin typeface="Calibri"/>
                          <a:cs typeface="Calibri"/>
                        </a:rPr>
                        <a:t>D4: </a:t>
                      </a:r>
                      <a:r>
                        <a:rPr sz="1300" spc="-10" dirty="0">
                          <a:latin typeface="Calibri"/>
                          <a:cs typeface="Calibri"/>
                        </a:rPr>
                        <a:t>Exceptional</a:t>
                      </a:r>
                      <a:r>
                        <a:rPr sz="1300" dirty="0">
                          <a:latin typeface="Calibri"/>
                          <a:cs typeface="Calibri"/>
                        </a:rPr>
                        <a:t> </a:t>
                      </a:r>
                      <a:r>
                        <a:rPr sz="1300" spc="-10" dirty="0">
                          <a:latin typeface="Calibri"/>
                          <a:cs typeface="Calibri"/>
                        </a:rPr>
                        <a:t>drought</a:t>
                      </a:r>
                      <a:endParaRPr sz="130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sp>
        <p:nvSpPr>
          <p:cNvPr id="33" name="object 33"/>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47</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
        <p:nvSpPr>
          <p:cNvPr id="32" name="object 32"/>
          <p:cNvSpPr txBox="1"/>
          <p:nvPr/>
        </p:nvSpPr>
        <p:spPr>
          <a:xfrm>
            <a:off x="448767" y="6046723"/>
            <a:ext cx="129349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MAP</a:t>
            </a:r>
            <a:r>
              <a:rPr kumimoji="0" sz="1800" b="1" i="0" u="none" strike="noStrike" kern="0" cap="none" spc="-1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LEGEND</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 dirty="0"/>
              <a:t>Underground</a:t>
            </a:r>
            <a:r>
              <a:rPr spc="-50" dirty="0"/>
              <a:t> </a:t>
            </a:r>
            <a:r>
              <a:rPr dirty="0"/>
              <a:t>10,000</a:t>
            </a:r>
            <a:r>
              <a:rPr spc="-30" dirty="0"/>
              <a:t> </a:t>
            </a:r>
            <a:r>
              <a:rPr dirty="0"/>
              <a:t>Miles</a:t>
            </a:r>
            <a:r>
              <a:rPr spc="-45" dirty="0"/>
              <a:t> </a:t>
            </a:r>
            <a:r>
              <a:rPr dirty="0"/>
              <a:t>of</a:t>
            </a:r>
            <a:r>
              <a:rPr spc="-70" dirty="0"/>
              <a:t> </a:t>
            </a:r>
            <a:r>
              <a:rPr dirty="0"/>
              <a:t>Our</a:t>
            </a:r>
            <a:r>
              <a:rPr spc="-65" dirty="0"/>
              <a:t> </a:t>
            </a:r>
            <a:r>
              <a:rPr dirty="0"/>
              <a:t>Electric</a:t>
            </a:r>
            <a:r>
              <a:rPr spc="-35" dirty="0"/>
              <a:t> </a:t>
            </a:r>
            <a:r>
              <a:rPr spc="-10" dirty="0"/>
              <a:t>System</a:t>
            </a:r>
          </a:p>
        </p:txBody>
      </p:sp>
      <p:sp>
        <p:nvSpPr>
          <p:cNvPr id="3" name="object 3"/>
          <p:cNvSpPr txBox="1"/>
          <p:nvPr/>
        </p:nvSpPr>
        <p:spPr>
          <a:xfrm>
            <a:off x="6847458" y="1229944"/>
            <a:ext cx="4429760" cy="1301115"/>
          </a:xfrm>
          <a:prstGeom prst="rect">
            <a:avLst/>
          </a:prstGeom>
        </p:spPr>
        <p:txBody>
          <a:bodyPr vert="horz" wrap="square" lIns="0" tIns="107314" rIns="0" bIns="0" rtlCol="0">
            <a:spAutoFit/>
          </a:bodyPr>
          <a:lstStyle/>
          <a:p>
            <a:pPr marL="12700" marR="5080" lvl="0" indent="0" defTabSz="914400" eaLnBrk="1" fontAlgn="auto" latinLnBrk="0" hangingPunct="1">
              <a:lnSpc>
                <a:spcPct val="80700"/>
              </a:lnSpc>
              <a:spcBef>
                <a:spcPts val="844"/>
              </a:spcBef>
              <a:spcAft>
                <a:spcPts val="0"/>
              </a:spcAft>
              <a:buClrTx/>
              <a:buSzTx/>
              <a:buFontTx/>
              <a:buNone/>
              <a:tabLst/>
              <a:defRPr/>
            </a:pPr>
            <a:r>
              <a:rPr kumimoji="0" sz="3200" b="1" i="0" u="none" strike="noStrike" kern="0" cap="none" spc="0" normalizeH="0" baseline="0" noProof="0" dirty="0">
                <a:ln>
                  <a:noFill/>
                </a:ln>
                <a:solidFill>
                  <a:sysClr val="windowText" lastClr="000000"/>
                </a:solidFill>
                <a:effectLst/>
                <a:uLnTx/>
                <a:uFillTx/>
                <a:latin typeface="Calibri"/>
                <a:cs typeface="Calibri"/>
              </a:rPr>
              <a:t>PG&amp;E</a:t>
            </a:r>
            <a:r>
              <a:rPr kumimoji="0" sz="3200" b="1" i="0" u="none" strike="noStrike" kern="0" cap="none" spc="-35" normalizeH="0" baseline="0" noProof="0" dirty="0">
                <a:ln>
                  <a:noFill/>
                </a:ln>
                <a:solidFill>
                  <a:sysClr val="windowText" lastClr="000000"/>
                </a:solidFill>
                <a:effectLst/>
                <a:uLnTx/>
                <a:uFillTx/>
                <a:latin typeface="Calibri"/>
                <a:cs typeface="Calibri"/>
              </a:rPr>
              <a:t> </a:t>
            </a:r>
            <a:r>
              <a:rPr kumimoji="0" sz="3200" b="1" i="0" u="none" strike="noStrike" kern="0" cap="none" spc="0" normalizeH="0" baseline="0" noProof="0" dirty="0">
                <a:ln>
                  <a:noFill/>
                </a:ln>
                <a:solidFill>
                  <a:sysClr val="windowText" lastClr="000000"/>
                </a:solidFill>
                <a:effectLst/>
                <a:uLnTx/>
                <a:uFillTx/>
                <a:latin typeface="Calibri"/>
                <a:cs typeface="Calibri"/>
              </a:rPr>
              <a:t>has</a:t>
            </a:r>
            <a:r>
              <a:rPr kumimoji="0" sz="3200" b="1" i="0" u="none" strike="noStrike" kern="0" cap="none" spc="-55" normalizeH="0" baseline="0" noProof="0" dirty="0">
                <a:ln>
                  <a:noFill/>
                </a:ln>
                <a:solidFill>
                  <a:sysClr val="windowText" lastClr="000000"/>
                </a:solidFill>
                <a:effectLst/>
                <a:uLnTx/>
                <a:uFillTx/>
                <a:latin typeface="Calibri"/>
                <a:cs typeface="Calibri"/>
              </a:rPr>
              <a:t> </a:t>
            </a:r>
            <a:r>
              <a:rPr kumimoji="0" sz="3200" b="1" i="0" u="none" strike="noStrike" kern="0" cap="none" spc="0" normalizeH="0" baseline="0" noProof="0" dirty="0">
                <a:ln>
                  <a:noFill/>
                </a:ln>
                <a:solidFill>
                  <a:sysClr val="windowText" lastClr="000000"/>
                </a:solidFill>
                <a:effectLst/>
                <a:uLnTx/>
                <a:uFillTx/>
                <a:latin typeface="Calibri"/>
                <a:cs typeface="Calibri"/>
              </a:rPr>
              <a:t>taken</a:t>
            </a:r>
            <a:r>
              <a:rPr kumimoji="0" sz="3200" b="1" i="0" u="none" strike="noStrike" kern="0" cap="none" spc="-35" normalizeH="0" baseline="0" noProof="0" dirty="0">
                <a:ln>
                  <a:noFill/>
                </a:ln>
                <a:solidFill>
                  <a:sysClr val="windowText" lastClr="000000"/>
                </a:solidFill>
                <a:effectLst/>
                <a:uLnTx/>
                <a:uFillTx/>
                <a:latin typeface="Calibri"/>
                <a:cs typeface="Calibri"/>
              </a:rPr>
              <a:t> </a:t>
            </a:r>
            <a:r>
              <a:rPr kumimoji="0" sz="3200" b="1" i="0" u="none" strike="noStrike" kern="0" cap="none" spc="0" normalizeH="0" baseline="0" noProof="0" dirty="0">
                <a:ln>
                  <a:noFill/>
                </a:ln>
                <a:solidFill>
                  <a:sysClr val="windowText" lastClr="000000"/>
                </a:solidFill>
                <a:effectLst/>
                <a:uLnTx/>
                <a:uFillTx/>
                <a:latin typeface="Calibri"/>
                <a:cs typeface="Calibri"/>
              </a:rPr>
              <a:t>a</a:t>
            </a:r>
            <a:r>
              <a:rPr kumimoji="0" sz="3200" b="1" i="0" u="none" strike="noStrike" kern="0" cap="none" spc="-30" normalizeH="0" baseline="0" noProof="0" dirty="0">
                <a:ln>
                  <a:noFill/>
                </a:ln>
                <a:solidFill>
                  <a:sysClr val="windowText" lastClr="000000"/>
                </a:solidFill>
                <a:effectLst/>
                <a:uLnTx/>
                <a:uFillTx/>
                <a:latin typeface="Calibri"/>
                <a:cs typeface="Calibri"/>
              </a:rPr>
              <a:t> </a:t>
            </a:r>
            <a:r>
              <a:rPr kumimoji="0" sz="3200" b="1" i="0" u="none" strike="noStrike" kern="0" cap="none" spc="-10" normalizeH="0" baseline="0" noProof="0" dirty="0">
                <a:ln>
                  <a:noFill/>
                </a:ln>
                <a:solidFill>
                  <a:sysClr val="windowText" lastClr="000000"/>
                </a:solidFill>
                <a:effectLst/>
                <a:uLnTx/>
                <a:uFillTx/>
                <a:latin typeface="Calibri"/>
                <a:cs typeface="Calibri"/>
              </a:rPr>
              <a:t>stand </a:t>
            </a:r>
            <a:r>
              <a:rPr kumimoji="0" sz="3200" b="1" i="0" u="none" strike="noStrike" kern="0" cap="none" spc="0" normalizeH="0" baseline="0" noProof="0" dirty="0">
                <a:ln>
                  <a:noFill/>
                </a:ln>
                <a:solidFill>
                  <a:sysClr val="windowText" lastClr="000000"/>
                </a:solidFill>
                <a:effectLst/>
                <a:uLnTx/>
                <a:uFillTx/>
                <a:latin typeface="Calibri"/>
                <a:cs typeface="Calibri"/>
              </a:rPr>
              <a:t>that</a:t>
            </a:r>
            <a:r>
              <a:rPr kumimoji="0" sz="3200" b="1" i="0" u="none" strike="noStrike" kern="0" cap="none" spc="-130" normalizeH="0" baseline="0" noProof="0" dirty="0">
                <a:ln>
                  <a:noFill/>
                </a:ln>
                <a:solidFill>
                  <a:sysClr val="windowText" lastClr="000000"/>
                </a:solidFill>
                <a:effectLst/>
                <a:uLnTx/>
                <a:uFillTx/>
                <a:latin typeface="Calibri"/>
                <a:cs typeface="Calibri"/>
              </a:rPr>
              <a:t> </a:t>
            </a:r>
            <a:r>
              <a:rPr kumimoji="0" sz="3200" b="1" i="0" u="none" strike="noStrike" kern="0" cap="none" spc="0" normalizeH="0" baseline="0" noProof="0" dirty="0">
                <a:ln>
                  <a:noFill/>
                </a:ln>
                <a:solidFill>
                  <a:srgbClr val="E36C09"/>
                </a:solidFill>
                <a:effectLst/>
                <a:uLnTx/>
                <a:uFillTx/>
                <a:latin typeface="Calibri"/>
                <a:cs typeface="Calibri"/>
              </a:rPr>
              <a:t>catastrophic</a:t>
            </a:r>
            <a:r>
              <a:rPr kumimoji="0" sz="3200" b="1" i="0" u="none" strike="noStrike" kern="0" cap="none" spc="-105" normalizeH="0" baseline="0" noProof="0" dirty="0">
                <a:ln>
                  <a:noFill/>
                </a:ln>
                <a:solidFill>
                  <a:srgbClr val="E36C09"/>
                </a:solidFill>
                <a:effectLst/>
                <a:uLnTx/>
                <a:uFillTx/>
                <a:latin typeface="Calibri"/>
                <a:cs typeface="Calibri"/>
              </a:rPr>
              <a:t> </a:t>
            </a:r>
            <a:r>
              <a:rPr kumimoji="0" sz="3200" b="1" i="0" u="none" strike="noStrike" kern="0" cap="none" spc="-10" normalizeH="0" baseline="0" noProof="0" dirty="0">
                <a:ln>
                  <a:noFill/>
                </a:ln>
                <a:solidFill>
                  <a:srgbClr val="E36C09"/>
                </a:solidFill>
                <a:effectLst/>
                <a:uLnTx/>
                <a:uFillTx/>
                <a:latin typeface="Calibri"/>
                <a:cs typeface="Calibri"/>
              </a:rPr>
              <a:t>wildfires </a:t>
            </a:r>
            <a:r>
              <a:rPr kumimoji="0" sz="3200" b="1" i="0" u="none" strike="noStrike" kern="0" cap="none" spc="0" normalizeH="0" baseline="0" noProof="0" dirty="0">
                <a:ln>
                  <a:noFill/>
                </a:ln>
                <a:solidFill>
                  <a:srgbClr val="E36C09"/>
                </a:solidFill>
                <a:effectLst/>
                <a:uLnTx/>
                <a:uFillTx/>
                <a:latin typeface="Calibri"/>
                <a:cs typeface="Calibri"/>
              </a:rPr>
              <a:t>shall</a:t>
            </a:r>
            <a:r>
              <a:rPr kumimoji="0" sz="3200" b="1" i="0" u="none" strike="noStrike" kern="0" cap="none" spc="-10" normalizeH="0" baseline="0" noProof="0" dirty="0">
                <a:ln>
                  <a:noFill/>
                </a:ln>
                <a:solidFill>
                  <a:srgbClr val="E36C09"/>
                </a:solidFill>
                <a:effectLst/>
                <a:uLnTx/>
                <a:uFillTx/>
                <a:latin typeface="Calibri"/>
                <a:cs typeface="Calibri"/>
              </a:rPr>
              <a:t> stop</a:t>
            </a:r>
            <a:r>
              <a:rPr kumimoji="0" sz="3200" b="1" i="0" u="none" strike="noStrike" kern="0" cap="none" spc="-10" normalizeH="0" baseline="0" noProof="0" dirty="0">
                <a:ln>
                  <a:noFill/>
                </a:ln>
                <a:solidFill>
                  <a:sysClr val="windowText" lastClr="000000"/>
                </a:solidFill>
                <a:effectLst/>
                <a:uLnTx/>
                <a:uFillTx/>
                <a:latin typeface="Calibri"/>
                <a:cs typeface="Calibri"/>
              </a:rPr>
              <a:t>.</a:t>
            </a:r>
            <a:endParaRPr kumimoji="0" sz="32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6789546" y="2658313"/>
            <a:ext cx="4639310" cy="2770505"/>
          </a:xfrm>
          <a:prstGeom prst="rect">
            <a:avLst/>
          </a:prstGeom>
        </p:spPr>
        <p:txBody>
          <a:bodyPr vert="horz" wrap="square" lIns="0" tIns="13335" rIns="0" bIns="0" rtlCol="0">
            <a:spAutoFit/>
          </a:bodyPr>
          <a:lstStyle/>
          <a:p>
            <a:pPr marL="355600" marR="10160" lvl="0" indent="-343535" defTabSz="914400" eaLnBrk="1" fontAlgn="auto" latinLnBrk="0" hangingPunct="1">
              <a:lnSpc>
                <a:spcPct val="100000"/>
              </a:lnSpc>
              <a:spcBef>
                <a:spcPts val="105"/>
              </a:spcBef>
              <a:spcAft>
                <a:spcPts val="0"/>
              </a:spcAft>
              <a:buClrTx/>
              <a:buSzTx/>
              <a:buFont typeface="Wingdings"/>
              <a:buChar char=""/>
              <a:tabLst>
                <a:tab pos="355600" algn="l"/>
                <a:tab pos="356235"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Last</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year</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PG&amp;E</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announced</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major</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25" normalizeH="0" baseline="0" noProof="0" dirty="0">
                <a:ln>
                  <a:noFill/>
                </a:ln>
                <a:solidFill>
                  <a:sysClr val="windowText" lastClr="000000"/>
                </a:solidFill>
                <a:effectLst/>
                <a:uLnTx/>
                <a:uFillTx/>
                <a:latin typeface="Calibri"/>
                <a:cs typeface="Calibri"/>
              </a:rPr>
              <a:t>new </a:t>
            </a:r>
            <a:r>
              <a:rPr kumimoji="0" sz="2000" b="0" i="0" u="none" strike="noStrike" kern="0" cap="none" spc="0" normalizeH="0" baseline="0" noProof="0" dirty="0">
                <a:ln>
                  <a:noFill/>
                </a:ln>
                <a:solidFill>
                  <a:sysClr val="windowText" lastClr="000000"/>
                </a:solidFill>
                <a:effectLst/>
                <a:uLnTx/>
                <a:uFillTx/>
                <a:latin typeface="Calibri"/>
                <a:cs typeface="Calibri"/>
              </a:rPr>
              <a:t>initiative</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underground</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10,000</a:t>
            </a:r>
            <a:r>
              <a:rPr kumimoji="0" sz="2000" b="1" i="0" u="none" strike="noStrike" kern="0" cap="none" spc="-7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miles</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25" normalizeH="0" baseline="0" noProof="0" dirty="0">
                <a:ln>
                  <a:noFill/>
                </a:ln>
                <a:solidFill>
                  <a:sysClr val="windowText" lastClr="000000"/>
                </a:solidFill>
                <a:effectLst/>
                <a:uLnTx/>
                <a:uFillTx/>
                <a:latin typeface="Calibri"/>
                <a:cs typeface="Calibri"/>
              </a:rPr>
              <a:t>of </a:t>
            </a:r>
            <a:r>
              <a:rPr kumimoji="0" sz="2000" b="1" i="0" u="none" strike="noStrike" kern="0" cap="none" spc="0" normalizeH="0" baseline="0" noProof="0" dirty="0">
                <a:ln>
                  <a:noFill/>
                </a:ln>
                <a:solidFill>
                  <a:sysClr val="windowText" lastClr="000000"/>
                </a:solidFill>
                <a:effectLst/>
                <a:uLnTx/>
                <a:uFillTx/>
                <a:latin typeface="Calibri"/>
                <a:cs typeface="Calibri"/>
              </a:rPr>
              <a:t>power</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lines</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high</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fire-</a:t>
            </a:r>
            <a:r>
              <a:rPr kumimoji="0" sz="2000" b="0" i="0" u="none" strike="noStrike" kern="0" cap="none" spc="0" normalizeH="0" baseline="0" noProof="0" dirty="0">
                <a:ln>
                  <a:noFill/>
                </a:ln>
                <a:solidFill>
                  <a:sysClr val="windowText" lastClr="000000"/>
                </a:solidFill>
                <a:effectLst/>
                <a:uLnTx/>
                <a:uFillTx/>
                <a:latin typeface="Calibri"/>
                <a:cs typeface="Calibri"/>
              </a:rPr>
              <a:t>risk</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areas.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343535" defTabSz="914400" eaLnBrk="1" fontAlgn="auto" latinLnBrk="0" hangingPunct="1">
              <a:lnSpc>
                <a:spcPct val="100000"/>
              </a:lnSpc>
              <a:spcBef>
                <a:spcPts val="1200"/>
              </a:spcBef>
              <a:spcAft>
                <a:spcPts val="0"/>
              </a:spcAft>
              <a:buClrTx/>
              <a:buSzTx/>
              <a:buFont typeface="Wingdings"/>
              <a:buChar char=""/>
              <a:tabLst>
                <a:tab pos="355600" algn="l"/>
                <a:tab pos="356235"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10,000</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miles</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is</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nearly</a:t>
            </a:r>
            <a:r>
              <a:rPr kumimoji="0" sz="2000" b="0" i="0" u="none" strike="noStrike" kern="0" cap="none" spc="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40%</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1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miles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0" lvl="0" indent="0" defTabSz="914400" eaLnBrk="1" fontAlgn="auto" latinLnBrk="0" hangingPunct="1">
              <a:lnSpc>
                <a:spcPct val="100000"/>
              </a:lnSpc>
              <a:spcBef>
                <a:spcPts val="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PG&amp;E</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has</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in</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high</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fire-</a:t>
            </a:r>
            <a:r>
              <a:rPr kumimoji="0" sz="2000" b="1" i="0" u="none" strike="noStrike" kern="0" cap="none" spc="0" normalizeH="0" baseline="0" noProof="0" dirty="0">
                <a:ln>
                  <a:noFill/>
                </a:ln>
                <a:solidFill>
                  <a:sysClr val="windowText" lastClr="000000"/>
                </a:solidFill>
                <a:effectLst/>
                <a:uLnTx/>
                <a:uFillTx/>
                <a:latin typeface="Calibri"/>
                <a:cs typeface="Calibri"/>
              </a:rPr>
              <a:t>threat</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areas.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5600" marR="5080" lvl="0" indent="-343535" algn="just" defTabSz="914400" eaLnBrk="1" fontAlgn="auto" latinLnBrk="0" hangingPunct="1">
              <a:lnSpc>
                <a:spcPct val="100000"/>
              </a:lnSpc>
              <a:spcBef>
                <a:spcPts val="1200"/>
              </a:spcBef>
              <a:spcAft>
                <a:spcPts val="0"/>
              </a:spcAft>
              <a:buClrTx/>
              <a:buSzTx/>
              <a:buFont typeface="Wingdings"/>
              <a:buChar char=""/>
              <a:tabLst>
                <a:tab pos="356235"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This</a:t>
            </a:r>
            <a:r>
              <a:rPr kumimoji="0" sz="2000" b="1" i="0" u="none" strike="noStrike" kern="0" cap="none" spc="-7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commitment</a:t>
            </a:r>
            <a:r>
              <a:rPr kumimoji="0" sz="2000" b="1" i="0" u="none" strike="noStrike" kern="0" cap="none" spc="-6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represents</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largest </a:t>
            </a:r>
            <a:r>
              <a:rPr kumimoji="0" sz="2000" b="1" i="0" u="none" strike="noStrike" kern="0" cap="none" spc="0" normalizeH="0" baseline="0" noProof="0" dirty="0">
                <a:ln>
                  <a:noFill/>
                </a:ln>
                <a:solidFill>
                  <a:sysClr val="windowText" lastClr="000000"/>
                </a:solidFill>
                <a:effectLst/>
                <a:uLnTx/>
                <a:uFillTx/>
                <a:latin typeface="Calibri"/>
                <a:cs typeface="Calibri"/>
              </a:rPr>
              <a:t>effort</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in</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U.S.</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underground</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power </a:t>
            </a:r>
            <a:r>
              <a:rPr kumimoji="0" sz="2000" b="0" i="0" u="none" strike="noStrike" kern="0" cap="none" spc="0" normalizeH="0" baseline="0" noProof="0" dirty="0">
                <a:ln>
                  <a:noFill/>
                </a:ln>
                <a:solidFill>
                  <a:sysClr val="windowText" lastClr="000000"/>
                </a:solidFill>
                <a:effectLst/>
                <a:uLnTx/>
                <a:uFillTx/>
                <a:latin typeface="Calibri"/>
                <a:cs typeface="Calibri"/>
              </a:rPr>
              <a:t>lines</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as</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wildfire</a:t>
            </a:r>
            <a:r>
              <a:rPr kumimoji="0" sz="2000" b="0" i="0" u="none" strike="noStrike" kern="0" cap="none" spc="-1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risk</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reduction</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measure.</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1330452" y="1057655"/>
            <a:ext cx="5053965" cy="508000"/>
          </a:xfrm>
          <a:prstGeom prst="rect">
            <a:avLst/>
          </a:prstGeom>
          <a:solidFill>
            <a:srgbClr val="7E7E7E"/>
          </a:solidFill>
        </p:spPr>
        <p:txBody>
          <a:bodyPr vert="horz" wrap="square" lIns="0" tIns="85090" rIns="0" bIns="0" rtlCol="0">
            <a:spAutoFit/>
          </a:bodyPr>
          <a:lstStyle/>
          <a:p>
            <a:pPr marL="293370" marR="0" lvl="0" indent="0" defTabSz="914400" eaLnBrk="1" fontAlgn="auto" latinLnBrk="0" hangingPunct="1">
              <a:lnSpc>
                <a:spcPct val="100000"/>
              </a:lnSpc>
              <a:spcBef>
                <a:spcPts val="67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Calibri"/>
                <a:cs typeface="Calibri"/>
              </a:rPr>
              <a:t>CPUC</a:t>
            </a:r>
            <a:r>
              <a:rPr kumimoji="0" sz="2000" b="1" i="0" u="none" strike="noStrike" kern="0" cap="none" spc="-25" normalizeH="0" baseline="0" noProof="0" dirty="0">
                <a:ln>
                  <a:noFill/>
                </a:ln>
                <a:solidFill>
                  <a:srgbClr val="FFFFFF"/>
                </a:solidFill>
                <a:effectLst/>
                <a:uLnTx/>
                <a:uFillTx/>
                <a:latin typeface="Calibri"/>
                <a:cs typeface="Calibri"/>
              </a:rPr>
              <a:t> </a:t>
            </a:r>
            <a:r>
              <a:rPr kumimoji="0" sz="2000" b="1" i="0" u="none" strike="noStrike" kern="0" cap="none" spc="0" normalizeH="0" baseline="0" noProof="0" dirty="0">
                <a:ln>
                  <a:noFill/>
                </a:ln>
                <a:solidFill>
                  <a:srgbClr val="FFFFFF"/>
                </a:solidFill>
                <a:effectLst/>
                <a:uLnTx/>
                <a:uFillTx/>
                <a:latin typeface="Calibri"/>
                <a:cs typeface="Calibri"/>
              </a:rPr>
              <a:t>High</a:t>
            </a:r>
            <a:r>
              <a:rPr kumimoji="0" sz="2000" b="1" i="0" u="none" strike="noStrike" kern="0" cap="none" spc="-5" normalizeH="0" baseline="0" noProof="0" dirty="0">
                <a:ln>
                  <a:noFill/>
                </a:ln>
                <a:solidFill>
                  <a:srgbClr val="FFFFFF"/>
                </a:solidFill>
                <a:effectLst/>
                <a:uLnTx/>
                <a:uFillTx/>
                <a:latin typeface="Calibri"/>
                <a:cs typeface="Calibri"/>
              </a:rPr>
              <a:t> </a:t>
            </a:r>
            <a:r>
              <a:rPr kumimoji="0" sz="2000" b="1" i="0" u="none" strike="noStrike" kern="0" cap="none" spc="-10" normalizeH="0" baseline="0" noProof="0" dirty="0">
                <a:ln>
                  <a:noFill/>
                </a:ln>
                <a:solidFill>
                  <a:srgbClr val="FFFFFF"/>
                </a:solidFill>
                <a:effectLst/>
                <a:uLnTx/>
                <a:uFillTx/>
                <a:latin typeface="Calibri"/>
                <a:cs typeface="Calibri"/>
              </a:rPr>
              <a:t>Fire-</a:t>
            </a:r>
            <a:r>
              <a:rPr kumimoji="0" sz="2000" b="1" i="0" u="none" strike="noStrike" kern="0" cap="none" spc="0" normalizeH="0" baseline="0" noProof="0" dirty="0">
                <a:ln>
                  <a:noFill/>
                </a:ln>
                <a:solidFill>
                  <a:srgbClr val="FFFFFF"/>
                </a:solidFill>
                <a:effectLst/>
                <a:uLnTx/>
                <a:uFillTx/>
                <a:latin typeface="Calibri"/>
                <a:cs typeface="Calibri"/>
              </a:rPr>
              <a:t>Threat</a:t>
            </a:r>
            <a:r>
              <a:rPr kumimoji="0" sz="2000" b="1" i="0" u="none" strike="noStrike" kern="0" cap="none" spc="-25" normalizeH="0" baseline="0" noProof="0" dirty="0">
                <a:ln>
                  <a:noFill/>
                </a:ln>
                <a:solidFill>
                  <a:srgbClr val="FFFFFF"/>
                </a:solidFill>
                <a:effectLst/>
                <a:uLnTx/>
                <a:uFillTx/>
                <a:latin typeface="Calibri"/>
                <a:cs typeface="Calibri"/>
              </a:rPr>
              <a:t> </a:t>
            </a:r>
            <a:r>
              <a:rPr kumimoji="0" sz="2000" b="1" i="0" u="none" strike="noStrike" kern="0" cap="none" spc="0" normalizeH="0" baseline="0" noProof="0" dirty="0">
                <a:ln>
                  <a:noFill/>
                </a:ln>
                <a:solidFill>
                  <a:srgbClr val="FFFFFF"/>
                </a:solidFill>
                <a:effectLst/>
                <a:uLnTx/>
                <a:uFillTx/>
                <a:latin typeface="Calibri"/>
                <a:cs typeface="Calibri"/>
              </a:rPr>
              <a:t>District</a:t>
            </a:r>
            <a:r>
              <a:rPr kumimoji="0" sz="2000" b="1" i="0" u="none" strike="noStrike" kern="0" cap="none" spc="-45" normalizeH="0" baseline="0" noProof="0" dirty="0">
                <a:ln>
                  <a:noFill/>
                </a:ln>
                <a:solidFill>
                  <a:srgbClr val="FFFFFF"/>
                </a:solidFill>
                <a:effectLst/>
                <a:uLnTx/>
                <a:uFillTx/>
                <a:latin typeface="Calibri"/>
                <a:cs typeface="Calibri"/>
              </a:rPr>
              <a:t> </a:t>
            </a:r>
            <a:r>
              <a:rPr kumimoji="0" sz="2000" b="1" i="0" u="none" strike="noStrike" kern="0" cap="none" spc="0" normalizeH="0" baseline="0" noProof="0" dirty="0">
                <a:ln>
                  <a:noFill/>
                </a:ln>
                <a:solidFill>
                  <a:srgbClr val="FFFFFF"/>
                </a:solidFill>
                <a:effectLst/>
                <a:uLnTx/>
                <a:uFillTx/>
                <a:latin typeface="Calibri"/>
                <a:cs typeface="Calibri"/>
              </a:rPr>
              <a:t>(HFTD)</a:t>
            </a:r>
            <a:r>
              <a:rPr kumimoji="0" sz="2000" b="1" i="0" u="none" strike="noStrike" kern="0" cap="none" spc="-15" normalizeH="0" baseline="0" noProof="0" dirty="0">
                <a:ln>
                  <a:noFill/>
                </a:ln>
                <a:solidFill>
                  <a:srgbClr val="FFFFFF"/>
                </a:solidFill>
                <a:effectLst/>
                <a:uLnTx/>
                <a:uFillTx/>
                <a:latin typeface="Calibri"/>
                <a:cs typeface="Calibri"/>
              </a:rPr>
              <a:t> </a:t>
            </a:r>
            <a:r>
              <a:rPr kumimoji="0" sz="2000" b="1" i="0" u="none" strike="noStrike" kern="0" cap="none" spc="-25" normalizeH="0" baseline="0" noProof="0" dirty="0">
                <a:ln>
                  <a:noFill/>
                </a:ln>
                <a:solidFill>
                  <a:srgbClr val="FFFFFF"/>
                </a:solidFill>
                <a:effectLst/>
                <a:uLnTx/>
                <a:uFillTx/>
                <a:latin typeface="Calibri"/>
                <a:cs typeface="Calibri"/>
              </a:rPr>
              <a:t>Map</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3454908" y="1969007"/>
            <a:ext cx="2929255" cy="993775"/>
          </a:xfrm>
          <a:prstGeom prst="rect">
            <a:avLst/>
          </a:prstGeom>
          <a:solidFill>
            <a:srgbClr val="E36C09"/>
          </a:solidFill>
        </p:spPr>
        <p:txBody>
          <a:bodyPr vert="horz" wrap="square" lIns="0" tIns="83185" rIns="0" bIns="0" rtlCol="0">
            <a:spAutoFit/>
          </a:bodyPr>
          <a:lstStyle/>
          <a:p>
            <a:pPr marL="90805" marR="97790" lvl="0" indent="0" defTabSz="914400" eaLnBrk="1" fontAlgn="auto" latinLnBrk="0" hangingPunct="1">
              <a:lnSpc>
                <a:spcPts val="2100"/>
              </a:lnSpc>
              <a:spcBef>
                <a:spcPts val="655"/>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Calibri"/>
                <a:cs typeface="Calibri"/>
              </a:rPr>
              <a:t>More</a:t>
            </a:r>
            <a:r>
              <a:rPr kumimoji="0" sz="2000" b="0" i="0" u="none" strike="noStrike" kern="0" cap="none" spc="-2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than</a:t>
            </a:r>
            <a:r>
              <a:rPr kumimoji="0" sz="2000" b="0" i="0" u="none" strike="noStrike" kern="0" cap="none" spc="-1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25,000</a:t>
            </a:r>
            <a:r>
              <a:rPr kumimoji="0" sz="2000" b="0" i="0" u="none" strike="noStrike" kern="0" cap="none" spc="-40"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miles</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25" normalizeH="0" baseline="0" noProof="0" dirty="0">
                <a:ln>
                  <a:noFill/>
                </a:ln>
                <a:solidFill>
                  <a:srgbClr val="FFFFFF"/>
                </a:solidFill>
                <a:effectLst/>
                <a:uLnTx/>
                <a:uFillTx/>
                <a:latin typeface="Calibri"/>
                <a:cs typeface="Calibri"/>
              </a:rPr>
              <a:t>of </a:t>
            </a:r>
            <a:r>
              <a:rPr kumimoji="0" sz="2000" b="0" i="0" u="none" strike="noStrike" kern="0" cap="none" spc="0" normalizeH="0" baseline="0" noProof="0" dirty="0">
                <a:ln>
                  <a:noFill/>
                </a:ln>
                <a:solidFill>
                  <a:srgbClr val="FFFFFF"/>
                </a:solidFill>
                <a:effectLst/>
                <a:uLnTx/>
                <a:uFillTx/>
                <a:latin typeface="Calibri"/>
                <a:cs typeface="Calibri"/>
              </a:rPr>
              <a:t>our</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electric</a:t>
            </a:r>
            <a:r>
              <a:rPr kumimoji="0" sz="2000" b="0" i="0" u="none" strike="noStrike" kern="0" cap="none" spc="1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lines</a:t>
            </a:r>
            <a:r>
              <a:rPr kumimoji="0" sz="2000" b="0" i="0" u="none" strike="noStrike" kern="0" cap="none" spc="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are</a:t>
            </a:r>
            <a:r>
              <a:rPr kumimoji="0" sz="2000" b="0" i="0" u="none" strike="noStrike" kern="0" cap="none" spc="10" normalizeH="0" baseline="0" noProof="0" dirty="0">
                <a:ln>
                  <a:noFill/>
                </a:ln>
                <a:solidFill>
                  <a:srgbClr val="FFFFFF"/>
                </a:solidFill>
                <a:effectLst/>
                <a:uLnTx/>
                <a:uFillTx/>
                <a:latin typeface="Calibri"/>
                <a:cs typeface="Calibri"/>
              </a:rPr>
              <a:t> </a:t>
            </a:r>
            <a:r>
              <a:rPr kumimoji="0" sz="2000" b="0" i="0" u="none" strike="noStrike" kern="0" cap="none" spc="-25" normalizeH="0" baseline="0" noProof="0" dirty="0">
                <a:ln>
                  <a:noFill/>
                </a:ln>
                <a:solidFill>
                  <a:srgbClr val="FFFFFF"/>
                </a:solidFill>
                <a:effectLst/>
                <a:uLnTx/>
                <a:uFillTx/>
                <a:latin typeface="Calibri"/>
                <a:cs typeface="Calibri"/>
              </a:rPr>
              <a:t>now </a:t>
            </a:r>
            <a:r>
              <a:rPr kumimoji="0" sz="2000" b="0" i="0" u="none" strike="noStrike" kern="0" cap="none" spc="0" normalizeH="0" baseline="0" noProof="0" dirty="0">
                <a:ln>
                  <a:noFill/>
                </a:ln>
                <a:solidFill>
                  <a:srgbClr val="FFFFFF"/>
                </a:solidFill>
                <a:effectLst/>
                <a:uLnTx/>
                <a:uFillTx/>
                <a:latin typeface="Calibri"/>
                <a:cs typeface="Calibri"/>
              </a:rPr>
              <a:t>located</a:t>
            </a:r>
            <a:r>
              <a:rPr kumimoji="0" sz="2000" b="0" i="0" u="none" strike="noStrike" kern="0" cap="none" spc="-5" normalizeH="0" baseline="0" noProof="0" dirty="0">
                <a:ln>
                  <a:noFill/>
                </a:ln>
                <a:solidFill>
                  <a:srgbClr val="FFFFFF"/>
                </a:solidFill>
                <a:effectLst/>
                <a:uLnTx/>
                <a:uFillTx/>
                <a:latin typeface="Calibri"/>
                <a:cs typeface="Calibri"/>
              </a:rPr>
              <a:t> </a:t>
            </a:r>
            <a:r>
              <a:rPr kumimoji="0" sz="2000" b="0" i="0" u="none" strike="noStrike" kern="0" cap="none" spc="0" normalizeH="0" baseline="0" noProof="0" dirty="0">
                <a:ln>
                  <a:noFill/>
                </a:ln>
                <a:solidFill>
                  <a:srgbClr val="FFFFFF"/>
                </a:solidFill>
                <a:effectLst/>
                <a:uLnTx/>
                <a:uFillTx/>
                <a:latin typeface="Calibri"/>
                <a:cs typeface="Calibri"/>
              </a:rPr>
              <a:t>in</a:t>
            </a:r>
            <a:r>
              <a:rPr kumimoji="0" sz="2000" b="0" i="0" u="none" strike="noStrike" kern="0" cap="none" spc="-5" normalizeH="0" baseline="0" noProof="0" dirty="0">
                <a:ln>
                  <a:noFill/>
                </a:ln>
                <a:solidFill>
                  <a:srgbClr val="FFFFFF"/>
                </a:solidFill>
                <a:effectLst/>
                <a:uLnTx/>
                <a:uFillTx/>
                <a:latin typeface="Calibri"/>
                <a:cs typeface="Calibri"/>
              </a:rPr>
              <a:t> </a:t>
            </a:r>
            <a:r>
              <a:rPr kumimoji="0" sz="2000" b="0" i="0" u="none" strike="noStrike" kern="0" cap="none" spc="-10" normalizeH="0" baseline="0" noProof="0" dirty="0">
                <a:ln>
                  <a:noFill/>
                </a:ln>
                <a:solidFill>
                  <a:srgbClr val="FFFFFF"/>
                </a:solidFill>
                <a:effectLst/>
                <a:uLnTx/>
                <a:uFillTx/>
                <a:latin typeface="Calibri"/>
                <a:cs typeface="Calibri"/>
              </a:rPr>
              <a:t>HFTD.</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1326007" y="6358839"/>
            <a:ext cx="2448560"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0" i="1" u="none" strike="noStrike" kern="0" cap="none" spc="0" normalizeH="0" baseline="0" noProof="0" dirty="0">
                <a:ln>
                  <a:noFill/>
                </a:ln>
                <a:solidFill>
                  <a:sysClr val="windowText" lastClr="000000"/>
                </a:solidFill>
                <a:effectLst/>
                <a:uLnTx/>
                <a:uFillTx/>
                <a:latin typeface="Calibri"/>
                <a:cs typeface="Calibri"/>
              </a:rPr>
              <a:t>Source:</a:t>
            </a:r>
            <a:r>
              <a:rPr kumimoji="0" sz="1050" b="0" i="1" u="none" strike="noStrike" kern="0" cap="none" spc="-60" normalizeH="0" baseline="0" noProof="0" dirty="0">
                <a:ln>
                  <a:noFill/>
                </a:ln>
                <a:solidFill>
                  <a:sysClr val="windowText" lastClr="000000"/>
                </a:solidFill>
                <a:effectLst/>
                <a:uLnTx/>
                <a:uFillTx/>
                <a:latin typeface="Calibri"/>
                <a:cs typeface="Calibri"/>
              </a:rPr>
              <a:t> </a:t>
            </a:r>
            <a:r>
              <a:rPr kumimoji="0" sz="1050" b="0" i="1" u="none" strike="noStrike" kern="0" cap="none" spc="0" normalizeH="0" baseline="0" noProof="0" dirty="0">
                <a:ln>
                  <a:noFill/>
                </a:ln>
                <a:solidFill>
                  <a:sysClr val="windowText" lastClr="000000"/>
                </a:solidFill>
                <a:effectLst/>
                <a:uLnTx/>
                <a:uFillTx/>
                <a:latin typeface="Calibri"/>
                <a:cs typeface="Calibri"/>
              </a:rPr>
              <a:t>California</a:t>
            </a:r>
            <a:r>
              <a:rPr kumimoji="0" sz="1050" b="0" i="1" u="none" strike="noStrike" kern="0" cap="none" spc="-50" normalizeH="0" baseline="0" noProof="0" dirty="0">
                <a:ln>
                  <a:noFill/>
                </a:ln>
                <a:solidFill>
                  <a:sysClr val="windowText" lastClr="000000"/>
                </a:solidFill>
                <a:effectLst/>
                <a:uLnTx/>
                <a:uFillTx/>
                <a:latin typeface="Calibri"/>
                <a:cs typeface="Calibri"/>
              </a:rPr>
              <a:t> </a:t>
            </a:r>
            <a:r>
              <a:rPr kumimoji="0" sz="1050" b="0" i="1" u="none" strike="noStrike" kern="0" cap="none" spc="0" normalizeH="0" baseline="0" noProof="0" dirty="0">
                <a:ln>
                  <a:noFill/>
                </a:ln>
                <a:solidFill>
                  <a:sysClr val="windowText" lastClr="000000"/>
                </a:solidFill>
                <a:effectLst/>
                <a:uLnTx/>
                <a:uFillTx/>
                <a:latin typeface="Calibri"/>
                <a:cs typeface="Calibri"/>
              </a:rPr>
              <a:t>Public</a:t>
            </a:r>
            <a:r>
              <a:rPr kumimoji="0" sz="1050" b="0" i="1" u="none" strike="noStrike" kern="0" cap="none" spc="-55" normalizeH="0" baseline="0" noProof="0" dirty="0">
                <a:ln>
                  <a:noFill/>
                </a:ln>
                <a:solidFill>
                  <a:sysClr val="windowText" lastClr="000000"/>
                </a:solidFill>
                <a:effectLst/>
                <a:uLnTx/>
                <a:uFillTx/>
                <a:latin typeface="Calibri"/>
                <a:cs typeface="Calibri"/>
              </a:rPr>
              <a:t> </a:t>
            </a:r>
            <a:r>
              <a:rPr kumimoji="0" sz="1050" b="0" i="1" u="none" strike="noStrike" kern="0" cap="none" spc="0" normalizeH="0" baseline="0" noProof="0" dirty="0">
                <a:ln>
                  <a:noFill/>
                </a:ln>
                <a:solidFill>
                  <a:sysClr val="windowText" lastClr="000000"/>
                </a:solidFill>
                <a:effectLst/>
                <a:uLnTx/>
                <a:uFillTx/>
                <a:latin typeface="Calibri"/>
                <a:cs typeface="Calibri"/>
              </a:rPr>
              <a:t>Utilities</a:t>
            </a:r>
            <a:r>
              <a:rPr kumimoji="0" sz="1050" b="0" i="1" u="none" strike="noStrike" kern="0" cap="none" spc="-45" normalizeH="0" baseline="0" noProof="0" dirty="0">
                <a:ln>
                  <a:noFill/>
                </a:ln>
                <a:solidFill>
                  <a:sysClr val="windowText" lastClr="000000"/>
                </a:solidFill>
                <a:effectLst/>
                <a:uLnTx/>
                <a:uFillTx/>
                <a:latin typeface="Calibri"/>
                <a:cs typeface="Calibri"/>
              </a:rPr>
              <a:t> </a:t>
            </a:r>
            <a:r>
              <a:rPr kumimoji="0" sz="1050" b="0" i="1" u="none" strike="noStrike" kern="0" cap="none" spc="-10" normalizeH="0" baseline="0" noProof="0" dirty="0">
                <a:ln>
                  <a:noFill/>
                </a:ln>
                <a:solidFill>
                  <a:sysClr val="windowText" lastClr="000000"/>
                </a:solidFill>
                <a:effectLst/>
                <a:uLnTx/>
                <a:uFillTx/>
                <a:latin typeface="Calibri"/>
                <a:cs typeface="Calibri"/>
              </a:rPr>
              <a:t>Commission</a:t>
            </a:r>
            <a:endParaRPr kumimoji="0" sz="105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p:cNvGrpSpPr/>
          <p:nvPr/>
        </p:nvGrpSpPr>
        <p:grpSpPr>
          <a:xfrm>
            <a:off x="4607052" y="5064252"/>
            <a:ext cx="1649095" cy="867410"/>
            <a:chOff x="4607052" y="5064252"/>
            <a:chExt cx="1649095" cy="867410"/>
          </a:xfrm>
        </p:grpSpPr>
        <p:pic>
          <p:nvPicPr>
            <p:cNvPr id="9" name="object 9"/>
            <p:cNvPicPr/>
            <p:nvPr/>
          </p:nvPicPr>
          <p:blipFill>
            <a:blip r:embed="rId2" cstate="print"/>
            <a:stretch>
              <a:fillRect/>
            </a:stretch>
          </p:blipFill>
          <p:spPr>
            <a:xfrm>
              <a:off x="4607052" y="5064252"/>
              <a:ext cx="1648968" cy="867143"/>
            </a:xfrm>
            <a:prstGeom prst="rect">
              <a:avLst/>
            </a:prstGeom>
          </p:spPr>
        </p:pic>
        <p:sp>
          <p:nvSpPr>
            <p:cNvPr id="10" name="object 10"/>
            <p:cNvSpPr/>
            <p:nvPr/>
          </p:nvSpPr>
          <p:spPr>
            <a:xfrm>
              <a:off x="4654296" y="5088636"/>
              <a:ext cx="1559560" cy="777240"/>
            </a:xfrm>
            <a:custGeom>
              <a:avLst/>
              <a:gdLst/>
              <a:ahLst/>
              <a:cxnLst/>
              <a:rect l="l" t="t" r="r" b="b"/>
              <a:pathLst>
                <a:path w="1559560" h="777239">
                  <a:moveTo>
                    <a:pt x="1524253" y="0"/>
                  </a:moveTo>
                  <a:lnTo>
                    <a:pt x="34798" y="0"/>
                  </a:lnTo>
                  <a:lnTo>
                    <a:pt x="21270" y="2740"/>
                  </a:lnTo>
                  <a:lnTo>
                    <a:pt x="10207" y="10207"/>
                  </a:lnTo>
                  <a:lnTo>
                    <a:pt x="2740" y="21270"/>
                  </a:lnTo>
                  <a:lnTo>
                    <a:pt x="0" y="34797"/>
                  </a:lnTo>
                  <a:lnTo>
                    <a:pt x="0" y="742416"/>
                  </a:lnTo>
                  <a:lnTo>
                    <a:pt x="2740" y="755969"/>
                  </a:lnTo>
                  <a:lnTo>
                    <a:pt x="10207" y="767038"/>
                  </a:lnTo>
                  <a:lnTo>
                    <a:pt x="21270" y="774502"/>
                  </a:lnTo>
                  <a:lnTo>
                    <a:pt x="34798" y="777239"/>
                  </a:lnTo>
                  <a:lnTo>
                    <a:pt x="1524253" y="777239"/>
                  </a:lnTo>
                  <a:lnTo>
                    <a:pt x="1537781" y="774502"/>
                  </a:lnTo>
                  <a:lnTo>
                    <a:pt x="1548844" y="767038"/>
                  </a:lnTo>
                  <a:lnTo>
                    <a:pt x="1556311" y="755969"/>
                  </a:lnTo>
                  <a:lnTo>
                    <a:pt x="1559052" y="742416"/>
                  </a:lnTo>
                  <a:lnTo>
                    <a:pt x="1559052" y="34797"/>
                  </a:lnTo>
                  <a:lnTo>
                    <a:pt x="1556311" y="21270"/>
                  </a:lnTo>
                  <a:lnTo>
                    <a:pt x="1548844" y="10207"/>
                  </a:lnTo>
                  <a:lnTo>
                    <a:pt x="1537781" y="2740"/>
                  </a:lnTo>
                  <a:lnTo>
                    <a:pt x="152425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4654296" y="5088636"/>
              <a:ext cx="1559560" cy="777240"/>
            </a:xfrm>
            <a:custGeom>
              <a:avLst/>
              <a:gdLst/>
              <a:ahLst/>
              <a:cxnLst/>
              <a:rect l="l" t="t" r="r" b="b"/>
              <a:pathLst>
                <a:path w="1559560" h="777239">
                  <a:moveTo>
                    <a:pt x="0" y="34797"/>
                  </a:moveTo>
                  <a:lnTo>
                    <a:pt x="2740" y="21270"/>
                  </a:lnTo>
                  <a:lnTo>
                    <a:pt x="10207" y="10207"/>
                  </a:lnTo>
                  <a:lnTo>
                    <a:pt x="21270" y="2740"/>
                  </a:lnTo>
                  <a:lnTo>
                    <a:pt x="34798" y="0"/>
                  </a:lnTo>
                  <a:lnTo>
                    <a:pt x="1524253" y="0"/>
                  </a:lnTo>
                  <a:lnTo>
                    <a:pt x="1537781" y="2740"/>
                  </a:lnTo>
                  <a:lnTo>
                    <a:pt x="1548844" y="10207"/>
                  </a:lnTo>
                  <a:lnTo>
                    <a:pt x="1556311" y="21270"/>
                  </a:lnTo>
                  <a:lnTo>
                    <a:pt x="1559052" y="34797"/>
                  </a:lnTo>
                  <a:lnTo>
                    <a:pt x="1559052" y="742416"/>
                  </a:lnTo>
                  <a:lnTo>
                    <a:pt x="1556311" y="755969"/>
                  </a:lnTo>
                  <a:lnTo>
                    <a:pt x="1548844" y="767038"/>
                  </a:lnTo>
                  <a:lnTo>
                    <a:pt x="1537781" y="774502"/>
                  </a:lnTo>
                  <a:lnTo>
                    <a:pt x="1524253" y="777239"/>
                  </a:lnTo>
                  <a:lnTo>
                    <a:pt x="34798" y="777239"/>
                  </a:lnTo>
                  <a:lnTo>
                    <a:pt x="21270" y="774502"/>
                  </a:lnTo>
                  <a:lnTo>
                    <a:pt x="10207" y="767038"/>
                  </a:lnTo>
                  <a:lnTo>
                    <a:pt x="2740" y="755969"/>
                  </a:lnTo>
                  <a:lnTo>
                    <a:pt x="0" y="742416"/>
                  </a:lnTo>
                  <a:lnTo>
                    <a:pt x="0" y="34797"/>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4739640" y="5401056"/>
              <a:ext cx="192405" cy="134620"/>
            </a:xfrm>
            <a:custGeom>
              <a:avLst/>
              <a:gdLst/>
              <a:ahLst/>
              <a:cxnLst/>
              <a:rect l="l" t="t" r="r" b="b"/>
              <a:pathLst>
                <a:path w="192404" h="134620">
                  <a:moveTo>
                    <a:pt x="192024" y="0"/>
                  </a:moveTo>
                  <a:lnTo>
                    <a:pt x="0" y="0"/>
                  </a:lnTo>
                  <a:lnTo>
                    <a:pt x="0" y="134112"/>
                  </a:lnTo>
                  <a:lnTo>
                    <a:pt x="192024" y="134112"/>
                  </a:lnTo>
                  <a:lnTo>
                    <a:pt x="192024" y="0"/>
                  </a:lnTo>
                  <a:close/>
                </a:path>
              </a:pathLst>
            </a:custGeom>
            <a:solidFill>
              <a:srgbClr val="FDD18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4711953" y="5111109"/>
            <a:ext cx="1265555" cy="692785"/>
          </a:xfrm>
          <a:prstGeom prst="rect">
            <a:avLst/>
          </a:prstGeom>
        </p:spPr>
        <p:txBody>
          <a:bodyPr vert="horz" wrap="square" lIns="0" tIns="45720" rIns="0" bIns="0" rtlCol="0">
            <a:spAutoFit/>
          </a:bodyPr>
          <a:lstStyle/>
          <a:p>
            <a:pPr marL="12700" marR="0" lvl="0" indent="0" defTabSz="914400" eaLnBrk="1" fontAlgn="auto" latinLnBrk="0" hangingPunct="1">
              <a:lnSpc>
                <a:spcPct val="100000"/>
              </a:lnSpc>
              <a:spcBef>
                <a:spcPts val="36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Calibri"/>
                <a:cs typeface="Calibri"/>
              </a:rPr>
              <a:t>High</a:t>
            </a:r>
            <a:r>
              <a:rPr kumimoji="0" sz="1200" b="1" i="0" u="none" strike="noStrike" kern="0" cap="none" spc="25" normalizeH="0" baseline="0" noProof="0" dirty="0">
                <a:ln>
                  <a:noFill/>
                </a:ln>
                <a:solidFill>
                  <a:sysClr val="windowText" lastClr="000000"/>
                </a:solidFill>
                <a:effectLst/>
                <a:uLnTx/>
                <a:uFillTx/>
                <a:latin typeface="Calibri"/>
                <a:cs typeface="Calibri"/>
              </a:rPr>
              <a:t> </a:t>
            </a:r>
            <a:r>
              <a:rPr kumimoji="0" sz="1200" b="1" i="0" u="none" strike="noStrike" kern="0" cap="none" spc="0" normalizeH="0" baseline="0" noProof="0" dirty="0">
                <a:ln>
                  <a:noFill/>
                </a:ln>
                <a:solidFill>
                  <a:sysClr val="windowText" lastClr="000000"/>
                </a:solidFill>
                <a:effectLst/>
                <a:uLnTx/>
                <a:uFillTx/>
                <a:latin typeface="Calibri"/>
                <a:cs typeface="Calibri"/>
              </a:rPr>
              <a:t>Fire-</a:t>
            </a:r>
            <a:r>
              <a:rPr kumimoji="0" sz="1200" b="1" i="0" u="none" strike="noStrike" kern="0" cap="none" spc="-10" normalizeH="0" baseline="0" noProof="0" dirty="0">
                <a:ln>
                  <a:noFill/>
                </a:ln>
                <a:solidFill>
                  <a:sysClr val="windowText" lastClr="000000"/>
                </a:solidFill>
                <a:effectLst/>
                <a:uLnTx/>
                <a:uFillTx/>
                <a:latin typeface="Calibri"/>
                <a:cs typeface="Calibri"/>
              </a:rPr>
              <a:t>Threat</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315595" marR="0" lvl="0" indent="0" defTabSz="914400" eaLnBrk="1" fontAlgn="auto" latinLnBrk="0" hangingPunct="1">
              <a:lnSpc>
                <a:spcPct val="100000"/>
              </a:lnSpc>
              <a:spcBef>
                <a:spcPts val="25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Calibri"/>
                <a:cs typeface="Calibri"/>
              </a:rPr>
              <a:t>Tier</a:t>
            </a:r>
            <a:r>
              <a:rPr kumimoji="0" sz="1100" b="1" i="0" u="none" strike="noStrike" kern="0" cap="none" spc="-25" normalizeH="0" baseline="0" noProof="0" dirty="0">
                <a:ln>
                  <a:noFill/>
                </a:ln>
                <a:solidFill>
                  <a:sysClr val="windowText" lastClr="000000"/>
                </a:solidFill>
                <a:effectLst/>
                <a:uLnTx/>
                <a:uFillTx/>
                <a:latin typeface="Calibri"/>
                <a:cs typeface="Calibri"/>
              </a:rPr>
              <a:t> </a:t>
            </a:r>
            <a:r>
              <a:rPr kumimoji="0" sz="1100" b="1" i="0" u="none" strike="noStrike" kern="0" cap="none" spc="0" normalizeH="0" baseline="0" noProof="0" dirty="0">
                <a:ln>
                  <a:noFill/>
                </a:ln>
                <a:solidFill>
                  <a:sysClr val="windowText" lastClr="000000"/>
                </a:solidFill>
                <a:effectLst/>
                <a:uLnTx/>
                <a:uFillTx/>
                <a:latin typeface="Calibri"/>
                <a:cs typeface="Calibri"/>
              </a:rPr>
              <a:t>2</a:t>
            </a:r>
            <a:r>
              <a:rPr kumimoji="0" sz="1100" b="1" i="0" u="none" strike="noStrike" kern="0" cap="none" spc="-5" normalizeH="0" baseline="0" noProof="0" dirty="0">
                <a:ln>
                  <a:noFill/>
                </a:ln>
                <a:solidFill>
                  <a:sysClr val="windowText" lastClr="000000"/>
                </a:solidFill>
                <a:effectLst/>
                <a:uLnTx/>
                <a:uFillTx/>
                <a:latin typeface="Calibri"/>
                <a:cs typeface="Calibri"/>
              </a:rPr>
              <a:t> </a:t>
            </a:r>
            <a:r>
              <a:rPr kumimoji="0" sz="1100" b="1" i="0" u="none" strike="noStrike" kern="0" cap="none" spc="0" normalizeH="0" baseline="0" noProof="0" dirty="0">
                <a:ln>
                  <a:noFill/>
                </a:ln>
                <a:solidFill>
                  <a:sysClr val="windowText" lastClr="000000"/>
                </a:solidFill>
                <a:effectLst/>
                <a:uLnTx/>
                <a:uFillTx/>
                <a:latin typeface="Calibri"/>
                <a:cs typeface="Calibri"/>
              </a:rPr>
              <a:t>- </a:t>
            </a:r>
            <a:r>
              <a:rPr kumimoji="0" sz="1100" b="1" i="0" u="none" strike="noStrike" kern="0" cap="none" spc="-10" normalizeH="0" baseline="0" noProof="0" dirty="0">
                <a:ln>
                  <a:noFill/>
                </a:ln>
                <a:solidFill>
                  <a:sysClr val="windowText" lastClr="000000"/>
                </a:solidFill>
                <a:effectLst/>
                <a:uLnTx/>
                <a:uFillTx/>
                <a:latin typeface="Calibri"/>
                <a:cs typeface="Calibri"/>
              </a:rPr>
              <a:t>Elevated</a:t>
            </a:r>
            <a:endParaRPr kumimoji="0" sz="1100" b="0" i="0" u="none" strike="noStrike" kern="0" cap="none" spc="0" normalizeH="0" baseline="0" noProof="0">
              <a:ln>
                <a:noFill/>
              </a:ln>
              <a:solidFill>
                <a:sysClr val="windowText" lastClr="000000"/>
              </a:solidFill>
              <a:effectLst/>
              <a:uLnTx/>
              <a:uFillTx/>
              <a:latin typeface="Calibri"/>
              <a:cs typeface="Calibri"/>
            </a:endParaRPr>
          </a:p>
          <a:p>
            <a:pPr marL="315595" marR="0" lvl="0" indent="0" defTabSz="914400" eaLnBrk="1" fontAlgn="auto" latinLnBrk="0" hangingPunct="1">
              <a:lnSpc>
                <a:spcPct val="100000"/>
              </a:lnSpc>
              <a:spcBef>
                <a:spcPts val="66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Calibri"/>
                <a:cs typeface="Calibri"/>
              </a:rPr>
              <a:t>Tier</a:t>
            </a:r>
            <a:r>
              <a:rPr kumimoji="0" sz="1100" b="1" i="0" u="none" strike="noStrike" kern="0" cap="none" spc="-15" normalizeH="0" baseline="0" noProof="0" dirty="0">
                <a:ln>
                  <a:noFill/>
                </a:ln>
                <a:solidFill>
                  <a:sysClr val="windowText" lastClr="000000"/>
                </a:solidFill>
                <a:effectLst/>
                <a:uLnTx/>
                <a:uFillTx/>
                <a:latin typeface="Calibri"/>
                <a:cs typeface="Calibri"/>
              </a:rPr>
              <a:t> </a:t>
            </a:r>
            <a:r>
              <a:rPr kumimoji="0" sz="1100" b="1" i="0" u="none" strike="noStrike" kern="0" cap="none" spc="0" normalizeH="0" baseline="0" noProof="0" dirty="0">
                <a:ln>
                  <a:noFill/>
                </a:ln>
                <a:solidFill>
                  <a:sysClr val="windowText" lastClr="000000"/>
                </a:solidFill>
                <a:effectLst/>
                <a:uLnTx/>
                <a:uFillTx/>
                <a:latin typeface="Calibri"/>
                <a:cs typeface="Calibri"/>
              </a:rPr>
              <a:t>3</a:t>
            </a:r>
            <a:r>
              <a:rPr kumimoji="0" sz="1100" b="1" i="0" u="none" strike="noStrike" kern="0" cap="none" spc="-5" normalizeH="0" baseline="0" noProof="0" dirty="0">
                <a:ln>
                  <a:noFill/>
                </a:ln>
                <a:solidFill>
                  <a:sysClr val="windowText" lastClr="000000"/>
                </a:solidFill>
                <a:effectLst/>
                <a:uLnTx/>
                <a:uFillTx/>
                <a:latin typeface="Calibri"/>
                <a:cs typeface="Calibri"/>
              </a:rPr>
              <a:t> </a:t>
            </a:r>
            <a:r>
              <a:rPr kumimoji="0" sz="1100" b="1" i="0" u="none" strike="noStrike" kern="0" cap="none" spc="0" normalizeH="0" baseline="0" noProof="0" dirty="0">
                <a:ln>
                  <a:noFill/>
                </a:ln>
                <a:solidFill>
                  <a:sysClr val="windowText" lastClr="000000"/>
                </a:solidFill>
                <a:effectLst/>
                <a:uLnTx/>
                <a:uFillTx/>
                <a:latin typeface="Calibri"/>
                <a:cs typeface="Calibri"/>
              </a:rPr>
              <a:t>- </a:t>
            </a:r>
            <a:r>
              <a:rPr kumimoji="0" sz="1100" b="1" i="0" u="none" strike="noStrike" kern="0" cap="none" spc="-10" normalizeH="0" baseline="0" noProof="0" dirty="0">
                <a:ln>
                  <a:noFill/>
                </a:ln>
                <a:solidFill>
                  <a:sysClr val="windowText" lastClr="000000"/>
                </a:solidFill>
                <a:effectLst/>
                <a:uLnTx/>
                <a:uFillTx/>
                <a:latin typeface="Calibri"/>
                <a:cs typeface="Calibri"/>
              </a:rPr>
              <a:t>Extreme</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grpSp>
        <p:nvGrpSpPr>
          <p:cNvPr id="14" name="object 14"/>
          <p:cNvGrpSpPr/>
          <p:nvPr/>
        </p:nvGrpSpPr>
        <p:grpSpPr>
          <a:xfrm>
            <a:off x="4607052" y="5647944"/>
            <a:ext cx="1649095" cy="632460"/>
            <a:chOff x="4607052" y="5647944"/>
            <a:chExt cx="1649095" cy="632460"/>
          </a:xfrm>
        </p:grpSpPr>
        <p:sp>
          <p:nvSpPr>
            <p:cNvPr id="15" name="object 15"/>
            <p:cNvSpPr/>
            <p:nvPr/>
          </p:nvSpPr>
          <p:spPr>
            <a:xfrm>
              <a:off x="4739640" y="5647944"/>
              <a:ext cx="192405" cy="134620"/>
            </a:xfrm>
            <a:custGeom>
              <a:avLst/>
              <a:gdLst/>
              <a:ahLst/>
              <a:cxnLst/>
              <a:rect l="l" t="t" r="r" b="b"/>
              <a:pathLst>
                <a:path w="192404" h="134620">
                  <a:moveTo>
                    <a:pt x="192024" y="0"/>
                  </a:moveTo>
                  <a:lnTo>
                    <a:pt x="0" y="0"/>
                  </a:lnTo>
                  <a:lnTo>
                    <a:pt x="0" y="134111"/>
                  </a:lnTo>
                  <a:lnTo>
                    <a:pt x="192024" y="134111"/>
                  </a:lnTo>
                  <a:lnTo>
                    <a:pt x="192024" y="0"/>
                  </a:lnTo>
                  <a:close/>
                </a:path>
              </a:pathLst>
            </a:custGeom>
            <a:solidFill>
              <a:srgbClr val="F1808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3" cstate="print"/>
            <a:stretch>
              <a:fillRect/>
            </a:stretch>
          </p:blipFill>
          <p:spPr>
            <a:xfrm>
              <a:off x="4607052" y="5881116"/>
              <a:ext cx="1648968" cy="399275"/>
            </a:xfrm>
            <a:prstGeom prst="rect">
              <a:avLst/>
            </a:prstGeom>
          </p:spPr>
        </p:pic>
        <p:sp>
          <p:nvSpPr>
            <p:cNvPr id="17" name="object 17"/>
            <p:cNvSpPr/>
            <p:nvPr/>
          </p:nvSpPr>
          <p:spPr>
            <a:xfrm>
              <a:off x="4654296" y="5905500"/>
              <a:ext cx="1559560" cy="309880"/>
            </a:xfrm>
            <a:custGeom>
              <a:avLst/>
              <a:gdLst/>
              <a:ahLst/>
              <a:cxnLst/>
              <a:rect l="l" t="t" r="r" b="b"/>
              <a:pathLst>
                <a:path w="1559560" h="309879">
                  <a:moveTo>
                    <a:pt x="1530857" y="0"/>
                  </a:moveTo>
                  <a:lnTo>
                    <a:pt x="28193" y="0"/>
                  </a:lnTo>
                  <a:lnTo>
                    <a:pt x="17198" y="2215"/>
                  </a:lnTo>
                  <a:lnTo>
                    <a:pt x="8239" y="8258"/>
                  </a:lnTo>
                  <a:lnTo>
                    <a:pt x="2208" y="17220"/>
                  </a:lnTo>
                  <a:lnTo>
                    <a:pt x="0" y="28193"/>
                  </a:lnTo>
                  <a:lnTo>
                    <a:pt x="0" y="281178"/>
                  </a:lnTo>
                  <a:lnTo>
                    <a:pt x="2208" y="292151"/>
                  </a:lnTo>
                  <a:lnTo>
                    <a:pt x="8239" y="301113"/>
                  </a:lnTo>
                  <a:lnTo>
                    <a:pt x="17198" y="307156"/>
                  </a:lnTo>
                  <a:lnTo>
                    <a:pt x="28193" y="309372"/>
                  </a:lnTo>
                  <a:lnTo>
                    <a:pt x="1530857" y="309372"/>
                  </a:lnTo>
                  <a:lnTo>
                    <a:pt x="1541853" y="307156"/>
                  </a:lnTo>
                  <a:lnTo>
                    <a:pt x="1550812" y="301113"/>
                  </a:lnTo>
                  <a:lnTo>
                    <a:pt x="1556843" y="292151"/>
                  </a:lnTo>
                  <a:lnTo>
                    <a:pt x="1559052" y="281178"/>
                  </a:lnTo>
                  <a:lnTo>
                    <a:pt x="1559052" y="28193"/>
                  </a:lnTo>
                  <a:lnTo>
                    <a:pt x="1556843" y="17220"/>
                  </a:lnTo>
                  <a:lnTo>
                    <a:pt x="1550812" y="8258"/>
                  </a:lnTo>
                  <a:lnTo>
                    <a:pt x="1541853" y="2215"/>
                  </a:lnTo>
                  <a:lnTo>
                    <a:pt x="153085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4654296" y="5905500"/>
              <a:ext cx="1559560" cy="309880"/>
            </a:xfrm>
            <a:custGeom>
              <a:avLst/>
              <a:gdLst/>
              <a:ahLst/>
              <a:cxnLst/>
              <a:rect l="l" t="t" r="r" b="b"/>
              <a:pathLst>
                <a:path w="1559560" h="309879">
                  <a:moveTo>
                    <a:pt x="0" y="28193"/>
                  </a:moveTo>
                  <a:lnTo>
                    <a:pt x="2208" y="17220"/>
                  </a:lnTo>
                  <a:lnTo>
                    <a:pt x="8239" y="8258"/>
                  </a:lnTo>
                  <a:lnTo>
                    <a:pt x="17198" y="2215"/>
                  </a:lnTo>
                  <a:lnTo>
                    <a:pt x="28193" y="0"/>
                  </a:lnTo>
                  <a:lnTo>
                    <a:pt x="1530857" y="0"/>
                  </a:lnTo>
                  <a:lnTo>
                    <a:pt x="1541853" y="2215"/>
                  </a:lnTo>
                  <a:lnTo>
                    <a:pt x="1550812" y="8258"/>
                  </a:lnTo>
                  <a:lnTo>
                    <a:pt x="1556843" y="17220"/>
                  </a:lnTo>
                  <a:lnTo>
                    <a:pt x="1559052" y="28193"/>
                  </a:lnTo>
                  <a:lnTo>
                    <a:pt x="1559052" y="281178"/>
                  </a:lnTo>
                  <a:lnTo>
                    <a:pt x="1556843" y="292151"/>
                  </a:lnTo>
                  <a:lnTo>
                    <a:pt x="1550812" y="301113"/>
                  </a:lnTo>
                  <a:lnTo>
                    <a:pt x="1541853" y="307156"/>
                  </a:lnTo>
                  <a:lnTo>
                    <a:pt x="1530857" y="309372"/>
                  </a:lnTo>
                  <a:lnTo>
                    <a:pt x="28193" y="309372"/>
                  </a:lnTo>
                  <a:lnTo>
                    <a:pt x="17198" y="307156"/>
                  </a:lnTo>
                  <a:lnTo>
                    <a:pt x="8239" y="301113"/>
                  </a:lnTo>
                  <a:lnTo>
                    <a:pt x="2208" y="292151"/>
                  </a:lnTo>
                  <a:lnTo>
                    <a:pt x="0" y="281178"/>
                  </a:lnTo>
                  <a:lnTo>
                    <a:pt x="0" y="28193"/>
                  </a:lnTo>
                  <a:close/>
                </a:path>
              </a:pathLst>
            </a:custGeom>
            <a:ln w="952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4744974" y="6061710"/>
              <a:ext cx="182880" cy="0"/>
            </a:xfrm>
            <a:custGeom>
              <a:avLst/>
              <a:gdLst/>
              <a:ahLst/>
              <a:cxnLst/>
              <a:rect l="l" t="t" r="r" b="b"/>
              <a:pathLst>
                <a:path w="182879">
                  <a:moveTo>
                    <a:pt x="0" y="0"/>
                  </a:moveTo>
                  <a:lnTo>
                    <a:pt x="182879" y="0"/>
                  </a:lnTo>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5015229" y="5955284"/>
            <a:ext cx="108140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Calibri"/>
                <a:cs typeface="Calibri"/>
              </a:rPr>
              <a:t>PG&amp;E</a:t>
            </a:r>
            <a:r>
              <a:rPr kumimoji="0" sz="1100" b="1" i="0" u="none" strike="noStrike" kern="0" cap="none" spc="-35" normalizeH="0" baseline="0" noProof="0" dirty="0">
                <a:ln>
                  <a:noFill/>
                </a:ln>
                <a:solidFill>
                  <a:sysClr val="windowText" lastClr="000000"/>
                </a:solidFill>
                <a:effectLst/>
                <a:uLnTx/>
                <a:uFillTx/>
                <a:latin typeface="Calibri"/>
                <a:cs typeface="Calibri"/>
              </a:rPr>
              <a:t> </a:t>
            </a:r>
            <a:r>
              <a:rPr kumimoji="0" sz="1100" b="1" i="0" u="none" strike="noStrike" kern="0" cap="none" spc="0" normalizeH="0" baseline="0" noProof="0" dirty="0">
                <a:ln>
                  <a:noFill/>
                </a:ln>
                <a:solidFill>
                  <a:sysClr val="windowText" lastClr="000000"/>
                </a:solidFill>
                <a:effectLst/>
                <a:uLnTx/>
                <a:uFillTx/>
                <a:latin typeface="Calibri"/>
                <a:cs typeface="Calibri"/>
              </a:rPr>
              <a:t>service</a:t>
            </a:r>
            <a:r>
              <a:rPr kumimoji="0" sz="1100" b="1" i="0" u="none" strike="noStrike" kern="0" cap="none" spc="-25" normalizeH="0" baseline="0" noProof="0" dirty="0">
                <a:ln>
                  <a:noFill/>
                </a:ln>
                <a:solidFill>
                  <a:sysClr val="windowText" lastClr="000000"/>
                </a:solidFill>
                <a:effectLst/>
                <a:uLnTx/>
                <a:uFillTx/>
                <a:latin typeface="Calibri"/>
                <a:cs typeface="Calibri"/>
              </a:rPr>
              <a:t> </a:t>
            </a:r>
            <a:r>
              <a:rPr kumimoji="0" sz="1100" b="1" i="0" u="none" strike="noStrike" kern="0" cap="none" spc="-20" normalizeH="0" baseline="0" noProof="0" dirty="0">
                <a:ln>
                  <a:noFill/>
                </a:ln>
                <a:solidFill>
                  <a:sysClr val="windowText" lastClr="000000"/>
                </a:solidFill>
                <a:effectLst/>
                <a:uLnTx/>
                <a:uFillTx/>
                <a:latin typeface="Calibri"/>
                <a:cs typeface="Calibri"/>
              </a:rPr>
              <a:t>area</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48</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8415">
              <a:lnSpc>
                <a:spcPct val="100000"/>
              </a:lnSpc>
              <a:spcBef>
                <a:spcPts val="95"/>
              </a:spcBef>
            </a:pPr>
            <a:r>
              <a:rPr dirty="0"/>
              <a:t>Benefits</a:t>
            </a:r>
            <a:r>
              <a:rPr spc="-60" dirty="0"/>
              <a:t> </a:t>
            </a:r>
            <a:r>
              <a:rPr dirty="0"/>
              <a:t>of</a:t>
            </a:r>
            <a:r>
              <a:rPr spc="-80" dirty="0"/>
              <a:t> </a:t>
            </a:r>
            <a:r>
              <a:rPr spc="-10" dirty="0"/>
              <a:t>Undergrounding</a:t>
            </a:r>
          </a:p>
        </p:txBody>
      </p:sp>
      <p:sp>
        <p:nvSpPr>
          <p:cNvPr id="3" name="object 3"/>
          <p:cNvSpPr txBox="1"/>
          <p:nvPr/>
        </p:nvSpPr>
        <p:spPr>
          <a:xfrm>
            <a:off x="6774942" y="1110741"/>
            <a:ext cx="4955540" cy="112331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Our</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undergrounding</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plans</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will</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help </a:t>
            </a:r>
            <a:r>
              <a:rPr kumimoji="0" sz="2400" b="1" i="0" u="none" strike="noStrike" kern="0" cap="none" spc="0" normalizeH="0" baseline="0" noProof="0" dirty="0">
                <a:ln>
                  <a:noFill/>
                </a:ln>
                <a:solidFill>
                  <a:sysClr val="windowText" lastClr="000000"/>
                </a:solidFill>
                <a:effectLst/>
                <a:uLnTx/>
                <a:uFillTx/>
                <a:latin typeface="Calibri"/>
                <a:cs typeface="Calibri"/>
              </a:rPr>
              <a:t>build</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the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system</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for</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the</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future</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will </a:t>
            </a:r>
            <a:r>
              <a:rPr kumimoji="0" sz="2400" b="1" i="0" u="none" strike="noStrike" kern="0" cap="none" spc="0" normalizeH="0" baseline="0" noProof="0" dirty="0">
                <a:ln>
                  <a:noFill/>
                </a:ln>
                <a:solidFill>
                  <a:sysClr val="windowText" lastClr="000000"/>
                </a:solidFill>
                <a:effectLst/>
                <a:uLnTx/>
                <a:uFillTx/>
                <a:latin typeface="Calibri"/>
                <a:cs typeface="Calibri"/>
              </a:rPr>
              <a:t>benefit</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our</a:t>
            </a:r>
            <a:r>
              <a:rPr kumimoji="0" sz="2400" b="1" i="0" u="none" strike="noStrike" kern="0" cap="none" spc="-6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customers</a:t>
            </a:r>
            <a:r>
              <a:rPr kumimoji="0" sz="2400" b="1" i="0" u="none" strike="noStrike" kern="0" cap="none" spc="-50" normalizeH="0" baseline="0" noProof="0" dirty="0">
                <a:ln>
                  <a:noFill/>
                </a:ln>
                <a:solidFill>
                  <a:sysClr val="windowText" lastClr="000000"/>
                </a:solidFill>
                <a:effectLst/>
                <a:uLnTx/>
                <a:uFillTx/>
                <a:latin typeface="Calibri"/>
                <a:cs typeface="Calibri"/>
              </a:rPr>
              <a:t> </a:t>
            </a:r>
            <a:r>
              <a:rPr kumimoji="0" sz="2400" b="1" i="0" u="none" strike="noStrike" kern="0" cap="none" spc="-25" normalizeH="0" baseline="0" noProof="0" dirty="0">
                <a:ln>
                  <a:noFill/>
                </a:ln>
                <a:solidFill>
                  <a:sysClr val="windowText" lastClr="000000"/>
                </a:solidFill>
                <a:effectLst/>
                <a:uLnTx/>
                <a:uFillTx/>
                <a:latin typeface="Calibri"/>
                <a:cs typeface="Calibri"/>
              </a:rPr>
              <a:t>by:</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6774942" y="2393695"/>
            <a:ext cx="4528820" cy="2647315"/>
          </a:xfrm>
          <a:prstGeom prst="rect">
            <a:avLst/>
          </a:prstGeom>
        </p:spPr>
        <p:txBody>
          <a:bodyPr vert="horz" wrap="square" lIns="0" tIns="12065" rIns="0" bIns="0" rtlCol="0">
            <a:spAutoFit/>
          </a:bodyPr>
          <a:lstStyle/>
          <a:p>
            <a:pPr marL="355600" marR="209550" lvl="0" indent="-342900" defTabSz="914400" eaLnBrk="1" fontAlgn="auto" latinLnBrk="0" hangingPunct="1">
              <a:lnSpc>
                <a:spcPct val="100000"/>
              </a:lnSpc>
              <a:spcBef>
                <a:spcPts val="95"/>
              </a:spcBef>
              <a:spcAft>
                <a:spcPts val="0"/>
              </a:spcAft>
              <a:buClr>
                <a:srgbClr val="4AACC5"/>
              </a:buClr>
              <a:buSzTx/>
              <a:buFont typeface="Wingdings"/>
              <a:buChar char=""/>
              <a:tabLst>
                <a:tab pos="354965" algn="l"/>
                <a:tab pos="355600"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Reducing</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powerline</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ignition</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risk</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25" normalizeH="0" baseline="0" noProof="0" dirty="0">
                <a:ln>
                  <a:noFill/>
                </a:ln>
                <a:solidFill>
                  <a:sysClr val="windowText" lastClr="000000"/>
                </a:solidFill>
                <a:effectLst/>
                <a:uLnTx/>
                <a:uFillTx/>
                <a:latin typeface="Calibri"/>
                <a:cs typeface="Calibri"/>
              </a:rPr>
              <a:t>by </a:t>
            </a:r>
            <a:r>
              <a:rPr kumimoji="0" sz="2200" b="0" i="0" u="none" strike="noStrike" kern="0" cap="none" spc="-20" normalizeH="0" baseline="0" noProof="0" dirty="0">
                <a:ln>
                  <a:noFill/>
                </a:ln>
                <a:solidFill>
                  <a:sysClr val="windowText" lastClr="000000"/>
                </a:solidFill>
                <a:effectLst/>
                <a:uLnTx/>
                <a:uFillTx/>
                <a:latin typeface="Calibri"/>
                <a:cs typeface="Calibri"/>
              </a:rPr>
              <a:t>approximately</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99%</a:t>
            </a:r>
            <a:r>
              <a:rPr kumimoji="0" sz="2200" b="0" i="0" u="none" strike="noStrike" kern="0" cap="none" spc="-2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in</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that</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location</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200"/>
              </a:spcBef>
              <a:spcAft>
                <a:spcPts val="0"/>
              </a:spcAft>
              <a:buClr>
                <a:srgbClr val="4AACC5"/>
              </a:buClr>
              <a:buSzTx/>
              <a:buFont typeface="Wingdings"/>
              <a:buChar char=""/>
              <a:tabLst>
                <a:tab pos="354965" algn="l"/>
                <a:tab pos="355600" algn="l"/>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Limiting</a:t>
            </a:r>
            <a:r>
              <a:rPr kumimoji="0" sz="2200" b="0" i="0" u="none" strike="noStrike" kern="0" cap="none" spc="-11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future</a:t>
            </a:r>
            <a:r>
              <a:rPr kumimoji="0" sz="2200" b="0" i="0" u="none" strike="noStrike" kern="0" cap="none" spc="-10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safety</a:t>
            </a:r>
            <a:r>
              <a:rPr kumimoji="0" sz="2200" b="0" i="0" u="none" strike="noStrike" kern="0" cap="none" spc="-10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power</a:t>
            </a:r>
            <a:r>
              <a:rPr kumimoji="0" sz="2200" b="0" i="0" u="none" strike="noStrike" kern="0" cap="none" spc="-9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outages</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200"/>
              </a:spcBef>
              <a:spcAft>
                <a:spcPts val="0"/>
              </a:spcAft>
              <a:buClr>
                <a:srgbClr val="4AACC5"/>
              </a:buClr>
              <a:buSzTx/>
              <a:buFont typeface="Wingdings"/>
              <a:buChar char=""/>
              <a:tabLst>
                <a:tab pos="354965" algn="l"/>
                <a:tab pos="355600"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Improving</a:t>
            </a:r>
            <a:r>
              <a:rPr kumimoji="0" sz="2200" b="0" i="0" u="none" strike="noStrike" kern="0" cap="none" spc="-10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system</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reliability</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200"/>
              </a:spcBef>
              <a:spcAft>
                <a:spcPts val="0"/>
              </a:spcAft>
              <a:buClr>
                <a:srgbClr val="4AACC5"/>
              </a:buClr>
              <a:buSzTx/>
              <a:buFont typeface="Wingdings"/>
              <a:buChar char=""/>
              <a:tabLst>
                <a:tab pos="354965" algn="l"/>
                <a:tab pos="355600"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Decreasing</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future</a:t>
            </a:r>
            <a:r>
              <a:rPr kumimoji="0" sz="2200" b="0" i="0" u="none" strike="noStrike" kern="0" cap="none" spc="-7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tree</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20" normalizeH="0" baseline="0" noProof="0" dirty="0">
                <a:ln>
                  <a:noFill/>
                </a:ln>
                <a:solidFill>
                  <a:sysClr val="windowText" lastClr="000000"/>
                </a:solidFill>
                <a:effectLst/>
                <a:uLnTx/>
                <a:uFillTx/>
                <a:latin typeface="Calibri"/>
                <a:cs typeface="Calibri"/>
              </a:rPr>
              <a:t>work</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0" lvl="0" indent="-342900" defTabSz="914400" eaLnBrk="1" fontAlgn="auto" latinLnBrk="0" hangingPunct="1">
              <a:lnSpc>
                <a:spcPct val="100000"/>
              </a:lnSpc>
              <a:spcBef>
                <a:spcPts val="1205"/>
              </a:spcBef>
              <a:spcAft>
                <a:spcPts val="0"/>
              </a:spcAft>
              <a:buClr>
                <a:srgbClr val="4AACC5"/>
              </a:buClr>
              <a:buSzTx/>
              <a:buFont typeface="Wingdings"/>
              <a:buChar char=""/>
              <a:tabLst>
                <a:tab pos="354965" algn="l"/>
                <a:tab pos="355600" algn="l"/>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Beautifying</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our</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hometowns</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grpSp>
        <p:nvGrpSpPr>
          <p:cNvPr id="5" name="object 5"/>
          <p:cNvGrpSpPr/>
          <p:nvPr/>
        </p:nvGrpSpPr>
        <p:grpSpPr>
          <a:xfrm>
            <a:off x="699516" y="1004316"/>
            <a:ext cx="5562600" cy="5541645"/>
            <a:chOff x="699516" y="1004316"/>
            <a:chExt cx="5562600" cy="5541645"/>
          </a:xfrm>
        </p:grpSpPr>
        <p:sp>
          <p:nvSpPr>
            <p:cNvPr id="6" name="object 6"/>
            <p:cNvSpPr/>
            <p:nvPr/>
          </p:nvSpPr>
          <p:spPr>
            <a:xfrm>
              <a:off x="699516" y="1004316"/>
              <a:ext cx="2644140" cy="2644140"/>
            </a:xfrm>
            <a:custGeom>
              <a:avLst/>
              <a:gdLst/>
              <a:ahLst/>
              <a:cxnLst/>
              <a:rect l="l" t="t" r="r" b="b"/>
              <a:pathLst>
                <a:path w="2644140" h="2644140">
                  <a:moveTo>
                    <a:pt x="2644140" y="0"/>
                  </a:moveTo>
                  <a:lnTo>
                    <a:pt x="2595457" y="2651"/>
                  </a:lnTo>
                  <a:lnTo>
                    <a:pt x="2547001" y="6135"/>
                  </a:lnTo>
                  <a:lnTo>
                    <a:pt x="2498779" y="10442"/>
                  </a:lnTo>
                  <a:lnTo>
                    <a:pt x="2450799" y="15566"/>
                  </a:lnTo>
                  <a:lnTo>
                    <a:pt x="2403066" y="21500"/>
                  </a:lnTo>
                  <a:lnTo>
                    <a:pt x="2355589" y="28238"/>
                  </a:lnTo>
                  <a:lnTo>
                    <a:pt x="2308374" y="35771"/>
                  </a:lnTo>
                  <a:lnTo>
                    <a:pt x="2261428" y="44094"/>
                  </a:lnTo>
                  <a:lnTo>
                    <a:pt x="2214759" y="53198"/>
                  </a:lnTo>
                  <a:lnTo>
                    <a:pt x="2168372" y="63077"/>
                  </a:lnTo>
                  <a:lnTo>
                    <a:pt x="2122276" y="73724"/>
                  </a:lnTo>
                  <a:lnTo>
                    <a:pt x="2076477" y="85133"/>
                  </a:lnTo>
                  <a:lnTo>
                    <a:pt x="2030983" y="97295"/>
                  </a:lnTo>
                  <a:lnTo>
                    <a:pt x="1985800" y="110203"/>
                  </a:lnTo>
                  <a:lnTo>
                    <a:pt x="1940935" y="123852"/>
                  </a:lnTo>
                  <a:lnTo>
                    <a:pt x="1896396" y="138234"/>
                  </a:lnTo>
                  <a:lnTo>
                    <a:pt x="1852189" y="153341"/>
                  </a:lnTo>
                  <a:lnTo>
                    <a:pt x="1808321" y="169167"/>
                  </a:lnTo>
                  <a:lnTo>
                    <a:pt x="1764800" y="185704"/>
                  </a:lnTo>
                  <a:lnTo>
                    <a:pt x="1721633" y="202947"/>
                  </a:lnTo>
                  <a:lnTo>
                    <a:pt x="1678826" y="220887"/>
                  </a:lnTo>
                  <a:lnTo>
                    <a:pt x="1636386" y="239518"/>
                  </a:lnTo>
                  <a:lnTo>
                    <a:pt x="1594321" y="258832"/>
                  </a:lnTo>
                  <a:lnTo>
                    <a:pt x="1552638" y="278823"/>
                  </a:lnTo>
                  <a:lnTo>
                    <a:pt x="1511343" y="299483"/>
                  </a:lnTo>
                  <a:lnTo>
                    <a:pt x="1470444" y="320806"/>
                  </a:lnTo>
                  <a:lnTo>
                    <a:pt x="1429948" y="342785"/>
                  </a:lnTo>
                  <a:lnTo>
                    <a:pt x="1389861" y="365412"/>
                  </a:lnTo>
                  <a:lnTo>
                    <a:pt x="1350191" y="388681"/>
                  </a:lnTo>
                  <a:lnTo>
                    <a:pt x="1310944" y="412584"/>
                  </a:lnTo>
                  <a:lnTo>
                    <a:pt x="1272129" y="437114"/>
                  </a:lnTo>
                  <a:lnTo>
                    <a:pt x="1233751" y="462265"/>
                  </a:lnTo>
                  <a:lnTo>
                    <a:pt x="1195818" y="488029"/>
                  </a:lnTo>
                  <a:lnTo>
                    <a:pt x="1158337" y="514400"/>
                  </a:lnTo>
                  <a:lnTo>
                    <a:pt x="1121314" y="541370"/>
                  </a:lnTo>
                  <a:lnTo>
                    <a:pt x="1084758" y="568932"/>
                  </a:lnTo>
                  <a:lnTo>
                    <a:pt x="1048674" y="597080"/>
                  </a:lnTo>
                  <a:lnTo>
                    <a:pt x="1013070" y="625805"/>
                  </a:lnTo>
                  <a:lnTo>
                    <a:pt x="977954" y="655102"/>
                  </a:lnTo>
                  <a:lnTo>
                    <a:pt x="943331" y="684964"/>
                  </a:lnTo>
                  <a:lnTo>
                    <a:pt x="909209" y="715382"/>
                  </a:lnTo>
                  <a:lnTo>
                    <a:pt x="875595" y="746351"/>
                  </a:lnTo>
                  <a:lnTo>
                    <a:pt x="842496" y="777862"/>
                  </a:lnTo>
                  <a:lnTo>
                    <a:pt x="809920" y="809910"/>
                  </a:lnTo>
                  <a:lnTo>
                    <a:pt x="777872" y="842487"/>
                  </a:lnTo>
                  <a:lnTo>
                    <a:pt x="746361" y="875586"/>
                  </a:lnTo>
                  <a:lnTo>
                    <a:pt x="715392" y="909200"/>
                  </a:lnTo>
                  <a:lnTo>
                    <a:pt x="684974" y="943322"/>
                  </a:lnTo>
                  <a:lnTo>
                    <a:pt x="655113" y="977945"/>
                  </a:lnTo>
                  <a:lnTo>
                    <a:pt x="625816" y="1013062"/>
                  </a:lnTo>
                  <a:lnTo>
                    <a:pt x="597090" y="1048666"/>
                  </a:lnTo>
                  <a:lnTo>
                    <a:pt x="568943" y="1084750"/>
                  </a:lnTo>
                  <a:lnTo>
                    <a:pt x="541381" y="1121307"/>
                  </a:lnTo>
                  <a:lnTo>
                    <a:pt x="514411" y="1158330"/>
                  </a:lnTo>
                  <a:lnTo>
                    <a:pt x="488040" y="1195811"/>
                  </a:lnTo>
                  <a:lnTo>
                    <a:pt x="462276" y="1233744"/>
                  </a:lnTo>
                  <a:lnTo>
                    <a:pt x="437125" y="1272123"/>
                  </a:lnTo>
                  <a:lnTo>
                    <a:pt x="412595" y="1310938"/>
                  </a:lnTo>
                  <a:lnTo>
                    <a:pt x="388692" y="1350185"/>
                  </a:lnTo>
                  <a:lnTo>
                    <a:pt x="365423" y="1389856"/>
                  </a:lnTo>
                  <a:lnTo>
                    <a:pt x="342796" y="1429943"/>
                  </a:lnTo>
                  <a:lnTo>
                    <a:pt x="320818" y="1470439"/>
                  </a:lnTo>
                  <a:lnTo>
                    <a:pt x="299494" y="1511339"/>
                  </a:lnTo>
                  <a:lnTo>
                    <a:pt x="278834" y="1552634"/>
                  </a:lnTo>
                  <a:lnTo>
                    <a:pt x="258843" y="1594317"/>
                  </a:lnTo>
                  <a:lnTo>
                    <a:pt x="239528" y="1636383"/>
                  </a:lnTo>
                  <a:lnTo>
                    <a:pt x="220897" y="1678822"/>
                  </a:lnTo>
                  <a:lnTo>
                    <a:pt x="202957" y="1721630"/>
                  </a:lnTo>
                  <a:lnTo>
                    <a:pt x="185714" y="1764797"/>
                  </a:lnTo>
                  <a:lnTo>
                    <a:pt x="169177" y="1808319"/>
                  </a:lnTo>
                  <a:lnTo>
                    <a:pt x="153350" y="1852186"/>
                  </a:lnTo>
                  <a:lnTo>
                    <a:pt x="138243" y="1896394"/>
                  </a:lnTo>
                  <a:lnTo>
                    <a:pt x="123861" y="1940933"/>
                  </a:lnTo>
                  <a:lnTo>
                    <a:pt x="110212" y="1985798"/>
                  </a:lnTo>
                  <a:lnTo>
                    <a:pt x="97303" y="2030982"/>
                  </a:lnTo>
                  <a:lnTo>
                    <a:pt x="85140" y="2076476"/>
                  </a:lnTo>
                  <a:lnTo>
                    <a:pt x="73732" y="2122275"/>
                  </a:lnTo>
                  <a:lnTo>
                    <a:pt x="63084" y="2168371"/>
                  </a:lnTo>
                  <a:lnTo>
                    <a:pt x="53204" y="2214758"/>
                  </a:lnTo>
                  <a:lnTo>
                    <a:pt x="44099" y="2261428"/>
                  </a:lnTo>
                  <a:lnTo>
                    <a:pt x="35776" y="2308374"/>
                  </a:lnTo>
                  <a:lnTo>
                    <a:pt x="28242" y="2355589"/>
                  </a:lnTo>
                  <a:lnTo>
                    <a:pt x="21504" y="2403066"/>
                  </a:lnTo>
                  <a:lnTo>
                    <a:pt x="15569" y="2450799"/>
                  </a:lnTo>
                  <a:lnTo>
                    <a:pt x="10444" y="2498779"/>
                  </a:lnTo>
                  <a:lnTo>
                    <a:pt x="6136" y="2547001"/>
                  </a:lnTo>
                  <a:lnTo>
                    <a:pt x="2652" y="2595457"/>
                  </a:lnTo>
                  <a:lnTo>
                    <a:pt x="0" y="2644140"/>
                  </a:lnTo>
                  <a:lnTo>
                    <a:pt x="1748154" y="2644140"/>
                  </a:lnTo>
                  <a:lnTo>
                    <a:pt x="1754926" y="2595901"/>
                  </a:lnTo>
                  <a:lnTo>
                    <a:pt x="1763904" y="2548418"/>
                  </a:lnTo>
                  <a:lnTo>
                    <a:pt x="1775037" y="2501742"/>
                  </a:lnTo>
                  <a:lnTo>
                    <a:pt x="1788270" y="2455928"/>
                  </a:lnTo>
                  <a:lnTo>
                    <a:pt x="1803549" y="2411030"/>
                  </a:lnTo>
                  <a:lnTo>
                    <a:pt x="1820820" y="2367101"/>
                  </a:lnTo>
                  <a:lnTo>
                    <a:pt x="1840030" y="2324196"/>
                  </a:lnTo>
                  <a:lnTo>
                    <a:pt x="1861124" y="2282368"/>
                  </a:lnTo>
                  <a:lnTo>
                    <a:pt x="1884050" y="2241671"/>
                  </a:lnTo>
                  <a:lnTo>
                    <a:pt x="1908752" y="2202159"/>
                  </a:lnTo>
                  <a:lnTo>
                    <a:pt x="1935178" y="2163886"/>
                  </a:lnTo>
                  <a:lnTo>
                    <a:pt x="1963273" y="2126905"/>
                  </a:lnTo>
                  <a:lnTo>
                    <a:pt x="1992984" y="2091270"/>
                  </a:lnTo>
                  <a:lnTo>
                    <a:pt x="2024256" y="2057036"/>
                  </a:lnTo>
                  <a:lnTo>
                    <a:pt x="2057036" y="2024256"/>
                  </a:lnTo>
                  <a:lnTo>
                    <a:pt x="2091270" y="1992984"/>
                  </a:lnTo>
                  <a:lnTo>
                    <a:pt x="2126905" y="1963273"/>
                  </a:lnTo>
                  <a:lnTo>
                    <a:pt x="2163886" y="1935178"/>
                  </a:lnTo>
                  <a:lnTo>
                    <a:pt x="2202159" y="1908752"/>
                  </a:lnTo>
                  <a:lnTo>
                    <a:pt x="2241671" y="1884050"/>
                  </a:lnTo>
                  <a:lnTo>
                    <a:pt x="2282368" y="1861124"/>
                  </a:lnTo>
                  <a:lnTo>
                    <a:pt x="2324196" y="1840030"/>
                  </a:lnTo>
                  <a:lnTo>
                    <a:pt x="2367101" y="1820820"/>
                  </a:lnTo>
                  <a:lnTo>
                    <a:pt x="2411030" y="1803549"/>
                  </a:lnTo>
                  <a:lnTo>
                    <a:pt x="2455928" y="1788270"/>
                  </a:lnTo>
                  <a:lnTo>
                    <a:pt x="2501742" y="1775037"/>
                  </a:lnTo>
                  <a:lnTo>
                    <a:pt x="2548418" y="1763904"/>
                  </a:lnTo>
                  <a:lnTo>
                    <a:pt x="2595901" y="1754926"/>
                  </a:lnTo>
                  <a:lnTo>
                    <a:pt x="2644140" y="1748155"/>
                  </a:lnTo>
                  <a:lnTo>
                    <a:pt x="2644140" y="0"/>
                  </a:lnTo>
                  <a:close/>
                </a:path>
              </a:pathLst>
            </a:custGeom>
            <a:solidFill>
              <a:srgbClr val="30859C">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617976" y="1004316"/>
              <a:ext cx="2644140" cy="2644140"/>
            </a:xfrm>
            <a:custGeom>
              <a:avLst/>
              <a:gdLst/>
              <a:ahLst/>
              <a:cxnLst/>
              <a:rect l="l" t="t" r="r" b="b"/>
              <a:pathLst>
                <a:path w="2644140" h="2644140">
                  <a:moveTo>
                    <a:pt x="0" y="0"/>
                  </a:moveTo>
                  <a:lnTo>
                    <a:pt x="0" y="1748155"/>
                  </a:lnTo>
                  <a:lnTo>
                    <a:pt x="48200" y="1754926"/>
                  </a:lnTo>
                  <a:lnTo>
                    <a:pt x="95576" y="1763904"/>
                  </a:lnTo>
                  <a:lnTo>
                    <a:pt x="142083" y="1775037"/>
                  </a:lnTo>
                  <a:lnTo>
                    <a:pt x="187674" y="1788270"/>
                  </a:lnTo>
                  <a:lnTo>
                    <a:pt x="232303" y="1803549"/>
                  </a:lnTo>
                  <a:lnTo>
                    <a:pt x="275925" y="1820820"/>
                  </a:lnTo>
                  <a:lnTo>
                    <a:pt x="318495" y="1840030"/>
                  </a:lnTo>
                  <a:lnTo>
                    <a:pt x="359965" y="1861124"/>
                  </a:lnTo>
                  <a:lnTo>
                    <a:pt x="400292" y="1884050"/>
                  </a:lnTo>
                  <a:lnTo>
                    <a:pt x="439427" y="1908752"/>
                  </a:lnTo>
                  <a:lnTo>
                    <a:pt x="477327" y="1935178"/>
                  </a:lnTo>
                  <a:lnTo>
                    <a:pt x="513945" y="1963273"/>
                  </a:lnTo>
                  <a:lnTo>
                    <a:pt x="549236" y="1992984"/>
                  </a:lnTo>
                  <a:lnTo>
                    <a:pt x="583153" y="2024256"/>
                  </a:lnTo>
                  <a:lnTo>
                    <a:pt x="615651" y="2057036"/>
                  </a:lnTo>
                  <a:lnTo>
                    <a:pt x="646684" y="2091270"/>
                  </a:lnTo>
                  <a:lnTo>
                    <a:pt x="676207" y="2126905"/>
                  </a:lnTo>
                  <a:lnTo>
                    <a:pt x="704173" y="2163886"/>
                  </a:lnTo>
                  <a:lnTo>
                    <a:pt x="730537" y="2202159"/>
                  </a:lnTo>
                  <a:lnTo>
                    <a:pt x="755253" y="2241671"/>
                  </a:lnTo>
                  <a:lnTo>
                    <a:pt x="778275" y="2282368"/>
                  </a:lnTo>
                  <a:lnTo>
                    <a:pt x="799557" y="2324196"/>
                  </a:lnTo>
                  <a:lnTo>
                    <a:pt x="819055" y="2367101"/>
                  </a:lnTo>
                  <a:lnTo>
                    <a:pt x="836721" y="2411030"/>
                  </a:lnTo>
                  <a:lnTo>
                    <a:pt x="852510" y="2455928"/>
                  </a:lnTo>
                  <a:lnTo>
                    <a:pt x="866377" y="2501742"/>
                  </a:lnTo>
                  <a:lnTo>
                    <a:pt x="878276" y="2548418"/>
                  </a:lnTo>
                  <a:lnTo>
                    <a:pt x="888160" y="2595901"/>
                  </a:lnTo>
                  <a:lnTo>
                    <a:pt x="895985" y="2644140"/>
                  </a:lnTo>
                  <a:lnTo>
                    <a:pt x="2644140" y="2644140"/>
                  </a:lnTo>
                  <a:lnTo>
                    <a:pt x="2641488" y="2595457"/>
                  </a:lnTo>
                  <a:lnTo>
                    <a:pt x="2638004" y="2547001"/>
                  </a:lnTo>
                  <a:lnTo>
                    <a:pt x="2633697" y="2498779"/>
                  </a:lnTo>
                  <a:lnTo>
                    <a:pt x="2628573" y="2450799"/>
                  </a:lnTo>
                  <a:lnTo>
                    <a:pt x="2622639" y="2403066"/>
                  </a:lnTo>
                  <a:lnTo>
                    <a:pt x="2615901" y="2355589"/>
                  </a:lnTo>
                  <a:lnTo>
                    <a:pt x="2608368" y="2308374"/>
                  </a:lnTo>
                  <a:lnTo>
                    <a:pt x="2600045" y="2261428"/>
                  </a:lnTo>
                  <a:lnTo>
                    <a:pt x="2590941" y="2214758"/>
                  </a:lnTo>
                  <a:lnTo>
                    <a:pt x="2581062" y="2168371"/>
                  </a:lnTo>
                  <a:lnTo>
                    <a:pt x="2570415" y="2122275"/>
                  </a:lnTo>
                  <a:lnTo>
                    <a:pt x="2559006" y="2076476"/>
                  </a:lnTo>
                  <a:lnTo>
                    <a:pt x="2546844" y="2030982"/>
                  </a:lnTo>
                  <a:lnTo>
                    <a:pt x="2533936" y="1985798"/>
                  </a:lnTo>
                  <a:lnTo>
                    <a:pt x="2520287" y="1940933"/>
                  </a:lnTo>
                  <a:lnTo>
                    <a:pt x="2505905" y="1896394"/>
                  </a:lnTo>
                  <a:lnTo>
                    <a:pt x="2490798" y="1852186"/>
                  </a:lnTo>
                  <a:lnTo>
                    <a:pt x="2474972" y="1808319"/>
                  </a:lnTo>
                  <a:lnTo>
                    <a:pt x="2458435" y="1764797"/>
                  </a:lnTo>
                  <a:lnTo>
                    <a:pt x="2441192" y="1721630"/>
                  </a:lnTo>
                  <a:lnTo>
                    <a:pt x="2423252" y="1678822"/>
                  </a:lnTo>
                  <a:lnTo>
                    <a:pt x="2404621" y="1636383"/>
                  </a:lnTo>
                  <a:lnTo>
                    <a:pt x="2385307" y="1594317"/>
                  </a:lnTo>
                  <a:lnTo>
                    <a:pt x="2365316" y="1552634"/>
                  </a:lnTo>
                  <a:lnTo>
                    <a:pt x="2344656" y="1511339"/>
                  </a:lnTo>
                  <a:lnTo>
                    <a:pt x="2323333" y="1470439"/>
                  </a:lnTo>
                  <a:lnTo>
                    <a:pt x="2301354" y="1429943"/>
                  </a:lnTo>
                  <a:lnTo>
                    <a:pt x="2278727" y="1389856"/>
                  </a:lnTo>
                  <a:lnTo>
                    <a:pt x="2255458" y="1350185"/>
                  </a:lnTo>
                  <a:lnTo>
                    <a:pt x="2231555" y="1310938"/>
                  </a:lnTo>
                  <a:lnTo>
                    <a:pt x="2207025" y="1272123"/>
                  </a:lnTo>
                  <a:lnTo>
                    <a:pt x="2181874" y="1233744"/>
                  </a:lnTo>
                  <a:lnTo>
                    <a:pt x="2156110" y="1195811"/>
                  </a:lnTo>
                  <a:lnTo>
                    <a:pt x="2129739" y="1158330"/>
                  </a:lnTo>
                  <a:lnTo>
                    <a:pt x="2102769" y="1121307"/>
                  </a:lnTo>
                  <a:lnTo>
                    <a:pt x="2075207" y="1084750"/>
                  </a:lnTo>
                  <a:lnTo>
                    <a:pt x="2047059" y="1048666"/>
                  </a:lnTo>
                  <a:lnTo>
                    <a:pt x="2018334" y="1013062"/>
                  </a:lnTo>
                  <a:lnTo>
                    <a:pt x="1989037" y="977945"/>
                  </a:lnTo>
                  <a:lnTo>
                    <a:pt x="1959175" y="943322"/>
                  </a:lnTo>
                  <a:lnTo>
                    <a:pt x="1928757" y="909200"/>
                  </a:lnTo>
                  <a:lnTo>
                    <a:pt x="1897788" y="875586"/>
                  </a:lnTo>
                  <a:lnTo>
                    <a:pt x="1866277" y="842487"/>
                  </a:lnTo>
                  <a:lnTo>
                    <a:pt x="1834229" y="809910"/>
                  </a:lnTo>
                  <a:lnTo>
                    <a:pt x="1801652" y="777862"/>
                  </a:lnTo>
                  <a:lnTo>
                    <a:pt x="1768553" y="746351"/>
                  </a:lnTo>
                  <a:lnTo>
                    <a:pt x="1734939" y="715382"/>
                  </a:lnTo>
                  <a:lnTo>
                    <a:pt x="1700817" y="684964"/>
                  </a:lnTo>
                  <a:lnTo>
                    <a:pt x="1666194" y="655102"/>
                  </a:lnTo>
                  <a:lnTo>
                    <a:pt x="1631077" y="625805"/>
                  </a:lnTo>
                  <a:lnTo>
                    <a:pt x="1595473" y="597080"/>
                  </a:lnTo>
                  <a:lnTo>
                    <a:pt x="1559389" y="568932"/>
                  </a:lnTo>
                  <a:lnTo>
                    <a:pt x="1522832" y="541370"/>
                  </a:lnTo>
                  <a:lnTo>
                    <a:pt x="1485809" y="514400"/>
                  </a:lnTo>
                  <a:lnTo>
                    <a:pt x="1448328" y="488029"/>
                  </a:lnTo>
                  <a:lnTo>
                    <a:pt x="1410395" y="462265"/>
                  </a:lnTo>
                  <a:lnTo>
                    <a:pt x="1372016" y="437114"/>
                  </a:lnTo>
                  <a:lnTo>
                    <a:pt x="1333201" y="412584"/>
                  </a:lnTo>
                  <a:lnTo>
                    <a:pt x="1293954" y="388681"/>
                  </a:lnTo>
                  <a:lnTo>
                    <a:pt x="1254283" y="365412"/>
                  </a:lnTo>
                  <a:lnTo>
                    <a:pt x="1214196" y="342785"/>
                  </a:lnTo>
                  <a:lnTo>
                    <a:pt x="1173700" y="320806"/>
                  </a:lnTo>
                  <a:lnTo>
                    <a:pt x="1132800" y="299483"/>
                  </a:lnTo>
                  <a:lnTo>
                    <a:pt x="1091505" y="278823"/>
                  </a:lnTo>
                  <a:lnTo>
                    <a:pt x="1049822" y="258832"/>
                  </a:lnTo>
                  <a:lnTo>
                    <a:pt x="1007756" y="239518"/>
                  </a:lnTo>
                  <a:lnTo>
                    <a:pt x="965317" y="220887"/>
                  </a:lnTo>
                  <a:lnTo>
                    <a:pt x="922509" y="202947"/>
                  </a:lnTo>
                  <a:lnTo>
                    <a:pt x="879342" y="185704"/>
                  </a:lnTo>
                  <a:lnTo>
                    <a:pt x="835820" y="169167"/>
                  </a:lnTo>
                  <a:lnTo>
                    <a:pt x="791953" y="153341"/>
                  </a:lnTo>
                  <a:lnTo>
                    <a:pt x="747745" y="138234"/>
                  </a:lnTo>
                  <a:lnTo>
                    <a:pt x="703206" y="123852"/>
                  </a:lnTo>
                  <a:lnTo>
                    <a:pt x="658341" y="110203"/>
                  </a:lnTo>
                  <a:lnTo>
                    <a:pt x="613157" y="97295"/>
                  </a:lnTo>
                  <a:lnTo>
                    <a:pt x="567663" y="85133"/>
                  </a:lnTo>
                  <a:lnTo>
                    <a:pt x="521864" y="73724"/>
                  </a:lnTo>
                  <a:lnTo>
                    <a:pt x="475768" y="63077"/>
                  </a:lnTo>
                  <a:lnTo>
                    <a:pt x="429381" y="53198"/>
                  </a:lnTo>
                  <a:lnTo>
                    <a:pt x="382711" y="44094"/>
                  </a:lnTo>
                  <a:lnTo>
                    <a:pt x="335765" y="35771"/>
                  </a:lnTo>
                  <a:lnTo>
                    <a:pt x="288550" y="28238"/>
                  </a:lnTo>
                  <a:lnTo>
                    <a:pt x="241073" y="21500"/>
                  </a:lnTo>
                  <a:lnTo>
                    <a:pt x="193340" y="15566"/>
                  </a:lnTo>
                  <a:lnTo>
                    <a:pt x="145360" y="10442"/>
                  </a:lnTo>
                  <a:lnTo>
                    <a:pt x="97138" y="6135"/>
                  </a:lnTo>
                  <a:lnTo>
                    <a:pt x="48682" y="2651"/>
                  </a:lnTo>
                  <a:lnTo>
                    <a:pt x="0" y="0"/>
                  </a:lnTo>
                  <a:close/>
                </a:path>
              </a:pathLst>
            </a:custGeom>
            <a:solidFill>
              <a:srgbClr val="4AACC5">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99516" y="3918204"/>
              <a:ext cx="2644140" cy="2627630"/>
            </a:xfrm>
            <a:custGeom>
              <a:avLst/>
              <a:gdLst/>
              <a:ahLst/>
              <a:cxnLst/>
              <a:rect l="l" t="t" r="r" b="b"/>
              <a:pathLst>
                <a:path w="2644140" h="2627629">
                  <a:moveTo>
                    <a:pt x="1748154" y="0"/>
                  </a:moveTo>
                  <a:lnTo>
                    <a:pt x="0" y="0"/>
                  </a:lnTo>
                  <a:lnTo>
                    <a:pt x="2652" y="48376"/>
                  </a:lnTo>
                  <a:lnTo>
                    <a:pt x="6136" y="96526"/>
                  </a:lnTo>
                  <a:lnTo>
                    <a:pt x="10444" y="144444"/>
                  </a:lnTo>
                  <a:lnTo>
                    <a:pt x="15569" y="192122"/>
                  </a:lnTo>
                  <a:lnTo>
                    <a:pt x="21504" y="239553"/>
                  </a:lnTo>
                  <a:lnTo>
                    <a:pt x="28242" y="286731"/>
                  </a:lnTo>
                  <a:lnTo>
                    <a:pt x="35776" y="333648"/>
                  </a:lnTo>
                  <a:lnTo>
                    <a:pt x="44099" y="380297"/>
                  </a:lnTo>
                  <a:lnTo>
                    <a:pt x="53204" y="426672"/>
                  </a:lnTo>
                  <a:lnTo>
                    <a:pt x="63084" y="472766"/>
                  </a:lnTo>
                  <a:lnTo>
                    <a:pt x="73732" y="518571"/>
                  </a:lnTo>
                  <a:lnTo>
                    <a:pt x="85140" y="564080"/>
                  </a:lnTo>
                  <a:lnTo>
                    <a:pt x="97303" y="609287"/>
                  </a:lnTo>
                  <a:lnTo>
                    <a:pt x="110212" y="654185"/>
                  </a:lnTo>
                  <a:lnTo>
                    <a:pt x="123861" y="698766"/>
                  </a:lnTo>
                  <a:lnTo>
                    <a:pt x="138243" y="743024"/>
                  </a:lnTo>
                  <a:lnTo>
                    <a:pt x="153350" y="786951"/>
                  </a:lnTo>
                  <a:lnTo>
                    <a:pt x="169177" y="830541"/>
                  </a:lnTo>
                  <a:lnTo>
                    <a:pt x="185714" y="873787"/>
                  </a:lnTo>
                  <a:lnTo>
                    <a:pt x="202957" y="916681"/>
                  </a:lnTo>
                  <a:lnTo>
                    <a:pt x="220897" y="959217"/>
                  </a:lnTo>
                  <a:lnTo>
                    <a:pt x="239528" y="1001388"/>
                  </a:lnTo>
                  <a:lnTo>
                    <a:pt x="258843" y="1043187"/>
                  </a:lnTo>
                  <a:lnTo>
                    <a:pt x="278834" y="1084606"/>
                  </a:lnTo>
                  <a:lnTo>
                    <a:pt x="299494" y="1125640"/>
                  </a:lnTo>
                  <a:lnTo>
                    <a:pt x="320818" y="1166280"/>
                  </a:lnTo>
                  <a:lnTo>
                    <a:pt x="342796" y="1206519"/>
                  </a:lnTo>
                  <a:lnTo>
                    <a:pt x="365423" y="1246352"/>
                  </a:lnTo>
                  <a:lnTo>
                    <a:pt x="388692" y="1285771"/>
                  </a:lnTo>
                  <a:lnTo>
                    <a:pt x="412595" y="1324768"/>
                  </a:lnTo>
                  <a:lnTo>
                    <a:pt x="437125" y="1363338"/>
                  </a:lnTo>
                  <a:lnTo>
                    <a:pt x="462276" y="1401472"/>
                  </a:lnTo>
                  <a:lnTo>
                    <a:pt x="488040" y="1439165"/>
                  </a:lnTo>
                  <a:lnTo>
                    <a:pt x="514411" y="1476408"/>
                  </a:lnTo>
                  <a:lnTo>
                    <a:pt x="541381" y="1513196"/>
                  </a:lnTo>
                  <a:lnTo>
                    <a:pt x="568943" y="1549520"/>
                  </a:lnTo>
                  <a:lnTo>
                    <a:pt x="597090" y="1585375"/>
                  </a:lnTo>
                  <a:lnTo>
                    <a:pt x="625816" y="1620753"/>
                  </a:lnTo>
                  <a:lnTo>
                    <a:pt x="655113" y="1655646"/>
                  </a:lnTo>
                  <a:lnTo>
                    <a:pt x="684974" y="1690049"/>
                  </a:lnTo>
                  <a:lnTo>
                    <a:pt x="715392" y="1723954"/>
                  </a:lnTo>
                  <a:lnTo>
                    <a:pt x="746361" y="1757355"/>
                  </a:lnTo>
                  <a:lnTo>
                    <a:pt x="777872" y="1790243"/>
                  </a:lnTo>
                  <a:lnTo>
                    <a:pt x="809920" y="1822613"/>
                  </a:lnTo>
                  <a:lnTo>
                    <a:pt x="842496" y="1854457"/>
                  </a:lnTo>
                  <a:lnTo>
                    <a:pt x="875595" y="1885768"/>
                  </a:lnTo>
                  <a:lnTo>
                    <a:pt x="909209" y="1916540"/>
                  </a:lnTo>
                  <a:lnTo>
                    <a:pt x="943331" y="1946765"/>
                  </a:lnTo>
                  <a:lnTo>
                    <a:pt x="977954" y="1976436"/>
                  </a:lnTo>
                  <a:lnTo>
                    <a:pt x="1013070" y="2005546"/>
                  </a:lnTo>
                  <a:lnTo>
                    <a:pt x="1048674" y="2034089"/>
                  </a:lnTo>
                  <a:lnTo>
                    <a:pt x="1084758" y="2062058"/>
                  </a:lnTo>
                  <a:lnTo>
                    <a:pt x="1121314" y="2089445"/>
                  </a:lnTo>
                  <a:lnTo>
                    <a:pt x="1158337" y="2116243"/>
                  </a:lnTo>
                  <a:lnTo>
                    <a:pt x="1195818" y="2142445"/>
                  </a:lnTo>
                  <a:lnTo>
                    <a:pt x="1233751" y="2168046"/>
                  </a:lnTo>
                  <a:lnTo>
                    <a:pt x="1272129" y="2193036"/>
                  </a:lnTo>
                  <a:lnTo>
                    <a:pt x="1310944" y="2217411"/>
                  </a:lnTo>
                  <a:lnTo>
                    <a:pt x="1350191" y="2241161"/>
                  </a:lnTo>
                  <a:lnTo>
                    <a:pt x="1389861" y="2264282"/>
                  </a:lnTo>
                  <a:lnTo>
                    <a:pt x="1429948" y="2286765"/>
                  </a:lnTo>
                  <a:lnTo>
                    <a:pt x="1470444" y="2308604"/>
                  </a:lnTo>
                  <a:lnTo>
                    <a:pt x="1511343" y="2329791"/>
                  </a:lnTo>
                  <a:lnTo>
                    <a:pt x="1552638" y="2350320"/>
                  </a:lnTo>
                  <a:lnTo>
                    <a:pt x="1594321" y="2370184"/>
                  </a:lnTo>
                  <a:lnTo>
                    <a:pt x="1636386" y="2389375"/>
                  </a:lnTo>
                  <a:lnTo>
                    <a:pt x="1678826" y="2407887"/>
                  </a:lnTo>
                  <a:lnTo>
                    <a:pt x="1721633" y="2425713"/>
                  </a:lnTo>
                  <a:lnTo>
                    <a:pt x="1764800" y="2442846"/>
                  </a:lnTo>
                  <a:lnTo>
                    <a:pt x="1808321" y="2459278"/>
                  </a:lnTo>
                  <a:lnTo>
                    <a:pt x="1852189" y="2475003"/>
                  </a:lnTo>
                  <a:lnTo>
                    <a:pt x="1896396" y="2490015"/>
                  </a:lnTo>
                  <a:lnTo>
                    <a:pt x="1940935" y="2504305"/>
                  </a:lnTo>
                  <a:lnTo>
                    <a:pt x="1985800" y="2517867"/>
                  </a:lnTo>
                  <a:lnTo>
                    <a:pt x="2030983" y="2530693"/>
                  </a:lnTo>
                  <a:lnTo>
                    <a:pt x="2076477" y="2542778"/>
                  </a:lnTo>
                  <a:lnTo>
                    <a:pt x="2122276" y="2554114"/>
                  </a:lnTo>
                  <a:lnTo>
                    <a:pt x="2168372" y="2564694"/>
                  </a:lnTo>
                  <a:lnTo>
                    <a:pt x="2214759" y="2574511"/>
                  </a:lnTo>
                  <a:lnTo>
                    <a:pt x="2261428" y="2583557"/>
                  </a:lnTo>
                  <a:lnTo>
                    <a:pt x="2308374" y="2591827"/>
                  </a:lnTo>
                  <a:lnTo>
                    <a:pt x="2355589" y="2599313"/>
                  </a:lnTo>
                  <a:lnTo>
                    <a:pt x="2403066" y="2606008"/>
                  </a:lnTo>
                  <a:lnTo>
                    <a:pt x="2450799" y="2611905"/>
                  </a:lnTo>
                  <a:lnTo>
                    <a:pt x="2498779" y="2616998"/>
                  </a:lnTo>
                  <a:lnTo>
                    <a:pt x="2547001" y="2621278"/>
                  </a:lnTo>
                  <a:lnTo>
                    <a:pt x="2595457" y="2624740"/>
                  </a:lnTo>
                  <a:lnTo>
                    <a:pt x="2644140" y="2627376"/>
                  </a:lnTo>
                  <a:lnTo>
                    <a:pt x="2644140" y="890270"/>
                  </a:lnTo>
                  <a:lnTo>
                    <a:pt x="2595901" y="882492"/>
                  </a:lnTo>
                  <a:lnTo>
                    <a:pt x="2548418" y="872668"/>
                  </a:lnTo>
                  <a:lnTo>
                    <a:pt x="2501742" y="860844"/>
                  </a:lnTo>
                  <a:lnTo>
                    <a:pt x="2455928" y="847065"/>
                  </a:lnTo>
                  <a:lnTo>
                    <a:pt x="2411030" y="831377"/>
                  </a:lnTo>
                  <a:lnTo>
                    <a:pt x="2367101" y="813824"/>
                  </a:lnTo>
                  <a:lnTo>
                    <a:pt x="2324196" y="794452"/>
                  </a:lnTo>
                  <a:lnTo>
                    <a:pt x="2282368" y="773307"/>
                  </a:lnTo>
                  <a:lnTo>
                    <a:pt x="2241671" y="750434"/>
                  </a:lnTo>
                  <a:lnTo>
                    <a:pt x="2202159" y="725878"/>
                  </a:lnTo>
                  <a:lnTo>
                    <a:pt x="2163886" y="699685"/>
                  </a:lnTo>
                  <a:lnTo>
                    <a:pt x="2126905" y="671901"/>
                  </a:lnTo>
                  <a:lnTo>
                    <a:pt x="2091270" y="642569"/>
                  </a:lnTo>
                  <a:lnTo>
                    <a:pt x="2057036" y="611737"/>
                  </a:lnTo>
                  <a:lnTo>
                    <a:pt x="2024256" y="579449"/>
                  </a:lnTo>
                  <a:lnTo>
                    <a:pt x="1992984" y="545751"/>
                  </a:lnTo>
                  <a:lnTo>
                    <a:pt x="1963273" y="510688"/>
                  </a:lnTo>
                  <a:lnTo>
                    <a:pt x="1935178" y="474306"/>
                  </a:lnTo>
                  <a:lnTo>
                    <a:pt x="1908752" y="436649"/>
                  </a:lnTo>
                  <a:lnTo>
                    <a:pt x="1884050" y="397764"/>
                  </a:lnTo>
                  <a:lnTo>
                    <a:pt x="1861124" y="357696"/>
                  </a:lnTo>
                  <a:lnTo>
                    <a:pt x="1840030" y="316490"/>
                  </a:lnTo>
                  <a:lnTo>
                    <a:pt x="1820820" y="274191"/>
                  </a:lnTo>
                  <a:lnTo>
                    <a:pt x="1803549" y="230845"/>
                  </a:lnTo>
                  <a:lnTo>
                    <a:pt x="1788270" y="186498"/>
                  </a:lnTo>
                  <a:lnTo>
                    <a:pt x="1775037" y="141194"/>
                  </a:lnTo>
                  <a:lnTo>
                    <a:pt x="1763904" y="94980"/>
                  </a:lnTo>
                  <a:lnTo>
                    <a:pt x="1754926" y="47900"/>
                  </a:lnTo>
                  <a:lnTo>
                    <a:pt x="1748154" y="0"/>
                  </a:lnTo>
                  <a:close/>
                </a:path>
              </a:pathLst>
            </a:custGeom>
            <a:solidFill>
              <a:srgbClr val="B7DEE8">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3617976" y="3918204"/>
              <a:ext cx="2644140" cy="2627630"/>
            </a:xfrm>
            <a:custGeom>
              <a:avLst/>
              <a:gdLst/>
              <a:ahLst/>
              <a:cxnLst/>
              <a:rect l="l" t="t" r="r" b="b"/>
              <a:pathLst>
                <a:path w="2644140" h="2627629">
                  <a:moveTo>
                    <a:pt x="2644140" y="0"/>
                  </a:moveTo>
                  <a:lnTo>
                    <a:pt x="895985" y="0"/>
                  </a:lnTo>
                  <a:lnTo>
                    <a:pt x="888160" y="47900"/>
                  </a:lnTo>
                  <a:lnTo>
                    <a:pt x="878276" y="94980"/>
                  </a:lnTo>
                  <a:lnTo>
                    <a:pt x="866377" y="141194"/>
                  </a:lnTo>
                  <a:lnTo>
                    <a:pt x="852510" y="186498"/>
                  </a:lnTo>
                  <a:lnTo>
                    <a:pt x="836721" y="230845"/>
                  </a:lnTo>
                  <a:lnTo>
                    <a:pt x="819055" y="274191"/>
                  </a:lnTo>
                  <a:lnTo>
                    <a:pt x="799557" y="316490"/>
                  </a:lnTo>
                  <a:lnTo>
                    <a:pt x="778275" y="357696"/>
                  </a:lnTo>
                  <a:lnTo>
                    <a:pt x="755253" y="397764"/>
                  </a:lnTo>
                  <a:lnTo>
                    <a:pt x="730537" y="436649"/>
                  </a:lnTo>
                  <a:lnTo>
                    <a:pt x="704173" y="474306"/>
                  </a:lnTo>
                  <a:lnTo>
                    <a:pt x="676207" y="510688"/>
                  </a:lnTo>
                  <a:lnTo>
                    <a:pt x="646684" y="545751"/>
                  </a:lnTo>
                  <a:lnTo>
                    <a:pt x="615651" y="579449"/>
                  </a:lnTo>
                  <a:lnTo>
                    <a:pt x="583153" y="611737"/>
                  </a:lnTo>
                  <a:lnTo>
                    <a:pt x="549236" y="642569"/>
                  </a:lnTo>
                  <a:lnTo>
                    <a:pt x="513945" y="671901"/>
                  </a:lnTo>
                  <a:lnTo>
                    <a:pt x="477327" y="699685"/>
                  </a:lnTo>
                  <a:lnTo>
                    <a:pt x="439427" y="725878"/>
                  </a:lnTo>
                  <a:lnTo>
                    <a:pt x="400292" y="750434"/>
                  </a:lnTo>
                  <a:lnTo>
                    <a:pt x="359965" y="773307"/>
                  </a:lnTo>
                  <a:lnTo>
                    <a:pt x="318495" y="794452"/>
                  </a:lnTo>
                  <a:lnTo>
                    <a:pt x="275925" y="813824"/>
                  </a:lnTo>
                  <a:lnTo>
                    <a:pt x="232303" y="831377"/>
                  </a:lnTo>
                  <a:lnTo>
                    <a:pt x="187674" y="847065"/>
                  </a:lnTo>
                  <a:lnTo>
                    <a:pt x="142083" y="860844"/>
                  </a:lnTo>
                  <a:lnTo>
                    <a:pt x="95576" y="872668"/>
                  </a:lnTo>
                  <a:lnTo>
                    <a:pt x="48200" y="882492"/>
                  </a:lnTo>
                  <a:lnTo>
                    <a:pt x="0" y="890270"/>
                  </a:lnTo>
                  <a:lnTo>
                    <a:pt x="0" y="2627376"/>
                  </a:lnTo>
                  <a:lnTo>
                    <a:pt x="48682" y="2624740"/>
                  </a:lnTo>
                  <a:lnTo>
                    <a:pt x="97138" y="2621278"/>
                  </a:lnTo>
                  <a:lnTo>
                    <a:pt x="145360" y="2616998"/>
                  </a:lnTo>
                  <a:lnTo>
                    <a:pt x="193340" y="2611905"/>
                  </a:lnTo>
                  <a:lnTo>
                    <a:pt x="241073" y="2606008"/>
                  </a:lnTo>
                  <a:lnTo>
                    <a:pt x="288550" y="2599313"/>
                  </a:lnTo>
                  <a:lnTo>
                    <a:pt x="335765" y="2591827"/>
                  </a:lnTo>
                  <a:lnTo>
                    <a:pt x="382711" y="2583557"/>
                  </a:lnTo>
                  <a:lnTo>
                    <a:pt x="429381" y="2574511"/>
                  </a:lnTo>
                  <a:lnTo>
                    <a:pt x="475768" y="2564694"/>
                  </a:lnTo>
                  <a:lnTo>
                    <a:pt x="521864" y="2554114"/>
                  </a:lnTo>
                  <a:lnTo>
                    <a:pt x="567663" y="2542778"/>
                  </a:lnTo>
                  <a:lnTo>
                    <a:pt x="613157" y="2530693"/>
                  </a:lnTo>
                  <a:lnTo>
                    <a:pt x="658341" y="2517867"/>
                  </a:lnTo>
                  <a:lnTo>
                    <a:pt x="703206" y="2504305"/>
                  </a:lnTo>
                  <a:lnTo>
                    <a:pt x="747745" y="2490015"/>
                  </a:lnTo>
                  <a:lnTo>
                    <a:pt x="791953" y="2475003"/>
                  </a:lnTo>
                  <a:lnTo>
                    <a:pt x="835820" y="2459278"/>
                  </a:lnTo>
                  <a:lnTo>
                    <a:pt x="879342" y="2442846"/>
                  </a:lnTo>
                  <a:lnTo>
                    <a:pt x="922509" y="2425713"/>
                  </a:lnTo>
                  <a:lnTo>
                    <a:pt x="965317" y="2407887"/>
                  </a:lnTo>
                  <a:lnTo>
                    <a:pt x="1007756" y="2389375"/>
                  </a:lnTo>
                  <a:lnTo>
                    <a:pt x="1049822" y="2370184"/>
                  </a:lnTo>
                  <a:lnTo>
                    <a:pt x="1091505" y="2350320"/>
                  </a:lnTo>
                  <a:lnTo>
                    <a:pt x="1132800" y="2329791"/>
                  </a:lnTo>
                  <a:lnTo>
                    <a:pt x="1173700" y="2308604"/>
                  </a:lnTo>
                  <a:lnTo>
                    <a:pt x="1214196" y="2286765"/>
                  </a:lnTo>
                  <a:lnTo>
                    <a:pt x="1254283" y="2264282"/>
                  </a:lnTo>
                  <a:lnTo>
                    <a:pt x="1293954" y="2241161"/>
                  </a:lnTo>
                  <a:lnTo>
                    <a:pt x="1333201" y="2217411"/>
                  </a:lnTo>
                  <a:lnTo>
                    <a:pt x="1372016" y="2193036"/>
                  </a:lnTo>
                  <a:lnTo>
                    <a:pt x="1410395" y="2168046"/>
                  </a:lnTo>
                  <a:lnTo>
                    <a:pt x="1448328" y="2142445"/>
                  </a:lnTo>
                  <a:lnTo>
                    <a:pt x="1485809" y="2116243"/>
                  </a:lnTo>
                  <a:lnTo>
                    <a:pt x="1522832" y="2089445"/>
                  </a:lnTo>
                  <a:lnTo>
                    <a:pt x="1559389" y="2062058"/>
                  </a:lnTo>
                  <a:lnTo>
                    <a:pt x="1595473" y="2034089"/>
                  </a:lnTo>
                  <a:lnTo>
                    <a:pt x="1631077" y="2005546"/>
                  </a:lnTo>
                  <a:lnTo>
                    <a:pt x="1666194" y="1976436"/>
                  </a:lnTo>
                  <a:lnTo>
                    <a:pt x="1700817" y="1946765"/>
                  </a:lnTo>
                  <a:lnTo>
                    <a:pt x="1734939" y="1916540"/>
                  </a:lnTo>
                  <a:lnTo>
                    <a:pt x="1768553" y="1885768"/>
                  </a:lnTo>
                  <a:lnTo>
                    <a:pt x="1801652" y="1854457"/>
                  </a:lnTo>
                  <a:lnTo>
                    <a:pt x="1834229" y="1822613"/>
                  </a:lnTo>
                  <a:lnTo>
                    <a:pt x="1866277" y="1790243"/>
                  </a:lnTo>
                  <a:lnTo>
                    <a:pt x="1897788" y="1757355"/>
                  </a:lnTo>
                  <a:lnTo>
                    <a:pt x="1928757" y="1723954"/>
                  </a:lnTo>
                  <a:lnTo>
                    <a:pt x="1959175" y="1690049"/>
                  </a:lnTo>
                  <a:lnTo>
                    <a:pt x="1989037" y="1655646"/>
                  </a:lnTo>
                  <a:lnTo>
                    <a:pt x="2018334" y="1620753"/>
                  </a:lnTo>
                  <a:lnTo>
                    <a:pt x="2047059" y="1585375"/>
                  </a:lnTo>
                  <a:lnTo>
                    <a:pt x="2075207" y="1549520"/>
                  </a:lnTo>
                  <a:lnTo>
                    <a:pt x="2102769" y="1513196"/>
                  </a:lnTo>
                  <a:lnTo>
                    <a:pt x="2129739" y="1476408"/>
                  </a:lnTo>
                  <a:lnTo>
                    <a:pt x="2156110" y="1439165"/>
                  </a:lnTo>
                  <a:lnTo>
                    <a:pt x="2181874" y="1401472"/>
                  </a:lnTo>
                  <a:lnTo>
                    <a:pt x="2207025" y="1363338"/>
                  </a:lnTo>
                  <a:lnTo>
                    <a:pt x="2231555" y="1324768"/>
                  </a:lnTo>
                  <a:lnTo>
                    <a:pt x="2255458" y="1285771"/>
                  </a:lnTo>
                  <a:lnTo>
                    <a:pt x="2278727" y="1246352"/>
                  </a:lnTo>
                  <a:lnTo>
                    <a:pt x="2301354" y="1206519"/>
                  </a:lnTo>
                  <a:lnTo>
                    <a:pt x="2323333" y="1166280"/>
                  </a:lnTo>
                  <a:lnTo>
                    <a:pt x="2344656" y="1125640"/>
                  </a:lnTo>
                  <a:lnTo>
                    <a:pt x="2365316" y="1084606"/>
                  </a:lnTo>
                  <a:lnTo>
                    <a:pt x="2385307" y="1043187"/>
                  </a:lnTo>
                  <a:lnTo>
                    <a:pt x="2404621" y="1001388"/>
                  </a:lnTo>
                  <a:lnTo>
                    <a:pt x="2423252" y="959217"/>
                  </a:lnTo>
                  <a:lnTo>
                    <a:pt x="2441192" y="916681"/>
                  </a:lnTo>
                  <a:lnTo>
                    <a:pt x="2458435" y="873787"/>
                  </a:lnTo>
                  <a:lnTo>
                    <a:pt x="2474972" y="830541"/>
                  </a:lnTo>
                  <a:lnTo>
                    <a:pt x="2490798" y="786951"/>
                  </a:lnTo>
                  <a:lnTo>
                    <a:pt x="2505905" y="743024"/>
                  </a:lnTo>
                  <a:lnTo>
                    <a:pt x="2520287" y="698766"/>
                  </a:lnTo>
                  <a:lnTo>
                    <a:pt x="2533936" y="654185"/>
                  </a:lnTo>
                  <a:lnTo>
                    <a:pt x="2546844" y="609287"/>
                  </a:lnTo>
                  <a:lnTo>
                    <a:pt x="2559006" y="564080"/>
                  </a:lnTo>
                  <a:lnTo>
                    <a:pt x="2570415" y="518571"/>
                  </a:lnTo>
                  <a:lnTo>
                    <a:pt x="2581062" y="472766"/>
                  </a:lnTo>
                  <a:lnTo>
                    <a:pt x="2590941" y="426672"/>
                  </a:lnTo>
                  <a:lnTo>
                    <a:pt x="2600045" y="380297"/>
                  </a:lnTo>
                  <a:lnTo>
                    <a:pt x="2608368" y="333648"/>
                  </a:lnTo>
                  <a:lnTo>
                    <a:pt x="2615901" y="286731"/>
                  </a:lnTo>
                  <a:lnTo>
                    <a:pt x="2622639" y="239553"/>
                  </a:lnTo>
                  <a:lnTo>
                    <a:pt x="2628573" y="192122"/>
                  </a:lnTo>
                  <a:lnTo>
                    <a:pt x="2633697" y="144444"/>
                  </a:lnTo>
                  <a:lnTo>
                    <a:pt x="2638004" y="96526"/>
                  </a:lnTo>
                  <a:lnTo>
                    <a:pt x="2641488" y="48376"/>
                  </a:lnTo>
                  <a:lnTo>
                    <a:pt x="2644140" y="0"/>
                  </a:lnTo>
                  <a:close/>
                </a:path>
              </a:pathLst>
            </a:custGeom>
            <a:solidFill>
              <a:srgbClr val="92CDDD">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2" cstate="print"/>
            <a:stretch>
              <a:fillRect/>
            </a:stretch>
          </p:blipFill>
          <p:spPr>
            <a:xfrm>
              <a:off x="2314955" y="2602991"/>
              <a:ext cx="2340864" cy="2340863"/>
            </a:xfrm>
            <a:prstGeom prst="rect">
              <a:avLst/>
            </a:prstGeom>
          </p:spPr>
        </p:pic>
        <p:sp>
          <p:nvSpPr>
            <p:cNvPr id="11" name="object 11"/>
            <p:cNvSpPr/>
            <p:nvPr/>
          </p:nvSpPr>
          <p:spPr>
            <a:xfrm>
              <a:off x="2401823" y="2689860"/>
              <a:ext cx="2171700" cy="2171700"/>
            </a:xfrm>
            <a:custGeom>
              <a:avLst/>
              <a:gdLst/>
              <a:ahLst/>
              <a:cxnLst/>
              <a:rect l="l" t="t" r="r" b="b"/>
              <a:pathLst>
                <a:path w="2171700" h="2171700">
                  <a:moveTo>
                    <a:pt x="1085850" y="0"/>
                  </a:moveTo>
                  <a:lnTo>
                    <a:pt x="1037482" y="1057"/>
                  </a:lnTo>
                  <a:lnTo>
                    <a:pt x="989656" y="4202"/>
                  </a:lnTo>
                  <a:lnTo>
                    <a:pt x="942416" y="9389"/>
                  </a:lnTo>
                  <a:lnTo>
                    <a:pt x="895806" y="16574"/>
                  </a:lnTo>
                  <a:lnTo>
                    <a:pt x="849870" y="25714"/>
                  </a:lnTo>
                  <a:lnTo>
                    <a:pt x="804652" y="36763"/>
                  </a:lnTo>
                  <a:lnTo>
                    <a:pt x="760197" y="49679"/>
                  </a:lnTo>
                  <a:lnTo>
                    <a:pt x="716549" y="64416"/>
                  </a:lnTo>
                  <a:lnTo>
                    <a:pt x="673751" y="80930"/>
                  </a:lnTo>
                  <a:lnTo>
                    <a:pt x="631848" y="99178"/>
                  </a:lnTo>
                  <a:lnTo>
                    <a:pt x="590884" y="119116"/>
                  </a:lnTo>
                  <a:lnTo>
                    <a:pt x="550903" y="140699"/>
                  </a:lnTo>
                  <a:lnTo>
                    <a:pt x="511949" y="163882"/>
                  </a:lnTo>
                  <a:lnTo>
                    <a:pt x="474067" y="188623"/>
                  </a:lnTo>
                  <a:lnTo>
                    <a:pt x="437301" y="214876"/>
                  </a:lnTo>
                  <a:lnTo>
                    <a:pt x="401694" y="242598"/>
                  </a:lnTo>
                  <a:lnTo>
                    <a:pt x="367290" y="271745"/>
                  </a:lnTo>
                  <a:lnTo>
                    <a:pt x="334135" y="302272"/>
                  </a:lnTo>
                  <a:lnTo>
                    <a:pt x="302272" y="334135"/>
                  </a:lnTo>
                  <a:lnTo>
                    <a:pt x="271745" y="367290"/>
                  </a:lnTo>
                  <a:lnTo>
                    <a:pt x="242598" y="401694"/>
                  </a:lnTo>
                  <a:lnTo>
                    <a:pt x="214876" y="437301"/>
                  </a:lnTo>
                  <a:lnTo>
                    <a:pt x="188623" y="474067"/>
                  </a:lnTo>
                  <a:lnTo>
                    <a:pt x="163882" y="511949"/>
                  </a:lnTo>
                  <a:lnTo>
                    <a:pt x="140699" y="550903"/>
                  </a:lnTo>
                  <a:lnTo>
                    <a:pt x="119116" y="590884"/>
                  </a:lnTo>
                  <a:lnTo>
                    <a:pt x="99178" y="631848"/>
                  </a:lnTo>
                  <a:lnTo>
                    <a:pt x="80930" y="673751"/>
                  </a:lnTo>
                  <a:lnTo>
                    <a:pt x="64416" y="716549"/>
                  </a:lnTo>
                  <a:lnTo>
                    <a:pt x="49679" y="760197"/>
                  </a:lnTo>
                  <a:lnTo>
                    <a:pt x="36763" y="804652"/>
                  </a:lnTo>
                  <a:lnTo>
                    <a:pt x="25714" y="849870"/>
                  </a:lnTo>
                  <a:lnTo>
                    <a:pt x="16574" y="895806"/>
                  </a:lnTo>
                  <a:lnTo>
                    <a:pt x="9389" y="942416"/>
                  </a:lnTo>
                  <a:lnTo>
                    <a:pt x="4202" y="989656"/>
                  </a:lnTo>
                  <a:lnTo>
                    <a:pt x="1057" y="1037482"/>
                  </a:lnTo>
                  <a:lnTo>
                    <a:pt x="0" y="1085850"/>
                  </a:lnTo>
                  <a:lnTo>
                    <a:pt x="1057" y="1134217"/>
                  </a:lnTo>
                  <a:lnTo>
                    <a:pt x="4202" y="1182043"/>
                  </a:lnTo>
                  <a:lnTo>
                    <a:pt x="9389" y="1229283"/>
                  </a:lnTo>
                  <a:lnTo>
                    <a:pt x="16574" y="1275893"/>
                  </a:lnTo>
                  <a:lnTo>
                    <a:pt x="25714" y="1321829"/>
                  </a:lnTo>
                  <a:lnTo>
                    <a:pt x="36763" y="1367047"/>
                  </a:lnTo>
                  <a:lnTo>
                    <a:pt x="49679" y="1411502"/>
                  </a:lnTo>
                  <a:lnTo>
                    <a:pt x="64416" y="1455150"/>
                  </a:lnTo>
                  <a:lnTo>
                    <a:pt x="80930" y="1497948"/>
                  </a:lnTo>
                  <a:lnTo>
                    <a:pt x="99178" y="1539851"/>
                  </a:lnTo>
                  <a:lnTo>
                    <a:pt x="119116" y="1580815"/>
                  </a:lnTo>
                  <a:lnTo>
                    <a:pt x="140699" y="1620796"/>
                  </a:lnTo>
                  <a:lnTo>
                    <a:pt x="163882" y="1659750"/>
                  </a:lnTo>
                  <a:lnTo>
                    <a:pt x="188623" y="1697632"/>
                  </a:lnTo>
                  <a:lnTo>
                    <a:pt x="214876" y="1734398"/>
                  </a:lnTo>
                  <a:lnTo>
                    <a:pt x="242598" y="1770005"/>
                  </a:lnTo>
                  <a:lnTo>
                    <a:pt x="271745" y="1804409"/>
                  </a:lnTo>
                  <a:lnTo>
                    <a:pt x="302272" y="1837564"/>
                  </a:lnTo>
                  <a:lnTo>
                    <a:pt x="334135" y="1869427"/>
                  </a:lnTo>
                  <a:lnTo>
                    <a:pt x="367290" y="1899954"/>
                  </a:lnTo>
                  <a:lnTo>
                    <a:pt x="401694" y="1929101"/>
                  </a:lnTo>
                  <a:lnTo>
                    <a:pt x="437301" y="1956823"/>
                  </a:lnTo>
                  <a:lnTo>
                    <a:pt x="474067" y="1983076"/>
                  </a:lnTo>
                  <a:lnTo>
                    <a:pt x="511949" y="2007817"/>
                  </a:lnTo>
                  <a:lnTo>
                    <a:pt x="550903" y="2031000"/>
                  </a:lnTo>
                  <a:lnTo>
                    <a:pt x="590884" y="2052583"/>
                  </a:lnTo>
                  <a:lnTo>
                    <a:pt x="631848" y="2072521"/>
                  </a:lnTo>
                  <a:lnTo>
                    <a:pt x="673751" y="2090769"/>
                  </a:lnTo>
                  <a:lnTo>
                    <a:pt x="716549" y="2107283"/>
                  </a:lnTo>
                  <a:lnTo>
                    <a:pt x="760197" y="2122020"/>
                  </a:lnTo>
                  <a:lnTo>
                    <a:pt x="804652" y="2134936"/>
                  </a:lnTo>
                  <a:lnTo>
                    <a:pt x="849870" y="2145985"/>
                  </a:lnTo>
                  <a:lnTo>
                    <a:pt x="895806" y="2155125"/>
                  </a:lnTo>
                  <a:lnTo>
                    <a:pt x="942416" y="2162310"/>
                  </a:lnTo>
                  <a:lnTo>
                    <a:pt x="989656" y="2167497"/>
                  </a:lnTo>
                  <a:lnTo>
                    <a:pt x="1037482" y="2170642"/>
                  </a:lnTo>
                  <a:lnTo>
                    <a:pt x="1085850" y="2171700"/>
                  </a:lnTo>
                  <a:lnTo>
                    <a:pt x="1134217" y="2170642"/>
                  </a:lnTo>
                  <a:lnTo>
                    <a:pt x="1182043" y="2167497"/>
                  </a:lnTo>
                  <a:lnTo>
                    <a:pt x="1229283" y="2162310"/>
                  </a:lnTo>
                  <a:lnTo>
                    <a:pt x="1275893" y="2155125"/>
                  </a:lnTo>
                  <a:lnTo>
                    <a:pt x="1321829" y="2145985"/>
                  </a:lnTo>
                  <a:lnTo>
                    <a:pt x="1367047" y="2134936"/>
                  </a:lnTo>
                  <a:lnTo>
                    <a:pt x="1411502" y="2122020"/>
                  </a:lnTo>
                  <a:lnTo>
                    <a:pt x="1455150" y="2107283"/>
                  </a:lnTo>
                  <a:lnTo>
                    <a:pt x="1497948" y="2090769"/>
                  </a:lnTo>
                  <a:lnTo>
                    <a:pt x="1539851" y="2072521"/>
                  </a:lnTo>
                  <a:lnTo>
                    <a:pt x="1580815" y="2052583"/>
                  </a:lnTo>
                  <a:lnTo>
                    <a:pt x="1620796" y="2031000"/>
                  </a:lnTo>
                  <a:lnTo>
                    <a:pt x="1659750" y="2007817"/>
                  </a:lnTo>
                  <a:lnTo>
                    <a:pt x="1697632" y="1983076"/>
                  </a:lnTo>
                  <a:lnTo>
                    <a:pt x="1734398" y="1956823"/>
                  </a:lnTo>
                  <a:lnTo>
                    <a:pt x="1770005" y="1929101"/>
                  </a:lnTo>
                  <a:lnTo>
                    <a:pt x="1804409" y="1899954"/>
                  </a:lnTo>
                  <a:lnTo>
                    <a:pt x="1837564" y="1869427"/>
                  </a:lnTo>
                  <a:lnTo>
                    <a:pt x="1869427" y="1837564"/>
                  </a:lnTo>
                  <a:lnTo>
                    <a:pt x="1899954" y="1804409"/>
                  </a:lnTo>
                  <a:lnTo>
                    <a:pt x="1929101" y="1770005"/>
                  </a:lnTo>
                  <a:lnTo>
                    <a:pt x="1956823" y="1734398"/>
                  </a:lnTo>
                  <a:lnTo>
                    <a:pt x="1983076" y="1697632"/>
                  </a:lnTo>
                  <a:lnTo>
                    <a:pt x="2007817" y="1659750"/>
                  </a:lnTo>
                  <a:lnTo>
                    <a:pt x="2031000" y="1620796"/>
                  </a:lnTo>
                  <a:lnTo>
                    <a:pt x="2052583" y="1580815"/>
                  </a:lnTo>
                  <a:lnTo>
                    <a:pt x="2072521" y="1539851"/>
                  </a:lnTo>
                  <a:lnTo>
                    <a:pt x="2090769" y="1497948"/>
                  </a:lnTo>
                  <a:lnTo>
                    <a:pt x="2107283" y="1455150"/>
                  </a:lnTo>
                  <a:lnTo>
                    <a:pt x="2122020" y="1411502"/>
                  </a:lnTo>
                  <a:lnTo>
                    <a:pt x="2134936" y="1367047"/>
                  </a:lnTo>
                  <a:lnTo>
                    <a:pt x="2145985" y="1321829"/>
                  </a:lnTo>
                  <a:lnTo>
                    <a:pt x="2155125" y="1275893"/>
                  </a:lnTo>
                  <a:lnTo>
                    <a:pt x="2162310" y="1229283"/>
                  </a:lnTo>
                  <a:lnTo>
                    <a:pt x="2167497" y="1182043"/>
                  </a:lnTo>
                  <a:lnTo>
                    <a:pt x="2170642" y="1134217"/>
                  </a:lnTo>
                  <a:lnTo>
                    <a:pt x="2171700" y="1085850"/>
                  </a:lnTo>
                  <a:lnTo>
                    <a:pt x="2170642" y="1037482"/>
                  </a:lnTo>
                  <a:lnTo>
                    <a:pt x="2167497" y="989656"/>
                  </a:lnTo>
                  <a:lnTo>
                    <a:pt x="2162310" y="942416"/>
                  </a:lnTo>
                  <a:lnTo>
                    <a:pt x="2155125" y="895806"/>
                  </a:lnTo>
                  <a:lnTo>
                    <a:pt x="2145985" y="849870"/>
                  </a:lnTo>
                  <a:lnTo>
                    <a:pt x="2134936" y="804652"/>
                  </a:lnTo>
                  <a:lnTo>
                    <a:pt x="2122020" y="760197"/>
                  </a:lnTo>
                  <a:lnTo>
                    <a:pt x="2107283" y="716549"/>
                  </a:lnTo>
                  <a:lnTo>
                    <a:pt x="2090769" y="673751"/>
                  </a:lnTo>
                  <a:lnTo>
                    <a:pt x="2072521" y="631848"/>
                  </a:lnTo>
                  <a:lnTo>
                    <a:pt x="2052583" y="590884"/>
                  </a:lnTo>
                  <a:lnTo>
                    <a:pt x="2031000" y="550903"/>
                  </a:lnTo>
                  <a:lnTo>
                    <a:pt x="2007817" y="511949"/>
                  </a:lnTo>
                  <a:lnTo>
                    <a:pt x="1983076" y="474067"/>
                  </a:lnTo>
                  <a:lnTo>
                    <a:pt x="1956823" y="437301"/>
                  </a:lnTo>
                  <a:lnTo>
                    <a:pt x="1929101" y="401694"/>
                  </a:lnTo>
                  <a:lnTo>
                    <a:pt x="1899954" y="367290"/>
                  </a:lnTo>
                  <a:lnTo>
                    <a:pt x="1869427" y="334135"/>
                  </a:lnTo>
                  <a:lnTo>
                    <a:pt x="1837564" y="302272"/>
                  </a:lnTo>
                  <a:lnTo>
                    <a:pt x="1804409" y="271745"/>
                  </a:lnTo>
                  <a:lnTo>
                    <a:pt x="1770005" y="242598"/>
                  </a:lnTo>
                  <a:lnTo>
                    <a:pt x="1734398" y="214876"/>
                  </a:lnTo>
                  <a:lnTo>
                    <a:pt x="1697632" y="188623"/>
                  </a:lnTo>
                  <a:lnTo>
                    <a:pt x="1659750" y="163882"/>
                  </a:lnTo>
                  <a:lnTo>
                    <a:pt x="1620796" y="140699"/>
                  </a:lnTo>
                  <a:lnTo>
                    <a:pt x="1580815" y="119116"/>
                  </a:lnTo>
                  <a:lnTo>
                    <a:pt x="1539851" y="99178"/>
                  </a:lnTo>
                  <a:lnTo>
                    <a:pt x="1497948" y="80930"/>
                  </a:lnTo>
                  <a:lnTo>
                    <a:pt x="1455150" y="64416"/>
                  </a:lnTo>
                  <a:lnTo>
                    <a:pt x="1411502" y="49679"/>
                  </a:lnTo>
                  <a:lnTo>
                    <a:pt x="1367047" y="36763"/>
                  </a:lnTo>
                  <a:lnTo>
                    <a:pt x="1321829" y="25714"/>
                  </a:lnTo>
                  <a:lnTo>
                    <a:pt x="1275893" y="16574"/>
                  </a:lnTo>
                  <a:lnTo>
                    <a:pt x="1229283" y="9389"/>
                  </a:lnTo>
                  <a:lnTo>
                    <a:pt x="1182043" y="4202"/>
                  </a:lnTo>
                  <a:lnTo>
                    <a:pt x="1134217" y="1057"/>
                  </a:lnTo>
                  <a:lnTo>
                    <a:pt x="108585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3" cstate="print"/>
            <a:stretch>
              <a:fillRect/>
            </a:stretch>
          </p:blipFill>
          <p:spPr>
            <a:xfrm>
              <a:off x="3083051" y="4413504"/>
              <a:ext cx="167640" cy="167639"/>
            </a:xfrm>
            <a:prstGeom prst="rect">
              <a:avLst/>
            </a:prstGeom>
          </p:spPr>
        </p:pic>
        <p:pic>
          <p:nvPicPr>
            <p:cNvPr id="13" name="object 13"/>
            <p:cNvPicPr/>
            <p:nvPr/>
          </p:nvPicPr>
          <p:blipFill>
            <a:blip r:embed="rId4" cstate="print"/>
            <a:stretch>
              <a:fillRect/>
            </a:stretch>
          </p:blipFill>
          <p:spPr>
            <a:xfrm>
              <a:off x="3299460" y="4413504"/>
              <a:ext cx="167639" cy="167639"/>
            </a:xfrm>
            <a:prstGeom prst="rect">
              <a:avLst/>
            </a:prstGeom>
          </p:spPr>
        </p:pic>
        <p:pic>
          <p:nvPicPr>
            <p:cNvPr id="14" name="object 14"/>
            <p:cNvPicPr/>
            <p:nvPr/>
          </p:nvPicPr>
          <p:blipFill>
            <a:blip r:embed="rId5" cstate="print"/>
            <a:stretch>
              <a:fillRect/>
            </a:stretch>
          </p:blipFill>
          <p:spPr>
            <a:xfrm>
              <a:off x="3506723" y="4413504"/>
              <a:ext cx="167639" cy="167639"/>
            </a:xfrm>
            <a:prstGeom prst="rect">
              <a:avLst/>
            </a:prstGeom>
          </p:spPr>
        </p:pic>
        <p:pic>
          <p:nvPicPr>
            <p:cNvPr id="15" name="object 15"/>
            <p:cNvPicPr/>
            <p:nvPr/>
          </p:nvPicPr>
          <p:blipFill>
            <a:blip r:embed="rId6" cstate="print"/>
            <a:stretch>
              <a:fillRect/>
            </a:stretch>
          </p:blipFill>
          <p:spPr>
            <a:xfrm>
              <a:off x="3723132" y="4413504"/>
              <a:ext cx="167639" cy="167639"/>
            </a:xfrm>
            <a:prstGeom prst="rect">
              <a:avLst/>
            </a:prstGeom>
          </p:spPr>
        </p:pic>
      </p:grpSp>
      <p:sp>
        <p:nvSpPr>
          <p:cNvPr id="16" name="object 16"/>
          <p:cNvSpPr txBox="1"/>
          <p:nvPr/>
        </p:nvSpPr>
        <p:spPr>
          <a:xfrm>
            <a:off x="2866770" y="2896057"/>
            <a:ext cx="1242695" cy="1434465"/>
          </a:xfrm>
          <a:prstGeom prst="rect">
            <a:avLst/>
          </a:prstGeom>
        </p:spPr>
        <p:txBody>
          <a:bodyPr vert="horz" wrap="square" lIns="0" tIns="76835" rIns="0" bIns="0" rtlCol="0">
            <a:spAutoFit/>
          </a:bodyPr>
          <a:lstStyle/>
          <a:p>
            <a:pPr marL="30480" marR="5080" lvl="0" indent="-18415" algn="just" defTabSz="914400" eaLnBrk="1" fontAlgn="auto" latinLnBrk="0" hangingPunct="1">
              <a:lnSpc>
                <a:spcPct val="84900"/>
              </a:lnSpc>
              <a:spcBef>
                <a:spcPts val="605"/>
              </a:spcBef>
              <a:spcAft>
                <a:spcPts val="0"/>
              </a:spcAft>
              <a:buClrTx/>
              <a:buSzTx/>
              <a:buFontTx/>
              <a:buNone/>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A</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20" normalizeH="0" baseline="0" noProof="0" dirty="0">
                <a:ln>
                  <a:noFill/>
                </a:ln>
                <a:solidFill>
                  <a:sysClr val="windowText" lastClr="000000"/>
                </a:solidFill>
                <a:effectLst/>
                <a:uLnTx/>
                <a:uFillTx/>
                <a:latin typeface="Calibri"/>
                <a:cs typeface="Calibri"/>
              </a:rPr>
              <a:t>SAFER </a:t>
            </a:r>
            <a:r>
              <a:rPr kumimoji="0" sz="2800" b="1" i="0" u="none" strike="noStrike" kern="0" cap="none" spc="-10" normalizeH="0" baseline="0" noProof="0" dirty="0">
                <a:ln>
                  <a:noFill/>
                </a:ln>
                <a:solidFill>
                  <a:sysClr val="windowText" lastClr="000000"/>
                </a:solidFill>
                <a:effectLst/>
                <a:uLnTx/>
                <a:uFillTx/>
                <a:latin typeface="Calibri"/>
                <a:cs typeface="Calibri"/>
              </a:rPr>
              <a:t>SYSTEM </a:t>
            </a:r>
            <a:r>
              <a:rPr kumimoji="0" sz="2400" b="0" i="0" u="none" strike="noStrike" kern="0" cap="none" spc="0" normalizeH="0" baseline="0" noProof="0" dirty="0">
                <a:ln>
                  <a:noFill/>
                </a:ln>
                <a:solidFill>
                  <a:sysClr val="windowText" lastClr="000000"/>
                </a:solidFill>
                <a:effectLst/>
                <a:uLnTx/>
                <a:uFillTx/>
                <a:latin typeface="Calibri"/>
                <a:cs typeface="Calibri"/>
              </a:rPr>
              <a:t>FOR</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THE </a:t>
            </a:r>
            <a:r>
              <a:rPr kumimoji="0" sz="2400" b="0" i="0" u="none" strike="noStrike" kern="0" cap="none" spc="-10" normalizeH="0" baseline="0" noProof="0" dirty="0">
                <a:ln>
                  <a:noFill/>
                </a:ln>
                <a:solidFill>
                  <a:sysClr val="windowText" lastClr="000000"/>
                </a:solidFill>
                <a:effectLst/>
                <a:uLnTx/>
                <a:uFillTx/>
                <a:latin typeface="Calibri"/>
                <a:cs typeface="Calibri"/>
              </a:rPr>
              <a:t>FUTURE</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7" name="object 17"/>
          <p:cNvSpPr txBox="1"/>
          <p:nvPr/>
        </p:nvSpPr>
        <p:spPr>
          <a:xfrm>
            <a:off x="2107438" y="1403730"/>
            <a:ext cx="1046480" cy="949325"/>
          </a:xfrm>
          <a:prstGeom prst="rect">
            <a:avLst/>
          </a:prstGeom>
        </p:spPr>
        <p:txBody>
          <a:bodyPr vert="horz" wrap="square" lIns="0" tIns="99695" rIns="0" bIns="0" rtlCol="0">
            <a:spAutoFit/>
          </a:bodyPr>
          <a:lstStyle/>
          <a:p>
            <a:pPr marL="12700" marR="5080" lvl="0" indent="86360" algn="r" defTabSz="914400" eaLnBrk="1" fontAlgn="auto" latinLnBrk="0" hangingPunct="1">
              <a:lnSpc>
                <a:spcPct val="76200"/>
              </a:lnSpc>
              <a:spcBef>
                <a:spcPts val="785"/>
              </a:spcBef>
              <a:spcAft>
                <a:spcPts val="0"/>
              </a:spcAft>
              <a:buClrTx/>
              <a:buSzTx/>
              <a:buFontTx/>
              <a:buNone/>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Reduce Wildfire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5080" lvl="0" indent="0" algn="r" defTabSz="914400" eaLnBrk="1" fontAlgn="auto" latinLnBrk="0" hangingPunct="1">
              <a:lnSpc>
                <a:spcPts val="2200"/>
              </a:lnSpc>
              <a:spcBef>
                <a:spcPts val="0"/>
              </a:spcBef>
              <a:spcAft>
                <a:spcPts val="0"/>
              </a:spcAft>
              <a:buClrTx/>
              <a:buSzTx/>
              <a:buFontTx/>
              <a:buNone/>
              <a:tabLst/>
              <a:defRPr/>
            </a:pPr>
            <a:r>
              <a:rPr kumimoji="0" sz="2400" b="1" i="0" u="none" strike="noStrike" kern="0" cap="none" spc="-20" normalizeH="0" baseline="0" noProof="0" dirty="0">
                <a:ln>
                  <a:noFill/>
                </a:ln>
                <a:solidFill>
                  <a:sysClr val="windowText" lastClr="000000"/>
                </a:solidFill>
                <a:effectLst/>
                <a:uLnTx/>
                <a:uFillTx/>
                <a:latin typeface="Calibri"/>
                <a:cs typeface="Calibri"/>
              </a:rPr>
              <a:t>Risk</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8" name="object 18"/>
          <p:cNvSpPr txBox="1"/>
          <p:nvPr/>
        </p:nvSpPr>
        <p:spPr>
          <a:xfrm>
            <a:off x="3813809" y="1406728"/>
            <a:ext cx="1289050" cy="949960"/>
          </a:xfrm>
          <a:prstGeom prst="rect">
            <a:avLst/>
          </a:prstGeom>
        </p:spPr>
        <p:txBody>
          <a:bodyPr vert="horz" wrap="square" lIns="0" tIns="99695" rIns="0" bIns="0" rtlCol="0">
            <a:spAutoFit/>
          </a:bodyPr>
          <a:lstStyle/>
          <a:p>
            <a:pPr marL="12700" marR="5080" lvl="0" indent="0" defTabSz="914400" eaLnBrk="1" fontAlgn="auto" latinLnBrk="0" hangingPunct="1">
              <a:lnSpc>
                <a:spcPct val="76300"/>
              </a:lnSpc>
              <a:spcBef>
                <a:spcPts val="785"/>
              </a:spcBef>
              <a:spcAft>
                <a:spcPts val="0"/>
              </a:spcAft>
              <a:buClrTx/>
              <a:buSzTx/>
              <a:buFontTx/>
              <a:buNone/>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Improve System Reliability</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3813809" y="4920183"/>
            <a:ext cx="1192530" cy="949960"/>
          </a:xfrm>
          <a:prstGeom prst="rect">
            <a:avLst/>
          </a:prstGeom>
        </p:spPr>
        <p:txBody>
          <a:bodyPr vert="horz" wrap="square" lIns="0" tIns="99695" rIns="0" bIns="0" rtlCol="0">
            <a:spAutoFit/>
          </a:bodyPr>
          <a:lstStyle/>
          <a:p>
            <a:pPr marL="12700" marR="5080" lvl="0" indent="0" defTabSz="914400" eaLnBrk="1" fontAlgn="auto" latinLnBrk="0" hangingPunct="1">
              <a:lnSpc>
                <a:spcPct val="76300"/>
              </a:lnSpc>
              <a:spcBef>
                <a:spcPts val="785"/>
              </a:spcBef>
              <a:spcAft>
                <a:spcPts val="0"/>
              </a:spcAft>
              <a:buClrTx/>
              <a:buSzTx/>
              <a:buFontTx/>
              <a:buNone/>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Reduce Ongoing Expenses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1488186" y="5037582"/>
            <a:ext cx="1665605" cy="670560"/>
          </a:xfrm>
          <a:prstGeom prst="rect">
            <a:avLst/>
          </a:prstGeom>
        </p:spPr>
        <p:txBody>
          <a:bodyPr vert="horz" wrap="square" lIns="0" tIns="99695" rIns="0" bIns="0" rtlCol="0">
            <a:spAutoFit/>
          </a:bodyPr>
          <a:lstStyle/>
          <a:p>
            <a:pPr marL="12700" marR="5080" lvl="0" indent="220979" defTabSz="914400" eaLnBrk="1" fontAlgn="auto" latinLnBrk="0" hangingPunct="1">
              <a:lnSpc>
                <a:spcPct val="76200"/>
              </a:lnSpc>
              <a:spcBef>
                <a:spcPts val="785"/>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Protect</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25" normalizeH="0" baseline="0" noProof="0" dirty="0">
                <a:ln>
                  <a:noFill/>
                </a:ln>
                <a:solidFill>
                  <a:sysClr val="windowText" lastClr="000000"/>
                </a:solidFill>
                <a:effectLst/>
                <a:uLnTx/>
                <a:uFillTx/>
                <a:latin typeface="Calibri"/>
                <a:cs typeface="Calibri"/>
              </a:rPr>
              <a:t>the </a:t>
            </a:r>
            <a:r>
              <a:rPr kumimoji="0" sz="2400" b="1" i="0" u="none" strike="noStrike" kern="0" cap="none" spc="-10" normalizeH="0" baseline="0" noProof="0" dirty="0">
                <a:ln>
                  <a:noFill/>
                </a:ln>
                <a:solidFill>
                  <a:sysClr val="windowText" lastClr="000000"/>
                </a:solidFill>
                <a:effectLst/>
                <a:uLnTx/>
                <a:uFillTx/>
                <a:latin typeface="Calibri"/>
                <a:cs typeface="Calibri"/>
              </a:rPr>
              <a:t>Environment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21" name="object 21"/>
          <p:cNvGrpSpPr/>
          <p:nvPr/>
        </p:nvGrpSpPr>
        <p:grpSpPr>
          <a:xfrm>
            <a:off x="1312086" y="2487228"/>
            <a:ext cx="4507230" cy="2540635"/>
            <a:chOff x="1312086" y="2487228"/>
            <a:chExt cx="4507230" cy="2540635"/>
          </a:xfrm>
        </p:grpSpPr>
        <p:sp>
          <p:nvSpPr>
            <p:cNvPr id="22" name="object 22"/>
            <p:cNvSpPr/>
            <p:nvPr/>
          </p:nvSpPr>
          <p:spPr>
            <a:xfrm>
              <a:off x="1312086" y="4114038"/>
              <a:ext cx="961390" cy="910590"/>
            </a:xfrm>
            <a:custGeom>
              <a:avLst/>
              <a:gdLst/>
              <a:ahLst/>
              <a:cxnLst/>
              <a:rect l="l" t="t" r="r" b="b"/>
              <a:pathLst>
                <a:path w="961389" h="910589">
                  <a:moveTo>
                    <a:pt x="54929" y="232409"/>
                  </a:moveTo>
                  <a:lnTo>
                    <a:pt x="29719" y="295909"/>
                  </a:lnTo>
                  <a:lnTo>
                    <a:pt x="17288" y="346709"/>
                  </a:lnTo>
                  <a:lnTo>
                    <a:pt x="7937" y="396239"/>
                  </a:lnTo>
                  <a:lnTo>
                    <a:pt x="2047" y="441959"/>
                  </a:lnTo>
                  <a:lnTo>
                    <a:pt x="0" y="480059"/>
                  </a:lnTo>
                  <a:lnTo>
                    <a:pt x="4206" y="528319"/>
                  </a:lnTo>
                  <a:lnTo>
                    <a:pt x="16289" y="572769"/>
                  </a:lnTo>
                  <a:lnTo>
                    <a:pt x="35445" y="614679"/>
                  </a:lnTo>
                  <a:lnTo>
                    <a:pt x="60869" y="650239"/>
                  </a:lnTo>
                  <a:lnTo>
                    <a:pt x="91759" y="680719"/>
                  </a:lnTo>
                  <a:lnTo>
                    <a:pt x="127310" y="703579"/>
                  </a:lnTo>
                  <a:lnTo>
                    <a:pt x="166718" y="720089"/>
                  </a:lnTo>
                  <a:lnTo>
                    <a:pt x="209179" y="727709"/>
                  </a:lnTo>
                  <a:lnTo>
                    <a:pt x="209179" y="910589"/>
                  </a:lnTo>
                  <a:lnTo>
                    <a:pt x="237304" y="910590"/>
                  </a:lnTo>
                  <a:lnTo>
                    <a:pt x="237303" y="727710"/>
                  </a:lnTo>
                  <a:lnTo>
                    <a:pt x="286219" y="718820"/>
                  </a:lnTo>
                  <a:lnTo>
                    <a:pt x="325617" y="699770"/>
                  </a:lnTo>
                  <a:lnTo>
                    <a:pt x="209179" y="699769"/>
                  </a:lnTo>
                  <a:lnTo>
                    <a:pt x="167345" y="690879"/>
                  </a:lnTo>
                  <a:lnTo>
                    <a:pt x="129116" y="673099"/>
                  </a:lnTo>
                  <a:lnTo>
                    <a:pt x="95525" y="646429"/>
                  </a:lnTo>
                  <a:lnTo>
                    <a:pt x="67603" y="612139"/>
                  </a:lnTo>
                  <a:lnTo>
                    <a:pt x="46381" y="572769"/>
                  </a:lnTo>
                  <a:lnTo>
                    <a:pt x="32891" y="528319"/>
                  </a:lnTo>
                  <a:lnTo>
                    <a:pt x="28165" y="480059"/>
                  </a:lnTo>
                  <a:lnTo>
                    <a:pt x="30194" y="443229"/>
                  </a:lnTo>
                  <a:lnTo>
                    <a:pt x="35994" y="400049"/>
                  </a:lnTo>
                  <a:lnTo>
                    <a:pt x="45132" y="351789"/>
                  </a:lnTo>
                  <a:lnTo>
                    <a:pt x="57177" y="302259"/>
                  </a:lnTo>
                  <a:lnTo>
                    <a:pt x="73883" y="245109"/>
                  </a:lnTo>
                  <a:lnTo>
                    <a:pt x="69629" y="236219"/>
                  </a:lnTo>
                  <a:lnTo>
                    <a:pt x="54929" y="232409"/>
                  </a:lnTo>
                  <a:close/>
                </a:path>
                <a:path w="961389" h="910589">
                  <a:moveTo>
                    <a:pt x="607627" y="534670"/>
                  </a:moveTo>
                  <a:lnTo>
                    <a:pt x="579464" y="534670"/>
                  </a:lnTo>
                  <a:lnTo>
                    <a:pt x="579464" y="910590"/>
                  </a:lnTo>
                  <a:lnTo>
                    <a:pt x="607627" y="910590"/>
                  </a:lnTo>
                  <a:lnTo>
                    <a:pt x="607627" y="534670"/>
                  </a:lnTo>
                  <a:close/>
                </a:path>
                <a:path w="961389" h="910589">
                  <a:moveTo>
                    <a:pt x="739127" y="534670"/>
                  </a:moveTo>
                  <a:lnTo>
                    <a:pt x="607627" y="534670"/>
                  </a:lnTo>
                  <a:lnTo>
                    <a:pt x="613722" y="538480"/>
                  </a:lnTo>
                  <a:lnTo>
                    <a:pt x="620079" y="543560"/>
                  </a:lnTo>
                  <a:lnTo>
                    <a:pt x="626674" y="546100"/>
                  </a:lnTo>
                  <a:lnTo>
                    <a:pt x="633485" y="549910"/>
                  </a:lnTo>
                  <a:lnTo>
                    <a:pt x="665410" y="557530"/>
                  </a:lnTo>
                  <a:lnTo>
                    <a:pt x="677465" y="557530"/>
                  </a:lnTo>
                  <a:lnTo>
                    <a:pt x="677814" y="572770"/>
                  </a:lnTo>
                  <a:lnTo>
                    <a:pt x="677844" y="582930"/>
                  </a:lnTo>
                  <a:lnTo>
                    <a:pt x="684249" y="629920"/>
                  </a:lnTo>
                  <a:lnTo>
                    <a:pt x="702167" y="671830"/>
                  </a:lnTo>
                  <a:lnTo>
                    <a:pt x="729650" y="704850"/>
                  </a:lnTo>
                  <a:lnTo>
                    <a:pt x="764750" y="728980"/>
                  </a:lnTo>
                  <a:lnTo>
                    <a:pt x="805520" y="740410"/>
                  </a:lnTo>
                  <a:lnTo>
                    <a:pt x="805520" y="910590"/>
                  </a:lnTo>
                  <a:lnTo>
                    <a:pt x="833717" y="910590"/>
                  </a:lnTo>
                  <a:lnTo>
                    <a:pt x="833717" y="740410"/>
                  </a:lnTo>
                  <a:lnTo>
                    <a:pt x="874473" y="728980"/>
                  </a:lnTo>
                  <a:lnTo>
                    <a:pt x="898488" y="712470"/>
                  </a:lnTo>
                  <a:lnTo>
                    <a:pt x="805520" y="712470"/>
                  </a:lnTo>
                  <a:lnTo>
                    <a:pt x="766339" y="697230"/>
                  </a:lnTo>
                  <a:lnTo>
                    <a:pt x="734757" y="669290"/>
                  </a:lnTo>
                  <a:lnTo>
                    <a:pt x="713678" y="629920"/>
                  </a:lnTo>
                  <a:lnTo>
                    <a:pt x="706006" y="582930"/>
                  </a:lnTo>
                  <a:lnTo>
                    <a:pt x="706200" y="575310"/>
                  </a:lnTo>
                  <a:lnTo>
                    <a:pt x="706784" y="567690"/>
                  </a:lnTo>
                  <a:lnTo>
                    <a:pt x="707761" y="560070"/>
                  </a:lnTo>
                  <a:lnTo>
                    <a:pt x="709135" y="552450"/>
                  </a:lnTo>
                  <a:lnTo>
                    <a:pt x="737987" y="535940"/>
                  </a:lnTo>
                  <a:lnTo>
                    <a:pt x="739127" y="534670"/>
                  </a:lnTo>
                  <a:close/>
                </a:path>
                <a:path w="961389" h="910589">
                  <a:moveTo>
                    <a:pt x="827218" y="572770"/>
                  </a:moveTo>
                  <a:lnTo>
                    <a:pt x="811847" y="572770"/>
                  </a:lnTo>
                  <a:lnTo>
                    <a:pt x="805520" y="579120"/>
                  </a:lnTo>
                  <a:lnTo>
                    <a:pt x="805520" y="712470"/>
                  </a:lnTo>
                  <a:lnTo>
                    <a:pt x="833717" y="712470"/>
                  </a:lnTo>
                  <a:lnTo>
                    <a:pt x="833717" y="670560"/>
                  </a:lnTo>
                  <a:lnTo>
                    <a:pt x="873127" y="631190"/>
                  </a:lnTo>
                  <a:lnTo>
                    <a:pt x="833545" y="631190"/>
                  </a:lnTo>
                  <a:lnTo>
                    <a:pt x="833545" y="579120"/>
                  </a:lnTo>
                  <a:lnTo>
                    <a:pt x="827218" y="572770"/>
                  </a:lnTo>
                  <a:close/>
                </a:path>
                <a:path w="961389" h="910589">
                  <a:moveTo>
                    <a:pt x="898536" y="453390"/>
                  </a:moveTo>
                  <a:lnTo>
                    <a:pt x="807033" y="453390"/>
                  </a:lnTo>
                  <a:lnTo>
                    <a:pt x="846421" y="455930"/>
                  </a:lnTo>
                  <a:lnTo>
                    <a:pt x="881001" y="472440"/>
                  </a:lnTo>
                  <a:lnTo>
                    <a:pt x="908507" y="501650"/>
                  </a:lnTo>
                  <a:lnTo>
                    <a:pt x="926672" y="539750"/>
                  </a:lnTo>
                  <a:lnTo>
                    <a:pt x="933231" y="582930"/>
                  </a:lnTo>
                  <a:lnTo>
                    <a:pt x="925554" y="629920"/>
                  </a:lnTo>
                  <a:lnTo>
                    <a:pt x="904466" y="669290"/>
                  </a:lnTo>
                  <a:lnTo>
                    <a:pt x="872883" y="697230"/>
                  </a:lnTo>
                  <a:lnTo>
                    <a:pt x="833717" y="712470"/>
                  </a:lnTo>
                  <a:lnTo>
                    <a:pt x="898488" y="712470"/>
                  </a:lnTo>
                  <a:lnTo>
                    <a:pt x="909572" y="704850"/>
                  </a:lnTo>
                  <a:lnTo>
                    <a:pt x="937060" y="671830"/>
                  </a:lnTo>
                  <a:lnTo>
                    <a:pt x="954984" y="629920"/>
                  </a:lnTo>
                  <a:lnTo>
                    <a:pt x="961393" y="582930"/>
                  </a:lnTo>
                  <a:lnTo>
                    <a:pt x="955187" y="535940"/>
                  </a:lnTo>
                  <a:lnTo>
                    <a:pt x="937809" y="495300"/>
                  </a:lnTo>
                  <a:lnTo>
                    <a:pt x="911117" y="462280"/>
                  </a:lnTo>
                  <a:lnTo>
                    <a:pt x="898536" y="453390"/>
                  </a:lnTo>
                  <a:close/>
                </a:path>
                <a:path w="961389" h="910589">
                  <a:moveTo>
                    <a:pt x="164659" y="506729"/>
                  </a:moveTo>
                  <a:lnTo>
                    <a:pt x="155739" y="506729"/>
                  </a:lnTo>
                  <a:lnTo>
                    <a:pt x="145330" y="518159"/>
                  </a:lnTo>
                  <a:lnTo>
                    <a:pt x="145330" y="527049"/>
                  </a:lnTo>
                  <a:lnTo>
                    <a:pt x="209179" y="590549"/>
                  </a:lnTo>
                  <a:lnTo>
                    <a:pt x="209179" y="699769"/>
                  </a:lnTo>
                  <a:lnTo>
                    <a:pt x="237345" y="699770"/>
                  </a:lnTo>
                  <a:lnTo>
                    <a:pt x="237345" y="551180"/>
                  </a:lnTo>
                  <a:lnTo>
                    <a:pt x="209179" y="551179"/>
                  </a:lnTo>
                  <a:lnTo>
                    <a:pt x="170316" y="511809"/>
                  </a:lnTo>
                  <a:lnTo>
                    <a:pt x="164659" y="506729"/>
                  </a:lnTo>
                  <a:close/>
                </a:path>
                <a:path w="961389" h="910589">
                  <a:moveTo>
                    <a:pt x="285799" y="27940"/>
                  </a:moveTo>
                  <a:lnTo>
                    <a:pt x="223260" y="27940"/>
                  </a:lnTo>
                  <a:lnTo>
                    <a:pt x="249966" y="35560"/>
                  </a:lnTo>
                  <a:lnTo>
                    <a:pt x="277398" y="57150"/>
                  </a:lnTo>
                  <a:lnTo>
                    <a:pt x="304953" y="92710"/>
                  </a:lnTo>
                  <a:lnTo>
                    <a:pt x="332027" y="142240"/>
                  </a:lnTo>
                  <a:lnTo>
                    <a:pt x="358017" y="203200"/>
                  </a:lnTo>
                  <a:lnTo>
                    <a:pt x="376241" y="256540"/>
                  </a:lnTo>
                  <a:lnTo>
                    <a:pt x="391268" y="308610"/>
                  </a:lnTo>
                  <a:lnTo>
                    <a:pt x="403045" y="359410"/>
                  </a:lnTo>
                  <a:lnTo>
                    <a:pt x="411522" y="406400"/>
                  </a:lnTo>
                  <a:lnTo>
                    <a:pt x="416645" y="447040"/>
                  </a:lnTo>
                  <a:lnTo>
                    <a:pt x="418365" y="480060"/>
                  </a:lnTo>
                  <a:lnTo>
                    <a:pt x="413638" y="528320"/>
                  </a:lnTo>
                  <a:lnTo>
                    <a:pt x="400148" y="572770"/>
                  </a:lnTo>
                  <a:lnTo>
                    <a:pt x="378925" y="612140"/>
                  </a:lnTo>
                  <a:lnTo>
                    <a:pt x="351001" y="646430"/>
                  </a:lnTo>
                  <a:lnTo>
                    <a:pt x="317408" y="673100"/>
                  </a:lnTo>
                  <a:lnTo>
                    <a:pt x="279179" y="690880"/>
                  </a:lnTo>
                  <a:lnTo>
                    <a:pt x="237345" y="699770"/>
                  </a:lnTo>
                  <a:lnTo>
                    <a:pt x="325617" y="699770"/>
                  </a:lnTo>
                  <a:lnTo>
                    <a:pt x="370008" y="666750"/>
                  </a:lnTo>
                  <a:lnTo>
                    <a:pt x="402382" y="628650"/>
                  </a:lnTo>
                  <a:lnTo>
                    <a:pt x="426746" y="582930"/>
                  </a:lnTo>
                  <a:lnTo>
                    <a:pt x="441850" y="530860"/>
                  </a:lnTo>
                  <a:lnTo>
                    <a:pt x="742548" y="530860"/>
                  </a:lnTo>
                  <a:lnTo>
                    <a:pt x="743688" y="529590"/>
                  </a:lnTo>
                  <a:lnTo>
                    <a:pt x="517324" y="529590"/>
                  </a:lnTo>
                  <a:lnTo>
                    <a:pt x="498744" y="528320"/>
                  </a:lnTo>
                  <a:lnTo>
                    <a:pt x="460032" y="509270"/>
                  </a:lnTo>
                  <a:lnTo>
                    <a:pt x="445390" y="450850"/>
                  </a:lnTo>
                  <a:lnTo>
                    <a:pt x="440146" y="405130"/>
                  </a:lnTo>
                  <a:lnTo>
                    <a:pt x="431117" y="355600"/>
                  </a:lnTo>
                  <a:lnTo>
                    <a:pt x="418866" y="303530"/>
                  </a:lnTo>
                  <a:lnTo>
                    <a:pt x="403957" y="251460"/>
                  </a:lnTo>
                  <a:lnTo>
                    <a:pt x="407567" y="248920"/>
                  </a:lnTo>
                  <a:lnTo>
                    <a:pt x="433385" y="223520"/>
                  </a:lnTo>
                  <a:lnTo>
                    <a:pt x="395188" y="223520"/>
                  </a:lnTo>
                  <a:lnTo>
                    <a:pt x="392533" y="215900"/>
                  </a:lnTo>
                  <a:lnTo>
                    <a:pt x="354217" y="123190"/>
                  </a:lnTo>
                  <a:lnTo>
                    <a:pt x="324655" y="72390"/>
                  </a:lnTo>
                  <a:lnTo>
                    <a:pt x="296206" y="36830"/>
                  </a:lnTo>
                  <a:lnTo>
                    <a:pt x="285799" y="27940"/>
                  </a:lnTo>
                  <a:close/>
                </a:path>
                <a:path w="961389" h="910589">
                  <a:moveTo>
                    <a:pt x="864630" y="599440"/>
                  </a:moveTo>
                  <a:lnTo>
                    <a:pt x="858303" y="605790"/>
                  </a:lnTo>
                  <a:lnTo>
                    <a:pt x="833545" y="631190"/>
                  </a:lnTo>
                  <a:lnTo>
                    <a:pt x="873127" y="631190"/>
                  </a:lnTo>
                  <a:lnTo>
                    <a:pt x="878213" y="626110"/>
                  </a:lnTo>
                  <a:lnTo>
                    <a:pt x="883886" y="621030"/>
                  </a:lnTo>
                  <a:lnTo>
                    <a:pt x="884161" y="612140"/>
                  </a:lnTo>
                  <a:lnTo>
                    <a:pt x="878831" y="605790"/>
                  </a:lnTo>
                  <a:lnTo>
                    <a:pt x="873570" y="600710"/>
                  </a:lnTo>
                  <a:lnTo>
                    <a:pt x="864630" y="599440"/>
                  </a:lnTo>
                  <a:close/>
                </a:path>
                <a:path w="961389" h="910589">
                  <a:moveTo>
                    <a:pt x="742548" y="530860"/>
                  </a:moveTo>
                  <a:lnTo>
                    <a:pt x="441850" y="530860"/>
                  </a:lnTo>
                  <a:lnTo>
                    <a:pt x="447448" y="535940"/>
                  </a:lnTo>
                  <a:lnTo>
                    <a:pt x="453391" y="539750"/>
                  </a:lnTo>
                  <a:lnTo>
                    <a:pt x="459650" y="543560"/>
                  </a:lnTo>
                  <a:lnTo>
                    <a:pt x="466196" y="547370"/>
                  </a:lnTo>
                  <a:lnTo>
                    <a:pt x="493742" y="556260"/>
                  </a:lnTo>
                  <a:lnTo>
                    <a:pt x="518803" y="557530"/>
                  </a:lnTo>
                  <a:lnTo>
                    <a:pt x="539421" y="553720"/>
                  </a:lnTo>
                  <a:lnTo>
                    <a:pt x="553640" y="549910"/>
                  </a:lnTo>
                  <a:lnTo>
                    <a:pt x="560446" y="546100"/>
                  </a:lnTo>
                  <a:lnTo>
                    <a:pt x="567029" y="543560"/>
                  </a:lnTo>
                  <a:lnTo>
                    <a:pt x="573374" y="539750"/>
                  </a:lnTo>
                  <a:lnTo>
                    <a:pt x="579464" y="534670"/>
                  </a:lnTo>
                  <a:lnTo>
                    <a:pt x="739127" y="534670"/>
                  </a:lnTo>
                  <a:lnTo>
                    <a:pt x="742548" y="530860"/>
                  </a:lnTo>
                  <a:close/>
                </a:path>
                <a:path w="961389" h="910589">
                  <a:moveTo>
                    <a:pt x="231025" y="419100"/>
                  </a:moveTo>
                  <a:lnTo>
                    <a:pt x="215496" y="419099"/>
                  </a:lnTo>
                  <a:lnTo>
                    <a:pt x="209179" y="425449"/>
                  </a:lnTo>
                  <a:lnTo>
                    <a:pt x="209179" y="551179"/>
                  </a:lnTo>
                  <a:lnTo>
                    <a:pt x="237345" y="551180"/>
                  </a:lnTo>
                  <a:lnTo>
                    <a:pt x="237345" y="530860"/>
                  </a:lnTo>
                  <a:lnTo>
                    <a:pt x="277187" y="491490"/>
                  </a:lnTo>
                  <a:lnTo>
                    <a:pt x="237345" y="491490"/>
                  </a:lnTo>
                  <a:lnTo>
                    <a:pt x="237345" y="425450"/>
                  </a:lnTo>
                  <a:lnTo>
                    <a:pt x="231025" y="419100"/>
                  </a:lnTo>
                  <a:close/>
                </a:path>
                <a:path w="961389" h="910589">
                  <a:moveTo>
                    <a:pt x="532080" y="321310"/>
                  </a:moveTo>
                  <a:lnTo>
                    <a:pt x="523140" y="321310"/>
                  </a:lnTo>
                  <a:lnTo>
                    <a:pt x="513099" y="332740"/>
                  </a:lnTo>
                  <a:lnTo>
                    <a:pt x="513099" y="340360"/>
                  </a:lnTo>
                  <a:lnTo>
                    <a:pt x="517947" y="346710"/>
                  </a:lnTo>
                  <a:lnTo>
                    <a:pt x="579464" y="407670"/>
                  </a:lnTo>
                  <a:lnTo>
                    <a:pt x="579464" y="495300"/>
                  </a:lnTo>
                  <a:lnTo>
                    <a:pt x="543256" y="523240"/>
                  </a:lnTo>
                  <a:lnTo>
                    <a:pt x="517324" y="529590"/>
                  </a:lnTo>
                  <a:lnTo>
                    <a:pt x="669664" y="529590"/>
                  </a:lnTo>
                  <a:lnTo>
                    <a:pt x="633311" y="518160"/>
                  </a:lnTo>
                  <a:lnTo>
                    <a:pt x="607455" y="434340"/>
                  </a:lnTo>
                  <a:lnTo>
                    <a:pt x="647207" y="394970"/>
                  </a:lnTo>
                  <a:lnTo>
                    <a:pt x="607455" y="394970"/>
                  </a:lnTo>
                  <a:lnTo>
                    <a:pt x="607455" y="368300"/>
                  </a:lnTo>
                  <a:lnTo>
                    <a:pt x="579292" y="368300"/>
                  </a:lnTo>
                  <a:lnTo>
                    <a:pt x="537891" y="326390"/>
                  </a:lnTo>
                  <a:lnTo>
                    <a:pt x="532080" y="321310"/>
                  </a:lnTo>
                  <a:close/>
                </a:path>
                <a:path w="961389" h="910589">
                  <a:moveTo>
                    <a:pt x="844961" y="346710"/>
                  </a:moveTo>
                  <a:lnTo>
                    <a:pt x="837740" y="351790"/>
                  </a:lnTo>
                  <a:lnTo>
                    <a:pt x="836502" y="359410"/>
                  </a:lnTo>
                  <a:lnTo>
                    <a:pt x="828424" y="386080"/>
                  </a:lnTo>
                  <a:lnTo>
                    <a:pt x="813893" y="408940"/>
                  </a:lnTo>
                  <a:lnTo>
                    <a:pt x="793842" y="427990"/>
                  </a:lnTo>
                  <a:lnTo>
                    <a:pt x="769208" y="440690"/>
                  </a:lnTo>
                  <a:lnTo>
                    <a:pt x="760715" y="444500"/>
                  </a:lnTo>
                  <a:lnTo>
                    <a:pt x="754456" y="450850"/>
                  </a:lnTo>
                  <a:lnTo>
                    <a:pt x="741518" y="490220"/>
                  </a:lnTo>
                  <a:lnTo>
                    <a:pt x="708551" y="521970"/>
                  </a:lnTo>
                  <a:lnTo>
                    <a:pt x="669664" y="529590"/>
                  </a:lnTo>
                  <a:lnTo>
                    <a:pt x="743688" y="529590"/>
                  </a:lnTo>
                  <a:lnTo>
                    <a:pt x="759653" y="511810"/>
                  </a:lnTo>
                  <a:lnTo>
                    <a:pt x="773821" y="486410"/>
                  </a:lnTo>
                  <a:lnTo>
                    <a:pt x="780177" y="467360"/>
                  </a:lnTo>
                  <a:lnTo>
                    <a:pt x="787183" y="463550"/>
                  </a:lnTo>
                  <a:lnTo>
                    <a:pt x="794005" y="461010"/>
                  </a:lnTo>
                  <a:lnTo>
                    <a:pt x="800627" y="457200"/>
                  </a:lnTo>
                  <a:lnTo>
                    <a:pt x="807033" y="453390"/>
                  </a:lnTo>
                  <a:lnTo>
                    <a:pt x="898536" y="453390"/>
                  </a:lnTo>
                  <a:lnTo>
                    <a:pt x="876969" y="438150"/>
                  </a:lnTo>
                  <a:lnTo>
                    <a:pt x="837224" y="425450"/>
                  </a:lnTo>
                  <a:lnTo>
                    <a:pt x="846947" y="411480"/>
                  </a:lnTo>
                  <a:lnTo>
                    <a:pt x="854761" y="396240"/>
                  </a:lnTo>
                  <a:lnTo>
                    <a:pt x="860590" y="381000"/>
                  </a:lnTo>
                  <a:lnTo>
                    <a:pt x="864355" y="364490"/>
                  </a:lnTo>
                  <a:lnTo>
                    <a:pt x="865593" y="356870"/>
                  </a:lnTo>
                  <a:lnTo>
                    <a:pt x="860332" y="349250"/>
                  </a:lnTo>
                  <a:lnTo>
                    <a:pt x="844961" y="346710"/>
                  </a:lnTo>
                  <a:close/>
                </a:path>
                <a:path w="961389" h="910589">
                  <a:moveTo>
                    <a:pt x="290619" y="447040"/>
                  </a:moveTo>
                  <a:lnTo>
                    <a:pt x="281700" y="447040"/>
                  </a:lnTo>
                  <a:lnTo>
                    <a:pt x="237345" y="491490"/>
                  </a:lnTo>
                  <a:lnTo>
                    <a:pt x="277187" y="491490"/>
                  </a:lnTo>
                  <a:lnTo>
                    <a:pt x="301606" y="467360"/>
                  </a:lnTo>
                  <a:lnTo>
                    <a:pt x="301647" y="458470"/>
                  </a:lnTo>
                  <a:lnTo>
                    <a:pt x="290619" y="447040"/>
                  </a:lnTo>
                  <a:close/>
                </a:path>
                <a:path w="961389" h="910589">
                  <a:moveTo>
                    <a:pt x="655424" y="346710"/>
                  </a:moveTo>
                  <a:lnTo>
                    <a:pt x="607455" y="394970"/>
                  </a:lnTo>
                  <a:lnTo>
                    <a:pt x="647207" y="394970"/>
                  </a:lnTo>
                  <a:lnTo>
                    <a:pt x="669006" y="373380"/>
                  </a:lnTo>
                  <a:lnTo>
                    <a:pt x="674646" y="368300"/>
                  </a:lnTo>
                  <a:lnTo>
                    <a:pt x="674955" y="359410"/>
                  </a:lnTo>
                  <a:lnTo>
                    <a:pt x="664330" y="347980"/>
                  </a:lnTo>
                  <a:lnTo>
                    <a:pt x="655424" y="346710"/>
                  </a:lnTo>
                  <a:close/>
                </a:path>
                <a:path w="961389" h="910589">
                  <a:moveTo>
                    <a:pt x="601162" y="287020"/>
                  </a:moveTo>
                  <a:lnTo>
                    <a:pt x="585619" y="287020"/>
                  </a:lnTo>
                  <a:lnTo>
                    <a:pt x="579292" y="293370"/>
                  </a:lnTo>
                  <a:lnTo>
                    <a:pt x="579292" y="368300"/>
                  </a:lnTo>
                  <a:lnTo>
                    <a:pt x="607455" y="368300"/>
                  </a:lnTo>
                  <a:lnTo>
                    <a:pt x="607455" y="293370"/>
                  </a:lnTo>
                  <a:lnTo>
                    <a:pt x="601162" y="287020"/>
                  </a:lnTo>
                  <a:close/>
                </a:path>
                <a:path w="961389" h="910589">
                  <a:moveTo>
                    <a:pt x="668030" y="27940"/>
                  </a:moveTo>
                  <a:lnTo>
                    <a:pt x="593563" y="27940"/>
                  </a:lnTo>
                  <a:lnTo>
                    <a:pt x="628777" y="34290"/>
                  </a:lnTo>
                  <a:lnTo>
                    <a:pt x="657534" y="54610"/>
                  </a:lnTo>
                  <a:lnTo>
                    <a:pt x="676923" y="82550"/>
                  </a:lnTo>
                  <a:lnTo>
                    <a:pt x="684033" y="118110"/>
                  </a:lnTo>
                  <a:lnTo>
                    <a:pt x="685722" y="128270"/>
                  </a:lnTo>
                  <a:lnTo>
                    <a:pt x="690399" y="137160"/>
                  </a:lnTo>
                  <a:lnTo>
                    <a:pt x="697558" y="143510"/>
                  </a:lnTo>
                  <a:lnTo>
                    <a:pt x="706694" y="147320"/>
                  </a:lnTo>
                  <a:lnTo>
                    <a:pt x="727335" y="156210"/>
                  </a:lnTo>
                  <a:lnTo>
                    <a:pt x="742825" y="172720"/>
                  </a:lnTo>
                  <a:lnTo>
                    <a:pt x="751906" y="191770"/>
                  </a:lnTo>
                  <a:lnTo>
                    <a:pt x="753321" y="214630"/>
                  </a:lnTo>
                  <a:lnTo>
                    <a:pt x="753810" y="224790"/>
                  </a:lnTo>
                  <a:lnTo>
                    <a:pt x="757332" y="233680"/>
                  </a:lnTo>
                  <a:lnTo>
                    <a:pt x="763491" y="241300"/>
                  </a:lnTo>
                  <a:lnTo>
                    <a:pt x="771890" y="245110"/>
                  </a:lnTo>
                  <a:lnTo>
                    <a:pt x="790640" y="255270"/>
                  </a:lnTo>
                  <a:lnTo>
                    <a:pt x="806917" y="269240"/>
                  </a:lnTo>
                  <a:lnTo>
                    <a:pt x="820260" y="284480"/>
                  </a:lnTo>
                  <a:lnTo>
                    <a:pt x="830209" y="303530"/>
                  </a:lnTo>
                  <a:lnTo>
                    <a:pt x="832926" y="311150"/>
                  </a:lnTo>
                  <a:lnTo>
                    <a:pt x="841041" y="314960"/>
                  </a:lnTo>
                  <a:lnTo>
                    <a:pt x="848331" y="312420"/>
                  </a:lnTo>
                  <a:lnTo>
                    <a:pt x="855586" y="308610"/>
                  </a:lnTo>
                  <a:lnTo>
                    <a:pt x="859300" y="300990"/>
                  </a:lnTo>
                  <a:lnTo>
                    <a:pt x="856584" y="293370"/>
                  </a:lnTo>
                  <a:lnTo>
                    <a:pt x="856377" y="293370"/>
                  </a:lnTo>
                  <a:lnTo>
                    <a:pt x="843618" y="269240"/>
                  </a:lnTo>
                  <a:lnTo>
                    <a:pt x="826676" y="248920"/>
                  </a:lnTo>
                  <a:lnTo>
                    <a:pt x="806008" y="232410"/>
                  </a:lnTo>
                  <a:lnTo>
                    <a:pt x="782206" y="219710"/>
                  </a:lnTo>
                  <a:lnTo>
                    <a:pt x="781621" y="219710"/>
                  </a:lnTo>
                  <a:lnTo>
                    <a:pt x="781243" y="218440"/>
                  </a:lnTo>
                  <a:lnTo>
                    <a:pt x="765993" y="156210"/>
                  </a:lnTo>
                  <a:lnTo>
                    <a:pt x="713468" y="120650"/>
                  </a:lnTo>
                  <a:lnTo>
                    <a:pt x="712642" y="119380"/>
                  </a:lnTo>
                  <a:lnTo>
                    <a:pt x="712127" y="119380"/>
                  </a:lnTo>
                  <a:lnTo>
                    <a:pt x="712195" y="118110"/>
                  </a:lnTo>
                  <a:lnTo>
                    <a:pt x="702876" y="72390"/>
                  </a:lnTo>
                  <a:lnTo>
                    <a:pt x="677457" y="34290"/>
                  </a:lnTo>
                  <a:lnTo>
                    <a:pt x="668030" y="27940"/>
                  </a:lnTo>
                  <a:close/>
                </a:path>
                <a:path w="961389" h="910589">
                  <a:moveTo>
                    <a:pt x="594722" y="0"/>
                  </a:moveTo>
                  <a:lnTo>
                    <a:pt x="547371" y="8890"/>
                  </a:lnTo>
                  <a:lnTo>
                    <a:pt x="509652" y="34290"/>
                  </a:lnTo>
                  <a:lnTo>
                    <a:pt x="484221" y="72390"/>
                  </a:lnTo>
                  <a:lnTo>
                    <a:pt x="474896" y="118110"/>
                  </a:lnTo>
                  <a:lnTo>
                    <a:pt x="474896" y="119380"/>
                  </a:lnTo>
                  <a:lnTo>
                    <a:pt x="473658" y="119380"/>
                  </a:lnTo>
                  <a:lnTo>
                    <a:pt x="445958" y="132080"/>
                  </a:lnTo>
                  <a:lnTo>
                    <a:pt x="424288" y="152400"/>
                  </a:lnTo>
                  <a:lnTo>
                    <a:pt x="410186" y="177800"/>
                  </a:lnTo>
                  <a:lnTo>
                    <a:pt x="405195" y="207010"/>
                  </a:lnTo>
                  <a:lnTo>
                    <a:pt x="405195" y="210820"/>
                  </a:lnTo>
                  <a:lnTo>
                    <a:pt x="405401" y="214630"/>
                  </a:lnTo>
                  <a:lnTo>
                    <a:pt x="405814" y="218440"/>
                  </a:lnTo>
                  <a:lnTo>
                    <a:pt x="406123" y="220980"/>
                  </a:lnTo>
                  <a:lnTo>
                    <a:pt x="397114" y="222250"/>
                  </a:lnTo>
                  <a:lnTo>
                    <a:pt x="395188" y="223520"/>
                  </a:lnTo>
                  <a:lnTo>
                    <a:pt x="433385" y="223520"/>
                  </a:lnTo>
                  <a:lnTo>
                    <a:pt x="433804" y="214630"/>
                  </a:lnTo>
                  <a:lnTo>
                    <a:pt x="433460" y="213360"/>
                  </a:lnTo>
                  <a:lnTo>
                    <a:pt x="433357" y="208280"/>
                  </a:lnTo>
                  <a:lnTo>
                    <a:pt x="436800" y="187960"/>
                  </a:lnTo>
                  <a:lnTo>
                    <a:pt x="446484" y="170180"/>
                  </a:lnTo>
                  <a:lnTo>
                    <a:pt x="461365" y="156210"/>
                  </a:lnTo>
                  <a:lnTo>
                    <a:pt x="489615" y="143510"/>
                  </a:lnTo>
                  <a:lnTo>
                    <a:pt x="496808" y="137160"/>
                  </a:lnTo>
                  <a:lnTo>
                    <a:pt x="501461" y="128270"/>
                  </a:lnTo>
                  <a:lnTo>
                    <a:pt x="503058" y="118110"/>
                  </a:lnTo>
                  <a:lnTo>
                    <a:pt x="510168" y="82550"/>
                  </a:lnTo>
                  <a:lnTo>
                    <a:pt x="529561" y="54610"/>
                  </a:lnTo>
                  <a:lnTo>
                    <a:pt x="558329" y="34290"/>
                  </a:lnTo>
                  <a:lnTo>
                    <a:pt x="593563" y="27940"/>
                  </a:lnTo>
                  <a:lnTo>
                    <a:pt x="668030" y="27940"/>
                  </a:lnTo>
                  <a:lnTo>
                    <a:pt x="639749" y="8890"/>
                  </a:lnTo>
                  <a:lnTo>
                    <a:pt x="594722" y="0"/>
                  </a:lnTo>
                  <a:close/>
                </a:path>
                <a:path w="961389" h="910589">
                  <a:moveTo>
                    <a:pt x="226206" y="0"/>
                  </a:moveTo>
                  <a:lnTo>
                    <a:pt x="183156" y="10159"/>
                  </a:lnTo>
                  <a:lnTo>
                    <a:pt x="147245" y="39369"/>
                  </a:lnTo>
                  <a:lnTo>
                    <a:pt x="115754" y="81279"/>
                  </a:lnTo>
                  <a:lnTo>
                    <a:pt x="88911" y="130809"/>
                  </a:lnTo>
                  <a:lnTo>
                    <a:pt x="66943" y="181609"/>
                  </a:lnTo>
                  <a:lnTo>
                    <a:pt x="64096" y="187959"/>
                  </a:lnTo>
                  <a:lnTo>
                    <a:pt x="67648" y="196849"/>
                  </a:lnTo>
                  <a:lnTo>
                    <a:pt x="82142" y="201929"/>
                  </a:lnTo>
                  <a:lnTo>
                    <a:pt x="90319" y="198119"/>
                  </a:lnTo>
                  <a:lnTo>
                    <a:pt x="93170" y="191769"/>
                  </a:lnTo>
                  <a:lnTo>
                    <a:pt x="118427" y="134619"/>
                  </a:lnTo>
                  <a:lnTo>
                    <a:pt x="144647" y="88899"/>
                  </a:lnTo>
                  <a:lnTo>
                    <a:pt x="171248" y="54609"/>
                  </a:lnTo>
                  <a:lnTo>
                    <a:pt x="197647" y="34289"/>
                  </a:lnTo>
                  <a:lnTo>
                    <a:pt x="223260" y="27940"/>
                  </a:lnTo>
                  <a:lnTo>
                    <a:pt x="285799" y="27940"/>
                  </a:lnTo>
                  <a:lnTo>
                    <a:pt x="269444" y="13970"/>
                  </a:lnTo>
                  <a:lnTo>
                    <a:pt x="244938" y="2540"/>
                  </a:lnTo>
                  <a:lnTo>
                    <a:pt x="22620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7" cstate="print"/>
            <a:stretch>
              <a:fillRect/>
            </a:stretch>
          </p:blipFill>
          <p:spPr>
            <a:xfrm>
              <a:off x="4911146" y="2487228"/>
              <a:ext cx="908133" cy="909366"/>
            </a:xfrm>
            <a:prstGeom prst="rect">
              <a:avLst/>
            </a:prstGeom>
          </p:spPr>
        </p:pic>
        <p:sp>
          <p:nvSpPr>
            <p:cNvPr id="24" name="object 24"/>
            <p:cNvSpPr/>
            <p:nvPr/>
          </p:nvSpPr>
          <p:spPr>
            <a:xfrm>
              <a:off x="5151427" y="4103623"/>
              <a:ext cx="412115" cy="909955"/>
            </a:xfrm>
            <a:custGeom>
              <a:avLst/>
              <a:gdLst/>
              <a:ahLst/>
              <a:cxnLst/>
              <a:rect l="l" t="t" r="r" b="b"/>
              <a:pathLst>
                <a:path w="412114" h="909954">
                  <a:moveTo>
                    <a:pt x="47190" y="567563"/>
                  </a:moveTo>
                  <a:lnTo>
                    <a:pt x="4203" y="594137"/>
                  </a:lnTo>
                  <a:lnTo>
                    <a:pt x="64" y="614680"/>
                  </a:lnTo>
                  <a:lnTo>
                    <a:pt x="5470" y="661264"/>
                  </a:lnTo>
                  <a:lnTo>
                    <a:pt x="20812" y="704356"/>
                  </a:lnTo>
                  <a:lnTo>
                    <a:pt x="45015" y="742600"/>
                  </a:lnTo>
                  <a:lnTo>
                    <a:pt x="76998" y="774643"/>
                  </a:lnTo>
                  <a:lnTo>
                    <a:pt x="115676" y="799129"/>
                  </a:lnTo>
                  <a:lnTo>
                    <a:pt x="159966" y="814705"/>
                  </a:lnTo>
                  <a:lnTo>
                    <a:pt x="159966" y="865632"/>
                  </a:lnTo>
                  <a:lnTo>
                    <a:pt x="164169" y="883253"/>
                  </a:lnTo>
                  <a:lnTo>
                    <a:pt x="174444" y="897445"/>
                  </a:lnTo>
                  <a:lnTo>
                    <a:pt x="189291" y="906779"/>
                  </a:lnTo>
                  <a:lnTo>
                    <a:pt x="207210" y="909827"/>
                  </a:lnTo>
                  <a:lnTo>
                    <a:pt x="224188" y="905976"/>
                  </a:lnTo>
                  <a:lnTo>
                    <a:pt x="238071" y="896445"/>
                  </a:lnTo>
                  <a:lnTo>
                    <a:pt x="247572" y="882556"/>
                  </a:lnTo>
                  <a:lnTo>
                    <a:pt x="251406" y="865632"/>
                  </a:lnTo>
                  <a:lnTo>
                    <a:pt x="251406" y="814705"/>
                  </a:lnTo>
                  <a:lnTo>
                    <a:pt x="296178" y="798972"/>
                  </a:lnTo>
                  <a:lnTo>
                    <a:pt x="334952" y="774316"/>
                  </a:lnTo>
                  <a:lnTo>
                    <a:pt x="366799" y="742216"/>
                  </a:lnTo>
                  <a:lnTo>
                    <a:pt x="375302" y="728726"/>
                  </a:lnTo>
                  <a:lnTo>
                    <a:pt x="205813" y="728726"/>
                  </a:lnTo>
                  <a:lnTo>
                    <a:pt x="161272" y="719764"/>
                  </a:lnTo>
                  <a:lnTo>
                    <a:pt x="124946" y="695325"/>
                  </a:lnTo>
                  <a:lnTo>
                    <a:pt x="100479" y="659074"/>
                  </a:lnTo>
                  <a:lnTo>
                    <a:pt x="91513" y="614680"/>
                  </a:lnTo>
                  <a:lnTo>
                    <a:pt x="88463" y="596763"/>
                  </a:lnTo>
                  <a:lnTo>
                    <a:pt x="79115" y="581929"/>
                  </a:lnTo>
                  <a:lnTo>
                    <a:pt x="64885" y="571692"/>
                  </a:lnTo>
                  <a:lnTo>
                    <a:pt x="47190" y="567563"/>
                  </a:lnTo>
                  <a:close/>
                </a:path>
                <a:path w="412114" h="909954">
                  <a:moveTo>
                    <a:pt x="204289" y="0"/>
                  </a:moveTo>
                  <a:lnTo>
                    <a:pt x="187291" y="3851"/>
                  </a:lnTo>
                  <a:lnTo>
                    <a:pt x="173365" y="13382"/>
                  </a:lnTo>
                  <a:lnTo>
                    <a:pt x="163820" y="27271"/>
                  </a:lnTo>
                  <a:lnTo>
                    <a:pt x="159966" y="44195"/>
                  </a:lnTo>
                  <a:lnTo>
                    <a:pt x="159966" y="95123"/>
                  </a:lnTo>
                  <a:lnTo>
                    <a:pt x="115201" y="110848"/>
                  </a:lnTo>
                  <a:lnTo>
                    <a:pt x="76445" y="135489"/>
                  </a:lnTo>
                  <a:lnTo>
                    <a:pt x="44623" y="167571"/>
                  </a:lnTo>
                  <a:lnTo>
                    <a:pt x="20659" y="205624"/>
                  </a:lnTo>
                  <a:lnTo>
                    <a:pt x="5476" y="248172"/>
                  </a:lnTo>
                  <a:lnTo>
                    <a:pt x="0" y="293745"/>
                  </a:lnTo>
                  <a:lnTo>
                    <a:pt x="5153" y="340868"/>
                  </a:lnTo>
                  <a:lnTo>
                    <a:pt x="20758" y="385104"/>
                  </a:lnTo>
                  <a:lnTo>
                    <a:pt x="45323" y="423742"/>
                  </a:lnTo>
                  <a:lnTo>
                    <a:pt x="77480" y="455691"/>
                  </a:lnTo>
                  <a:lnTo>
                    <a:pt x="115860" y="479862"/>
                  </a:lnTo>
                  <a:lnTo>
                    <a:pt x="159094" y="495164"/>
                  </a:lnTo>
                  <a:lnTo>
                    <a:pt x="205813" y="500506"/>
                  </a:lnTo>
                  <a:lnTo>
                    <a:pt x="250227" y="509488"/>
                  </a:lnTo>
                  <a:lnTo>
                    <a:pt x="286522" y="533971"/>
                  </a:lnTo>
                  <a:lnTo>
                    <a:pt x="311005" y="570265"/>
                  </a:lnTo>
                  <a:lnTo>
                    <a:pt x="319986" y="614680"/>
                  </a:lnTo>
                  <a:lnTo>
                    <a:pt x="311005" y="659074"/>
                  </a:lnTo>
                  <a:lnTo>
                    <a:pt x="286522" y="695325"/>
                  </a:lnTo>
                  <a:lnTo>
                    <a:pt x="250227" y="719764"/>
                  </a:lnTo>
                  <a:lnTo>
                    <a:pt x="205813" y="728726"/>
                  </a:lnTo>
                  <a:lnTo>
                    <a:pt x="375302" y="728726"/>
                  </a:lnTo>
                  <a:lnTo>
                    <a:pt x="390791" y="704150"/>
                  </a:lnTo>
                  <a:lnTo>
                    <a:pt x="405998" y="661599"/>
                  </a:lnTo>
                  <a:lnTo>
                    <a:pt x="411493" y="616042"/>
                  </a:lnTo>
                  <a:lnTo>
                    <a:pt x="406346" y="568959"/>
                  </a:lnTo>
                  <a:lnTo>
                    <a:pt x="390742" y="524723"/>
                  </a:lnTo>
                  <a:lnTo>
                    <a:pt x="366181" y="486085"/>
                  </a:lnTo>
                  <a:lnTo>
                    <a:pt x="334036" y="454136"/>
                  </a:lnTo>
                  <a:lnTo>
                    <a:pt x="295677" y="429965"/>
                  </a:lnTo>
                  <a:lnTo>
                    <a:pt x="252479" y="414663"/>
                  </a:lnTo>
                  <a:lnTo>
                    <a:pt x="205813" y="409320"/>
                  </a:lnTo>
                  <a:lnTo>
                    <a:pt x="161270" y="400359"/>
                  </a:lnTo>
                  <a:lnTo>
                    <a:pt x="124930" y="375919"/>
                  </a:lnTo>
                  <a:lnTo>
                    <a:pt x="100425" y="339669"/>
                  </a:lnTo>
                  <a:lnTo>
                    <a:pt x="91386" y="295275"/>
                  </a:lnTo>
                  <a:lnTo>
                    <a:pt x="100369" y="250807"/>
                  </a:lnTo>
                  <a:lnTo>
                    <a:pt x="124890" y="214502"/>
                  </a:lnTo>
                  <a:lnTo>
                    <a:pt x="161208" y="190063"/>
                  </a:lnTo>
                  <a:lnTo>
                    <a:pt x="205686" y="181101"/>
                  </a:lnTo>
                  <a:lnTo>
                    <a:pt x="375253" y="181101"/>
                  </a:lnTo>
                  <a:lnTo>
                    <a:pt x="366468" y="167227"/>
                  </a:lnTo>
                  <a:lnTo>
                    <a:pt x="334464" y="135184"/>
                  </a:lnTo>
                  <a:lnTo>
                    <a:pt x="295750" y="110698"/>
                  </a:lnTo>
                  <a:lnTo>
                    <a:pt x="251406" y="95123"/>
                  </a:lnTo>
                  <a:lnTo>
                    <a:pt x="251406" y="44195"/>
                  </a:lnTo>
                  <a:lnTo>
                    <a:pt x="247277" y="26574"/>
                  </a:lnTo>
                  <a:lnTo>
                    <a:pt x="237039" y="12382"/>
                  </a:lnTo>
                  <a:lnTo>
                    <a:pt x="222206" y="3048"/>
                  </a:lnTo>
                  <a:lnTo>
                    <a:pt x="204289" y="0"/>
                  </a:lnTo>
                  <a:close/>
                </a:path>
                <a:path w="412114" h="909954">
                  <a:moveTo>
                    <a:pt x="375253" y="181101"/>
                  </a:moveTo>
                  <a:lnTo>
                    <a:pt x="205686" y="181101"/>
                  </a:lnTo>
                  <a:lnTo>
                    <a:pt x="250177" y="190065"/>
                  </a:lnTo>
                  <a:lnTo>
                    <a:pt x="286517" y="214518"/>
                  </a:lnTo>
                  <a:lnTo>
                    <a:pt x="311003" y="250753"/>
                  </a:lnTo>
                  <a:lnTo>
                    <a:pt x="320008" y="295275"/>
                  </a:lnTo>
                  <a:lnTo>
                    <a:pt x="323036" y="313064"/>
                  </a:lnTo>
                  <a:lnTo>
                    <a:pt x="332385" y="327898"/>
                  </a:lnTo>
                  <a:lnTo>
                    <a:pt x="346615" y="338135"/>
                  </a:lnTo>
                  <a:lnTo>
                    <a:pt x="364309" y="342264"/>
                  </a:lnTo>
                  <a:lnTo>
                    <a:pt x="382173" y="339216"/>
                  </a:lnTo>
                  <a:lnTo>
                    <a:pt x="397012" y="329882"/>
                  </a:lnTo>
                  <a:lnTo>
                    <a:pt x="407279" y="315690"/>
                  </a:lnTo>
                  <a:lnTo>
                    <a:pt x="411426" y="298069"/>
                  </a:lnTo>
                  <a:lnTo>
                    <a:pt x="411426" y="295148"/>
                  </a:lnTo>
                  <a:lnTo>
                    <a:pt x="406029" y="248563"/>
                  </a:lnTo>
                  <a:lnTo>
                    <a:pt x="390683" y="205471"/>
                  </a:lnTo>
                  <a:lnTo>
                    <a:pt x="375253" y="181101"/>
                  </a:lnTo>
                  <a:close/>
                </a:path>
              </a:pathLst>
            </a:custGeom>
            <a:solidFill>
              <a:srgbClr val="B3DC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5151374" y="4103623"/>
              <a:ext cx="412115" cy="909955"/>
            </a:xfrm>
            <a:custGeom>
              <a:avLst/>
              <a:gdLst/>
              <a:ahLst/>
              <a:cxnLst/>
              <a:rect l="l" t="t" r="r" b="b"/>
              <a:pathLst>
                <a:path w="412114" h="909954">
                  <a:moveTo>
                    <a:pt x="205866" y="409320"/>
                  </a:moveTo>
                  <a:lnTo>
                    <a:pt x="161323" y="400359"/>
                  </a:lnTo>
                  <a:lnTo>
                    <a:pt x="124983" y="375919"/>
                  </a:lnTo>
                  <a:lnTo>
                    <a:pt x="100478" y="339669"/>
                  </a:lnTo>
                  <a:lnTo>
                    <a:pt x="91439" y="295275"/>
                  </a:lnTo>
                  <a:lnTo>
                    <a:pt x="100423" y="250807"/>
                  </a:lnTo>
                  <a:lnTo>
                    <a:pt x="124920" y="214518"/>
                  </a:lnTo>
                  <a:lnTo>
                    <a:pt x="161252" y="190065"/>
                  </a:lnTo>
                  <a:lnTo>
                    <a:pt x="205739" y="181101"/>
                  </a:lnTo>
                  <a:lnTo>
                    <a:pt x="250227" y="190063"/>
                  </a:lnTo>
                  <a:lnTo>
                    <a:pt x="286559" y="214502"/>
                  </a:lnTo>
                  <a:lnTo>
                    <a:pt x="311056" y="250753"/>
                  </a:lnTo>
                  <a:lnTo>
                    <a:pt x="320039" y="295148"/>
                  </a:lnTo>
                  <a:lnTo>
                    <a:pt x="323089" y="313064"/>
                  </a:lnTo>
                  <a:lnTo>
                    <a:pt x="332438" y="327898"/>
                  </a:lnTo>
                  <a:lnTo>
                    <a:pt x="346668" y="338135"/>
                  </a:lnTo>
                  <a:lnTo>
                    <a:pt x="364363" y="342264"/>
                  </a:lnTo>
                  <a:lnTo>
                    <a:pt x="382226" y="339216"/>
                  </a:lnTo>
                  <a:lnTo>
                    <a:pt x="397065" y="329882"/>
                  </a:lnTo>
                  <a:lnTo>
                    <a:pt x="407332" y="315690"/>
                  </a:lnTo>
                  <a:lnTo>
                    <a:pt x="411479" y="298069"/>
                  </a:lnTo>
                  <a:lnTo>
                    <a:pt x="411479" y="297052"/>
                  </a:lnTo>
                  <a:lnTo>
                    <a:pt x="411479" y="296163"/>
                  </a:lnTo>
                  <a:lnTo>
                    <a:pt x="411479" y="295148"/>
                  </a:lnTo>
                  <a:lnTo>
                    <a:pt x="406082" y="248563"/>
                  </a:lnTo>
                  <a:lnTo>
                    <a:pt x="390736" y="205471"/>
                  </a:lnTo>
                  <a:lnTo>
                    <a:pt x="366522" y="167227"/>
                  </a:lnTo>
                  <a:lnTo>
                    <a:pt x="334518" y="135184"/>
                  </a:lnTo>
                  <a:lnTo>
                    <a:pt x="295804" y="110698"/>
                  </a:lnTo>
                  <a:lnTo>
                    <a:pt x="251460" y="95123"/>
                  </a:lnTo>
                  <a:lnTo>
                    <a:pt x="251460" y="44195"/>
                  </a:lnTo>
                  <a:lnTo>
                    <a:pt x="247330" y="26574"/>
                  </a:lnTo>
                  <a:lnTo>
                    <a:pt x="237093" y="12382"/>
                  </a:lnTo>
                  <a:lnTo>
                    <a:pt x="222259" y="3048"/>
                  </a:lnTo>
                  <a:lnTo>
                    <a:pt x="204342" y="0"/>
                  </a:lnTo>
                  <a:lnTo>
                    <a:pt x="187344" y="3851"/>
                  </a:lnTo>
                  <a:lnTo>
                    <a:pt x="173418" y="13382"/>
                  </a:lnTo>
                  <a:lnTo>
                    <a:pt x="163873" y="27271"/>
                  </a:lnTo>
                  <a:lnTo>
                    <a:pt x="160020" y="44195"/>
                  </a:lnTo>
                  <a:lnTo>
                    <a:pt x="160020" y="95123"/>
                  </a:lnTo>
                  <a:lnTo>
                    <a:pt x="115254" y="110848"/>
                  </a:lnTo>
                  <a:lnTo>
                    <a:pt x="76499" y="135489"/>
                  </a:lnTo>
                  <a:lnTo>
                    <a:pt x="44676" y="167571"/>
                  </a:lnTo>
                  <a:lnTo>
                    <a:pt x="20712" y="205624"/>
                  </a:lnTo>
                  <a:lnTo>
                    <a:pt x="5529" y="248172"/>
                  </a:lnTo>
                  <a:lnTo>
                    <a:pt x="53" y="293745"/>
                  </a:lnTo>
                  <a:lnTo>
                    <a:pt x="5206" y="340868"/>
                  </a:lnTo>
                  <a:lnTo>
                    <a:pt x="20811" y="385104"/>
                  </a:lnTo>
                  <a:lnTo>
                    <a:pt x="45376" y="423742"/>
                  </a:lnTo>
                  <a:lnTo>
                    <a:pt x="77533" y="455691"/>
                  </a:lnTo>
                  <a:lnTo>
                    <a:pt x="115913" y="479862"/>
                  </a:lnTo>
                  <a:lnTo>
                    <a:pt x="159147" y="495164"/>
                  </a:lnTo>
                  <a:lnTo>
                    <a:pt x="205866" y="500506"/>
                  </a:lnTo>
                  <a:lnTo>
                    <a:pt x="250281" y="509488"/>
                  </a:lnTo>
                  <a:lnTo>
                    <a:pt x="286575" y="533971"/>
                  </a:lnTo>
                  <a:lnTo>
                    <a:pt x="311058" y="570265"/>
                  </a:lnTo>
                  <a:lnTo>
                    <a:pt x="320039" y="614680"/>
                  </a:lnTo>
                  <a:lnTo>
                    <a:pt x="311058" y="659074"/>
                  </a:lnTo>
                  <a:lnTo>
                    <a:pt x="286575" y="695325"/>
                  </a:lnTo>
                  <a:lnTo>
                    <a:pt x="250281" y="719764"/>
                  </a:lnTo>
                  <a:lnTo>
                    <a:pt x="205866" y="728726"/>
                  </a:lnTo>
                  <a:lnTo>
                    <a:pt x="161325" y="719764"/>
                  </a:lnTo>
                  <a:lnTo>
                    <a:pt x="124999" y="695325"/>
                  </a:lnTo>
                  <a:lnTo>
                    <a:pt x="100532" y="659074"/>
                  </a:lnTo>
                  <a:lnTo>
                    <a:pt x="91566" y="614680"/>
                  </a:lnTo>
                  <a:lnTo>
                    <a:pt x="88517" y="596763"/>
                  </a:lnTo>
                  <a:lnTo>
                    <a:pt x="79168" y="581929"/>
                  </a:lnTo>
                  <a:lnTo>
                    <a:pt x="64938" y="571692"/>
                  </a:lnTo>
                  <a:lnTo>
                    <a:pt x="47243" y="567563"/>
                  </a:lnTo>
                  <a:lnTo>
                    <a:pt x="29327" y="570611"/>
                  </a:lnTo>
                  <a:lnTo>
                    <a:pt x="14493" y="579945"/>
                  </a:lnTo>
                  <a:lnTo>
                    <a:pt x="4256" y="594137"/>
                  </a:lnTo>
                  <a:lnTo>
                    <a:pt x="126" y="611758"/>
                  </a:lnTo>
                  <a:lnTo>
                    <a:pt x="0" y="612775"/>
                  </a:lnTo>
                  <a:lnTo>
                    <a:pt x="0" y="613663"/>
                  </a:lnTo>
                  <a:lnTo>
                    <a:pt x="126" y="614680"/>
                  </a:lnTo>
                  <a:lnTo>
                    <a:pt x="5523" y="661264"/>
                  </a:lnTo>
                  <a:lnTo>
                    <a:pt x="20865" y="704356"/>
                  </a:lnTo>
                  <a:lnTo>
                    <a:pt x="45069" y="742600"/>
                  </a:lnTo>
                  <a:lnTo>
                    <a:pt x="77051" y="774643"/>
                  </a:lnTo>
                  <a:lnTo>
                    <a:pt x="115729" y="799129"/>
                  </a:lnTo>
                  <a:lnTo>
                    <a:pt x="160020" y="814705"/>
                  </a:lnTo>
                  <a:lnTo>
                    <a:pt x="160020" y="865632"/>
                  </a:lnTo>
                  <a:lnTo>
                    <a:pt x="164222" y="883253"/>
                  </a:lnTo>
                  <a:lnTo>
                    <a:pt x="174498" y="897445"/>
                  </a:lnTo>
                  <a:lnTo>
                    <a:pt x="189345" y="906779"/>
                  </a:lnTo>
                  <a:lnTo>
                    <a:pt x="207263" y="909827"/>
                  </a:lnTo>
                  <a:lnTo>
                    <a:pt x="224242" y="905976"/>
                  </a:lnTo>
                  <a:lnTo>
                    <a:pt x="238125" y="896445"/>
                  </a:lnTo>
                  <a:lnTo>
                    <a:pt x="247626" y="882556"/>
                  </a:lnTo>
                  <a:lnTo>
                    <a:pt x="251460" y="865632"/>
                  </a:lnTo>
                  <a:lnTo>
                    <a:pt x="251460" y="814705"/>
                  </a:lnTo>
                  <a:lnTo>
                    <a:pt x="296232" y="798972"/>
                  </a:lnTo>
                  <a:lnTo>
                    <a:pt x="335006" y="774316"/>
                  </a:lnTo>
                  <a:lnTo>
                    <a:pt x="366853" y="742216"/>
                  </a:lnTo>
                  <a:lnTo>
                    <a:pt x="390844" y="704150"/>
                  </a:lnTo>
                  <a:lnTo>
                    <a:pt x="406051" y="661599"/>
                  </a:lnTo>
                  <a:lnTo>
                    <a:pt x="411546" y="616042"/>
                  </a:lnTo>
                  <a:lnTo>
                    <a:pt x="406400" y="568959"/>
                  </a:lnTo>
                  <a:lnTo>
                    <a:pt x="390796" y="524723"/>
                  </a:lnTo>
                  <a:lnTo>
                    <a:pt x="366235" y="486085"/>
                  </a:lnTo>
                  <a:lnTo>
                    <a:pt x="334089" y="454136"/>
                  </a:lnTo>
                  <a:lnTo>
                    <a:pt x="295731" y="429965"/>
                  </a:lnTo>
                  <a:lnTo>
                    <a:pt x="252533" y="414663"/>
                  </a:lnTo>
                  <a:lnTo>
                    <a:pt x="205866" y="409320"/>
                  </a:lnTo>
                  <a:close/>
                </a:path>
              </a:pathLst>
            </a:custGeom>
            <a:ln w="2857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403566" y="2487955"/>
              <a:ext cx="779145" cy="908050"/>
            </a:xfrm>
            <a:custGeom>
              <a:avLst/>
              <a:gdLst/>
              <a:ahLst/>
              <a:cxnLst/>
              <a:rect l="l" t="t" r="r" b="b"/>
              <a:pathLst>
                <a:path w="779144" h="908050">
                  <a:moveTo>
                    <a:pt x="220827" y="197586"/>
                  </a:moveTo>
                  <a:lnTo>
                    <a:pt x="218782" y="186512"/>
                  </a:lnTo>
                  <a:lnTo>
                    <a:pt x="212420" y="177444"/>
                  </a:lnTo>
                  <a:lnTo>
                    <a:pt x="204139" y="174561"/>
                  </a:lnTo>
                  <a:lnTo>
                    <a:pt x="194640" y="175856"/>
                  </a:lnTo>
                  <a:lnTo>
                    <a:pt x="184607" y="179311"/>
                  </a:lnTo>
                  <a:lnTo>
                    <a:pt x="169583" y="185102"/>
                  </a:lnTo>
                  <a:lnTo>
                    <a:pt x="123977" y="201917"/>
                  </a:lnTo>
                  <a:lnTo>
                    <a:pt x="96240" y="211035"/>
                  </a:lnTo>
                  <a:lnTo>
                    <a:pt x="82473" y="218376"/>
                  </a:lnTo>
                  <a:lnTo>
                    <a:pt x="77863" y="233426"/>
                  </a:lnTo>
                  <a:lnTo>
                    <a:pt x="77584" y="265684"/>
                  </a:lnTo>
                  <a:lnTo>
                    <a:pt x="77597" y="294640"/>
                  </a:lnTo>
                  <a:lnTo>
                    <a:pt x="96710" y="323570"/>
                  </a:lnTo>
                  <a:lnTo>
                    <a:pt x="104902" y="322199"/>
                  </a:lnTo>
                  <a:lnTo>
                    <a:pt x="115658" y="270573"/>
                  </a:lnTo>
                  <a:lnTo>
                    <a:pt x="115023" y="249161"/>
                  </a:lnTo>
                  <a:lnTo>
                    <a:pt x="118694" y="244132"/>
                  </a:lnTo>
                  <a:lnTo>
                    <a:pt x="146900" y="234937"/>
                  </a:lnTo>
                  <a:lnTo>
                    <a:pt x="199669" y="215544"/>
                  </a:lnTo>
                  <a:lnTo>
                    <a:pt x="209524" y="211328"/>
                  </a:lnTo>
                  <a:lnTo>
                    <a:pt x="217157" y="205600"/>
                  </a:lnTo>
                  <a:lnTo>
                    <a:pt x="220827" y="197586"/>
                  </a:lnTo>
                  <a:close/>
                </a:path>
                <a:path w="779144" h="908050">
                  <a:moveTo>
                    <a:pt x="625792" y="322084"/>
                  </a:moveTo>
                  <a:lnTo>
                    <a:pt x="620788" y="311861"/>
                  </a:lnTo>
                  <a:lnTo>
                    <a:pt x="612622" y="295198"/>
                  </a:lnTo>
                  <a:lnTo>
                    <a:pt x="589051" y="279768"/>
                  </a:lnTo>
                  <a:lnTo>
                    <a:pt x="589051" y="344373"/>
                  </a:lnTo>
                  <a:lnTo>
                    <a:pt x="584187" y="350659"/>
                  </a:lnTo>
                  <a:lnTo>
                    <a:pt x="463956" y="470954"/>
                  </a:lnTo>
                  <a:lnTo>
                    <a:pt x="349389" y="585076"/>
                  </a:lnTo>
                  <a:lnTo>
                    <a:pt x="338620" y="593750"/>
                  </a:lnTo>
                  <a:lnTo>
                    <a:pt x="328803" y="596544"/>
                  </a:lnTo>
                  <a:lnTo>
                    <a:pt x="318897" y="593496"/>
                  </a:lnTo>
                  <a:lnTo>
                    <a:pt x="307898" y="584631"/>
                  </a:lnTo>
                  <a:lnTo>
                    <a:pt x="202514" y="479691"/>
                  </a:lnTo>
                  <a:lnTo>
                    <a:pt x="195364" y="470916"/>
                  </a:lnTo>
                  <a:lnTo>
                    <a:pt x="191731" y="461873"/>
                  </a:lnTo>
                  <a:lnTo>
                    <a:pt x="192671" y="452488"/>
                  </a:lnTo>
                  <a:lnTo>
                    <a:pt x="236283" y="445566"/>
                  </a:lnTo>
                  <a:lnTo>
                    <a:pt x="290525" y="499325"/>
                  </a:lnTo>
                  <a:lnTo>
                    <a:pt x="308711" y="517220"/>
                  </a:lnTo>
                  <a:lnTo>
                    <a:pt x="320230" y="527418"/>
                  </a:lnTo>
                  <a:lnTo>
                    <a:pt x="329107" y="530720"/>
                  </a:lnTo>
                  <a:lnTo>
                    <a:pt x="338061" y="527075"/>
                  </a:lnTo>
                  <a:lnTo>
                    <a:pt x="379031" y="487311"/>
                  </a:lnTo>
                  <a:lnTo>
                    <a:pt x="531025" y="335292"/>
                  </a:lnTo>
                  <a:lnTo>
                    <a:pt x="541058" y="325234"/>
                  </a:lnTo>
                  <a:lnTo>
                    <a:pt x="548817" y="318300"/>
                  </a:lnTo>
                  <a:lnTo>
                    <a:pt x="557110" y="313347"/>
                  </a:lnTo>
                  <a:lnTo>
                    <a:pt x="566331" y="311861"/>
                  </a:lnTo>
                  <a:lnTo>
                    <a:pt x="576846" y="315315"/>
                  </a:lnTo>
                  <a:lnTo>
                    <a:pt x="584187" y="319354"/>
                  </a:lnTo>
                  <a:lnTo>
                    <a:pt x="588683" y="326999"/>
                  </a:lnTo>
                  <a:lnTo>
                    <a:pt x="588683" y="335368"/>
                  </a:lnTo>
                  <a:lnTo>
                    <a:pt x="589051" y="344373"/>
                  </a:lnTo>
                  <a:lnTo>
                    <a:pt x="589051" y="279768"/>
                  </a:lnTo>
                  <a:lnTo>
                    <a:pt x="585825" y="277647"/>
                  </a:lnTo>
                  <a:lnTo>
                    <a:pt x="565759" y="273951"/>
                  </a:lnTo>
                  <a:lnTo>
                    <a:pt x="547065" y="276377"/>
                  </a:lnTo>
                  <a:lnTo>
                    <a:pt x="529742" y="284403"/>
                  </a:lnTo>
                  <a:lnTo>
                    <a:pt x="513791" y="297497"/>
                  </a:lnTo>
                  <a:lnTo>
                    <a:pt x="476199" y="335368"/>
                  </a:lnTo>
                  <a:lnTo>
                    <a:pt x="376250" y="435610"/>
                  </a:lnTo>
                  <a:lnTo>
                    <a:pt x="364578" y="447687"/>
                  </a:lnTo>
                  <a:lnTo>
                    <a:pt x="353047" y="460260"/>
                  </a:lnTo>
                  <a:lnTo>
                    <a:pt x="341236" y="473430"/>
                  </a:lnTo>
                  <a:lnTo>
                    <a:pt x="328650" y="487311"/>
                  </a:lnTo>
                  <a:lnTo>
                    <a:pt x="319265" y="476999"/>
                  </a:lnTo>
                  <a:lnTo>
                    <a:pt x="310896" y="467639"/>
                  </a:lnTo>
                  <a:lnTo>
                    <a:pt x="303072" y="458990"/>
                  </a:lnTo>
                  <a:lnTo>
                    <a:pt x="295287" y="450799"/>
                  </a:lnTo>
                  <a:lnTo>
                    <a:pt x="285292" y="440143"/>
                  </a:lnTo>
                  <a:lnTo>
                    <a:pt x="280098" y="434962"/>
                  </a:lnTo>
                  <a:lnTo>
                    <a:pt x="232194" y="398868"/>
                  </a:lnTo>
                  <a:lnTo>
                    <a:pt x="209778" y="396773"/>
                  </a:lnTo>
                  <a:lnTo>
                    <a:pt x="187909" y="403212"/>
                  </a:lnTo>
                  <a:lnTo>
                    <a:pt x="168744" y="417766"/>
                  </a:lnTo>
                  <a:lnTo>
                    <a:pt x="157441" y="436321"/>
                  </a:lnTo>
                  <a:lnTo>
                    <a:pt x="153174" y="457885"/>
                  </a:lnTo>
                  <a:lnTo>
                    <a:pt x="156375" y="479386"/>
                  </a:lnTo>
                  <a:lnTo>
                    <a:pt x="196303" y="527786"/>
                  </a:lnTo>
                  <a:lnTo>
                    <a:pt x="225348" y="557555"/>
                  </a:lnTo>
                  <a:lnTo>
                    <a:pt x="254774" y="586981"/>
                  </a:lnTo>
                  <a:lnTo>
                    <a:pt x="284708" y="615962"/>
                  </a:lnTo>
                  <a:lnTo>
                    <a:pt x="329311" y="634504"/>
                  </a:lnTo>
                  <a:lnTo>
                    <a:pt x="352386" y="629069"/>
                  </a:lnTo>
                  <a:lnTo>
                    <a:pt x="374205" y="614375"/>
                  </a:lnTo>
                  <a:lnTo>
                    <a:pt x="374624" y="613930"/>
                  </a:lnTo>
                  <a:lnTo>
                    <a:pt x="375031" y="613397"/>
                  </a:lnTo>
                  <a:lnTo>
                    <a:pt x="375437" y="612952"/>
                  </a:lnTo>
                  <a:lnTo>
                    <a:pt x="391883" y="596544"/>
                  </a:lnTo>
                  <a:lnTo>
                    <a:pt x="517677" y="470916"/>
                  </a:lnTo>
                  <a:lnTo>
                    <a:pt x="606552" y="381520"/>
                  </a:lnTo>
                  <a:lnTo>
                    <a:pt x="624154" y="352717"/>
                  </a:lnTo>
                  <a:lnTo>
                    <a:pt x="625792" y="322084"/>
                  </a:lnTo>
                  <a:close/>
                </a:path>
                <a:path w="779144" h="908050">
                  <a:moveTo>
                    <a:pt x="779056" y="184505"/>
                  </a:moveTo>
                  <a:lnTo>
                    <a:pt x="755484" y="152768"/>
                  </a:lnTo>
                  <a:lnTo>
                    <a:pt x="740613" y="148323"/>
                  </a:lnTo>
                  <a:lnTo>
                    <a:pt x="740613" y="337896"/>
                  </a:lnTo>
                  <a:lnTo>
                    <a:pt x="739775" y="383844"/>
                  </a:lnTo>
                  <a:lnTo>
                    <a:pt x="736790" y="429691"/>
                  </a:lnTo>
                  <a:lnTo>
                    <a:pt x="730491" y="476796"/>
                  </a:lnTo>
                  <a:lnTo>
                    <a:pt x="719836" y="522884"/>
                  </a:lnTo>
                  <a:lnTo>
                    <a:pt x="704938" y="567664"/>
                  </a:lnTo>
                  <a:lnTo>
                    <a:pt x="685901" y="610857"/>
                  </a:lnTo>
                  <a:lnTo>
                    <a:pt x="662838" y="652157"/>
                  </a:lnTo>
                  <a:lnTo>
                    <a:pt x="635863" y="691273"/>
                  </a:lnTo>
                  <a:lnTo>
                    <a:pt x="601078" y="733183"/>
                  </a:lnTo>
                  <a:lnTo>
                    <a:pt x="563041" y="771182"/>
                  </a:lnTo>
                  <a:lnTo>
                    <a:pt x="521652" y="805103"/>
                  </a:lnTo>
                  <a:lnTo>
                    <a:pt x="476783" y="834796"/>
                  </a:lnTo>
                  <a:lnTo>
                    <a:pt x="428332" y="860132"/>
                  </a:lnTo>
                  <a:lnTo>
                    <a:pt x="390131" y="869391"/>
                  </a:lnTo>
                  <a:lnTo>
                    <a:pt x="371284" y="867244"/>
                  </a:lnTo>
                  <a:lnTo>
                    <a:pt x="305549" y="834453"/>
                  </a:lnTo>
                  <a:lnTo>
                    <a:pt x="262509" y="806348"/>
                  </a:lnTo>
                  <a:lnTo>
                    <a:pt x="223151" y="775792"/>
                  </a:lnTo>
                  <a:lnTo>
                    <a:pt x="187515" y="742784"/>
                  </a:lnTo>
                  <a:lnTo>
                    <a:pt x="155638" y="707288"/>
                  </a:lnTo>
                  <a:lnTo>
                    <a:pt x="127546" y="669290"/>
                  </a:lnTo>
                  <a:lnTo>
                    <a:pt x="103263" y="628777"/>
                  </a:lnTo>
                  <a:lnTo>
                    <a:pt x="82816" y="585711"/>
                  </a:lnTo>
                  <a:lnTo>
                    <a:pt x="66268" y="540092"/>
                  </a:lnTo>
                  <a:lnTo>
                    <a:pt x="53619" y="491896"/>
                  </a:lnTo>
                  <a:lnTo>
                    <a:pt x="44907" y="441096"/>
                  </a:lnTo>
                  <a:lnTo>
                    <a:pt x="40157" y="387680"/>
                  </a:lnTo>
                  <a:lnTo>
                    <a:pt x="40157" y="228600"/>
                  </a:lnTo>
                  <a:lnTo>
                    <a:pt x="39751" y="202768"/>
                  </a:lnTo>
                  <a:lnTo>
                    <a:pt x="39751" y="192430"/>
                  </a:lnTo>
                  <a:lnTo>
                    <a:pt x="42595" y="187744"/>
                  </a:lnTo>
                  <a:lnTo>
                    <a:pt x="53581" y="184505"/>
                  </a:lnTo>
                  <a:lnTo>
                    <a:pt x="101460" y="169595"/>
                  </a:lnTo>
                  <a:lnTo>
                    <a:pt x="148805" y="153098"/>
                  </a:lnTo>
                  <a:lnTo>
                    <a:pt x="195541" y="135051"/>
                  </a:lnTo>
                  <a:lnTo>
                    <a:pt x="241668" y="115455"/>
                  </a:lnTo>
                  <a:lnTo>
                    <a:pt x="287121" y="94335"/>
                  </a:lnTo>
                  <a:lnTo>
                    <a:pt x="331863" y="71691"/>
                  </a:lnTo>
                  <a:lnTo>
                    <a:pt x="375843" y="47561"/>
                  </a:lnTo>
                  <a:lnTo>
                    <a:pt x="382473" y="44259"/>
                  </a:lnTo>
                  <a:lnTo>
                    <a:pt x="389737" y="43065"/>
                  </a:lnTo>
                  <a:lnTo>
                    <a:pt x="397078" y="44005"/>
                  </a:lnTo>
                  <a:lnTo>
                    <a:pt x="403923" y="47078"/>
                  </a:lnTo>
                  <a:lnTo>
                    <a:pt x="448246" y="71247"/>
                  </a:lnTo>
                  <a:lnTo>
                    <a:pt x="493268" y="93941"/>
                  </a:lnTo>
                  <a:lnTo>
                    <a:pt x="538975" y="115150"/>
                  </a:lnTo>
                  <a:lnTo>
                    <a:pt x="585317" y="134874"/>
                  </a:lnTo>
                  <a:lnTo>
                    <a:pt x="632269" y="153098"/>
                  </a:lnTo>
                  <a:lnTo>
                    <a:pt x="679767" y="169773"/>
                  </a:lnTo>
                  <a:lnTo>
                    <a:pt x="727811" y="184924"/>
                  </a:lnTo>
                  <a:lnTo>
                    <a:pt x="736790" y="187439"/>
                  </a:lnTo>
                  <a:lnTo>
                    <a:pt x="740422" y="190931"/>
                  </a:lnTo>
                  <a:lnTo>
                    <a:pt x="740016" y="200050"/>
                  </a:lnTo>
                  <a:lnTo>
                    <a:pt x="739927" y="214718"/>
                  </a:lnTo>
                  <a:lnTo>
                    <a:pt x="739851" y="254457"/>
                  </a:lnTo>
                  <a:lnTo>
                    <a:pt x="740283" y="291947"/>
                  </a:lnTo>
                  <a:lnTo>
                    <a:pt x="740613" y="337896"/>
                  </a:lnTo>
                  <a:lnTo>
                    <a:pt x="740613" y="148323"/>
                  </a:lnTo>
                  <a:lnTo>
                    <a:pt x="703821" y="137287"/>
                  </a:lnTo>
                  <a:lnTo>
                    <a:pt x="652805" y="119938"/>
                  </a:lnTo>
                  <a:lnTo>
                    <a:pt x="602475" y="100736"/>
                  </a:lnTo>
                  <a:lnTo>
                    <a:pt x="552869" y="79717"/>
                  </a:lnTo>
                  <a:lnTo>
                    <a:pt x="504024" y="56896"/>
                  </a:lnTo>
                  <a:lnTo>
                    <a:pt x="455993" y="32283"/>
                  </a:lnTo>
                  <a:lnTo>
                    <a:pt x="408813" y="5918"/>
                  </a:lnTo>
                  <a:lnTo>
                    <a:pt x="399846" y="1689"/>
                  </a:lnTo>
                  <a:lnTo>
                    <a:pt x="391058" y="0"/>
                  </a:lnTo>
                  <a:lnTo>
                    <a:pt x="382206" y="1054"/>
                  </a:lnTo>
                  <a:lnTo>
                    <a:pt x="373024" y="5067"/>
                  </a:lnTo>
                  <a:lnTo>
                    <a:pt x="331152" y="28663"/>
                  </a:lnTo>
                  <a:lnTo>
                    <a:pt x="288594" y="50876"/>
                  </a:lnTo>
                  <a:lnTo>
                    <a:pt x="245389" y="71704"/>
                  </a:lnTo>
                  <a:lnTo>
                    <a:pt x="201549" y="91097"/>
                  </a:lnTo>
                  <a:lnTo>
                    <a:pt x="157124" y="109080"/>
                  </a:lnTo>
                  <a:lnTo>
                    <a:pt x="112128" y="125615"/>
                  </a:lnTo>
                  <a:lnTo>
                    <a:pt x="66624" y="140690"/>
                  </a:lnTo>
                  <a:lnTo>
                    <a:pt x="20624" y="154292"/>
                  </a:lnTo>
                  <a:lnTo>
                    <a:pt x="12547" y="157467"/>
                  </a:lnTo>
                  <a:lnTo>
                    <a:pt x="6692" y="162166"/>
                  </a:lnTo>
                  <a:lnTo>
                    <a:pt x="3111" y="168630"/>
                  </a:lnTo>
                  <a:lnTo>
                    <a:pt x="1905" y="177101"/>
                  </a:lnTo>
                  <a:lnTo>
                    <a:pt x="1473" y="228803"/>
                  </a:lnTo>
                  <a:lnTo>
                    <a:pt x="444" y="280543"/>
                  </a:lnTo>
                  <a:lnTo>
                    <a:pt x="0" y="332257"/>
                  </a:lnTo>
                  <a:lnTo>
                    <a:pt x="1320" y="383832"/>
                  </a:lnTo>
                  <a:lnTo>
                    <a:pt x="5575" y="435229"/>
                  </a:lnTo>
                  <a:lnTo>
                    <a:pt x="13487" y="486105"/>
                  </a:lnTo>
                  <a:lnTo>
                    <a:pt x="24968" y="534530"/>
                  </a:lnTo>
                  <a:lnTo>
                    <a:pt x="39992" y="580542"/>
                  </a:lnTo>
                  <a:lnTo>
                    <a:pt x="58483" y="624166"/>
                  </a:lnTo>
                  <a:lnTo>
                    <a:pt x="80416" y="665429"/>
                  </a:lnTo>
                  <a:lnTo>
                    <a:pt x="105714" y="704342"/>
                  </a:lnTo>
                  <a:lnTo>
                    <a:pt x="134353" y="740943"/>
                  </a:lnTo>
                  <a:lnTo>
                    <a:pt x="166281" y="775271"/>
                  </a:lnTo>
                  <a:lnTo>
                    <a:pt x="201434" y="807313"/>
                  </a:lnTo>
                  <a:lnTo>
                    <a:pt x="239776" y="837133"/>
                  </a:lnTo>
                  <a:lnTo>
                    <a:pt x="281241" y="864743"/>
                  </a:lnTo>
                  <a:lnTo>
                    <a:pt x="325805" y="890155"/>
                  </a:lnTo>
                  <a:lnTo>
                    <a:pt x="390512" y="907745"/>
                  </a:lnTo>
                  <a:lnTo>
                    <a:pt x="422732" y="903389"/>
                  </a:lnTo>
                  <a:lnTo>
                    <a:pt x="476516" y="878103"/>
                  </a:lnTo>
                  <a:lnTo>
                    <a:pt x="518414" y="853427"/>
                  </a:lnTo>
                  <a:lnTo>
                    <a:pt x="576808" y="809180"/>
                  </a:lnTo>
                  <a:lnTo>
                    <a:pt x="611924" y="776782"/>
                  </a:lnTo>
                  <a:lnTo>
                    <a:pt x="643902" y="742340"/>
                  </a:lnTo>
                  <a:lnTo>
                    <a:pt x="672680" y="705815"/>
                  </a:lnTo>
                  <a:lnTo>
                    <a:pt x="698207" y="667194"/>
                  </a:lnTo>
                  <a:lnTo>
                    <a:pt x="720445" y="626440"/>
                  </a:lnTo>
                  <a:lnTo>
                    <a:pt x="739343" y="583501"/>
                  </a:lnTo>
                  <a:lnTo>
                    <a:pt x="754824" y="538353"/>
                  </a:lnTo>
                  <a:lnTo>
                    <a:pt x="766876" y="490982"/>
                  </a:lnTo>
                  <a:lnTo>
                    <a:pt x="774382" y="444715"/>
                  </a:lnTo>
                  <a:lnTo>
                    <a:pt x="777811" y="398183"/>
                  </a:lnTo>
                  <a:lnTo>
                    <a:pt x="778713" y="351485"/>
                  </a:lnTo>
                  <a:lnTo>
                    <a:pt x="778598" y="254457"/>
                  </a:lnTo>
                  <a:lnTo>
                    <a:pt x="778687" y="214718"/>
                  </a:lnTo>
                  <a:lnTo>
                    <a:pt x="778992" y="190931"/>
                  </a:lnTo>
                  <a:lnTo>
                    <a:pt x="779056" y="184505"/>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8" cstate="print"/>
            <a:stretch>
              <a:fillRect/>
            </a:stretch>
          </p:blipFill>
          <p:spPr>
            <a:xfrm>
              <a:off x="1831085" y="3101238"/>
              <a:ext cx="199814" cy="192318"/>
            </a:xfrm>
            <a:prstGeom prst="rect">
              <a:avLst/>
            </a:prstGeom>
          </p:spPr>
        </p:pic>
        <p:sp>
          <p:nvSpPr>
            <p:cNvPr id="28" name="object 28"/>
            <p:cNvSpPr/>
            <p:nvPr/>
          </p:nvSpPr>
          <p:spPr>
            <a:xfrm>
              <a:off x="1641890" y="2640202"/>
              <a:ext cx="37465" cy="37465"/>
            </a:xfrm>
            <a:custGeom>
              <a:avLst/>
              <a:gdLst/>
              <a:ahLst/>
              <a:cxnLst/>
              <a:rect l="l" t="t" r="r" b="b"/>
              <a:pathLst>
                <a:path w="37464" h="37464">
                  <a:moveTo>
                    <a:pt x="17092" y="0"/>
                  </a:moveTo>
                  <a:lnTo>
                    <a:pt x="0" y="19069"/>
                  </a:lnTo>
                  <a:lnTo>
                    <a:pt x="411" y="29504"/>
                  </a:lnTo>
                  <a:lnTo>
                    <a:pt x="6101" y="36778"/>
                  </a:lnTo>
                  <a:lnTo>
                    <a:pt x="17496" y="37186"/>
                  </a:lnTo>
                  <a:lnTo>
                    <a:pt x="25706" y="36181"/>
                  </a:lnTo>
                  <a:lnTo>
                    <a:pt x="31892" y="32742"/>
                  </a:lnTo>
                  <a:lnTo>
                    <a:pt x="35865" y="27072"/>
                  </a:lnTo>
                  <a:lnTo>
                    <a:pt x="37433" y="19375"/>
                  </a:lnTo>
                  <a:lnTo>
                    <a:pt x="36373" y="11615"/>
                  </a:lnTo>
                  <a:lnTo>
                    <a:pt x="32604" y="5736"/>
                  </a:lnTo>
                  <a:lnTo>
                    <a:pt x="26164" y="1832"/>
                  </a:lnTo>
                  <a:lnTo>
                    <a:pt x="1709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 name="object 29"/>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49</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4EAF-C74F-4F96-A5E3-4A22D0A5809F}"/>
              </a:ext>
            </a:extLst>
          </p:cNvPr>
          <p:cNvSpPr>
            <a:spLocks noGrp="1"/>
          </p:cNvSpPr>
          <p:nvPr>
            <p:ph type="title"/>
          </p:nvPr>
        </p:nvSpPr>
        <p:spPr/>
        <p:txBody>
          <a:bodyPr/>
          <a:lstStyle/>
          <a:p>
            <a:r>
              <a:rPr lang="en-US" dirty="0"/>
              <a:t>Workshop Objectives</a:t>
            </a:r>
          </a:p>
        </p:txBody>
      </p:sp>
      <p:sp>
        <p:nvSpPr>
          <p:cNvPr id="3" name="Content Placeholder 2">
            <a:extLst>
              <a:ext uri="{FF2B5EF4-FFF2-40B4-BE49-F238E27FC236}">
                <a16:creationId xmlns:a16="http://schemas.microsoft.com/office/drawing/2014/main" id="{A92DFF9B-4A2E-4869-B8AD-94847E2CF55C}"/>
              </a:ext>
            </a:extLst>
          </p:cNvPr>
          <p:cNvSpPr>
            <a:spLocks noGrp="1"/>
          </p:cNvSpPr>
          <p:nvPr>
            <p:ph idx="1"/>
          </p:nvPr>
        </p:nvSpPr>
        <p:spPr>
          <a:xfrm>
            <a:off x="609600" y="1825625"/>
            <a:ext cx="10590306" cy="4351338"/>
          </a:xfrm>
        </p:spPr>
        <p:txBody>
          <a:bodyPr/>
          <a:lstStyle/>
          <a:p>
            <a:pPr marL="800100" marR="0" lvl="1" indent="-342900">
              <a:spcBef>
                <a:spcPts val="0"/>
              </a:spcBef>
              <a:spcAft>
                <a:spcPts val="0"/>
              </a:spcAft>
              <a:buSzPct val="100000"/>
              <a:tabLst>
                <a:tab pos="914400" algn="l"/>
              </a:tabLst>
            </a:pPr>
            <a:endParaRPr lang="en-US" sz="2000" b="1" dirty="0">
              <a:effectLst/>
              <a:ea typeface="Calibri" panose="020F0502020204030204" pitchFamily="34" charset="0"/>
              <a:cs typeface="Times New Roman" panose="02020603050405020304" pitchFamily="18" charset="0"/>
            </a:endParaRPr>
          </a:p>
          <a:p>
            <a:pPr marL="571500" indent="-457200">
              <a:spcBef>
                <a:spcPts val="0"/>
              </a:spcBef>
              <a:buSzPct val="100000"/>
              <a:buFont typeface="+mj-lt"/>
              <a:buAutoNum type="arabicPeriod" startAt="5"/>
              <a:tabLst>
                <a:tab pos="914400" algn="l"/>
              </a:tabLst>
            </a:pPr>
            <a:r>
              <a:rPr lang="en-US" sz="2200" b="1" dirty="0">
                <a:effectLst/>
                <a:ea typeface="Times New Roman" panose="02020603050405020304" pitchFamily="18" charset="0"/>
                <a:cs typeface="Times New Roman" panose="02020603050405020304" pitchFamily="18" charset="0"/>
              </a:rPr>
              <a:t>Answer and explore solutions related to the Scoping Memo Issue Questions</a:t>
            </a:r>
          </a:p>
          <a:p>
            <a:pPr marL="914400" lvl="1" indent="-457200">
              <a:spcBef>
                <a:spcPts val="0"/>
              </a:spcBef>
              <a:buSzPct val="100000"/>
              <a:buFont typeface="+mj-lt"/>
              <a:buAutoNum type="alphaUcPeriod"/>
              <a:tabLst>
                <a:tab pos="914400" algn="l"/>
              </a:tabLst>
            </a:pPr>
            <a:r>
              <a:rPr lang="en-US" sz="1800" dirty="0">
                <a:effectLst/>
                <a:ea typeface="Times New Roman" panose="02020603050405020304" pitchFamily="18" charset="0"/>
              </a:rPr>
              <a:t>Whether to add Rule 20A project eligibility criteria for wildfire safety and emergency-related undergrounding or otherwise modify Rule 20A project eligibility criteria; </a:t>
            </a:r>
            <a:endParaRPr lang="en-US" sz="1800" dirty="0">
              <a:ea typeface="Times New Roman" panose="02020603050405020304" pitchFamily="18" charset="0"/>
            </a:endParaRPr>
          </a:p>
          <a:p>
            <a:pPr marL="914400" lvl="1" indent="-457200">
              <a:spcBef>
                <a:spcPts val="0"/>
              </a:spcBef>
              <a:buSzPct val="100000"/>
              <a:buFont typeface="+mj-lt"/>
              <a:buAutoNum type="alphaUcPeriod"/>
              <a:tabLst>
                <a:tab pos="914400" algn="l"/>
              </a:tabLst>
            </a:pPr>
            <a:endParaRPr lang="en-US" sz="1600" dirty="0">
              <a:effectLst/>
              <a:ea typeface="Times New Roman" panose="02020603050405020304" pitchFamily="18" charset="0"/>
            </a:endParaRPr>
          </a:p>
          <a:p>
            <a:pPr marL="914400" lvl="1" indent="-457200">
              <a:spcBef>
                <a:spcPts val="0"/>
              </a:spcBef>
              <a:buSzPct val="100000"/>
              <a:buFont typeface="+mj-lt"/>
              <a:buAutoNum type="alphaUcPeriod"/>
              <a:tabLst>
                <a:tab pos="914400" algn="l"/>
              </a:tabLst>
            </a:pPr>
            <a:r>
              <a:rPr lang="en-US" sz="1800" dirty="0">
                <a:effectLst/>
                <a:ea typeface="Times New Roman" panose="02020603050405020304" pitchFamily="18" charset="0"/>
              </a:rPr>
              <a:t>Whether to modify the Rule 20 program to support future projects in underserved, tribal, and/or disadvantaged communities or otherwise advance the goals of the Commission’s Environmental and Social Justice Action Plan;</a:t>
            </a:r>
            <a:endParaRPr lang="en-US" sz="1800" dirty="0">
              <a:ea typeface="Times New Roman" panose="02020603050405020304" pitchFamily="18" charset="0"/>
            </a:endParaRPr>
          </a:p>
          <a:p>
            <a:pPr marL="914400" lvl="1" indent="-457200">
              <a:spcBef>
                <a:spcPts val="0"/>
              </a:spcBef>
              <a:buSzPct val="100000"/>
              <a:buFont typeface="+mj-lt"/>
              <a:buAutoNum type="alphaUcPeriod"/>
              <a:tabLst>
                <a:tab pos="914400" algn="l"/>
              </a:tabLst>
            </a:pPr>
            <a:endParaRPr lang="en-US" sz="1800" dirty="0">
              <a:effectLst/>
              <a:ea typeface="Times New Roman" panose="02020603050405020304" pitchFamily="18" charset="0"/>
            </a:endParaRPr>
          </a:p>
          <a:p>
            <a:pPr marL="914400" lvl="1" indent="-457200">
              <a:spcBef>
                <a:spcPts val="0"/>
              </a:spcBef>
              <a:buSzPct val="100000"/>
              <a:buFont typeface="+mj-lt"/>
              <a:buAutoNum type="alphaUcPeriod"/>
              <a:tabLst>
                <a:tab pos="914400" algn="l"/>
              </a:tabLst>
            </a:pPr>
            <a:r>
              <a:rPr lang="en-US" sz="1800" dirty="0">
                <a:effectLst/>
                <a:ea typeface="Times New Roman" panose="02020603050405020304" pitchFamily="18" charset="0"/>
              </a:rPr>
              <a:t>Whether the Commission or utilities should enhance engagement with local governments to inform utility investments in undergrounding for safety, resilience, or emergency-related purposes.</a:t>
            </a:r>
          </a:p>
          <a:p>
            <a:pPr marL="1314450" lvl="2" indent="-457200">
              <a:spcBef>
                <a:spcPts val="0"/>
              </a:spcBef>
              <a:buSzPct val="100000"/>
              <a:buFont typeface="+mj-lt"/>
              <a:buAutoNum type="alphaUcPeriod"/>
              <a:tabLst>
                <a:tab pos="914400" algn="l"/>
              </a:tabLst>
            </a:pPr>
            <a:endParaRPr lang="en-US" sz="1800" dirty="0">
              <a:effectLst/>
              <a:ea typeface="Times New Roman" panose="02020603050405020304" pitchFamily="18" charset="0"/>
              <a:cs typeface="Times New Roman" panose="02020603050405020304" pitchFamily="18" charset="0"/>
            </a:endParaRPr>
          </a:p>
          <a:p>
            <a:pPr marL="0" indent="0">
              <a:buNone/>
            </a:pPr>
            <a:endParaRPr lang="en-US" sz="2000" dirty="0"/>
          </a:p>
        </p:txBody>
      </p:sp>
      <p:sp>
        <p:nvSpPr>
          <p:cNvPr id="4" name="Slide Number Placeholder 3">
            <a:extLst>
              <a:ext uri="{FF2B5EF4-FFF2-40B4-BE49-F238E27FC236}">
                <a16:creationId xmlns:a16="http://schemas.microsoft.com/office/drawing/2014/main" id="{CABD5330-1048-4090-A32F-0192C7E40B4B}"/>
              </a:ext>
            </a:extLst>
          </p:cNvPr>
          <p:cNvSpPr>
            <a:spLocks noGrp="1"/>
          </p:cNvSpPr>
          <p:nvPr>
            <p:ph type="sldNum" sz="quarter" idx="12"/>
          </p:nvPr>
        </p:nvSpPr>
        <p:spPr/>
        <p:txBody>
          <a:bodyPr/>
          <a:lstStyle/>
          <a:p>
            <a:fld id="{1C4126A1-9282-4A82-AC02-A59AF4A969C8}" type="slidenum">
              <a:rPr lang="en-US" smtClean="0"/>
              <a:t>5</a:t>
            </a:fld>
            <a:endParaRPr lang="en-US" dirty="0"/>
          </a:p>
        </p:txBody>
      </p:sp>
    </p:spTree>
    <p:extLst>
      <p:ext uri="{BB962C8B-B14F-4D97-AF65-F5344CB8AC3E}">
        <p14:creationId xmlns:p14="http://schemas.microsoft.com/office/powerpoint/2010/main" val="472847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8415">
              <a:lnSpc>
                <a:spcPct val="100000"/>
              </a:lnSpc>
              <a:spcBef>
                <a:spcPts val="95"/>
              </a:spcBef>
            </a:pPr>
            <a:r>
              <a:rPr dirty="0"/>
              <a:t>Identifying</a:t>
            </a:r>
            <a:r>
              <a:rPr spc="-130" dirty="0"/>
              <a:t> </a:t>
            </a:r>
            <a:r>
              <a:rPr spc="-10" dirty="0"/>
              <a:t>Underground</a:t>
            </a:r>
            <a:r>
              <a:rPr spc="-140" dirty="0"/>
              <a:t> </a:t>
            </a:r>
            <a:r>
              <a:rPr spc="-10" dirty="0"/>
              <a:t>Miles</a:t>
            </a:r>
          </a:p>
        </p:txBody>
      </p:sp>
      <p:grpSp>
        <p:nvGrpSpPr>
          <p:cNvPr id="3" name="object 3"/>
          <p:cNvGrpSpPr/>
          <p:nvPr/>
        </p:nvGrpSpPr>
        <p:grpSpPr>
          <a:xfrm>
            <a:off x="7619982" y="1432544"/>
            <a:ext cx="3075940" cy="4565015"/>
            <a:chOff x="7619982" y="1432544"/>
            <a:chExt cx="3075940" cy="4565015"/>
          </a:xfrm>
        </p:grpSpPr>
        <p:pic>
          <p:nvPicPr>
            <p:cNvPr id="4" name="object 4"/>
            <p:cNvPicPr/>
            <p:nvPr/>
          </p:nvPicPr>
          <p:blipFill>
            <a:blip r:embed="rId2" cstate="print"/>
            <a:stretch>
              <a:fillRect/>
            </a:stretch>
          </p:blipFill>
          <p:spPr>
            <a:xfrm>
              <a:off x="7619982" y="1432544"/>
              <a:ext cx="3075467" cy="4564410"/>
            </a:xfrm>
            <a:prstGeom prst="rect">
              <a:avLst/>
            </a:prstGeom>
          </p:spPr>
        </p:pic>
        <p:sp>
          <p:nvSpPr>
            <p:cNvPr id="5" name="object 5"/>
            <p:cNvSpPr/>
            <p:nvPr/>
          </p:nvSpPr>
          <p:spPr>
            <a:xfrm>
              <a:off x="7653528" y="1443228"/>
              <a:ext cx="3013075" cy="4502150"/>
            </a:xfrm>
            <a:custGeom>
              <a:avLst/>
              <a:gdLst/>
              <a:ahLst/>
              <a:cxnLst/>
              <a:rect l="l" t="t" r="r" b="b"/>
              <a:pathLst>
                <a:path w="3013075" h="4502150">
                  <a:moveTo>
                    <a:pt x="3012948" y="0"/>
                  </a:moveTo>
                  <a:lnTo>
                    <a:pt x="0" y="0"/>
                  </a:lnTo>
                  <a:lnTo>
                    <a:pt x="0" y="4501896"/>
                  </a:lnTo>
                  <a:lnTo>
                    <a:pt x="3012948" y="4501896"/>
                  </a:lnTo>
                  <a:lnTo>
                    <a:pt x="30129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7868793" y="2451938"/>
            <a:ext cx="2583180" cy="747395"/>
          </a:xfrm>
          <a:prstGeom prst="rect">
            <a:avLst/>
          </a:prstGeom>
        </p:spPr>
        <p:txBody>
          <a:bodyPr vert="horz" wrap="square" lIns="0" tIns="12700" rIns="0" bIns="0" rtlCol="0">
            <a:spAutoFit/>
          </a:bodyPr>
          <a:lstStyle/>
          <a:p>
            <a:pPr marL="12700" marR="0" lvl="0" indent="0" defTabSz="914400" eaLnBrk="1" fontAlgn="auto" latinLnBrk="0" hangingPunct="1">
              <a:lnSpc>
                <a:spcPts val="2840"/>
              </a:lnSpc>
              <a:spcBef>
                <a:spcPts val="10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Constructability</a:t>
            </a:r>
            <a:r>
              <a:rPr kumimoji="0" sz="2400" b="1"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25" normalizeH="0" baseline="0" noProof="0" dirty="0">
                <a:ln>
                  <a:noFill/>
                </a:ln>
                <a:solidFill>
                  <a:sysClr val="windowText" lastClr="000000"/>
                </a:solidFill>
                <a:effectLst/>
                <a:uLnTx/>
                <a:uFillTx/>
                <a:latin typeface="Calibri"/>
                <a:cs typeface="Calibri"/>
              </a:rPr>
              <a:t>and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82550" marR="0" lvl="0" indent="0" defTabSz="914400" eaLnBrk="1" fontAlgn="auto" latinLnBrk="0" hangingPunct="1">
              <a:lnSpc>
                <a:spcPts val="2840"/>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Community</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Impact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7823961" y="3540328"/>
            <a:ext cx="2480310" cy="1824989"/>
          </a:xfrm>
          <a:prstGeom prst="rect">
            <a:avLst/>
          </a:prstGeom>
        </p:spPr>
        <p:txBody>
          <a:bodyPr vert="horz" wrap="square" lIns="0" tIns="12700" rIns="0" bIns="0" rtlCol="0">
            <a:spAutoFit/>
          </a:bodyPr>
          <a:lstStyle/>
          <a:p>
            <a:pPr marL="184785" marR="5080" lvl="0" indent="-172720" defTabSz="914400" eaLnBrk="1" fontAlgn="auto" latinLnBrk="0" hangingPunct="1">
              <a:lnSpc>
                <a:spcPct val="100000"/>
              </a:lnSpc>
              <a:spcBef>
                <a:spcPts val="100"/>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Balance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impact</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to </a:t>
            </a:r>
            <a:r>
              <a:rPr kumimoji="0" sz="1800" b="0" i="0" u="none" strike="noStrike" kern="0" cap="none" spc="0" normalizeH="0" baseline="0" noProof="0" dirty="0">
                <a:ln>
                  <a:noFill/>
                </a:ln>
                <a:solidFill>
                  <a:sysClr val="windowText" lastClr="000000"/>
                </a:solidFill>
                <a:effectLst/>
                <a:uLnTx/>
                <a:uFillTx/>
                <a:latin typeface="Calibri"/>
                <a:cs typeface="Calibri"/>
              </a:rPr>
              <a:t>customers,</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communities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agencies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47625" lvl="0" indent="-172720" defTabSz="914400" eaLnBrk="1" fontAlgn="auto" latinLnBrk="0" hangingPunct="1">
              <a:lnSpc>
                <a:spcPct val="100000"/>
              </a:lnSpc>
              <a:spcBef>
                <a:spcPts val="1205"/>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Deploy</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diverse </a:t>
            </a:r>
            <a:r>
              <a:rPr kumimoji="0" sz="1800" b="0" i="0" u="none" strike="noStrike" kern="0" cap="none" spc="0" normalizeH="0" baseline="0" noProof="0" dirty="0">
                <a:ln>
                  <a:noFill/>
                </a:ln>
                <a:solidFill>
                  <a:sysClr val="windowText" lastClr="000000"/>
                </a:solidFill>
                <a:effectLst/>
                <a:uLnTx/>
                <a:uFillTx/>
                <a:latin typeface="Calibri"/>
                <a:cs typeface="Calibri"/>
              </a:rPr>
              <a:t>construction</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means</a:t>
            </a:r>
            <a:r>
              <a:rPr kumimoji="0" sz="1800" b="0" i="0" u="none" strike="noStrike" kern="0" cap="none" spc="-25" normalizeH="0" baseline="0" noProof="0" dirty="0">
                <a:ln>
                  <a:noFill/>
                </a:ln>
                <a:solidFill>
                  <a:sysClr val="windowText" lastClr="000000"/>
                </a:solidFill>
                <a:effectLst/>
                <a:uLnTx/>
                <a:uFillTx/>
                <a:latin typeface="Calibri"/>
                <a:cs typeface="Calibri"/>
              </a:rPr>
              <a:t> and </a:t>
            </a:r>
            <a:r>
              <a:rPr kumimoji="0" sz="1800" b="0" i="0" u="none" strike="noStrike" kern="0" cap="none" spc="-10" normalizeH="0" baseline="0" noProof="0" dirty="0">
                <a:ln>
                  <a:noFill/>
                </a:ln>
                <a:solidFill>
                  <a:sysClr val="windowText" lastClr="000000"/>
                </a:solidFill>
                <a:effectLst/>
                <a:uLnTx/>
                <a:uFillTx/>
                <a:latin typeface="Calibri"/>
                <a:cs typeface="Calibri"/>
              </a:rPr>
              <a:t>methods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p:nvPr/>
        </p:nvSpPr>
        <p:spPr>
          <a:xfrm>
            <a:off x="7653528" y="1443227"/>
            <a:ext cx="3238500" cy="830580"/>
          </a:xfrm>
          <a:custGeom>
            <a:avLst/>
            <a:gdLst/>
            <a:ahLst/>
            <a:cxnLst/>
            <a:rect l="l" t="t" r="r" b="b"/>
            <a:pathLst>
              <a:path w="3238500" h="830580">
                <a:moveTo>
                  <a:pt x="3013582" y="0"/>
                </a:moveTo>
                <a:lnTo>
                  <a:pt x="0" y="0"/>
                </a:lnTo>
                <a:lnTo>
                  <a:pt x="0" y="830580"/>
                </a:lnTo>
                <a:lnTo>
                  <a:pt x="3013582" y="830580"/>
                </a:lnTo>
                <a:lnTo>
                  <a:pt x="3238500" y="415289"/>
                </a:lnTo>
                <a:lnTo>
                  <a:pt x="3013582" y="0"/>
                </a:lnTo>
                <a:close/>
              </a:path>
            </a:pathLst>
          </a:custGeom>
          <a:solidFill>
            <a:srgbClr val="ACD9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8533256" y="1595450"/>
            <a:ext cx="1254125" cy="48323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000" b="1" i="0" u="none" strike="noStrike" kern="0" cap="none" spc="-10" normalizeH="0" baseline="0" noProof="0" dirty="0">
                <a:ln>
                  <a:noFill/>
                </a:ln>
                <a:solidFill>
                  <a:sysClr val="windowText" lastClr="000000"/>
                </a:solidFill>
                <a:effectLst/>
                <a:uLnTx/>
                <a:uFillTx/>
                <a:latin typeface="Calibri"/>
                <a:cs typeface="Calibri"/>
              </a:rPr>
              <a:t>Execute</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 name="object 10"/>
          <p:cNvGrpSpPr/>
          <p:nvPr/>
        </p:nvGrpSpPr>
        <p:grpSpPr>
          <a:xfrm>
            <a:off x="4532376" y="1423416"/>
            <a:ext cx="3093720" cy="4582795"/>
            <a:chOff x="4532376" y="1423416"/>
            <a:chExt cx="3093720" cy="4582795"/>
          </a:xfrm>
        </p:grpSpPr>
        <p:pic>
          <p:nvPicPr>
            <p:cNvPr id="11" name="object 11"/>
            <p:cNvPicPr/>
            <p:nvPr/>
          </p:nvPicPr>
          <p:blipFill>
            <a:blip r:embed="rId3" cstate="print"/>
            <a:stretch>
              <a:fillRect/>
            </a:stretch>
          </p:blipFill>
          <p:spPr>
            <a:xfrm>
              <a:off x="4532376" y="1423416"/>
              <a:ext cx="3093720" cy="4582668"/>
            </a:xfrm>
            <a:prstGeom prst="rect">
              <a:avLst/>
            </a:prstGeom>
          </p:spPr>
        </p:pic>
        <p:sp>
          <p:nvSpPr>
            <p:cNvPr id="12" name="object 12"/>
            <p:cNvSpPr/>
            <p:nvPr/>
          </p:nvSpPr>
          <p:spPr>
            <a:xfrm>
              <a:off x="4575048" y="1443228"/>
              <a:ext cx="3013075" cy="4502150"/>
            </a:xfrm>
            <a:custGeom>
              <a:avLst/>
              <a:gdLst/>
              <a:ahLst/>
              <a:cxnLst/>
              <a:rect l="l" t="t" r="r" b="b"/>
              <a:pathLst>
                <a:path w="3013075" h="4502150">
                  <a:moveTo>
                    <a:pt x="3012948" y="0"/>
                  </a:moveTo>
                  <a:lnTo>
                    <a:pt x="0" y="0"/>
                  </a:lnTo>
                  <a:lnTo>
                    <a:pt x="0" y="4501896"/>
                  </a:lnTo>
                  <a:lnTo>
                    <a:pt x="3012948" y="4501896"/>
                  </a:lnTo>
                  <a:lnTo>
                    <a:pt x="30129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4898516" y="2451938"/>
            <a:ext cx="2364105" cy="747395"/>
          </a:xfrm>
          <a:prstGeom prst="rect">
            <a:avLst/>
          </a:prstGeom>
        </p:spPr>
        <p:txBody>
          <a:bodyPr vert="horz" wrap="square" lIns="0" tIns="12700" rIns="0" bIns="0" rtlCol="0">
            <a:spAutoFit/>
          </a:bodyPr>
          <a:lstStyle/>
          <a:p>
            <a:pPr marL="0" marR="0" lvl="0" indent="0" algn="ctr" defTabSz="914400" eaLnBrk="1" fontAlgn="auto" latinLnBrk="0" hangingPunct="1">
              <a:lnSpc>
                <a:spcPts val="2840"/>
              </a:lnSpc>
              <a:spcBef>
                <a:spcPts val="10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Improve</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Efficiency</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ts val="2840"/>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Lower</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Cost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4745482" y="3540328"/>
            <a:ext cx="2625725" cy="2099310"/>
          </a:xfrm>
          <a:prstGeom prst="rect">
            <a:avLst/>
          </a:prstGeom>
        </p:spPr>
        <p:txBody>
          <a:bodyPr vert="horz" wrap="square" lIns="0" tIns="12700" rIns="0" bIns="0" rtlCol="0">
            <a:spAutoFit/>
          </a:bodyPr>
          <a:lstStyle/>
          <a:p>
            <a:pPr marL="184785" marR="0" lvl="0" indent="-172720" defTabSz="914400" eaLnBrk="1" fontAlgn="auto" latinLnBrk="0" hangingPunct="1">
              <a:lnSpc>
                <a:spcPct val="100000"/>
              </a:lnSpc>
              <a:spcBef>
                <a:spcPts val="100"/>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Optimize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wildfire</a:t>
            </a:r>
            <a:r>
              <a:rPr kumimoji="0" sz="1800" b="0" i="0" u="none" strike="noStrike" kern="0" cap="none" spc="-20" normalizeH="0" baseline="0" noProof="0" dirty="0">
                <a:ln>
                  <a:noFill/>
                </a:ln>
                <a:solidFill>
                  <a:sysClr val="windowText" lastClr="000000"/>
                </a:solidFill>
                <a:effectLst/>
                <a:uLnTx/>
                <a:uFillTx/>
                <a:latin typeface="Calibri"/>
                <a:cs typeface="Calibri"/>
              </a:rPr>
              <a:t> risk</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0"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reduction per</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dollar</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spent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77470" lvl="0" indent="-172720" defTabSz="914400" eaLnBrk="1" fontAlgn="auto" latinLnBrk="0" hangingPunct="1">
              <a:lnSpc>
                <a:spcPct val="100000"/>
              </a:lnSpc>
              <a:spcBef>
                <a:spcPts val="1200"/>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Bundling</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miles in </a:t>
            </a:r>
            <a:r>
              <a:rPr kumimoji="0" sz="1800" b="0" i="0" u="none" strike="noStrike" kern="0" cap="none" spc="-10" normalizeH="0" baseline="0" noProof="0" dirty="0">
                <a:ln>
                  <a:noFill/>
                </a:ln>
                <a:solidFill>
                  <a:sysClr val="windowText" lastClr="000000"/>
                </a:solidFill>
                <a:effectLst/>
                <a:uLnTx/>
                <a:uFillTx/>
                <a:latin typeface="Calibri"/>
                <a:cs typeface="Calibri"/>
              </a:rPr>
              <a:t>nearby </a:t>
            </a:r>
            <a:r>
              <a:rPr kumimoji="0" sz="1800" b="0" i="0" u="none" strike="noStrike" kern="0" cap="none" spc="0" normalizeH="0" baseline="0" noProof="0" dirty="0">
                <a:ln>
                  <a:noFill/>
                </a:ln>
                <a:solidFill>
                  <a:sysClr val="windowText" lastClr="000000"/>
                </a:solidFill>
                <a:effectLst/>
                <a:uLnTx/>
                <a:uFillTx/>
                <a:latin typeface="Calibri"/>
                <a:cs typeface="Calibri"/>
              </a:rPr>
              <a:t>areas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 </a:t>
            </a:r>
            <a:r>
              <a:rPr kumimoji="0" sz="1800" b="0" i="0" u="none" strike="noStrike" kern="0" cap="none" spc="-10" normalizeH="0" baseline="0" noProof="0" dirty="0">
                <a:ln>
                  <a:noFill/>
                </a:ln>
                <a:solidFill>
                  <a:sysClr val="windowText" lastClr="000000"/>
                </a:solidFill>
                <a:effectLst/>
                <a:uLnTx/>
                <a:uFillTx/>
                <a:latin typeface="Calibri"/>
                <a:cs typeface="Calibri"/>
              </a:rPr>
              <a:t>maximize </a:t>
            </a:r>
            <a:r>
              <a:rPr kumimoji="0" sz="1800" b="0" i="0" u="none" strike="noStrike" kern="0" cap="none" spc="0" normalizeH="0" baseline="0" noProof="0" dirty="0">
                <a:ln>
                  <a:noFill/>
                </a:ln>
                <a:solidFill>
                  <a:sysClr val="windowText" lastClr="000000"/>
                </a:solidFill>
                <a:effectLst/>
                <a:uLnTx/>
                <a:uFillTx/>
                <a:latin typeface="Calibri"/>
                <a:cs typeface="Calibri"/>
              </a:rPr>
              <a:t>efficiency</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 reduce</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the </a:t>
            </a:r>
            <a:r>
              <a:rPr kumimoji="0" sz="1800" b="0" i="0" u="none" strike="noStrike" kern="0" cap="none" spc="0" normalizeH="0" baseline="0" noProof="0" dirty="0">
                <a:ln>
                  <a:noFill/>
                </a:ln>
                <a:solidFill>
                  <a:sysClr val="windowText" lastClr="000000"/>
                </a:solidFill>
                <a:effectLst/>
                <a:uLnTx/>
                <a:uFillTx/>
                <a:latin typeface="Calibri"/>
                <a:cs typeface="Calibri"/>
              </a:rPr>
              <a:t>length of</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construction impact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p:nvPr/>
        </p:nvSpPr>
        <p:spPr>
          <a:xfrm>
            <a:off x="4575047" y="1443227"/>
            <a:ext cx="3238500" cy="830580"/>
          </a:xfrm>
          <a:custGeom>
            <a:avLst/>
            <a:gdLst/>
            <a:ahLst/>
            <a:cxnLst/>
            <a:rect l="l" t="t" r="r" b="b"/>
            <a:pathLst>
              <a:path w="3238500" h="830580">
                <a:moveTo>
                  <a:pt x="3013582" y="0"/>
                </a:moveTo>
                <a:lnTo>
                  <a:pt x="0" y="0"/>
                </a:lnTo>
                <a:lnTo>
                  <a:pt x="0" y="830580"/>
                </a:lnTo>
                <a:lnTo>
                  <a:pt x="3013582" y="830580"/>
                </a:lnTo>
                <a:lnTo>
                  <a:pt x="3238500" y="415289"/>
                </a:lnTo>
                <a:lnTo>
                  <a:pt x="3013582" y="0"/>
                </a:lnTo>
                <a:close/>
              </a:path>
            </a:pathLst>
          </a:custGeom>
          <a:solidFill>
            <a:srgbClr val="92CDD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5303901" y="1595450"/>
            <a:ext cx="1553845" cy="48323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000" b="1" i="0" u="none" strike="noStrike" kern="0" cap="none" spc="-10" normalizeH="0" baseline="0" noProof="0" dirty="0">
                <a:ln>
                  <a:noFill/>
                </a:ln>
                <a:solidFill>
                  <a:sysClr val="windowText" lastClr="000000"/>
                </a:solidFill>
                <a:effectLst/>
                <a:uLnTx/>
                <a:uFillTx/>
                <a:latin typeface="Calibri"/>
                <a:cs typeface="Calibri"/>
              </a:rPr>
              <a:t>Sequence</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grpSp>
        <p:nvGrpSpPr>
          <p:cNvPr id="17" name="object 17"/>
          <p:cNvGrpSpPr/>
          <p:nvPr/>
        </p:nvGrpSpPr>
        <p:grpSpPr>
          <a:xfrm>
            <a:off x="1459991" y="1423416"/>
            <a:ext cx="3093720" cy="4582795"/>
            <a:chOff x="1459991" y="1423416"/>
            <a:chExt cx="3093720" cy="4582795"/>
          </a:xfrm>
        </p:grpSpPr>
        <p:pic>
          <p:nvPicPr>
            <p:cNvPr id="18" name="object 18"/>
            <p:cNvPicPr/>
            <p:nvPr/>
          </p:nvPicPr>
          <p:blipFill>
            <a:blip r:embed="rId3" cstate="print"/>
            <a:stretch>
              <a:fillRect/>
            </a:stretch>
          </p:blipFill>
          <p:spPr>
            <a:xfrm>
              <a:off x="1459991" y="1423416"/>
              <a:ext cx="3093720" cy="4582668"/>
            </a:xfrm>
            <a:prstGeom prst="rect">
              <a:avLst/>
            </a:prstGeom>
          </p:spPr>
        </p:pic>
        <p:sp>
          <p:nvSpPr>
            <p:cNvPr id="19" name="object 19"/>
            <p:cNvSpPr/>
            <p:nvPr/>
          </p:nvSpPr>
          <p:spPr>
            <a:xfrm>
              <a:off x="1502663" y="1443228"/>
              <a:ext cx="3013075" cy="4502150"/>
            </a:xfrm>
            <a:custGeom>
              <a:avLst/>
              <a:gdLst/>
              <a:ahLst/>
              <a:cxnLst/>
              <a:rect l="l" t="t" r="r" b="b"/>
              <a:pathLst>
                <a:path w="3013075" h="4502150">
                  <a:moveTo>
                    <a:pt x="3012948" y="0"/>
                  </a:moveTo>
                  <a:lnTo>
                    <a:pt x="0" y="0"/>
                  </a:lnTo>
                  <a:lnTo>
                    <a:pt x="0" y="4501896"/>
                  </a:lnTo>
                  <a:lnTo>
                    <a:pt x="3012948" y="4501896"/>
                  </a:lnTo>
                  <a:lnTo>
                    <a:pt x="30129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1692401" y="2451938"/>
            <a:ext cx="2633345" cy="747395"/>
          </a:xfrm>
          <a:prstGeom prst="rect">
            <a:avLst/>
          </a:prstGeom>
        </p:spPr>
        <p:txBody>
          <a:bodyPr vert="horz" wrap="square" lIns="0" tIns="12700" rIns="0" bIns="0" rtlCol="0">
            <a:spAutoFit/>
          </a:bodyPr>
          <a:lstStyle/>
          <a:p>
            <a:pPr marL="12700" marR="0" lvl="0" indent="0" defTabSz="914400" eaLnBrk="1" fontAlgn="auto" latinLnBrk="0" hangingPunct="1">
              <a:lnSpc>
                <a:spcPts val="2840"/>
              </a:lnSpc>
              <a:spcBef>
                <a:spcPts val="10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Reduce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Wildfire</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Risk</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88900" marR="0" lvl="0" indent="0" defTabSz="914400" eaLnBrk="1" fontAlgn="auto" latinLnBrk="0" hangingPunct="1">
              <a:lnSpc>
                <a:spcPts val="2840"/>
              </a:lnSpc>
              <a:spcBef>
                <a:spcPts val="0"/>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and</a:t>
            </a:r>
            <a:r>
              <a:rPr kumimoji="0" sz="2400" b="1" i="0" u="none" strike="noStrike" kern="0" cap="none" spc="-1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Safety</a:t>
            </a:r>
            <a:r>
              <a:rPr kumimoji="0" sz="2400" b="1" i="0" u="none" strike="noStrike" kern="0" cap="none" spc="1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Outages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1673479" y="3387404"/>
            <a:ext cx="2696210" cy="2008505"/>
          </a:xfrm>
          <a:prstGeom prst="rect">
            <a:avLst/>
          </a:prstGeom>
        </p:spPr>
        <p:txBody>
          <a:bodyPr vert="horz" wrap="square" lIns="0" tIns="165735" rIns="0" bIns="0" rtlCol="0">
            <a:spAutoFit/>
          </a:bodyPr>
          <a:lstStyle/>
          <a:p>
            <a:pPr marL="184785" marR="0" lvl="0" indent="-172720" defTabSz="914400" eaLnBrk="1" fontAlgn="auto" latinLnBrk="0" hangingPunct="1">
              <a:lnSpc>
                <a:spcPct val="100000"/>
              </a:lnSpc>
              <a:spcBef>
                <a:spcPts val="1305"/>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Risk</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identified</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miles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0" lvl="0" indent="-172720" defTabSz="914400" eaLnBrk="1" fontAlgn="auto" latinLnBrk="0" hangingPunct="1">
              <a:lnSpc>
                <a:spcPct val="100000"/>
              </a:lnSpc>
              <a:spcBef>
                <a:spcPts val="1205"/>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PSPS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miles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0" lvl="0" indent="-172720" defTabSz="914400" eaLnBrk="1" fontAlgn="auto" latinLnBrk="0" hangingPunct="1">
              <a:lnSpc>
                <a:spcPct val="100000"/>
              </a:lnSpc>
              <a:spcBef>
                <a:spcPts val="1200"/>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Public</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safety</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risk</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identified</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miles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84785" marR="0" lvl="0" indent="-172720" defTabSz="914400" eaLnBrk="1" fontAlgn="auto" latinLnBrk="0" hangingPunct="1">
              <a:lnSpc>
                <a:spcPct val="100000"/>
              </a:lnSpc>
              <a:spcBef>
                <a:spcPts val="1200"/>
              </a:spcBef>
              <a:spcAft>
                <a:spcPts val="0"/>
              </a:spcAft>
              <a:buClrTx/>
              <a:buSzTx/>
              <a:buFont typeface="Wingdings"/>
              <a:buChar char=""/>
              <a:tabLst>
                <a:tab pos="18542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Fire</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rebuild </a:t>
            </a:r>
            <a:r>
              <a:rPr kumimoji="0" sz="1800" b="0" i="0" u="none" strike="noStrike" kern="0" cap="none" spc="-20" normalizeH="0" baseline="0" noProof="0" dirty="0">
                <a:ln>
                  <a:noFill/>
                </a:ln>
                <a:solidFill>
                  <a:sysClr val="windowText" lastClr="000000"/>
                </a:solidFill>
                <a:effectLst/>
                <a:uLnTx/>
                <a:uFillTx/>
                <a:latin typeface="Calibri"/>
                <a:cs typeface="Calibri"/>
              </a:rPr>
              <a:t>miles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2" name="object 22"/>
          <p:cNvSpPr/>
          <p:nvPr/>
        </p:nvSpPr>
        <p:spPr>
          <a:xfrm>
            <a:off x="1502663" y="1443227"/>
            <a:ext cx="3240405" cy="830580"/>
          </a:xfrm>
          <a:custGeom>
            <a:avLst/>
            <a:gdLst/>
            <a:ahLst/>
            <a:cxnLst/>
            <a:rect l="l" t="t" r="r" b="b"/>
            <a:pathLst>
              <a:path w="3240404" h="830580">
                <a:moveTo>
                  <a:pt x="3015107" y="0"/>
                </a:moveTo>
                <a:lnTo>
                  <a:pt x="0" y="0"/>
                </a:lnTo>
                <a:lnTo>
                  <a:pt x="0" y="830580"/>
                </a:lnTo>
                <a:lnTo>
                  <a:pt x="3015107" y="830580"/>
                </a:lnTo>
                <a:lnTo>
                  <a:pt x="3240024" y="415289"/>
                </a:lnTo>
                <a:lnTo>
                  <a:pt x="3015107" y="0"/>
                </a:lnTo>
                <a:close/>
              </a:path>
            </a:pathLst>
          </a:custGeom>
          <a:solidFill>
            <a:srgbClr val="63B7C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2382773" y="1595450"/>
            <a:ext cx="1252855" cy="48323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000" b="1" i="0" u="none" strike="noStrike" kern="0" cap="none" spc="-10" normalizeH="0" baseline="0" noProof="0" dirty="0">
                <a:ln>
                  <a:noFill/>
                </a:ln>
                <a:solidFill>
                  <a:sysClr val="windowText" lastClr="000000"/>
                </a:solidFill>
                <a:effectLst/>
                <a:uLnTx/>
                <a:uFillTx/>
                <a:latin typeface="Calibri"/>
                <a:cs typeface="Calibri"/>
              </a:rPr>
              <a:t>Identify</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p:nvPr/>
        </p:nvSpPr>
        <p:spPr>
          <a:xfrm>
            <a:off x="4498848" y="1443227"/>
            <a:ext cx="3331845" cy="830580"/>
          </a:xfrm>
          <a:custGeom>
            <a:avLst/>
            <a:gdLst/>
            <a:ahLst/>
            <a:cxnLst/>
            <a:rect l="l" t="t" r="r" b="b"/>
            <a:pathLst>
              <a:path w="3331845" h="830580">
                <a:moveTo>
                  <a:pt x="271272" y="415290"/>
                </a:moveTo>
                <a:lnTo>
                  <a:pt x="86741" y="0"/>
                </a:lnTo>
                <a:lnTo>
                  <a:pt x="0" y="0"/>
                </a:lnTo>
                <a:lnTo>
                  <a:pt x="184531" y="415290"/>
                </a:lnTo>
                <a:lnTo>
                  <a:pt x="0" y="830580"/>
                </a:lnTo>
                <a:lnTo>
                  <a:pt x="86741" y="830580"/>
                </a:lnTo>
                <a:lnTo>
                  <a:pt x="271272" y="415290"/>
                </a:lnTo>
                <a:close/>
              </a:path>
              <a:path w="3331845" h="830580">
                <a:moveTo>
                  <a:pt x="3331464" y="415290"/>
                </a:moveTo>
                <a:lnTo>
                  <a:pt x="3146933" y="0"/>
                </a:lnTo>
                <a:lnTo>
                  <a:pt x="3060192" y="0"/>
                </a:lnTo>
                <a:lnTo>
                  <a:pt x="3244723" y="415290"/>
                </a:lnTo>
                <a:lnTo>
                  <a:pt x="3060192" y="830580"/>
                </a:lnTo>
                <a:lnTo>
                  <a:pt x="3146933" y="830580"/>
                </a:lnTo>
                <a:lnTo>
                  <a:pt x="3331464" y="41529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50</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94111" y="1290862"/>
            <a:ext cx="3142615" cy="4772025"/>
            <a:chOff x="5494111" y="1290862"/>
            <a:chExt cx="3142615" cy="4772025"/>
          </a:xfrm>
        </p:grpSpPr>
        <p:pic>
          <p:nvPicPr>
            <p:cNvPr id="3" name="object 3"/>
            <p:cNvPicPr/>
            <p:nvPr/>
          </p:nvPicPr>
          <p:blipFill>
            <a:blip r:embed="rId2" cstate="print"/>
            <a:stretch>
              <a:fillRect/>
            </a:stretch>
          </p:blipFill>
          <p:spPr>
            <a:xfrm>
              <a:off x="5494111" y="1290862"/>
              <a:ext cx="3142396" cy="4771513"/>
            </a:xfrm>
            <a:prstGeom prst="rect">
              <a:avLst/>
            </a:prstGeom>
          </p:spPr>
        </p:pic>
        <p:sp>
          <p:nvSpPr>
            <p:cNvPr id="4" name="object 4"/>
            <p:cNvSpPr/>
            <p:nvPr/>
          </p:nvSpPr>
          <p:spPr>
            <a:xfrm>
              <a:off x="6486906" y="2747010"/>
              <a:ext cx="760730" cy="76200"/>
            </a:xfrm>
            <a:custGeom>
              <a:avLst/>
              <a:gdLst/>
              <a:ahLst/>
              <a:cxnLst/>
              <a:rect l="l" t="t" r="r" b="b"/>
              <a:pathLst>
                <a:path w="760729" h="76200">
                  <a:moveTo>
                    <a:pt x="684022" y="0"/>
                  </a:moveTo>
                  <a:lnTo>
                    <a:pt x="684022" y="76200"/>
                  </a:lnTo>
                  <a:lnTo>
                    <a:pt x="741172" y="47625"/>
                  </a:lnTo>
                  <a:lnTo>
                    <a:pt x="696722" y="47625"/>
                  </a:lnTo>
                  <a:lnTo>
                    <a:pt x="696722" y="28575"/>
                  </a:lnTo>
                  <a:lnTo>
                    <a:pt x="741172" y="28575"/>
                  </a:lnTo>
                  <a:lnTo>
                    <a:pt x="684022" y="0"/>
                  </a:lnTo>
                  <a:close/>
                </a:path>
                <a:path w="760729" h="76200">
                  <a:moveTo>
                    <a:pt x="684022" y="28575"/>
                  </a:moveTo>
                  <a:lnTo>
                    <a:pt x="0" y="28575"/>
                  </a:lnTo>
                  <a:lnTo>
                    <a:pt x="0" y="47625"/>
                  </a:lnTo>
                  <a:lnTo>
                    <a:pt x="684022" y="47625"/>
                  </a:lnTo>
                  <a:lnTo>
                    <a:pt x="684022" y="28575"/>
                  </a:lnTo>
                  <a:close/>
                </a:path>
                <a:path w="760729" h="76200">
                  <a:moveTo>
                    <a:pt x="741172" y="28575"/>
                  </a:moveTo>
                  <a:lnTo>
                    <a:pt x="696722" y="28575"/>
                  </a:lnTo>
                  <a:lnTo>
                    <a:pt x="696722" y="47625"/>
                  </a:lnTo>
                  <a:lnTo>
                    <a:pt x="741172" y="47625"/>
                  </a:lnTo>
                  <a:lnTo>
                    <a:pt x="760222" y="38100"/>
                  </a:lnTo>
                  <a:lnTo>
                    <a:pt x="741172" y="28575"/>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5539740" y="2677668"/>
              <a:ext cx="946785" cy="215265"/>
            </a:xfrm>
            <a:custGeom>
              <a:avLst/>
              <a:gdLst/>
              <a:ahLst/>
              <a:cxnLst/>
              <a:rect l="l" t="t" r="r" b="b"/>
              <a:pathLst>
                <a:path w="946785" h="215264">
                  <a:moveTo>
                    <a:pt x="946403" y="0"/>
                  </a:moveTo>
                  <a:lnTo>
                    <a:pt x="0" y="0"/>
                  </a:lnTo>
                  <a:lnTo>
                    <a:pt x="0" y="214884"/>
                  </a:lnTo>
                  <a:lnTo>
                    <a:pt x="946403" y="214884"/>
                  </a:lnTo>
                  <a:lnTo>
                    <a:pt x="946403" y="0"/>
                  </a:lnTo>
                  <a:close/>
                </a:path>
              </a:pathLst>
            </a:custGeom>
            <a:solidFill>
              <a:srgbClr val="FFFFFF">
                <a:alpha val="8588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5539740" y="2677668"/>
              <a:ext cx="946785" cy="215265"/>
            </a:xfrm>
            <a:custGeom>
              <a:avLst/>
              <a:gdLst/>
              <a:ahLst/>
              <a:cxnLst/>
              <a:rect l="l" t="t" r="r" b="b"/>
              <a:pathLst>
                <a:path w="946785" h="215264">
                  <a:moveTo>
                    <a:pt x="0" y="214884"/>
                  </a:moveTo>
                  <a:lnTo>
                    <a:pt x="946403" y="214884"/>
                  </a:lnTo>
                  <a:lnTo>
                    <a:pt x="946403" y="0"/>
                  </a:lnTo>
                  <a:lnTo>
                    <a:pt x="0" y="0"/>
                  </a:lnTo>
                  <a:lnTo>
                    <a:pt x="0" y="214884"/>
                  </a:lnTo>
                  <a:close/>
                </a:path>
              </a:pathLst>
            </a:custGeom>
            <a:ln w="952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title"/>
          </p:nvPr>
        </p:nvSpPr>
        <p:spPr>
          <a:prstGeom prst="rect">
            <a:avLst/>
          </a:prstGeom>
        </p:spPr>
        <p:txBody>
          <a:bodyPr vert="horz" wrap="square" lIns="0" tIns="12065" rIns="0" bIns="0" rtlCol="0">
            <a:spAutoFit/>
          </a:bodyPr>
          <a:lstStyle/>
          <a:p>
            <a:pPr marL="18415">
              <a:lnSpc>
                <a:spcPct val="100000"/>
              </a:lnSpc>
              <a:spcBef>
                <a:spcPts val="95"/>
              </a:spcBef>
            </a:pPr>
            <a:r>
              <a:rPr dirty="0"/>
              <a:t>Focusing</a:t>
            </a:r>
            <a:r>
              <a:rPr spc="-95" dirty="0"/>
              <a:t> </a:t>
            </a:r>
            <a:r>
              <a:rPr dirty="0"/>
              <a:t>on</a:t>
            </a:r>
            <a:r>
              <a:rPr spc="-95" dirty="0"/>
              <a:t> </a:t>
            </a:r>
            <a:r>
              <a:rPr dirty="0"/>
              <a:t>Primary</a:t>
            </a:r>
            <a:r>
              <a:rPr spc="-80" dirty="0"/>
              <a:t> </a:t>
            </a:r>
            <a:r>
              <a:rPr dirty="0"/>
              <a:t>Lines</a:t>
            </a:r>
            <a:r>
              <a:rPr spc="-85" dirty="0"/>
              <a:t> </a:t>
            </a:r>
            <a:r>
              <a:rPr dirty="0"/>
              <a:t>to</a:t>
            </a:r>
            <a:r>
              <a:rPr spc="-95" dirty="0"/>
              <a:t> </a:t>
            </a:r>
            <a:r>
              <a:rPr dirty="0"/>
              <a:t>Reduce</a:t>
            </a:r>
            <a:r>
              <a:rPr spc="-85" dirty="0"/>
              <a:t> </a:t>
            </a:r>
            <a:r>
              <a:rPr dirty="0"/>
              <a:t>Wildfire</a:t>
            </a:r>
            <a:r>
              <a:rPr spc="-70" dirty="0"/>
              <a:t> </a:t>
            </a:r>
            <a:r>
              <a:rPr spc="-20" dirty="0"/>
              <a:t>Risk</a:t>
            </a:r>
          </a:p>
        </p:txBody>
      </p:sp>
      <p:sp>
        <p:nvSpPr>
          <p:cNvPr id="8" name="object 8"/>
          <p:cNvSpPr txBox="1"/>
          <p:nvPr/>
        </p:nvSpPr>
        <p:spPr>
          <a:xfrm>
            <a:off x="1308353" y="1593850"/>
            <a:ext cx="3788410" cy="1855470"/>
          </a:xfrm>
          <a:prstGeom prst="rect">
            <a:avLst/>
          </a:prstGeom>
        </p:spPr>
        <p:txBody>
          <a:bodyPr vert="horz" wrap="square" lIns="0" tIns="13335" rIns="0" bIns="0" rtlCol="0">
            <a:spAutoFit/>
          </a:bodyPr>
          <a:lstStyle/>
          <a:p>
            <a:pPr marL="12700" marR="5588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Higher</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voltage</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distribution</a:t>
            </a:r>
            <a:r>
              <a:rPr kumimoji="0" sz="2000" b="1" i="0" u="none" strike="noStrike" kern="0" cap="none" spc="-7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lines</a:t>
            </a:r>
            <a:r>
              <a:rPr kumimoji="0" sz="2000" b="1" i="0" u="none" strike="noStrike" kern="0" cap="none" spc="50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(or</a:t>
            </a:r>
            <a:r>
              <a:rPr kumimoji="0" sz="2000" b="1" i="0" u="none" strike="noStrike" kern="0" cap="none" spc="-1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primary lines)</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pose</a:t>
            </a:r>
            <a:r>
              <a:rPr kumimoji="0" sz="2000" b="1" i="0" u="none" strike="noStrike" kern="0" cap="none" spc="-1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 </a:t>
            </a:r>
            <a:r>
              <a:rPr kumimoji="0" sz="2000" b="1" i="0" u="none" strike="noStrike" kern="0" cap="none" spc="-10" normalizeH="0" baseline="0" noProof="0" dirty="0">
                <a:ln>
                  <a:noFill/>
                </a:ln>
                <a:solidFill>
                  <a:sysClr val="windowText" lastClr="000000"/>
                </a:solidFill>
                <a:effectLst/>
                <a:uLnTx/>
                <a:uFillTx/>
                <a:latin typeface="Calibri"/>
                <a:cs typeface="Calibri"/>
              </a:rPr>
              <a:t>greatest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wildfire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risk,</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therefore,</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to</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maximize </a:t>
            </a:r>
            <a:r>
              <a:rPr kumimoji="0" sz="2000" b="1" i="0" u="none" strike="noStrike" kern="0" cap="none" spc="0" normalizeH="0" baseline="0" noProof="0" dirty="0">
                <a:ln>
                  <a:noFill/>
                </a:ln>
                <a:solidFill>
                  <a:sysClr val="windowText" lastClr="000000"/>
                </a:solidFill>
                <a:effectLst/>
                <a:uLnTx/>
                <a:uFillTx/>
                <a:latin typeface="Calibri"/>
                <a:cs typeface="Calibri"/>
              </a:rPr>
              <a:t>safety</a:t>
            </a:r>
            <a:r>
              <a:rPr kumimoji="0" sz="2000" b="1" i="0" u="none" strike="noStrike" kern="0" cap="none" spc="-6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for</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our</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customers</a:t>
            </a:r>
            <a:r>
              <a:rPr kumimoji="0" sz="2000" b="1" i="0" u="none" strike="noStrike" kern="0" cap="none" spc="-70" normalizeH="0" baseline="0" noProof="0" dirty="0">
                <a:ln>
                  <a:noFill/>
                </a:ln>
                <a:solidFill>
                  <a:sysClr val="windowText" lastClr="000000"/>
                </a:solidFill>
                <a:effectLst/>
                <a:uLnTx/>
                <a:uFillTx/>
                <a:latin typeface="Calibri"/>
                <a:cs typeface="Calibri"/>
              </a:rPr>
              <a:t> </a:t>
            </a:r>
            <a:r>
              <a:rPr kumimoji="0" sz="2000" b="1" i="0" u="none" strike="noStrike" kern="0" cap="none" spc="-25" normalizeH="0" baseline="0" noProof="0" dirty="0">
                <a:ln>
                  <a:noFill/>
                </a:ln>
                <a:solidFill>
                  <a:sysClr val="windowText" lastClr="000000"/>
                </a:solidFill>
                <a:effectLst/>
                <a:uLnTx/>
                <a:uFillTx/>
                <a:latin typeface="Calibri"/>
                <a:cs typeface="Calibri"/>
              </a:rPr>
              <a:t>we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461009" lvl="0" indent="0"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are</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prioritizing</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undergrounding </a:t>
            </a:r>
            <a:r>
              <a:rPr kumimoji="0" sz="2000" b="1" i="0" u="none" strike="noStrike" kern="0" cap="none" spc="0" normalizeH="0" baseline="0" noProof="0" dirty="0">
                <a:ln>
                  <a:noFill/>
                </a:ln>
                <a:solidFill>
                  <a:sysClr val="windowText" lastClr="000000"/>
                </a:solidFill>
                <a:effectLst/>
                <a:uLnTx/>
                <a:uFillTx/>
                <a:latin typeface="Calibri"/>
                <a:cs typeface="Calibri"/>
              </a:rPr>
              <a:t>those</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lines.</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1308353" y="3653154"/>
            <a:ext cx="3662045" cy="167195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most</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cases,</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lower</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voltage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secondary </a:t>
            </a:r>
            <a:r>
              <a:rPr kumimoji="0" sz="1800" b="0" i="0" u="none" strike="noStrike" kern="0" cap="none" spc="0" normalizeH="0" baseline="0" noProof="0" dirty="0">
                <a:ln>
                  <a:noFill/>
                </a:ln>
                <a:solidFill>
                  <a:sysClr val="windowText" lastClr="000000"/>
                </a:solidFill>
                <a:effectLst/>
                <a:uLnTx/>
                <a:uFillTx/>
                <a:latin typeface="Calibri"/>
                <a:cs typeface="Calibri"/>
              </a:rPr>
              <a:t>powerlines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(including</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those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connecting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individual homes</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or</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businesses)</a:t>
            </a:r>
            <a:r>
              <a:rPr kumimoji="0" sz="1800" b="0" i="0" u="none" strike="noStrike" kern="0" cap="none" spc="-25" normalizeH="0" baseline="0" noProof="0" dirty="0">
                <a:ln>
                  <a:noFill/>
                </a:ln>
                <a:solidFill>
                  <a:sysClr val="windowText" lastClr="000000"/>
                </a:solidFill>
                <a:effectLst/>
                <a:uLnTx/>
                <a:uFillTx/>
                <a:latin typeface="Calibri"/>
                <a:cs typeface="Calibri"/>
              </a:rPr>
              <a:t> as </a:t>
            </a:r>
            <a:r>
              <a:rPr kumimoji="0" sz="1800" b="0" i="0" u="none" strike="noStrike" kern="0" cap="none" spc="0" normalizeH="0" baseline="0" noProof="0" dirty="0">
                <a:ln>
                  <a:noFill/>
                </a:ln>
                <a:solidFill>
                  <a:sysClr val="windowText" lastClr="000000"/>
                </a:solidFill>
                <a:effectLst/>
                <a:uLnTx/>
                <a:uFillTx/>
                <a:latin typeface="Calibri"/>
                <a:cs typeface="Calibri"/>
              </a:rPr>
              <a:t>well as </a:t>
            </a:r>
            <a:r>
              <a:rPr kumimoji="0" sz="1800" b="0" i="0" u="none" strike="noStrike" kern="0" cap="none" spc="-10" normalizeH="0" baseline="0" noProof="0" dirty="0">
                <a:ln>
                  <a:noFill/>
                </a:ln>
                <a:solidFill>
                  <a:sysClr val="windowText" lastClr="000000"/>
                </a:solidFill>
                <a:effectLst/>
                <a:uLnTx/>
                <a:uFillTx/>
                <a:latin typeface="Calibri"/>
                <a:cs typeface="Calibri"/>
              </a:rPr>
              <a:t>telecommunication</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lines</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and </a:t>
            </a:r>
            <a:r>
              <a:rPr kumimoji="0" sz="1800" b="0" i="0" u="none" strike="noStrike" kern="0" cap="none" spc="0" normalizeH="0" baseline="0" noProof="0" dirty="0">
                <a:ln>
                  <a:noFill/>
                </a:ln>
                <a:solidFill>
                  <a:sysClr val="windowText" lastClr="000000"/>
                </a:solidFill>
                <a:effectLst/>
                <a:uLnTx/>
                <a:uFillTx/>
                <a:latin typeface="Calibri"/>
                <a:cs typeface="Calibri"/>
              </a:rPr>
              <a:t>poles,</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will remain</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place</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they </a:t>
            </a:r>
            <a:r>
              <a:rPr kumimoji="0" sz="1800" b="0" i="0" u="none" strike="noStrike" kern="0" cap="none" spc="0" normalizeH="0" baseline="0" noProof="0" dirty="0">
                <a:ln>
                  <a:noFill/>
                </a:ln>
                <a:solidFill>
                  <a:sysClr val="windowText" lastClr="000000"/>
                </a:solidFill>
                <a:effectLst/>
                <a:uLnTx/>
                <a:uFillTx/>
                <a:latin typeface="Calibri"/>
                <a:cs typeface="Calibri"/>
              </a:rPr>
              <a:t>represent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lower</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wildfire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risk.</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5539740" y="2677667"/>
            <a:ext cx="946785" cy="215265"/>
          </a:xfrm>
          <a:prstGeom prst="rect">
            <a:avLst/>
          </a:prstGeom>
        </p:spPr>
        <p:txBody>
          <a:bodyPr vert="horz" wrap="square" lIns="0" tIns="38735" rIns="0" bIns="0" rtlCol="0">
            <a:spAutoFit/>
          </a:bodyPr>
          <a:lstStyle/>
          <a:p>
            <a:pPr marL="216535" marR="0" lvl="0" indent="0" defTabSz="914400" eaLnBrk="1" fontAlgn="auto" latinLnBrk="0" hangingPunct="1">
              <a:lnSpc>
                <a:spcPct val="100000"/>
              </a:lnSpc>
              <a:spcBef>
                <a:spcPts val="305"/>
              </a:spcBef>
              <a:spcAft>
                <a:spcPts val="0"/>
              </a:spcAft>
              <a:buClrTx/>
              <a:buSzTx/>
              <a:buFontTx/>
              <a:buNone/>
              <a:tabLst/>
              <a:defRPr/>
            </a:pPr>
            <a:r>
              <a:rPr kumimoji="0" sz="800" b="0" i="0" u="none" strike="noStrike" kern="0" cap="none" spc="-10" normalizeH="0" baseline="0" noProof="0" dirty="0">
                <a:ln>
                  <a:noFill/>
                </a:ln>
                <a:solidFill>
                  <a:sysClr val="windowText" lastClr="000000"/>
                </a:solidFill>
                <a:effectLst/>
                <a:uLnTx/>
                <a:uFillTx/>
                <a:latin typeface="Calibri"/>
                <a:cs typeface="Calibri"/>
              </a:rPr>
              <a:t>Transformer</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1" name="object 11"/>
          <p:cNvGrpSpPr/>
          <p:nvPr/>
        </p:nvGrpSpPr>
        <p:grpSpPr>
          <a:xfrm>
            <a:off x="5534977" y="3273361"/>
            <a:ext cx="1350645" cy="224790"/>
            <a:chOff x="5534977" y="3273361"/>
            <a:chExt cx="1350645" cy="224790"/>
          </a:xfrm>
        </p:grpSpPr>
        <p:sp>
          <p:nvSpPr>
            <p:cNvPr id="12" name="object 12"/>
            <p:cNvSpPr/>
            <p:nvPr/>
          </p:nvSpPr>
          <p:spPr>
            <a:xfrm>
              <a:off x="6486906" y="3347465"/>
              <a:ext cx="398780" cy="76200"/>
            </a:xfrm>
            <a:custGeom>
              <a:avLst/>
              <a:gdLst/>
              <a:ahLst/>
              <a:cxnLst/>
              <a:rect l="l" t="t" r="r" b="b"/>
              <a:pathLst>
                <a:path w="398779" h="76200">
                  <a:moveTo>
                    <a:pt x="322072" y="0"/>
                  </a:moveTo>
                  <a:lnTo>
                    <a:pt x="322072" y="76200"/>
                  </a:lnTo>
                  <a:lnTo>
                    <a:pt x="379222" y="47625"/>
                  </a:lnTo>
                  <a:lnTo>
                    <a:pt x="334772" y="47625"/>
                  </a:lnTo>
                  <a:lnTo>
                    <a:pt x="334772" y="28575"/>
                  </a:lnTo>
                  <a:lnTo>
                    <a:pt x="379222" y="28575"/>
                  </a:lnTo>
                  <a:lnTo>
                    <a:pt x="322072" y="0"/>
                  </a:lnTo>
                  <a:close/>
                </a:path>
                <a:path w="398779" h="76200">
                  <a:moveTo>
                    <a:pt x="322072" y="28575"/>
                  </a:moveTo>
                  <a:lnTo>
                    <a:pt x="0" y="28575"/>
                  </a:lnTo>
                  <a:lnTo>
                    <a:pt x="0" y="47625"/>
                  </a:lnTo>
                  <a:lnTo>
                    <a:pt x="322072" y="47625"/>
                  </a:lnTo>
                  <a:lnTo>
                    <a:pt x="322072" y="28575"/>
                  </a:lnTo>
                  <a:close/>
                </a:path>
                <a:path w="398779" h="76200">
                  <a:moveTo>
                    <a:pt x="379222" y="28575"/>
                  </a:moveTo>
                  <a:lnTo>
                    <a:pt x="334772" y="28575"/>
                  </a:lnTo>
                  <a:lnTo>
                    <a:pt x="334772" y="47625"/>
                  </a:lnTo>
                  <a:lnTo>
                    <a:pt x="379222" y="47625"/>
                  </a:lnTo>
                  <a:lnTo>
                    <a:pt x="398272" y="38100"/>
                  </a:lnTo>
                  <a:lnTo>
                    <a:pt x="379222" y="28575"/>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5539740" y="3278123"/>
              <a:ext cx="946785" cy="215265"/>
            </a:xfrm>
            <a:custGeom>
              <a:avLst/>
              <a:gdLst/>
              <a:ahLst/>
              <a:cxnLst/>
              <a:rect l="l" t="t" r="r" b="b"/>
              <a:pathLst>
                <a:path w="946785" h="215264">
                  <a:moveTo>
                    <a:pt x="946403" y="0"/>
                  </a:moveTo>
                  <a:lnTo>
                    <a:pt x="0" y="0"/>
                  </a:lnTo>
                  <a:lnTo>
                    <a:pt x="0" y="214884"/>
                  </a:lnTo>
                  <a:lnTo>
                    <a:pt x="946403" y="214884"/>
                  </a:lnTo>
                  <a:lnTo>
                    <a:pt x="946403" y="0"/>
                  </a:lnTo>
                  <a:close/>
                </a:path>
              </a:pathLst>
            </a:custGeom>
            <a:solidFill>
              <a:srgbClr val="FFFFFF">
                <a:alpha val="8588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5539740" y="3278123"/>
              <a:ext cx="946785" cy="215265"/>
            </a:xfrm>
            <a:custGeom>
              <a:avLst/>
              <a:gdLst/>
              <a:ahLst/>
              <a:cxnLst/>
              <a:rect l="l" t="t" r="r" b="b"/>
              <a:pathLst>
                <a:path w="946785" h="215264">
                  <a:moveTo>
                    <a:pt x="0" y="214884"/>
                  </a:moveTo>
                  <a:lnTo>
                    <a:pt x="946403" y="214884"/>
                  </a:lnTo>
                  <a:lnTo>
                    <a:pt x="946403" y="0"/>
                  </a:lnTo>
                  <a:lnTo>
                    <a:pt x="0" y="0"/>
                  </a:lnTo>
                  <a:lnTo>
                    <a:pt x="0" y="214884"/>
                  </a:lnTo>
                  <a:close/>
                </a:path>
              </a:pathLst>
            </a:custGeom>
            <a:ln w="9524">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5539740" y="3278123"/>
            <a:ext cx="946785" cy="215265"/>
          </a:xfrm>
          <a:prstGeom prst="rect">
            <a:avLst/>
          </a:prstGeom>
        </p:spPr>
        <p:txBody>
          <a:bodyPr vert="horz" wrap="square" lIns="0" tIns="38735" rIns="0" bIns="0" rtlCol="0">
            <a:spAutoFit/>
          </a:bodyPr>
          <a:lstStyle/>
          <a:p>
            <a:pPr marL="194945" marR="0" lvl="0" indent="0" defTabSz="914400" eaLnBrk="1" fontAlgn="auto" latinLnBrk="0" hangingPunct="1">
              <a:lnSpc>
                <a:spcPct val="100000"/>
              </a:lnSpc>
              <a:spcBef>
                <a:spcPts val="305"/>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Calibri"/>
                <a:cs typeface="Calibri"/>
              </a:rPr>
              <a:t>Service</a:t>
            </a:r>
            <a:r>
              <a:rPr kumimoji="0" sz="800" b="0" i="0" u="none" strike="noStrike" kern="0" cap="none" spc="-4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Wires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6" name="object 16"/>
          <p:cNvGrpSpPr/>
          <p:nvPr/>
        </p:nvGrpSpPr>
        <p:grpSpPr>
          <a:xfrm>
            <a:off x="5534977" y="2232469"/>
            <a:ext cx="1471930" cy="347980"/>
            <a:chOff x="5534977" y="2232469"/>
            <a:chExt cx="1471930" cy="347980"/>
          </a:xfrm>
        </p:grpSpPr>
        <p:sp>
          <p:nvSpPr>
            <p:cNvPr id="17" name="object 17"/>
            <p:cNvSpPr/>
            <p:nvPr/>
          </p:nvSpPr>
          <p:spPr>
            <a:xfrm>
              <a:off x="6486906" y="2369058"/>
              <a:ext cx="520065" cy="76200"/>
            </a:xfrm>
            <a:custGeom>
              <a:avLst/>
              <a:gdLst/>
              <a:ahLst/>
              <a:cxnLst/>
              <a:rect l="l" t="t" r="r" b="b"/>
              <a:pathLst>
                <a:path w="520065" h="76200">
                  <a:moveTo>
                    <a:pt x="443484" y="0"/>
                  </a:moveTo>
                  <a:lnTo>
                    <a:pt x="443484" y="76200"/>
                  </a:lnTo>
                  <a:lnTo>
                    <a:pt x="500634" y="47625"/>
                  </a:lnTo>
                  <a:lnTo>
                    <a:pt x="456184" y="47625"/>
                  </a:lnTo>
                  <a:lnTo>
                    <a:pt x="456184" y="28575"/>
                  </a:lnTo>
                  <a:lnTo>
                    <a:pt x="500634" y="28575"/>
                  </a:lnTo>
                  <a:lnTo>
                    <a:pt x="443484" y="0"/>
                  </a:lnTo>
                  <a:close/>
                </a:path>
                <a:path w="520065" h="76200">
                  <a:moveTo>
                    <a:pt x="443484" y="28575"/>
                  </a:moveTo>
                  <a:lnTo>
                    <a:pt x="0" y="28575"/>
                  </a:lnTo>
                  <a:lnTo>
                    <a:pt x="0" y="47625"/>
                  </a:lnTo>
                  <a:lnTo>
                    <a:pt x="443484" y="47625"/>
                  </a:lnTo>
                  <a:lnTo>
                    <a:pt x="443484" y="28575"/>
                  </a:lnTo>
                  <a:close/>
                </a:path>
                <a:path w="520065" h="76200">
                  <a:moveTo>
                    <a:pt x="500634" y="28575"/>
                  </a:moveTo>
                  <a:lnTo>
                    <a:pt x="456184" y="28575"/>
                  </a:lnTo>
                  <a:lnTo>
                    <a:pt x="456184" y="47625"/>
                  </a:lnTo>
                  <a:lnTo>
                    <a:pt x="500634" y="47625"/>
                  </a:lnTo>
                  <a:lnTo>
                    <a:pt x="519684" y="38100"/>
                  </a:lnTo>
                  <a:lnTo>
                    <a:pt x="500634" y="28575"/>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5539740" y="2237232"/>
              <a:ext cx="946785" cy="338455"/>
            </a:xfrm>
            <a:custGeom>
              <a:avLst/>
              <a:gdLst/>
              <a:ahLst/>
              <a:cxnLst/>
              <a:rect l="l" t="t" r="r" b="b"/>
              <a:pathLst>
                <a:path w="946785" h="338455">
                  <a:moveTo>
                    <a:pt x="946403" y="0"/>
                  </a:moveTo>
                  <a:lnTo>
                    <a:pt x="0" y="0"/>
                  </a:lnTo>
                  <a:lnTo>
                    <a:pt x="0" y="338327"/>
                  </a:lnTo>
                  <a:lnTo>
                    <a:pt x="946403" y="338327"/>
                  </a:lnTo>
                  <a:lnTo>
                    <a:pt x="946403" y="0"/>
                  </a:lnTo>
                  <a:close/>
                </a:path>
              </a:pathLst>
            </a:custGeom>
            <a:solidFill>
              <a:srgbClr val="FFFFFF">
                <a:alpha val="8588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5539740" y="2237232"/>
              <a:ext cx="946785" cy="338455"/>
            </a:xfrm>
            <a:custGeom>
              <a:avLst/>
              <a:gdLst/>
              <a:ahLst/>
              <a:cxnLst/>
              <a:rect l="l" t="t" r="r" b="b"/>
              <a:pathLst>
                <a:path w="946785" h="338455">
                  <a:moveTo>
                    <a:pt x="0" y="338327"/>
                  </a:moveTo>
                  <a:lnTo>
                    <a:pt x="946403" y="338327"/>
                  </a:lnTo>
                  <a:lnTo>
                    <a:pt x="946403" y="0"/>
                  </a:lnTo>
                  <a:lnTo>
                    <a:pt x="0" y="0"/>
                  </a:lnTo>
                  <a:lnTo>
                    <a:pt x="0" y="338327"/>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5539740" y="2237232"/>
            <a:ext cx="946785" cy="338455"/>
          </a:xfrm>
          <a:prstGeom prst="rect">
            <a:avLst/>
          </a:prstGeom>
        </p:spPr>
        <p:txBody>
          <a:bodyPr vert="horz" wrap="square" lIns="0" tIns="39370" rIns="0" bIns="0" rtlCol="0">
            <a:spAutoFit/>
          </a:bodyPr>
          <a:lstStyle/>
          <a:p>
            <a:pPr marL="113030" marR="104775" lvl="0" indent="53340" defTabSz="914400" eaLnBrk="1" fontAlgn="auto" latinLnBrk="0" hangingPunct="1">
              <a:lnSpc>
                <a:spcPct val="100000"/>
              </a:lnSpc>
              <a:spcBef>
                <a:spcPts val="310"/>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Calibri"/>
                <a:cs typeface="Calibri"/>
              </a:rPr>
              <a:t>Higher</a:t>
            </a:r>
            <a:r>
              <a:rPr kumimoji="0" sz="800" b="0" i="0" u="none" strike="noStrike" kern="0" cap="none" spc="-3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Voltage</a:t>
            </a:r>
            <a:r>
              <a:rPr kumimoji="0" sz="800" b="0" i="0" u="none" strike="noStrike" kern="0" cap="none" spc="50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Distribution</a:t>
            </a:r>
            <a:r>
              <a:rPr kumimoji="0" sz="800" b="0" i="0" u="none" strike="noStrike" kern="0" cap="none" spc="6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Lines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grpSp>
        <p:nvGrpSpPr>
          <p:cNvPr id="21" name="object 21"/>
          <p:cNvGrpSpPr/>
          <p:nvPr/>
        </p:nvGrpSpPr>
        <p:grpSpPr>
          <a:xfrm>
            <a:off x="7454645" y="3239833"/>
            <a:ext cx="1139825" cy="224790"/>
            <a:chOff x="7454645" y="3239833"/>
            <a:chExt cx="1139825" cy="224790"/>
          </a:xfrm>
        </p:grpSpPr>
        <p:pic>
          <p:nvPicPr>
            <p:cNvPr id="22" name="object 22"/>
            <p:cNvPicPr/>
            <p:nvPr/>
          </p:nvPicPr>
          <p:blipFill>
            <a:blip r:embed="rId3" cstate="print"/>
            <a:stretch>
              <a:fillRect/>
            </a:stretch>
          </p:blipFill>
          <p:spPr>
            <a:xfrm>
              <a:off x="7454645" y="3306317"/>
              <a:ext cx="147700" cy="76200"/>
            </a:xfrm>
            <a:prstGeom prst="rect">
              <a:avLst/>
            </a:prstGeom>
          </p:spPr>
        </p:pic>
        <p:sp>
          <p:nvSpPr>
            <p:cNvPr id="23" name="object 23"/>
            <p:cNvSpPr/>
            <p:nvPr/>
          </p:nvSpPr>
          <p:spPr>
            <a:xfrm>
              <a:off x="7601711" y="3244595"/>
              <a:ext cx="988060" cy="215265"/>
            </a:xfrm>
            <a:custGeom>
              <a:avLst/>
              <a:gdLst/>
              <a:ahLst/>
              <a:cxnLst/>
              <a:rect l="l" t="t" r="r" b="b"/>
              <a:pathLst>
                <a:path w="988059" h="215264">
                  <a:moveTo>
                    <a:pt x="987551" y="0"/>
                  </a:moveTo>
                  <a:lnTo>
                    <a:pt x="0" y="0"/>
                  </a:lnTo>
                  <a:lnTo>
                    <a:pt x="0" y="214884"/>
                  </a:lnTo>
                  <a:lnTo>
                    <a:pt x="987551" y="214884"/>
                  </a:lnTo>
                  <a:lnTo>
                    <a:pt x="987551" y="0"/>
                  </a:lnTo>
                  <a:close/>
                </a:path>
              </a:pathLst>
            </a:custGeom>
            <a:solidFill>
              <a:srgbClr val="FFFFFF">
                <a:alpha val="8588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7601711" y="3244595"/>
              <a:ext cx="988060" cy="215265"/>
            </a:xfrm>
            <a:custGeom>
              <a:avLst/>
              <a:gdLst/>
              <a:ahLst/>
              <a:cxnLst/>
              <a:rect l="l" t="t" r="r" b="b"/>
              <a:pathLst>
                <a:path w="988059" h="215264">
                  <a:moveTo>
                    <a:pt x="0" y="214884"/>
                  </a:moveTo>
                  <a:lnTo>
                    <a:pt x="987551" y="214884"/>
                  </a:lnTo>
                  <a:lnTo>
                    <a:pt x="987551" y="0"/>
                  </a:lnTo>
                  <a:lnTo>
                    <a:pt x="0" y="0"/>
                  </a:lnTo>
                  <a:lnTo>
                    <a:pt x="0" y="214884"/>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7601711" y="3244595"/>
            <a:ext cx="988060" cy="215265"/>
          </a:xfrm>
          <a:prstGeom prst="rect">
            <a:avLst/>
          </a:prstGeom>
        </p:spPr>
        <p:txBody>
          <a:bodyPr vert="horz" wrap="square" lIns="0" tIns="39369" rIns="0" bIns="0" rtlCol="0">
            <a:spAutoFit/>
          </a:bodyPr>
          <a:lstStyle/>
          <a:p>
            <a:pPr marL="162560" marR="0" lvl="0" indent="0" defTabSz="914400" eaLnBrk="1" fontAlgn="auto" latinLnBrk="0" hangingPunct="1">
              <a:lnSpc>
                <a:spcPct val="100000"/>
              </a:lnSpc>
              <a:spcBef>
                <a:spcPts val="309"/>
              </a:spcBef>
              <a:spcAft>
                <a:spcPts val="0"/>
              </a:spcAft>
              <a:buClrTx/>
              <a:buSzTx/>
              <a:buFontTx/>
              <a:buNone/>
              <a:tabLst/>
              <a:defRPr/>
            </a:pPr>
            <a:r>
              <a:rPr kumimoji="0" sz="800" b="0" i="0" u="none" strike="noStrike" kern="0" cap="none" spc="0" normalizeH="0" baseline="0" noProof="0" dirty="0">
                <a:ln>
                  <a:noFill/>
                </a:ln>
                <a:solidFill>
                  <a:sysClr val="windowText" lastClr="000000"/>
                </a:solidFill>
                <a:effectLst/>
                <a:uLnTx/>
                <a:uFillTx/>
                <a:latin typeface="Calibri"/>
                <a:cs typeface="Calibri"/>
              </a:rPr>
              <a:t>Secondary</a:t>
            </a:r>
            <a:r>
              <a:rPr kumimoji="0" sz="800" b="0" i="0" u="none" strike="noStrike" kern="0" cap="none" spc="-40" normalizeH="0" baseline="0" noProof="0" dirty="0">
                <a:ln>
                  <a:noFill/>
                </a:ln>
                <a:solidFill>
                  <a:sysClr val="windowText" lastClr="000000"/>
                </a:solidFill>
                <a:effectLst/>
                <a:uLnTx/>
                <a:uFillTx/>
                <a:latin typeface="Calibri"/>
                <a:cs typeface="Calibri"/>
              </a:rPr>
              <a:t> </a:t>
            </a:r>
            <a:r>
              <a:rPr kumimoji="0" sz="800" b="0" i="0" u="none" strike="noStrike" kern="0" cap="none" spc="-10" normalizeH="0" baseline="0" noProof="0" dirty="0">
                <a:ln>
                  <a:noFill/>
                </a:ln>
                <a:solidFill>
                  <a:sysClr val="windowText" lastClr="000000"/>
                </a:solidFill>
                <a:effectLst/>
                <a:uLnTx/>
                <a:uFillTx/>
                <a:latin typeface="Calibri"/>
                <a:cs typeface="Calibri"/>
              </a:rPr>
              <a:t>Lines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grpSp>
        <p:nvGrpSpPr>
          <p:cNvPr id="26" name="object 26"/>
          <p:cNvGrpSpPr/>
          <p:nvPr/>
        </p:nvGrpSpPr>
        <p:grpSpPr>
          <a:xfrm>
            <a:off x="7596949" y="3494341"/>
            <a:ext cx="997585" cy="420370"/>
            <a:chOff x="7596949" y="3494341"/>
            <a:chExt cx="997585" cy="420370"/>
          </a:xfrm>
        </p:grpSpPr>
        <p:pic>
          <p:nvPicPr>
            <p:cNvPr id="27" name="object 27"/>
            <p:cNvPicPr/>
            <p:nvPr/>
          </p:nvPicPr>
          <p:blipFill>
            <a:blip r:embed="rId4" cstate="print"/>
            <a:stretch>
              <a:fillRect/>
            </a:stretch>
          </p:blipFill>
          <p:spPr>
            <a:xfrm>
              <a:off x="7648193" y="3707129"/>
              <a:ext cx="76200" cy="207009"/>
            </a:xfrm>
            <a:prstGeom prst="rect">
              <a:avLst/>
            </a:prstGeom>
          </p:spPr>
        </p:pic>
        <p:sp>
          <p:nvSpPr>
            <p:cNvPr id="28" name="object 28"/>
            <p:cNvSpPr/>
            <p:nvPr/>
          </p:nvSpPr>
          <p:spPr>
            <a:xfrm>
              <a:off x="7601711" y="3499103"/>
              <a:ext cx="988060" cy="216535"/>
            </a:xfrm>
            <a:custGeom>
              <a:avLst/>
              <a:gdLst/>
              <a:ahLst/>
              <a:cxnLst/>
              <a:rect l="l" t="t" r="r" b="b"/>
              <a:pathLst>
                <a:path w="988059" h="216535">
                  <a:moveTo>
                    <a:pt x="987551" y="0"/>
                  </a:moveTo>
                  <a:lnTo>
                    <a:pt x="0" y="0"/>
                  </a:lnTo>
                  <a:lnTo>
                    <a:pt x="0" y="216408"/>
                  </a:lnTo>
                  <a:lnTo>
                    <a:pt x="987551" y="216408"/>
                  </a:lnTo>
                  <a:lnTo>
                    <a:pt x="987551" y="0"/>
                  </a:lnTo>
                  <a:close/>
                </a:path>
              </a:pathLst>
            </a:custGeom>
            <a:solidFill>
              <a:srgbClr val="FFFFFF">
                <a:alpha val="8588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7601711" y="3499103"/>
              <a:ext cx="988060" cy="216535"/>
            </a:xfrm>
            <a:custGeom>
              <a:avLst/>
              <a:gdLst/>
              <a:ahLst/>
              <a:cxnLst/>
              <a:rect l="l" t="t" r="r" b="b"/>
              <a:pathLst>
                <a:path w="988059" h="216535">
                  <a:moveTo>
                    <a:pt x="0" y="216408"/>
                  </a:moveTo>
                  <a:lnTo>
                    <a:pt x="987551" y="216408"/>
                  </a:lnTo>
                  <a:lnTo>
                    <a:pt x="987551" y="0"/>
                  </a:lnTo>
                  <a:lnTo>
                    <a:pt x="0" y="0"/>
                  </a:lnTo>
                  <a:lnTo>
                    <a:pt x="0" y="216408"/>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p:nvPr/>
        </p:nvSpPr>
        <p:spPr>
          <a:xfrm>
            <a:off x="1321308" y="3585971"/>
            <a:ext cx="3707765" cy="0"/>
          </a:xfrm>
          <a:custGeom>
            <a:avLst/>
            <a:gdLst/>
            <a:ahLst/>
            <a:cxnLst/>
            <a:rect l="l" t="t" r="r" b="b"/>
            <a:pathLst>
              <a:path w="3707765">
                <a:moveTo>
                  <a:pt x="0" y="0"/>
                </a:moveTo>
                <a:lnTo>
                  <a:pt x="3707511" y="0"/>
                </a:lnTo>
              </a:path>
            </a:pathLst>
          </a:custGeom>
          <a:ln w="15875">
            <a:solidFill>
              <a:srgbClr val="00A7C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1321308" y="5460491"/>
            <a:ext cx="3707765" cy="0"/>
          </a:xfrm>
          <a:custGeom>
            <a:avLst/>
            <a:gdLst/>
            <a:ahLst/>
            <a:cxnLst/>
            <a:rect l="l" t="t" r="r" b="b"/>
            <a:pathLst>
              <a:path w="3707765">
                <a:moveTo>
                  <a:pt x="0" y="0"/>
                </a:moveTo>
                <a:lnTo>
                  <a:pt x="3707511" y="0"/>
                </a:lnTo>
              </a:path>
            </a:pathLst>
          </a:custGeom>
          <a:ln w="15875">
            <a:solidFill>
              <a:srgbClr val="00A7C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txBox="1"/>
          <p:nvPr/>
        </p:nvSpPr>
        <p:spPr>
          <a:xfrm>
            <a:off x="7601711" y="3499103"/>
            <a:ext cx="988060" cy="216535"/>
          </a:xfrm>
          <a:prstGeom prst="rect">
            <a:avLst/>
          </a:prstGeom>
        </p:spPr>
        <p:txBody>
          <a:bodyPr vert="horz" wrap="square" lIns="0" tIns="40005" rIns="0" bIns="0" rtlCol="0">
            <a:spAutoFit/>
          </a:bodyPr>
          <a:lstStyle/>
          <a:p>
            <a:pPr marL="85090" marR="0" lvl="0" indent="0" defTabSz="914400" eaLnBrk="1" fontAlgn="auto" latinLnBrk="0" hangingPunct="1">
              <a:lnSpc>
                <a:spcPct val="100000"/>
              </a:lnSpc>
              <a:spcBef>
                <a:spcPts val="315"/>
              </a:spcBef>
              <a:spcAft>
                <a:spcPts val="0"/>
              </a:spcAft>
              <a:buClrTx/>
              <a:buSzTx/>
              <a:buFontTx/>
              <a:buNone/>
              <a:tabLst/>
              <a:defRPr/>
            </a:pPr>
            <a:r>
              <a:rPr kumimoji="0" sz="800" b="0" i="0" u="none" strike="noStrike" kern="0" cap="none" spc="-10" normalizeH="0" baseline="0" noProof="0" dirty="0">
                <a:ln>
                  <a:noFill/>
                </a:ln>
                <a:solidFill>
                  <a:sysClr val="windowText" lastClr="000000"/>
                </a:solidFill>
                <a:effectLst/>
                <a:uLnTx/>
                <a:uFillTx/>
                <a:latin typeface="Calibri"/>
                <a:cs typeface="Calibri"/>
              </a:rPr>
              <a:t>Telecommunication</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pic>
        <p:nvPicPr>
          <p:cNvPr id="33" name="object 33"/>
          <p:cNvPicPr/>
          <p:nvPr/>
        </p:nvPicPr>
        <p:blipFill>
          <a:blip r:embed="rId5" cstate="print"/>
          <a:stretch>
            <a:fillRect/>
          </a:stretch>
        </p:blipFill>
        <p:spPr>
          <a:xfrm>
            <a:off x="8844215" y="1287111"/>
            <a:ext cx="3148521" cy="4774602"/>
          </a:xfrm>
          <a:prstGeom prst="rect">
            <a:avLst/>
          </a:prstGeom>
        </p:spPr>
      </p:pic>
      <p:sp>
        <p:nvSpPr>
          <p:cNvPr id="34" name="object 34"/>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51</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35" name="object 35"/>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320800" y="1047241"/>
          <a:ext cx="5736590" cy="5432425"/>
        </p:xfrm>
        <a:graphic>
          <a:graphicData uri="http://schemas.openxmlformats.org/drawingml/2006/table">
            <a:tbl>
              <a:tblPr firstRow="1" bandRow="1">
                <a:tableStyleId>{2D5ABB26-0587-4C30-8999-92F81FD0307C}</a:tableStyleId>
              </a:tblPr>
              <a:tblGrid>
                <a:gridCol w="2073275">
                  <a:extLst>
                    <a:ext uri="{9D8B030D-6E8A-4147-A177-3AD203B41FA5}">
                      <a16:colId xmlns:a16="http://schemas.microsoft.com/office/drawing/2014/main" val="20000"/>
                    </a:ext>
                  </a:extLst>
                </a:gridCol>
                <a:gridCol w="1779270">
                  <a:extLst>
                    <a:ext uri="{9D8B030D-6E8A-4147-A177-3AD203B41FA5}">
                      <a16:colId xmlns:a16="http://schemas.microsoft.com/office/drawing/2014/main" val="20001"/>
                    </a:ext>
                  </a:extLst>
                </a:gridCol>
                <a:gridCol w="1884045">
                  <a:extLst>
                    <a:ext uri="{9D8B030D-6E8A-4147-A177-3AD203B41FA5}">
                      <a16:colId xmlns:a16="http://schemas.microsoft.com/office/drawing/2014/main" val="20002"/>
                    </a:ext>
                  </a:extLst>
                </a:gridCol>
              </a:tblGrid>
              <a:tr h="457200">
                <a:tc>
                  <a:txBody>
                    <a:bodyPr/>
                    <a:lstStyle/>
                    <a:p>
                      <a:pPr algn="ctr">
                        <a:lnSpc>
                          <a:spcPct val="100000"/>
                        </a:lnSpc>
                        <a:spcBef>
                          <a:spcPts val="600"/>
                        </a:spcBef>
                      </a:pPr>
                      <a:r>
                        <a:rPr sz="1800" b="1" spc="-10" dirty="0">
                          <a:solidFill>
                            <a:srgbClr val="FFFFFF"/>
                          </a:solidFill>
                          <a:latin typeface="Calibri"/>
                          <a:cs typeface="Calibri"/>
                        </a:rPr>
                        <a:t>Stakeholders</a:t>
                      </a:r>
                      <a:endParaRPr sz="1800">
                        <a:latin typeface="Calibri"/>
                        <a:cs typeface="Calibri"/>
                      </a:endParaRPr>
                    </a:p>
                  </a:txBody>
                  <a:tcPr marL="0" marR="0" marT="76200" marB="0">
                    <a:lnR w="38100">
                      <a:solidFill>
                        <a:srgbClr val="FFFFFF"/>
                      </a:solidFill>
                      <a:prstDash val="solid"/>
                    </a:lnR>
                    <a:lnB w="38100">
                      <a:solidFill>
                        <a:srgbClr val="FFFFFF"/>
                      </a:solidFill>
                      <a:prstDash val="solid"/>
                    </a:lnB>
                    <a:solidFill>
                      <a:srgbClr val="4AACC5"/>
                    </a:solidFill>
                  </a:tcPr>
                </a:tc>
                <a:tc gridSpan="2">
                  <a:txBody>
                    <a:bodyPr/>
                    <a:lstStyle/>
                    <a:p>
                      <a:pPr marL="939800">
                        <a:lnSpc>
                          <a:spcPct val="100000"/>
                        </a:lnSpc>
                        <a:spcBef>
                          <a:spcPts val="600"/>
                        </a:spcBef>
                      </a:pPr>
                      <a:r>
                        <a:rPr sz="1800" b="1" dirty="0">
                          <a:solidFill>
                            <a:srgbClr val="FFFFFF"/>
                          </a:solidFill>
                          <a:latin typeface="Calibri"/>
                          <a:cs typeface="Calibri"/>
                        </a:rPr>
                        <a:t>Outreach</a:t>
                      </a:r>
                      <a:r>
                        <a:rPr sz="1800" b="1" spc="-65" dirty="0">
                          <a:solidFill>
                            <a:srgbClr val="FFFFFF"/>
                          </a:solidFill>
                          <a:latin typeface="Calibri"/>
                          <a:cs typeface="Calibri"/>
                        </a:rPr>
                        <a:t> </a:t>
                      </a:r>
                      <a:r>
                        <a:rPr sz="1800" b="1" spc="-10" dirty="0">
                          <a:solidFill>
                            <a:srgbClr val="FFFFFF"/>
                          </a:solidFill>
                          <a:latin typeface="Calibri"/>
                          <a:cs typeface="Calibri"/>
                        </a:rPr>
                        <a:t>Methods</a:t>
                      </a:r>
                      <a:endParaRPr sz="1800">
                        <a:latin typeface="Calibri"/>
                        <a:cs typeface="Calibri"/>
                      </a:endParaRPr>
                    </a:p>
                  </a:txBody>
                  <a:tcPr marL="0" marR="0" marT="76200" marB="0">
                    <a:lnL w="38100">
                      <a:solidFill>
                        <a:srgbClr val="FFFFFF"/>
                      </a:solidFill>
                      <a:prstDash val="solid"/>
                    </a:lnL>
                    <a:lnB w="38100">
                      <a:solidFill>
                        <a:srgbClr val="FFFFFF"/>
                      </a:solidFill>
                      <a:prstDash val="solid"/>
                    </a:lnB>
                    <a:solidFill>
                      <a:srgbClr val="1F487C"/>
                    </a:solidFill>
                  </a:tcPr>
                </a:tc>
                <a:tc hMerge="1">
                  <a:txBody>
                    <a:bodyPr/>
                    <a:lstStyle/>
                    <a:p>
                      <a:endParaRPr/>
                    </a:p>
                  </a:txBody>
                  <a:tcPr marL="0" marR="0" marT="0" marB="0"/>
                </a:tc>
                <a:extLst>
                  <a:ext uri="{0D108BD9-81ED-4DB2-BD59-A6C34878D82A}">
                    <a16:rowId xmlns:a16="http://schemas.microsoft.com/office/drawing/2014/main" val="10000"/>
                  </a:ext>
                </a:extLst>
              </a:tr>
              <a:tr h="1233170">
                <a:tc>
                  <a:txBody>
                    <a:bodyPr/>
                    <a:lstStyle/>
                    <a:p>
                      <a:pPr>
                        <a:lnSpc>
                          <a:spcPct val="100000"/>
                        </a:lnSpc>
                      </a:pPr>
                      <a:endParaRPr sz="1400">
                        <a:latin typeface="Times New Roman"/>
                        <a:cs typeface="Times New Roman"/>
                      </a:endParaRPr>
                    </a:p>
                    <a:p>
                      <a:pPr>
                        <a:lnSpc>
                          <a:spcPct val="100000"/>
                        </a:lnSpc>
                        <a:spcBef>
                          <a:spcPts val="15"/>
                        </a:spcBef>
                      </a:pPr>
                      <a:endParaRPr sz="2000">
                        <a:latin typeface="Times New Roman"/>
                        <a:cs typeface="Times New Roman"/>
                      </a:endParaRPr>
                    </a:p>
                    <a:p>
                      <a:pPr algn="ctr">
                        <a:lnSpc>
                          <a:spcPct val="100000"/>
                        </a:lnSpc>
                      </a:pPr>
                      <a:r>
                        <a:rPr sz="1400" b="1" spc="-10" dirty="0">
                          <a:latin typeface="Calibri"/>
                          <a:cs typeface="Calibri"/>
                        </a:rPr>
                        <a:t>Customers</a:t>
                      </a:r>
                      <a:endParaRPr sz="1400">
                        <a:latin typeface="Calibri"/>
                        <a:cs typeface="Calibri"/>
                      </a:endParaRPr>
                    </a:p>
                  </a:txBody>
                  <a:tcPr marL="0" marR="0" marT="0" marB="0">
                    <a:lnR w="38100">
                      <a:solidFill>
                        <a:srgbClr val="FFFFFF"/>
                      </a:solidFill>
                      <a:prstDash val="solid"/>
                    </a:lnR>
                    <a:lnT w="38100">
                      <a:solidFill>
                        <a:srgbClr val="FFFFFF"/>
                      </a:solidFill>
                      <a:prstDash val="solid"/>
                    </a:lnT>
                    <a:lnB w="38100">
                      <a:solidFill>
                        <a:srgbClr val="FFFFFF"/>
                      </a:solidFill>
                      <a:prstDash val="solid"/>
                    </a:lnB>
                    <a:solidFill>
                      <a:srgbClr val="4AACC5">
                        <a:alpha val="19999"/>
                      </a:srgbClr>
                    </a:solidFill>
                  </a:tcPr>
                </a:tc>
                <a:tc>
                  <a:txBody>
                    <a:bodyPr/>
                    <a:lstStyle/>
                    <a:p>
                      <a:pPr marL="560705" indent="-287020">
                        <a:lnSpc>
                          <a:spcPct val="100000"/>
                        </a:lnSpc>
                        <a:spcBef>
                          <a:spcPts val="1185"/>
                        </a:spcBef>
                        <a:buFont typeface="Arial"/>
                        <a:buChar char="•"/>
                        <a:tabLst>
                          <a:tab pos="560705" algn="l"/>
                          <a:tab pos="561340" algn="l"/>
                        </a:tabLst>
                      </a:pPr>
                      <a:r>
                        <a:rPr sz="1200" dirty="0">
                          <a:latin typeface="Calibri"/>
                          <a:cs typeface="Calibri"/>
                        </a:rPr>
                        <a:t>CWSP</a:t>
                      </a:r>
                      <a:r>
                        <a:rPr sz="1200" spc="-10" dirty="0">
                          <a:latin typeface="Calibri"/>
                          <a:cs typeface="Calibri"/>
                        </a:rPr>
                        <a:t> Webinars</a:t>
                      </a:r>
                      <a:endParaRPr sz="1200">
                        <a:latin typeface="Calibri"/>
                        <a:cs typeface="Calibri"/>
                      </a:endParaRPr>
                    </a:p>
                    <a:p>
                      <a:pPr marL="560705" indent="-287020">
                        <a:lnSpc>
                          <a:spcPct val="100000"/>
                        </a:lnSpc>
                        <a:buFont typeface="Arial"/>
                        <a:buChar char="•"/>
                        <a:tabLst>
                          <a:tab pos="560705" algn="l"/>
                          <a:tab pos="561340" algn="l"/>
                        </a:tabLst>
                      </a:pPr>
                      <a:r>
                        <a:rPr sz="1200" spc="-10" dirty="0">
                          <a:latin typeface="Calibri"/>
                          <a:cs typeface="Calibri"/>
                        </a:rPr>
                        <a:t>Website</a:t>
                      </a:r>
                      <a:r>
                        <a:rPr sz="1200" spc="-15" dirty="0">
                          <a:latin typeface="Calibri"/>
                          <a:cs typeface="Calibri"/>
                        </a:rPr>
                        <a:t> </a:t>
                      </a:r>
                      <a:r>
                        <a:rPr sz="1200" spc="-10" dirty="0">
                          <a:latin typeface="Calibri"/>
                          <a:cs typeface="Calibri"/>
                        </a:rPr>
                        <a:t>Updates</a:t>
                      </a:r>
                      <a:endParaRPr sz="1200">
                        <a:latin typeface="Calibri"/>
                        <a:cs typeface="Calibri"/>
                      </a:endParaRPr>
                    </a:p>
                    <a:p>
                      <a:pPr marL="560705" indent="-287020">
                        <a:lnSpc>
                          <a:spcPct val="100000"/>
                        </a:lnSpc>
                        <a:buFont typeface="Arial"/>
                        <a:buChar char="•"/>
                        <a:tabLst>
                          <a:tab pos="560705" algn="l"/>
                          <a:tab pos="561340" algn="l"/>
                        </a:tabLst>
                      </a:pPr>
                      <a:r>
                        <a:rPr sz="1200" spc="-20" dirty="0">
                          <a:latin typeface="Calibri"/>
                          <a:cs typeface="Calibri"/>
                        </a:rPr>
                        <a:t>Media</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Call</a:t>
                      </a:r>
                      <a:r>
                        <a:rPr sz="1200" spc="-15" dirty="0">
                          <a:latin typeface="Calibri"/>
                          <a:cs typeface="Calibri"/>
                        </a:rPr>
                        <a:t> </a:t>
                      </a:r>
                      <a:r>
                        <a:rPr sz="1200" spc="-10" dirty="0">
                          <a:latin typeface="Calibri"/>
                          <a:cs typeface="Calibri"/>
                        </a:rPr>
                        <a:t>Center/Email</a:t>
                      </a:r>
                      <a:endParaRPr sz="1200">
                        <a:latin typeface="Calibri"/>
                        <a:cs typeface="Calibri"/>
                      </a:endParaRPr>
                    </a:p>
                    <a:p>
                      <a:pPr marL="560705">
                        <a:lnSpc>
                          <a:spcPct val="100000"/>
                        </a:lnSpc>
                      </a:pPr>
                      <a:r>
                        <a:rPr sz="1200" spc="-10" dirty="0">
                          <a:latin typeface="Calibri"/>
                          <a:cs typeface="Calibri"/>
                        </a:rPr>
                        <a:t>Correspondence</a:t>
                      </a:r>
                      <a:endParaRPr sz="1200">
                        <a:latin typeface="Calibri"/>
                        <a:cs typeface="Calibri"/>
                      </a:endParaRPr>
                    </a:p>
                  </a:txBody>
                  <a:tcPr marL="0" marR="0" marT="150495" marB="0">
                    <a:lnL w="38100">
                      <a:solidFill>
                        <a:srgbClr val="FFFFFF"/>
                      </a:solidFill>
                      <a:prstDash val="solid"/>
                    </a:lnL>
                    <a:lnT w="38100">
                      <a:solidFill>
                        <a:srgbClr val="FFFFFF"/>
                      </a:solidFill>
                      <a:prstDash val="solid"/>
                    </a:lnT>
                    <a:lnB w="38100">
                      <a:solidFill>
                        <a:srgbClr val="FFFFFF"/>
                      </a:solidFill>
                      <a:prstDash val="solid"/>
                    </a:lnB>
                    <a:solidFill>
                      <a:srgbClr val="1F487C">
                        <a:alpha val="10195"/>
                      </a:srgbClr>
                    </a:solidFill>
                  </a:tcPr>
                </a:tc>
                <a:tc>
                  <a:txBody>
                    <a:bodyPr/>
                    <a:lstStyle/>
                    <a:p>
                      <a:pPr>
                        <a:lnSpc>
                          <a:spcPct val="100000"/>
                        </a:lnSpc>
                        <a:spcBef>
                          <a:spcPts val="35"/>
                        </a:spcBef>
                      </a:pPr>
                      <a:endParaRPr sz="1000">
                        <a:latin typeface="Times New Roman"/>
                        <a:cs typeface="Times New Roman"/>
                      </a:endParaRPr>
                    </a:p>
                    <a:p>
                      <a:pPr marL="430530" marR="180975" indent="-287020">
                        <a:lnSpc>
                          <a:spcPct val="100000"/>
                        </a:lnSpc>
                        <a:buFont typeface="Arial"/>
                        <a:buChar char="•"/>
                        <a:tabLst>
                          <a:tab pos="430530" algn="l"/>
                          <a:tab pos="431165" algn="l"/>
                        </a:tabLst>
                      </a:pPr>
                      <a:r>
                        <a:rPr sz="1200" spc="-10" dirty="0">
                          <a:latin typeface="Calibri"/>
                          <a:cs typeface="Calibri"/>
                        </a:rPr>
                        <a:t>Construction </a:t>
                      </a:r>
                      <a:r>
                        <a:rPr sz="1200" dirty="0">
                          <a:latin typeface="Calibri"/>
                          <a:cs typeface="Calibri"/>
                        </a:rPr>
                        <a:t>Outreach</a:t>
                      </a:r>
                      <a:r>
                        <a:rPr sz="1200" spc="-40" dirty="0">
                          <a:latin typeface="Calibri"/>
                          <a:cs typeface="Calibri"/>
                        </a:rPr>
                        <a:t> </a:t>
                      </a:r>
                      <a:r>
                        <a:rPr sz="1200" spc="-10" dirty="0">
                          <a:latin typeface="Calibri"/>
                          <a:cs typeface="Calibri"/>
                        </a:rPr>
                        <a:t>(Phone </a:t>
                      </a:r>
                      <a:r>
                        <a:rPr sz="1200" dirty="0">
                          <a:latin typeface="Calibri"/>
                          <a:cs typeface="Calibri"/>
                        </a:rPr>
                        <a:t>Calls,</a:t>
                      </a:r>
                      <a:r>
                        <a:rPr sz="1200" spc="10" dirty="0">
                          <a:latin typeface="Calibri"/>
                          <a:cs typeface="Calibri"/>
                        </a:rPr>
                        <a:t> </a:t>
                      </a:r>
                      <a:r>
                        <a:rPr sz="1200" spc="-10" dirty="0">
                          <a:latin typeface="Calibri"/>
                          <a:cs typeface="Calibri"/>
                        </a:rPr>
                        <a:t>Letters,</a:t>
                      </a:r>
                      <a:r>
                        <a:rPr sz="1200" spc="5" dirty="0">
                          <a:latin typeface="Calibri"/>
                          <a:cs typeface="Calibri"/>
                        </a:rPr>
                        <a:t> </a:t>
                      </a:r>
                      <a:r>
                        <a:rPr sz="1200" dirty="0">
                          <a:latin typeface="Calibri"/>
                          <a:cs typeface="Calibri"/>
                        </a:rPr>
                        <a:t>1-on-</a:t>
                      </a:r>
                      <a:r>
                        <a:rPr sz="1200" spc="-50" dirty="0">
                          <a:latin typeface="Calibri"/>
                          <a:cs typeface="Calibri"/>
                        </a:rPr>
                        <a:t>1 </a:t>
                      </a:r>
                      <a:r>
                        <a:rPr sz="1200" spc="-10" dirty="0">
                          <a:latin typeface="Calibri"/>
                          <a:cs typeface="Calibri"/>
                        </a:rPr>
                        <a:t>Meetings)</a:t>
                      </a:r>
                      <a:endParaRPr sz="1200">
                        <a:latin typeface="Calibri"/>
                        <a:cs typeface="Calibri"/>
                      </a:endParaRPr>
                    </a:p>
                  </a:txBody>
                  <a:tcPr marL="0" marR="0" marT="4445" marB="0">
                    <a:lnT w="38100">
                      <a:solidFill>
                        <a:srgbClr val="FFFFFF"/>
                      </a:solidFill>
                      <a:prstDash val="solid"/>
                    </a:lnT>
                    <a:lnB w="38100">
                      <a:solidFill>
                        <a:srgbClr val="FFFFFF"/>
                      </a:solidFill>
                      <a:prstDash val="solid"/>
                    </a:lnB>
                    <a:solidFill>
                      <a:srgbClr val="1F487C">
                        <a:alpha val="10195"/>
                      </a:srgbClr>
                    </a:solidFill>
                  </a:tcPr>
                </a:tc>
                <a:extLst>
                  <a:ext uri="{0D108BD9-81ED-4DB2-BD59-A6C34878D82A}">
                    <a16:rowId xmlns:a16="http://schemas.microsoft.com/office/drawing/2014/main" val="10001"/>
                  </a:ext>
                </a:extLst>
              </a:tr>
              <a:tr h="1598930">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40"/>
                        </a:spcBef>
                      </a:pPr>
                      <a:endParaRPr sz="1100">
                        <a:latin typeface="Times New Roman"/>
                        <a:cs typeface="Times New Roman"/>
                      </a:endParaRPr>
                    </a:p>
                    <a:p>
                      <a:pPr algn="ctr">
                        <a:lnSpc>
                          <a:spcPct val="100000"/>
                        </a:lnSpc>
                        <a:spcBef>
                          <a:spcPts val="5"/>
                        </a:spcBef>
                      </a:pPr>
                      <a:r>
                        <a:rPr sz="1400" b="1" dirty="0">
                          <a:latin typeface="Calibri"/>
                          <a:cs typeface="Calibri"/>
                        </a:rPr>
                        <a:t>Local</a:t>
                      </a:r>
                      <a:r>
                        <a:rPr sz="1400" b="1" spc="-35" dirty="0">
                          <a:latin typeface="Calibri"/>
                          <a:cs typeface="Calibri"/>
                        </a:rPr>
                        <a:t> </a:t>
                      </a:r>
                      <a:r>
                        <a:rPr sz="1400" b="1" spc="-10" dirty="0">
                          <a:latin typeface="Calibri"/>
                          <a:cs typeface="Calibri"/>
                        </a:rPr>
                        <a:t>Agencies</a:t>
                      </a:r>
                      <a:endParaRPr sz="1400">
                        <a:latin typeface="Calibri"/>
                        <a:cs typeface="Calibri"/>
                      </a:endParaRPr>
                    </a:p>
                    <a:p>
                      <a:pPr algn="ctr">
                        <a:lnSpc>
                          <a:spcPct val="100000"/>
                        </a:lnSpc>
                      </a:pPr>
                      <a:r>
                        <a:rPr sz="1400" spc="-10" dirty="0">
                          <a:latin typeface="Calibri"/>
                          <a:cs typeface="Calibri"/>
                        </a:rPr>
                        <a:t>(Cities/Counties/Tribes)</a:t>
                      </a:r>
                      <a:endParaRPr sz="1400">
                        <a:latin typeface="Calibri"/>
                        <a:cs typeface="Calibri"/>
                      </a:endParaRPr>
                    </a:p>
                  </a:txBody>
                  <a:tcPr marL="0" marR="0" marT="0" marB="0">
                    <a:lnR w="38100">
                      <a:solidFill>
                        <a:srgbClr val="FFFFFF"/>
                      </a:solidFill>
                      <a:prstDash val="solid"/>
                    </a:lnR>
                    <a:lnT w="38100">
                      <a:solidFill>
                        <a:srgbClr val="FFFFFF"/>
                      </a:solidFill>
                      <a:prstDash val="solid"/>
                    </a:lnT>
                    <a:lnB w="38100">
                      <a:solidFill>
                        <a:srgbClr val="FFFFFF"/>
                      </a:solidFill>
                      <a:prstDash val="solid"/>
                    </a:lnB>
                    <a:solidFill>
                      <a:srgbClr val="4AACC5">
                        <a:alpha val="19999"/>
                      </a:srgbClr>
                    </a:solidFill>
                  </a:tcPr>
                </a:tc>
                <a:tc>
                  <a:txBody>
                    <a:bodyPr/>
                    <a:lstStyle/>
                    <a:p>
                      <a:pPr>
                        <a:lnSpc>
                          <a:spcPct val="100000"/>
                        </a:lnSpc>
                        <a:spcBef>
                          <a:spcPts val="35"/>
                        </a:spcBef>
                      </a:pPr>
                      <a:endParaRPr sz="1000">
                        <a:latin typeface="Times New Roman"/>
                        <a:cs typeface="Times New Roman"/>
                      </a:endParaRPr>
                    </a:p>
                    <a:p>
                      <a:pPr marL="560705" marR="359410" indent="-287020">
                        <a:lnSpc>
                          <a:spcPct val="100000"/>
                        </a:lnSpc>
                        <a:spcBef>
                          <a:spcPts val="5"/>
                        </a:spcBef>
                        <a:buFont typeface="Arial"/>
                        <a:buChar char="•"/>
                        <a:tabLst>
                          <a:tab pos="560705" algn="l"/>
                          <a:tab pos="561340" algn="l"/>
                        </a:tabLst>
                      </a:pPr>
                      <a:r>
                        <a:rPr sz="1200" spc="-10" dirty="0">
                          <a:latin typeface="Calibri"/>
                          <a:cs typeface="Calibri"/>
                        </a:rPr>
                        <a:t>Public Presentations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1-on-1</a:t>
                      </a:r>
                      <a:r>
                        <a:rPr sz="1200" spc="-25" dirty="0">
                          <a:latin typeface="Calibri"/>
                          <a:cs typeface="Calibri"/>
                        </a:rPr>
                        <a:t> </a:t>
                      </a:r>
                      <a:r>
                        <a:rPr sz="1200" spc="-10" dirty="0">
                          <a:latin typeface="Calibri"/>
                          <a:cs typeface="Calibri"/>
                        </a:rPr>
                        <a:t>Meetings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Site</a:t>
                      </a:r>
                      <a:r>
                        <a:rPr sz="1200" spc="-25" dirty="0">
                          <a:latin typeface="Calibri"/>
                          <a:cs typeface="Calibri"/>
                        </a:rPr>
                        <a:t> </a:t>
                      </a:r>
                      <a:r>
                        <a:rPr sz="1200" spc="-10" dirty="0">
                          <a:latin typeface="Calibri"/>
                          <a:cs typeface="Calibri"/>
                        </a:rPr>
                        <a:t>Visits</a:t>
                      </a:r>
                      <a:endParaRPr sz="1200">
                        <a:latin typeface="Calibri"/>
                        <a:cs typeface="Calibri"/>
                      </a:endParaRPr>
                    </a:p>
                    <a:p>
                      <a:pPr marL="560705" marR="195580" indent="-287020">
                        <a:lnSpc>
                          <a:spcPct val="100000"/>
                        </a:lnSpc>
                        <a:buFont typeface="Arial"/>
                        <a:buChar char="•"/>
                        <a:tabLst>
                          <a:tab pos="560705" algn="l"/>
                          <a:tab pos="561340" algn="l"/>
                        </a:tabLst>
                      </a:pPr>
                      <a:r>
                        <a:rPr sz="1200" spc="-10" dirty="0">
                          <a:latin typeface="Calibri"/>
                          <a:cs typeface="Calibri"/>
                        </a:rPr>
                        <a:t>Undergrounding </a:t>
                      </a:r>
                      <a:r>
                        <a:rPr sz="1200" dirty="0">
                          <a:latin typeface="Calibri"/>
                          <a:cs typeface="Calibri"/>
                        </a:rPr>
                        <a:t>Advisory</a:t>
                      </a:r>
                      <a:r>
                        <a:rPr sz="1200" spc="-15" dirty="0">
                          <a:latin typeface="Calibri"/>
                          <a:cs typeface="Calibri"/>
                        </a:rPr>
                        <a:t> </a:t>
                      </a:r>
                      <a:r>
                        <a:rPr sz="1200" spc="-10" dirty="0">
                          <a:latin typeface="Calibri"/>
                          <a:cs typeface="Calibri"/>
                        </a:rPr>
                        <a:t>Group </a:t>
                      </a:r>
                      <a:r>
                        <a:rPr sz="1200" dirty="0">
                          <a:latin typeface="Calibri"/>
                          <a:cs typeface="Calibri"/>
                        </a:rPr>
                        <a:t>(UAG)</a:t>
                      </a:r>
                      <a:r>
                        <a:rPr sz="1200" spc="-35" dirty="0">
                          <a:latin typeface="Calibri"/>
                          <a:cs typeface="Calibri"/>
                        </a:rPr>
                        <a:t> </a:t>
                      </a:r>
                      <a:r>
                        <a:rPr sz="1200" spc="-10" dirty="0">
                          <a:latin typeface="Calibri"/>
                          <a:cs typeface="Calibri"/>
                        </a:rPr>
                        <a:t>Meetings</a:t>
                      </a:r>
                      <a:endParaRPr sz="1200">
                        <a:latin typeface="Calibri"/>
                        <a:cs typeface="Calibri"/>
                      </a:endParaRPr>
                    </a:p>
                  </a:txBody>
                  <a:tcPr marL="0" marR="0" marT="4445" marB="0">
                    <a:lnL w="38100">
                      <a:solidFill>
                        <a:srgbClr val="FFFFFF"/>
                      </a:solidFill>
                      <a:prstDash val="solid"/>
                    </a:lnL>
                    <a:lnT w="38100">
                      <a:solidFill>
                        <a:srgbClr val="FFFFFF"/>
                      </a:solidFill>
                      <a:prstDash val="solid"/>
                    </a:lnT>
                    <a:lnB w="38100">
                      <a:solidFill>
                        <a:srgbClr val="FFFFFF"/>
                      </a:solidFill>
                      <a:prstDash val="solid"/>
                    </a:lnB>
                    <a:solidFill>
                      <a:srgbClr val="1F487C">
                        <a:alpha val="10195"/>
                      </a:srgbClr>
                    </a:solidFill>
                  </a:tcPr>
                </a:tc>
                <a:tc>
                  <a:txBody>
                    <a:bodyPr/>
                    <a:lstStyle/>
                    <a:p>
                      <a:pPr>
                        <a:lnSpc>
                          <a:spcPct val="100000"/>
                        </a:lnSpc>
                        <a:spcBef>
                          <a:spcPts val="35"/>
                        </a:spcBef>
                      </a:pPr>
                      <a:endParaRPr sz="1000">
                        <a:latin typeface="Times New Roman"/>
                        <a:cs typeface="Times New Roman"/>
                      </a:endParaRPr>
                    </a:p>
                    <a:p>
                      <a:pPr marL="430530" marR="312420" indent="-287020">
                        <a:lnSpc>
                          <a:spcPct val="100000"/>
                        </a:lnSpc>
                        <a:spcBef>
                          <a:spcPts val="5"/>
                        </a:spcBef>
                        <a:buFont typeface="Arial"/>
                        <a:buChar char="•"/>
                        <a:tabLst>
                          <a:tab pos="430530" algn="l"/>
                          <a:tab pos="431165" algn="l"/>
                        </a:tabLst>
                      </a:pPr>
                      <a:r>
                        <a:rPr sz="1200" dirty="0">
                          <a:latin typeface="Calibri"/>
                          <a:cs typeface="Calibri"/>
                        </a:rPr>
                        <a:t>Local</a:t>
                      </a:r>
                      <a:r>
                        <a:rPr sz="1200" spc="-25" dirty="0">
                          <a:latin typeface="Calibri"/>
                          <a:cs typeface="Calibri"/>
                        </a:rPr>
                        <a:t> </a:t>
                      </a:r>
                      <a:r>
                        <a:rPr sz="1200" spc="-10" dirty="0">
                          <a:latin typeface="Calibri"/>
                          <a:cs typeface="Calibri"/>
                        </a:rPr>
                        <a:t>Government Forums</a:t>
                      </a:r>
                      <a:endParaRPr sz="1200">
                        <a:latin typeface="Calibri"/>
                        <a:cs typeface="Calibri"/>
                      </a:endParaRPr>
                    </a:p>
                    <a:p>
                      <a:pPr marL="430530" indent="-287020">
                        <a:lnSpc>
                          <a:spcPct val="100000"/>
                        </a:lnSpc>
                        <a:buFont typeface="Arial"/>
                        <a:buChar char="•"/>
                        <a:tabLst>
                          <a:tab pos="430530" algn="l"/>
                          <a:tab pos="431165" algn="l"/>
                        </a:tabLst>
                      </a:pPr>
                      <a:r>
                        <a:rPr sz="1200" dirty="0">
                          <a:latin typeface="Calibri"/>
                          <a:cs typeface="Calibri"/>
                        </a:rPr>
                        <a:t>Regional</a:t>
                      </a:r>
                      <a:r>
                        <a:rPr sz="1200" spc="-40" dirty="0">
                          <a:latin typeface="Calibri"/>
                          <a:cs typeface="Calibri"/>
                        </a:rPr>
                        <a:t> </a:t>
                      </a:r>
                      <a:r>
                        <a:rPr sz="1200" spc="-10" dirty="0">
                          <a:latin typeface="Calibri"/>
                          <a:cs typeface="Calibri"/>
                        </a:rPr>
                        <a:t>Working</a:t>
                      </a:r>
                      <a:endParaRPr sz="1200">
                        <a:latin typeface="Calibri"/>
                        <a:cs typeface="Calibri"/>
                      </a:endParaRPr>
                    </a:p>
                    <a:p>
                      <a:pPr marL="430530">
                        <a:lnSpc>
                          <a:spcPct val="100000"/>
                        </a:lnSpc>
                      </a:pPr>
                      <a:r>
                        <a:rPr sz="1200" spc="-10" dirty="0">
                          <a:latin typeface="Calibri"/>
                          <a:cs typeface="Calibri"/>
                        </a:rPr>
                        <a:t>Groups</a:t>
                      </a:r>
                      <a:endParaRPr sz="1200">
                        <a:latin typeface="Calibri"/>
                        <a:cs typeface="Calibri"/>
                      </a:endParaRPr>
                    </a:p>
                    <a:p>
                      <a:pPr marL="430530" marR="737235" indent="-287020">
                        <a:lnSpc>
                          <a:spcPct val="100000"/>
                        </a:lnSpc>
                        <a:buFont typeface="Arial"/>
                        <a:buChar char="•"/>
                        <a:tabLst>
                          <a:tab pos="430530" algn="l"/>
                          <a:tab pos="431165" algn="l"/>
                        </a:tabLst>
                      </a:pPr>
                      <a:r>
                        <a:rPr sz="1200" spc="-10" dirty="0">
                          <a:latin typeface="Calibri"/>
                          <a:cs typeface="Calibri"/>
                        </a:rPr>
                        <a:t>Permitting Discussions</a:t>
                      </a:r>
                      <a:endParaRPr sz="1200">
                        <a:latin typeface="Calibri"/>
                        <a:cs typeface="Calibri"/>
                      </a:endParaRPr>
                    </a:p>
                  </a:txBody>
                  <a:tcPr marL="0" marR="0" marT="4445" marB="0">
                    <a:lnT w="38100">
                      <a:solidFill>
                        <a:srgbClr val="FFFFFF"/>
                      </a:solidFill>
                      <a:prstDash val="solid"/>
                    </a:lnT>
                    <a:lnB w="38100">
                      <a:solidFill>
                        <a:srgbClr val="FFFFFF"/>
                      </a:solidFill>
                      <a:prstDash val="solid"/>
                    </a:lnB>
                    <a:solidFill>
                      <a:srgbClr val="1F487C">
                        <a:alpha val="10195"/>
                      </a:srgbClr>
                    </a:solidFill>
                  </a:tcPr>
                </a:tc>
                <a:extLst>
                  <a:ext uri="{0D108BD9-81ED-4DB2-BD59-A6C34878D82A}">
                    <a16:rowId xmlns:a16="http://schemas.microsoft.com/office/drawing/2014/main" val="10002"/>
                  </a:ext>
                </a:extLst>
              </a:tr>
              <a:tr h="1233170">
                <a:tc>
                  <a:txBody>
                    <a:bodyPr/>
                    <a:lstStyle/>
                    <a:p>
                      <a:pPr>
                        <a:lnSpc>
                          <a:spcPct val="100000"/>
                        </a:lnSpc>
                      </a:pPr>
                      <a:endParaRPr sz="1400">
                        <a:latin typeface="Times New Roman"/>
                        <a:cs typeface="Times New Roman"/>
                      </a:endParaRPr>
                    </a:p>
                    <a:p>
                      <a:pPr>
                        <a:lnSpc>
                          <a:spcPct val="100000"/>
                        </a:lnSpc>
                        <a:spcBef>
                          <a:spcPts val="45"/>
                        </a:spcBef>
                      </a:pPr>
                      <a:endParaRPr sz="1250">
                        <a:latin typeface="Times New Roman"/>
                        <a:cs typeface="Times New Roman"/>
                      </a:endParaRPr>
                    </a:p>
                    <a:p>
                      <a:pPr marL="707390" marR="387985" indent="-312420">
                        <a:lnSpc>
                          <a:spcPct val="100000"/>
                        </a:lnSpc>
                      </a:pPr>
                      <a:r>
                        <a:rPr sz="1400" b="1" dirty="0">
                          <a:latin typeface="Calibri"/>
                          <a:cs typeface="Calibri"/>
                        </a:rPr>
                        <a:t>State</a:t>
                      </a:r>
                      <a:r>
                        <a:rPr sz="1400" b="1" spc="-60" dirty="0">
                          <a:latin typeface="Calibri"/>
                          <a:cs typeface="Calibri"/>
                        </a:rPr>
                        <a:t> </a:t>
                      </a:r>
                      <a:r>
                        <a:rPr sz="1400" b="1" dirty="0">
                          <a:latin typeface="Calibri"/>
                          <a:cs typeface="Calibri"/>
                        </a:rPr>
                        <a:t>and</a:t>
                      </a:r>
                      <a:r>
                        <a:rPr sz="1400" b="1" spc="-30" dirty="0">
                          <a:latin typeface="Calibri"/>
                          <a:cs typeface="Calibri"/>
                        </a:rPr>
                        <a:t> </a:t>
                      </a:r>
                      <a:r>
                        <a:rPr sz="1400" b="1" spc="-10" dirty="0">
                          <a:latin typeface="Calibri"/>
                          <a:cs typeface="Calibri"/>
                        </a:rPr>
                        <a:t>Federal Agencies</a:t>
                      </a:r>
                      <a:endParaRPr sz="1400">
                        <a:latin typeface="Calibri"/>
                        <a:cs typeface="Calibri"/>
                      </a:endParaRPr>
                    </a:p>
                  </a:txBody>
                  <a:tcPr marL="0" marR="0" marT="0" marB="0">
                    <a:lnR w="38100">
                      <a:solidFill>
                        <a:srgbClr val="FFFFFF"/>
                      </a:solidFill>
                      <a:prstDash val="solid"/>
                    </a:lnR>
                    <a:lnT w="38100">
                      <a:solidFill>
                        <a:srgbClr val="FFFFFF"/>
                      </a:solidFill>
                      <a:prstDash val="solid"/>
                    </a:lnT>
                    <a:lnB w="38100">
                      <a:solidFill>
                        <a:srgbClr val="FFFFFF"/>
                      </a:solidFill>
                      <a:prstDash val="solid"/>
                    </a:lnB>
                    <a:solidFill>
                      <a:srgbClr val="4AACC5">
                        <a:alpha val="19999"/>
                      </a:srgbClr>
                    </a:solidFill>
                  </a:tcPr>
                </a:tc>
                <a:tc>
                  <a:txBody>
                    <a:bodyPr/>
                    <a:lstStyle/>
                    <a:p>
                      <a:pPr marL="560705" indent="-287020">
                        <a:lnSpc>
                          <a:spcPct val="100000"/>
                        </a:lnSpc>
                        <a:spcBef>
                          <a:spcPts val="1190"/>
                        </a:spcBef>
                        <a:buFont typeface="Arial"/>
                        <a:buChar char="•"/>
                        <a:tabLst>
                          <a:tab pos="560705" algn="l"/>
                          <a:tab pos="561340" algn="l"/>
                        </a:tabLst>
                      </a:pPr>
                      <a:r>
                        <a:rPr sz="1200" spc="-10" dirty="0">
                          <a:latin typeface="Calibri"/>
                          <a:cs typeface="Calibri"/>
                        </a:rPr>
                        <a:t>Public</a:t>
                      </a:r>
                      <a:endParaRPr sz="1200">
                        <a:latin typeface="Calibri"/>
                        <a:cs typeface="Calibri"/>
                      </a:endParaRPr>
                    </a:p>
                    <a:p>
                      <a:pPr marL="560705">
                        <a:lnSpc>
                          <a:spcPct val="100000"/>
                        </a:lnSpc>
                        <a:spcBef>
                          <a:spcPts val="5"/>
                        </a:spcBef>
                      </a:pPr>
                      <a:r>
                        <a:rPr sz="1200" spc="-10" dirty="0">
                          <a:latin typeface="Calibri"/>
                          <a:cs typeface="Calibri"/>
                        </a:rPr>
                        <a:t>Presentations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1-on-1</a:t>
                      </a:r>
                      <a:r>
                        <a:rPr sz="1200" spc="-25" dirty="0">
                          <a:latin typeface="Calibri"/>
                          <a:cs typeface="Calibri"/>
                        </a:rPr>
                        <a:t> </a:t>
                      </a:r>
                      <a:r>
                        <a:rPr sz="1200" spc="-10" dirty="0">
                          <a:latin typeface="Calibri"/>
                          <a:cs typeface="Calibri"/>
                        </a:rPr>
                        <a:t>Meetings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Site</a:t>
                      </a:r>
                      <a:r>
                        <a:rPr sz="1200" spc="-25" dirty="0">
                          <a:latin typeface="Calibri"/>
                          <a:cs typeface="Calibri"/>
                        </a:rPr>
                        <a:t> </a:t>
                      </a:r>
                      <a:r>
                        <a:rPr sz="1200" spc="-10" dirty="0">
                          <a:latin typeface="Calibri"/>
                          <a:cs typeface="Calibri"/>
                        </a:rPr>
                        <a:t>Visits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UAG</a:t>
                      </a:r>
                      <a:r>
                        <a:rPr sz="1200" spc="-35" dirty="0">
                          <a:latin typeface="Calibri"/>
                          <a:cs typeface="Calibri"/>
                        </a:rPr>
                        <a:t> </a:t>
                      </a:r>
                      <a:r>
                        <a:rPr sz="1200" spc="-10" dirty="0">
                          <a:latin typeface="Calibri"/>
                          <a:cs typeface="Calibri"/>
                        </a:rPr>
                        <a:t>Meetings</a:t>
                      </a:r>
                      <a:endParaRPr sz="1200">
                        <a:latin typeface="Calibri"/>
                        <a:cs typeface="Calibri"/>
                      </a:endParaRPr>
                    </a:p>
                  </a:txBody>
                  <a:tcPr marL="0" marR="0" marT="151130" marB="0">
                    <a:lnL w="38100">
                      <a:solidFill>
                        <a:srgbClr val="FFFFFF"/>
                      </a:solidFill>
                      <a:prstDash val="solid"/>
                    </a:lnL>
                    <a:lnT w="38100">
                      <a:solidFill>
                        <a:srgbClr val="FFFFFF"/>
                      </a:solidFill>
                      <a:prstDash val="solid"/>
                    </a:lnT>
                    <a:lnB w="38100">
                      <a:solidFill>
                        <a:srgbClr val="FFFFFF"/>
                      </a:solidFill>
                      <a:prstDash val="solid"/>
                    </a:lnB>
                    <a:solidFill>
                      <a:srgbClr val="1F487C">
                        <a:alpha val="10195"/>
                      </a:srgbClr>
                    </a:solidFill>
                  </a:tcPr>
                </a:tc>
                <a:tc>
                  <a:txBody>
                    <a:bodyPr/>
                    <a:lstStyle/>
                    <a:p>
                      <a:pPr marL="430530" indent="-287020">
                        <a:lnSpc>
                          <a:spcPct val="100000"/>
                        </a:lnSpc>
                        <a:spcBef>
                          <a:spcPts val="1190"/>
                        </a:spcBef>
                        <a:buFont typeface="Arial"/>
                        <a:buChar char="•"/>
                        <a:tabLst>
                          <a:tab pos="430530" algn="l"/>
                          <a:tab pos="431165" algn="l"/>
                        </a:tabLst>
                      </a:pPr>
                      <a:r>
                        <a:rPr sz="1200" dirty="0">
                          <a:latin typeface="Calibri"/>
                          <a:cs typeface="Calibri"/>
                        </a:rPr>
                        <a:t>Regional</a:t>
                      </a:r>
                      <a:r>
                        <a:rPr sz="1200" spc="-40" dirty="0">
                          <a:latin typeface="Calibri"/>
                          <a:cs typeface="Calibri"/>
                        </a:rPr>
                        <a:t> </a:t>
                      </a:r>
                      <a:r>
                        <a:rPr sz="1200" spc="-10" dirty="0">
                          <a:latin typeface="Calibri"/>
                          <a:cs typeface="Calibri"/>
                        </a:rPr>
                        <a:t>Working</a:t>
                      </a:r>
                      <a:endParaRPr sz="1200">
                        <a:latin typeface="Calibri"/>
                        <a:cs typeface="Calibri"/>
                      </a:endParaRPr>
                    </a:p>
                    <a:p>
                      <a:pPr marL="430530">
                        <a:lnSpc>
                          <a:spcPct val="100000"/>
                        </a:lnSpc>
                        <a:spcBef>
                          <a:spcPts val="5"/>
                        </a:spcBef>
                      </a:pPr>
                      <a:r>
                        <a:rPr sz="1200" spc="-10" dirty="0">
                          <a:latin typeface="Calibri"/>
                          <a:cs typeface="Calibri"/>
                        </a:rPr>
                        <a:t>Groups</a:t>
                      </a:r>
                      <a:endParaRPr sz="1200">
                        <a:latin typeface="Calibri"/>
                        <a:cs typeface="Calibri"/>
                      </a:endParaRPr>
                    </a:p>
                    <a:p>
                      <a:pPr marL="430530" indent="-287020">
                        <a:lnSpc>
                          <a:spcPct val="100000"/>
                        </a:lnSpc>
                        <a:buFont typeface="Arial"/>
                        <a:buChar char="•"/>
                        <a:tabLst>
                          <a:tab pos="430530" algn="l"/>
                          <a:tab pos="431165" algn="l"/>
                        </a:tabLst>
                      </a:pPr>
                      <a:r>
                        <a:rPr sz="1200" spc="-10" dirty="0">
                          <a:latin typeface="Calibri"/>
                          <a:cs typeface="Calibri"/>
                        </a:rPr>
                        <a:t>Regulatory</a:t>
                      </a:r>
                      <a:r>
                        <a:rPr sz="1200" spc="20" dirty="0">
                          <a:latin typeface="Calibri"/>
                          <a:cs typeface="Calibri"/>
                        </a:rPr>
                        <a:t> </a:t>
                      </a:r>
                      <a:r>
                        <a:rPr sz="1200" spc="-10" dirty="0">
                          <a:latin typeface="Calibri"/>
                          <a:cs typeface="Calibri"/>
                        </a:rPr>
                        <a:t>Filings</a:t>
                      </a:r>
                      <a:endParaRPr sz="1200">
                        <a:latin typeface="Calibri"/>
                        <a:cs typeface="Calibri"/>
                      </a:endParaRPr>
                    </a:p>
                    <a:p>
                      <a:pPr marL="430530" marR="737235" indent="-287020">
                        <a:lnSpc>
                          <a:spcPct val="100000"/>
                        </a:lnSpc>
                        <a:buFont typeface="Arial"/>
                        <a:buChar char="•"/>
                        <a:tabLst>
                          <a:tab pos="430530" algn="l"/>
                          <a:tab pos="431165" algn="l"/>
                        </a:tabLst>
                      </a:pPr>
                      <a:r>
                        <a:rPr sz="1200" spc="-10" dirty="0">
                          <a:latin typeface="Calibri"/>
                          <a:cs typeface="Calibri"/>
                        </a:rPr>
                        <a:t>Permitting Discussions</a:t>
                      </a:r>
                      <a:endParaRPr sz="1200">
                        <a:latin typeface="Calibri"/>
                        <a:cs typeface="Calibri"/>
                      </a:endParaRPr>
                    </a:p>
                  </a:txBody>
                  <a:tcPr marL="0" marR="0" marT="151130" marB="0">
                    <a:lnT w="38100">
                      <a:solidFill>
                        <a:srgbClr val="FFFFFF"/>
                      </a:solidFill>
                      <a:prstDash val="solid"/>
                    </a:lnT>
                    <a:lnB w="38100">
                      <a:solidFill>
                        <a:srgbClr val="FFFFFF"/>
                      </a:solidFill>
                      <a:prstDash val="solid"/>
                    </a:lnB>
                    <a:solidFill>
                      <a:srgbClr val="1F487C">
                        <a:alpha val="10195"/>
                      </a:srgbClr>
                    </a:solidFill>
                  </a:tcPr>
                </a:tc>
                <a:extLst>
                  <a:ext uri="{0D108BD9-81ED-4DB2-BD59-A6C34878D82A}">
                    <a16:rowId xmlns:a16="http://schemas.microsoft.com/office/drawing/2014/main" val="10003"/>
                  </a:ext>
                </a:extLst>
              </a:tr>
              <a:tr h="909955">
                <a:tc>
                  <a:txBody>
                    <a:bodyPr/>
                    <a:lstStyle/>
                    <a:p>
                      <a:pPr>
                        <a:lnSpc>
                          <a:spcPct val="100000"/>
                        </a:lnSpc>
                        <a:spcBef>
                          <a:spcPts val="40"/>
                        </a:spcBef>
                      </a:pPr>
                      <a:endParaRPr sz="1550">
                        <a:latin typeface="Times New Roman"/>
                        <a:cs typeface="Times New Roman"/>
                      </a:endParaRPr>
                    </a:p>
                    <a:p>
                      <a:pPr marL="169545">
                        <a:lnSpc>
                          <a:spcPct val="100000"/>
                        </a:lnSpc>
                      </a:pPr>
                      <a:r>
                        <a:rPr sz="1400" b="1" dirty="0">
                          <a:latin typeface="Calibri"/>
                          <a:cs typeface="Calibri"/>
                        </a:rPr>
                        <a:t>Other</a:t>
                      </a:r>
                      <a:r>
                        <a:rPr sz="1400" b="1" spc="-55" dirty="0">
                          <a:latin typeface="Calibri"/>
                          <a:cs typeface="Calibri"/>
                        </a:rPr>
                        <a:t> </a:t>
                      </a:r>
                      <a:r>
                        <a:rPr sz="1400" b="1" dirty="0">
                          <a:latin typeface="Calibri"/>
                          <a:cs typeface="Calibri"/>
                        </a:rPr>
                        <a:t>Key</a:t>
                      </a:r>
                      <a:r>
                        <a:rPr sz="1400" b="1" spc="-50" dirty="0">
                          <a:latin typeface="Calibri"/>
                          <a:cs typeface="Calibri"/>
                        </a:rPr>
                        <a:t> </a:t>
                      </a:r>
                      <a:r>
                        <a:rPr sz="1400" b="1" spc="-10" dirty="0">
                          <a:latin typeface="Calibri"/>
                          <a:cs typeface="Calibri"/>
                        </a:rPr>
                        <a:t>Stakeholders</a:t>
                      </a:r>
                      <a:endParaRPr sz="1400">
                        <a:latin typeface="Calibri"/>
                        <a:cs typeface="Calibri"/>
                      </a:endParaRPr>
                    </a:p>
                    <a:p>
                      <a:pPr marL="158750">
                        <a:lnSpc>
                          <a:spcPct val="100000"/>
                        </a:lnSpc>
                      </a:pPr>
                      <a:r>
                        <a:rPr sz="1400" spc="-20" dirty="0">
                          <a:latin typeface="Calibri"/>
                          <a:cs typeface="Calibri"/>
                        </a:rPr>
                        <a:t>(Telecom</a:t>
                      </a:r>
                      <a:r>
                        <a:rPr sz="1400" spc="-10" dirty="0">
                          <a:latin typeface="Calibri"/>
                          <a:cs typeface="Calibri"/>
                        </a:rPr>
                        <a:t> Providers/Etc.)</a:t>
                      </a:r>
                      <a:endParaRPr sz="1400">
                        <a:latin typeface="Calibri"/>
                        <a:cs typeface="Calibri"/>
                      </a:endParaRPr>
                    </a:p>
                  </a:txBody>
                  <a:tcPr marL="0" marR="0" marT="5080" marB="0">
                    <a:lnR w="38100">
                      <a:solidFill>
                        <a:srgbClr val="FFFFFF"/>
                      </a:solidFill>
                      <a:prstDash val="solid"/>
                    </a:lnR>
                    <a:lnT w="38100">
                      <a:solidFill>
                        <a:srgbClr val="FFFFFF"/>
                      </a:solidFill>
                      <a:prstDash val="solid"/>
                    </a:lnT>
                    <a:solidFill>
                      <a:srgbClr val="4AACC5">
                        <a:alpha val="19999"/>
                      </a:srgbClr>
                    </a:solidFill>
                  </a:tcPr>
                </a:tc>
                <a:tc>
                  <a:txBody>
                    <a:bodyPr/>
                    <a:lstStyle/>
                    <a:p>
                      <a:pPr>
                        <a:lnSpc>
                          <a:spcPct val="100000"/>
                        </a:lnSpc>
                        <a:spcBef>
                          <a:spcPts val="10"/>
                        </a:spcBef>
                      </a:pPr>
                      <a:endParaRPr sz="1800">
                        <a:latin typeface="Times New Roman"/>
                        <a:cs typeface="Times New Roman"/>
                      </a:endParaRPr>
                    </a:p>
                    <a:p>
                      <a:pPr marL="560705" indent="-287020">
                        <a:lnSpc>
                          <a:spcPct val="100000"/>
                        </a:lnSpc>
                        <a:buFont typeface="Arial"/>
                        <a:buChar char="•"/>
                        <a:tabLst>
                          <a:tab pos="560705" algn="l"/>
                          <a:tab pos="561340" algn="l"/>
                        </a:tabLst>
                      </a:pPr>
                      <a:r>
                        <a:rPr sz="1200" dirty="0">
                          <a:latin typeface="Calibri"/>
                          <a:cs typeface="Calibri"/>
                        </a:rPr>
                        <a:t>UAG</a:t>
                      </a:r>
                      <a:r>
                        <a:rPr sz="1200" spc="-35" dirty="0">
                          <a:latin typeface="Calibri"/>
                          <a:cs typeface="Calibri"/>
                        </a:rPr>
                        <a:t> </a:t>
                      </a:r>
                      <a:r>
                        <a:rPr sz="1200" spc="-10" dirty="0">
                          <a:latin typeface="Calibri"/>
                          <a:cs typeface="Calibri"/>
                        </a:rPr>
                        <a:t>Meetings</a:t>
                      </a:r>
                      <a:endParaRPr sz="1200">
                        <a:latin typeface="Calibri"/>
                        <a:cs typeface="Calibri"/>
                      </a:endParaRPr>
                    </a:p>
                    <a:p>
                      <a:pPr marL="560705" indent="-287020">
                        <a:lnSpc>
                          <a:spcPct val="100000"/>
                        </a:lnSpc>
                        <a:buFont typeface="Arial"/>
                        <a:buChar char="•"/>
                        <a:tabLst>
                          <a:tab pos="560705" algn="l"/>
                          <a:tab pos="561340" algn="l"/>
                        </a:tabLst>
                      </a:pPr>
                      <a:r>
                        <a:rPr sz="1200" dirty="0">
                          <a:latin typeface="Calibri"/>
                          <a:cs typeface="Calibri"/>
                        </a:rPr>
                        <a:t>1-on-1</a:t>
                      </a:r>
                      <a:r>
                        <a:rPr sz="1200" spc="-25" dirty="0">
                          <a:latin typeface="Calibri"/>
                          <a:cs typeface="Calibri"/>
                        </a:rPr>
                        <a:t> </a:t>
                      </a:r>
                      <a:r>
                        <a:rPr sz="1200" spc="-10" dirty="0">
                          <a:latin typeface="Calibri"/>
                          <a:cs typeface="Calibri"/>
                        </a:rPr>
                        <a:t>Meetings</a:t>
                      </a:r>
                      <a:endParaRPr sz="1200">
                        <a:latin typeface="Calibri"/>
                        <a:cs typeface="Calibri"/>
                      </a:endParaRPr>
                    </a:p>
                  </a:txBody>
                  <a:tcPr marL="0" marR="0" marT="1270" marB="0">
                    <a:lnL w="38100">
                      <a:solidFill>
                        <a:srgbClr val="FFFFFF"/>
                      </a:solidFill>
                      <a:prstDash val="solid"/>
                    </a:lnL>
                    <a:lnT w="38100">
                      <a:solidFill>
                        <a:srgbClr val="FFFFFF"/>
                      </a:solidFill>
                      <a:prstDash val="solid"/>
                    </a:lnT>
                    <a:solidFill>
                      <a:srgbClr val="1F487C">
                        <a:alpha val="10195"/>
                      </a:srgbClr>
                    </a:solidFill>
                  </a:tcPr>
                </a:tc>
                <a:tc>
                  <a:txBody>
                    <a:bodyPr/>
                    <a:lstStyle/>
                    <a:p>
                      <a:pPr>
                        <a:lnSpc>
                          <a:spcPct val="100000"/>
                        </a:lnSpc>
                        <a:spcBef>
                          <a:spcPts val="10"/>
                        </a:spcBef>
                      </a:pPr>
                      <a:endParaRPr sz="1800">
                        <a:latin typeface="Times New Roman"/>
                        <a:cs typeface="Times New Roman"/>
                      </a:endParaRPr>
                    </a:p>
                    <a:p>
                      <a:pPr marL="430530" indent="-287020">
                        <a:lnSpc>
                          <a:spcPct val="100000"/>
                        </a:lnSpc>
                        <a:buFont typeface="Arial"/>
                        <a:buChar char="•"/>
                        <a:tabLst>
                          <a:tab pos="430530" algn="l"/>
                          <a:tab pos="431165" algn="l"/>
                        </a:tabLst>
                      </a:pPr>
                      <a:r>
                        <a:rPr sz="1200" dirty="0">
                          <a:latin typeface="Calibri"/>
                          <a:cs typeface="Calibri"/>
                        </a:rPr>
                        <a:t>Site</a:t>
                      </a:r>
                      <a:r>
                        <a:rPr sz="1200" spc="-25" dirty="0">
                          <a:latin typeface="Calibri"/>
                          <a:cs typeface="Calibri"/>
                        </a:rPr>
                        <a:t> </a:t>
                      </a:r>
                      <a:r>
                        <a:rPr sz="1200" spc="-10" dirty="0">
                          <a:latin typeface="Calibri"/>
                          <a:cs typeface="Calibri"/>
                        </a:rPr>
                        <a:t>Visits</a:t>
                      </a:r>
                      <a:endParaRPr sz="1200">
                        <a:latin typeface="Calibri"/>
                        <a:cs typeface="Calibri"/>
                      </a:endParaRPr>
                    </a:p>
                  </a:txBody>
                  <a:tcPr marL="0" marR="0" marT="1270" marB="0">
                    <a:lnT w="38100">
                      <a:solidFill>
                        <a:srgbClr val="FFFFFF"/>
                      </a:solidFill>
                      <a:prstDash val="solid"/>
                    </a:lnT>
                    <a:solidFill>
                      <a:srgbClr val="1F487C">
                        <a:alpha val="10195"/>
                      </a:srgbClr>
                    </a:solidFill>
                  </a:tcPr>
                </a:tc>
                <a:extLst>
                  <a:ext uri="{0D108BD9-81ED-4DB2-BD59-A6C34878D82A}">
                    <a16:rowId xmlns:a16="http://schemas.microsoft.com/office/drawing/2014/main" val="10004"/>
                  </a:ext>
                </a:extLst>
              </a:tr>
            </a:tbl>
          </a:graphicData>
        </a:graphic>
      </p:graphicFrame>
      <p:sp>
        <p:nvSpPr>
          <p:cNvPr id="3" name="object 3"/>
          <p:cNvSpPr txBox="1">
            <a:spLocks noGrp="1"/>
          </p:cNvSpPr>
          <p:nvPr>
            <p:ph type="title"/>
          </p:nvPr>
        </p:nvSpPr>
        <p:spPr>
          <a:prstGeom prst="rect">
            <a:avLst/>
          </a:prstGeom>
        </p:spPr>
        <p:txBody>
          <a:bodyPr vert="horz" wrap="square" lIns="0" tIns="12065" rIns="0" bIns="0" rtlCol="0">
            <a:spAutoFit/>
          </a:bodyPr>
          <a:lstStyle/>
          <a:p>
            <a:pPr marL="18415">
              <a:lnSpc>
                <a:spcPct val="100000"/>
              </a:lnSpc>
              <a:spcBef>
                <a:spcPts val="95"/>
              </a:spcBef>
            </a:pPr>
            <a:r>
              <a:rPr dirty="0"/>
              <a:t>Partnering</a:t>
            </a:r>
            <a:r>
              <a:rPr spc="-85" dirty="0"/>
              <a:t> </a:t>
            </a:r>
            <a:r>
              <a:rPr dirty="0"/>
              <a:t>with</a:t>
            </a:r>
            <a:r>
              <a:rPr spc="-110" dirty="0"/>
              <a:t> </a:t>
            </a:r>
            <a:r>
              <a:rPr spc="-10" dirty="0"/>
              <a:t>Customers</a:t>
            </a:r>
            <a:r>
              <a:rPr spc="-100" dirty="0"/>
              <a:t> </a:t>
            </a:r>
            <a:r>
              <a:rPr dirty="0"/>
              <a:t>and</a:t>
            </a:r>
            <a:r>
              <a:rPr spc="-110" dirty="0"/>
              <a:t> </a:t>
            </a:r>
            <a:r>
              <a:rPr dirty="0"/>
              <a:t>External</a:t>
            </a:r>
            <a:r>
              <a:rPr spc="-100" dirty="0"/>
              <a:t> </a:t>
            </a:r>
            <a:r>
              <a:rPr spc="-10" dirty="0"/>
              <a:t>Stakeholders</a:t>
            </a:r>
          </a:p>
        </p:txBody>
      </p:sp>
      <p:grpSp>
        <p:nvGrpSpPr>
          <p:cNvPr id="4" name="object 4"/>
          <p:cNvGrpSpPr/>
          <p:nvPr/>
        </p:nvGrpSpPr>
        <p:grpSpPr>
          <a:xfrm>
            <a:off x="7179564" y="1042416"/>
            <a:ext cx="5012690" cy="5438140"/>
            <a:chOff x="7179564" y="1042416"/>
            <a:chExt cx="5012690" cy="5438140"/>
          </a:xfrm>
        </p:grpSpPr>
        <p:pic>
          <p:nvPicPr>
            <p:cNvPr id="5" name="object 5"/>
            <p:cNvPicPr/>
            <p:nvPr/>
          </p:nvPicPr>
          <p:blipFill>
            <a:blip r:embed="rId2" cstate="print"/>
            <a:stretch>
              <a:fillRect/>
            </a:stretch>
          </p:blipFill>
          <p:spPr>
            <a:xfrm>
              <a:off x="7179564" y="1042416"/>
              <a:ext cx="5012435" cy="5437632"/>
            </a:xfrm>
            <a:prstGeom prst="rect">
              <a:avLst/>
            </a:prstGeom>
          </p:spPr>
        </p:pic>
        <p:sp>
          <p:nvSpPr>
            <p:cNvPr id="6" name="object 6"/>
            <p:cNvSpPr/>
            <p:nvPr/>
          </p:nvSpPr>
          <p:spPr>
            <a:xfrm>
              <a:off x="7179564" y="4989626"/>
              <a:ext cx="5012055" cy="1490345"/>
            </a:xfrm>
            <a:custGeom>
              <a:avLst/>
              <a:gdLst/>
              <a:ahLst/>
              <a:cxnLst/>
              <a:rect l="l" t="t" r="r" b="b"/>
              <a:pathLst>
                <a:path w="5012055" h="1490345">
                  <a:moveTo>
                    <a:pt x="5012055" y="0"/>
                  </a:moveTo>
                  <a:lnTo>
                    <a:pt x="0" y="0"/>
                  </a:lnTo>
                  <a:lnTo>
                    <a:pt x="0" y="1490345"/>
                  </a:lnTo>
                  <a:lnTo>
                    <a:pt x="5012055" y="1490345"/>
                  </a:lnTo>
                  <a:lnTo>
                    <a:pt x="5012055" y="0"/>
                  </a:lnTo>
                  <a:close/>
                </a:path>
              </a:pathLst>
            </a:custGeom>
            <a:solidFill>
              <a:srgbClr val="000000">
                <a:alpha val="6195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7441183" y="5314950"/>
            <a:ext cx="4180204" cy="781685"/>
          </a:xfrm>
          <a:prstGeom prst="rect">
            <a:avLst/>
          </a:prstGeom>
        </p:spPr>
        <p:txBody>
          <a:bodyPr vert="horz" wrap="square" lIns="0" tIns="48260" rIns="0" bIns="0" rtlCol="0">
            <a:spAutoFit/>
          </a:bodyPr>
          <a:lstStyle/>
          <a:p>
            <a:pPr marL="12700" marR="5080" lvl="0" indent="0" algn="just" defTabSz="914400" eaLnBrk="1" fontAlgn="auto" latinLnBrk="0" hangingPunct="1">
              <a:lnSpc>
                <a:spcPts val="1900"/>
              </a:lnSpc>
              <a:spcBef>
                <a:spcPts val="38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We</a:t>
            </a:r>
            <a:r>
              <a:rPr kumimoji="0" sz="1800" b="1" i="0" u="none" strike="noStrike" kern="0" cap="none" spc="-2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know</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that</a:t>
            </a:r>
            <a:r>
              <a:rPr kumimoji="0" sz="1800" b="1" i="0" u="none" strike="noStrike" kern="0" cap="none" spc="-1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we</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cannot</a:t>
            </a:r>
            <a:r>
              <a:rPr kumimoji="0" sz="1800" b="1" i="0" u="none" strike="noStrike" kern="0" cap="none" spc="-2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do</a:t>
            </a:r>
            <a:r>
              <a:rPr kumimoji="0" sz="1800" b="1" i="0" u="none" strike="noStrike" kern="0" cap="none" spc="-2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this</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alone</a:t>
            </a:r>
            <a:r>
              <a:rPr kumimoji="0" sz="1800" b="1" i="0" u="none" strike="noStrike" kern="0" cap="none" spc="-1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t>
            </a:r>
            <a:r>
              <a:rPr kumimoji="0" sz="1800" b="1" i="0" u="none" strike="noStrike" kern="0" cap="none" spc="-5" normalizeH="0" baseline="0" noProof="0" dirty="0">
                <a:ln>
                  <a:noFill/>
                </a:ln>
                <a:solidFill>
                  <a:srgbClr val="FFFFFF"/>
                </a:solidFill>
                <a:effectLst/>
                <a:uLnTx/>
                <a:uFillTx/>
                <a:latin typeface="Calibri"/>
                <a:cs typeface="Calibri"/>
              </a:rPr>
              <a:t> </a:t>
            </a:r>
            <a:r>
              <a:rPr kumimoji="0" sz="1800" b="1" i="0" u="none" strike="noStrike" kern="0" cap="none" spc="-25" normalizeH="0" baseline="0" noProof="0" dirty="0">
                <a:ln>
                  <a:noFill/>
                </a:ln>
                <a:solidFill>
                  <a:srgbClr val="FFFFFF"/>
                </a:solidFill>
                <a:effectLst/>
                <a:uLnTx/>
                <a:uFillTx/>
                <a:latin typeface="Calibri"/>
                <a:cs typeface="Calibri"/>
              </a:rPr>
              <a:t>we </a:t>
            </a:r>
            <a:r>
              <a:rPr kumimoji="0" sz="1800" b="1" i="0" u="none" strike="noStrike" kern="0" cap="none" spc="0" normalizeH="0" baseline="0" noProof="0" dirty="0">
                <a:ln>
                  <a:noFill/>
                </a:ln>
                <a:solidFill>
                  <a:srgbClr val="FFFFFF"/>
                </a:solidFill>
                <a:effectLst/>
                <a:uLnTx/>
                <a:uFillTx/>
                <a:latin typeface="Calibri"/>
                <a:cs typeface="Calibri"/>
              </a:rPr>
              <a:t>need</a:t>
            </a:r>
            <a:r>
              <a:rPr kumimoji="0" sz="1800" b="1" i="0" u="none" strike="noStrike" kern="0" cap="none" spc="-4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help.</a:t>
            </a:r>
            <a:r>
              <a:rPr kumimoji="0" sz="1800" b="1" i="0" u="none" strike="noStrike" kern="0" cap="none" spc="-4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We</a:t>
            </a:r>
            <a:r>
              <a:rPr kumimoji="0" sz="1800" b="1" i="0" u="none" strike="noStrike" kern="0" cap="none" spc="-5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are</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engaging</a:t>
            </a:r>
            <a:r>
              <a:rPr kumimoji="0" sz="1800" b="1" i="0" u="none" strike="noStrike" kern="0" cap="none" spc="-5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and</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partnering </a:t>
            </a:r>
            <a:r>
              <a:rPr kumimoji="0" sz="1800" b="1" i="0" u="none" strike="noStrike" kern="0" cap="none" spc="0" normalizeH="0" baseline="0" noProof="0" dirty="0">
                <a:ln>
                  <a:noFill/>
                </a:ln>
                <a:solidFill>
                  <a:srgbClr val="FFFFFF"/>
                </a:solidFill>
                <a:effectLst/>
                <a:uLnTx/>
                <a:uFillTx/>
                <a:latin typeface="Calibri"/>
                <a:cs typeface="Calibri"/>
              </a:rPr>
              <a:t>with</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our</a:t>
            </a:r>
            <a:r>
              <a:rPr kumimoji="0" sz="1800" b="1" i="0" u="none" strike="noStrike" kern="0" cap="none" spc="-5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customers</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and</a:t>
            </a:r>
            <a:r>
              <a:rPr kumimoji="0" sz="1800" b="1" i="0" u="none" strike="noStrike" kern="0" cap="none" spc="-60"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communities.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52</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99794" y="385063"/>
            <a:ext cx="325183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1" i="0" u="none" strike="noStrike" kern="0" cap="none" spc="0" normalizeH="0" baseline="0" noProof="0" dirty="0">
                <a:ln>
                  <a:noFill/>
                </a:ln>
                <a:solidFill>
                  <a:srgbClr val="FFFFFF"/>
                </a:solidFill>
                <a:effectLst/>
                <a:uLnTx/>
                <a:uFillTx/>
                <a:latin typeface="Calibri"/>
                <a:cs typeface="Calibri"/>
              </a:rPr>
              <a:t>2022</a:t>
            </a:r>
            <a:r>
              <a:rPr kumimoji="0" sz="2800" b="1" i="0" u="none" strike="noStrike" kern="0" cap="none" spc="-45" normalizeH="0" baseline="0" noProof="0" dirty="0">
                <a:ln>
                  <a:noFill/>
                </a:ln>
                <a:solidFill>
                  <a:srgbClr val="FFFFFF"/>
                </a:solidFill>
                <a:effectLst/>
                <a:uLnTx/>
                <a:uFillTx/>
                <a:latin typeface="Calibri"/>
                <a:cs typeface="Calibri"/>
              </a:rPr>
              <a:t> </a:t>
            </a:r>
            <a:r>
              <a:rPr kumimoji="0" sz="2800" b="1" i="0" u="none" strike="noStrike" kern="0" cap="none" spc="-10" normalizeH="0" baseline="0" noProof="0" dirty="0">
                <a:ln>
                  <a:noFill/>
                </a:ln>
                <a:solidFill>
                  <a:srgbClr val="FFFFFF"/>
                </a:solidFill>
                <a:effectLst/>
                <a:uLnTx/>
                <a:uFillTx/>
                <a:latin typeface="Calibri"/>
                <a:cs typeface="Calibri"/>
              </a:rPr>
              <a:t>Progress</a:t>
            </a:r>
            <a:r>
              <a:rPr kumimoji="0" sz="2800" b="1" i="0" u="none" strike="noStrike" kern="0" cap="none" spc="-55" normalizeH="0" baseline="0" noProof="0" dirty="0">
                <a:ln>
                  <a:noFill/>
                </a:ln>
                <a:solidFill>
                  <a:srgbClr val="FFFFFF"/>
                </a:solidFill>
                <a:effectLst/>
                <a:uLnTx/>
                <a:uFillTx/>
                <a:latin typeface="Calibri"/>
                <a:cs typeface="Calibri"/>
              </a:rPr>
              <a:t> </a:t>
            </a:r>
            <a:r>
              <a:rPr kumimoji="0" sz="2800" b="1" i="0" u="none" strike="noStrike" kern="0" cap="none" spc="0" normalizeH="0" baseline="0" noProof="0" dirty="0">
                <a:ln>
                  <a:noFill/>
                </a:ln>
                <a:solidFill>
                  <a:srgbClr val="FFFFFF"/>
                </a:solidFill>
                <a:effectLst/>
                <a:uLnTx/>
                <a:uFillTx/>
                <a:latin typeface="Calibri"/>
                <a:cs typeface="Calibri"/>
              </a:rPr>
              <a:t>to</a:t>
            </a:r>
            <a:r>
              <a:rPr kumimoji="0" sz="2800" b="1" i="0" u="none" strike="noStrike" kern="0" cap="none" spc="-70" normalizeH="0" baseline="0" noProof="0" dirty="0">
                <a:ln>
                  <a:noFill/>
                </a:ln>
                <a:solidFill>
                  <a:srgbClr val="FFFFFF"/>
                </a:solidFill>
                <a:effectLst/>
                <a:uLnTx/>
                <a:uFillTx/>
                <a:latin typeface="Calibri"/>
                <a:cs typeface="Calibri"/>
              </a:rPr>
              <a:t> </a:t>
            </a:r>
            <a:r>
              <a:rPr kumimoji="0" sz="2800" b="1" i="0" u="none" strike="noStrike" kern="0" cap="none" spc="-20" normalizeH="0" baseline="0" noProof="0" dirty="0">
                <a:ln>
                  <a:noFill/>
                </a:ln>
                <a:solidFill>
                  <a:srgbClr val="FFFFFF"/>
                </a:solidFill>
                <a:effectLst/>
                <a:uLnTx/>
                <a:uFillTx/>
                <a:latin typeface="Calibri"/>
                <a:cs typeface="Calibri"/>
              </a:rPr>
              <a:t>Date</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1725167" y="1834895"/>
            <a:ext cx="3782695" cy="3118485"/>
          </a:xfrm>
          <a:prstGeom prst="rect">
            <a:avLst/>
          </a:prstGeom>
          <a:solidFill>
            <a:srgbClr val="00A7C2">
              <a:alpha val="16862"/>
            </a:srgbClr>
          </a:solidFill>
        </p:spPr>
        <p:txBody>
          <a:bodyPr vert="horz" wrap="square" lIns="0" tIns="251460" rIns="0" bIns="0" rtlCol="0">
            <a:spAutoFit/>
          </a:bodyPr>
          <a:lstStyle/>
          <a:p>
            <a:pPr marL="273685" marR="480059" lvl="0" indent="0" defTabSz="914400" eaLnBrk="1" fontAlgn="auto" latinLnBrk="0" hangingPunct="1">
              <a:lnSpc>
                <a:spcPct val="100000"/>
              </a:lnSpc>
              <a:spcBef>
                <a:spcPts val="198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We</a:t>
            </a:r>
            <a:r>
              <a:rPr kumimoji="0" sz="2800" b="0" i="0" u="none" strike="noStrike" kern="0" cap="none" spc="-9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are</a:t>
            </a:r>
            <a:r>
              <a:rPr kumimoji="0" sz="2800" b="0" i="0" u="none" strike="noStrike" kern="0" cap="none" spc="-9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on</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track</a:t>
            </a:r>
            <a:r>
              <a:rPr kumimoji="0" sz="2800" b="0" i="0" u="none" strike="noStrike" kern="0" cap="none" spc="-9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to </a:t>
            </a:r>
            <a:r>
              <a:rPr kumimoji="0" sz="2800" b="0" i="0" u="none" strike="noStrike" kern="0" cap="none" spc="-10" normalizeH="0" baseline="0" noProof="0" dirty="0">
                <a:ln>
                  <a:noFill/>
                </a:ln>
                <a:solidFill>
                  <a:sysClr val="windowText" lastClr="000000"/>
                </a:solidFill>
                <a:effectLst/>
                <a:uLnTx/>
                <a:uFillTx/>
                <a:latin typeface="Calibri"/>
                <a:cs typeface="Calibri"/>
              </a:rPr>
              <a:t>underground</a:t>
            </a:r>
            <a:r>
              <a:rPr kumimoji="0" sz="2800" b="0" i="0" u="none" strike="noStrike" kern="0" cap="none" spc="-7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at</a:t>
            </a:r>
            <a:r>
              <a:rPr kumimoji="0" sz="2800" b="0" i="0" u="none" strike="noStrike" kern="0" cap="none" spc="-114"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least </a:t>
            </a:r>
            <a:r>
              <a:rPr kumimoji="0" sz="2800" b="1" i="0" u="none" strike="noStrike" kern="0" cap="none" spc="0" normalizeH="0" baseline="0" noProof="0" dirty="0">
                <a:ln>
                  <a:noFill/>
                </a:ln>
                <a:solidFill>
                  <a:sysClr val="windowText" lastClr="000000"/>
                </a:solidFill>
                <a:effectLst/>
                <a:uLnTx/>
                <a:uFillTx/>
                <a:latin typeface="Calibri"/>
                <a:cs typeface="Calibri"/>
              </a:rPr>
              <a:t>175</a:t>
            </a:r>
            <a:r>
              <a:rPr kumimoji="0" sz="2800" b="1" i="0" u="none" strike="noStrike" kern="0" cap="none" spc="-4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miles</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this</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20" normalizeH="0" baseline="0" noProof="0" dirty="0">
                <a:ln>
                  <a:noFill/>
                </a:ln>
                <a:solidFill>
                  <a:sysClr val="windowText" lastClr="000000"/>
                </a:solidFill>
                <a:effectLst/>
                <a:uLnTx/>
                <a:uFillTx/>
                <a:latin typeface="Calibri"/>
                <a:cs typeface="Calibri"/>
              </a:rPr>
              <a:t>year</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more</a:t>
            </a:r>
            <a:r>
              <a:rPr kumimoji="0" sz="2800" b="0" i="0" u="none" strike="noStrike" kern="0" cap="none" spc="-8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than</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doubling </a:t>
            </a:r>
            <a:r>
              <a:rPr kumimoji="0" sz="2800" b="0" i="0" u="none" strike="noStrike" kern="0" cap="none" spc="0" normalizeH="0" baseline="0" noProof="0" dirty="0">
                <a:ln>
                  <a:noFill/>
                </a:ln>
                <a:solidFill>
                  <a:sysClr val="windowText" lastClr="000000"/>
                </a:solidFill>
                <a:effectLst/>
                <a:uLnTx/>
                <a:uFillTx/>
                <a:latin typeface="Calibri"/>
                <a:cs typeface="Calibri"/>
              </a:rPr>
              <a:t>the</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mileage</a:t>
            </a:r>
            <a:r>
              <a:rPr kumimoji="0" sz="2800" b="0" i="0" u="none" strike="noStrike" kern="0" cap="none" spc="-9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that</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we </a:t>
            </a:r>
            <a:r>
              <a:rPr kumimoji="0" sz="2800" b="0" i="0" u="none" strike="noStrike" kern="0" cap="none" spc="-10" normalizeH="0" baseline="0" noProof="0" dirty="0">
                <a:ln>
                  <a:noFill/>
                </a:ln>
                <a:solidFill>
                  <a:sysClr val="windowText" lastClr="000000"/>
                </a:solidFill>
                <a:effectLst/>
                <a:uLnTx/>
                <a:uFillTx/>
                <a:latin typeface="Calibri"/>
                <a:cs typeface="Calibri"/>
              </a:rPr>
              <a:t>completed</a:t>
            </a:r>
            <a:r>
              <a:rPr kumimoji="0" sz="2800" b="0" i="0" u="none" strike="noStrike" kern="0" cap="none" spc="-6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in</a:t>
            </a:r>
            <a:r>
              <a:rPr kumimoji="0" sz="2800" b="0" i="0" u="none" strike="noStrike" kern="0" cap="none" spc="-7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2021.</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9203563" y="1449400"/>
            <a:ext cx="1189990" cy="1325245"/>
          </a:xfrm>
          <a:prstGeom prst="rect">
            <a:avLst/>
          </a:prstGeom>
        </p:spPr>
        <p:txBody>
          <a:bodyPr vert="horz" wrap="square" lIns="0" tIns="13335" rIns="0" bIns="0" rtlCol="0">
            <a:spAutoFit/>
          </a:bodyPr>
          <a:lstStyle/>
          <a:p>
            <a:pPr marL="12700" marR="0" lvl="0" indent="0" defTabSz="914400" eaLnBrk="1" fontAlgn="auto" latinLnBrk="0" hangingPunct="1">
              <a:lnSpc>
                <a:spcPts val="3670"/>
              </a:lnSpc>
              <a:spcBef>
                <a:spcPts val="105"/>
              </a:spcBef>
              <a:spcAft>
                <a:spcPts val="0"/>
              </a:spcAft>
              <a:buClrTx/>
              <a:buSzTx/>
              <a:buFontTx/>
              <a:buNone/>
              <a:tabLst/>
              <a:defRPr/>
            </a:pPr>
            <a:r>
              <a:rPr kumimoji="0" sz="3200" b="1" i="0" u="none" strike="noStrike" kern="0" cap="none" spc="-25" normalizeH="0" baseline="0" noProof="0" dirty="0">
                <a:ln>
                  <a:noFill/>
                </a:ln>
                <a:solidFill>
                  <a:sysClr val="windowText" lastClr="000000"/>
                </a:solidFill>
                <a:effectLst/>
                <a:uLnTx/>
                <a:uFillTx/>
                <a:latin typeface="Calibri"/>
                <a:cs typeface="Calibri"/>
              </a:rPr>
              <a:t>57</a:t>
            </a:r>
            <a:r>
              <a:rPr kumimoji="0" sz="2800" b="1" i="0" u="none" strike="noStrike" kern="0" cap="none" spc="-25"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ts val="151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MILES</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IN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CONSTRUCTION</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2700" marR="133985"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(to</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meet</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our </a:t>
            </a:r>
            <a:r>
              <a:rPr kumimoji="0" sz="1400" b="0" i="0" u="none" strike="noStrike" kern="0" cap="none" spc="-10" normalizeH="0" baseline="0" noProof="0" dirty="0">
                <a:ln>
                  <a:noFill/>
                </a:ln>
                <a:solidFill>
                  <a:sysClr val="windowText" lastClr="000000"/>
                </a:solidFill>
                <a:effectLst/>
                <a:uLnTx/>
                <a:uFillTx/>
                <a:latin typeface="Calibri"/>
                <a:cs typeface="Calibri"/>
              </a:rPr>
              <a:t>175-</a:t>
            </a:r>
            <a:r>
              <a:rPr kumimoji="0" sz="1400" b="0" i="0" u="none" strike="noStrike" kern="0" cap="none" spc="0" normalizeH="0" baseline="0" noProof="0" dirty="0">
                <a:ln>
                  <a:noFill/>
                </a:ln>
                <a:solidFill>
                  <a:sysClr val="windowText" lastClr="000000"/>
                </a:solidFill>
                <a:effectLst/>
                <a:uLnTx/>
                <a:uFillTx/>
                <a:latin typeface="Calibri"/>
                <a:cs typeface="Calibri"/>
              </a:rPr>
              <a:t>mile</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goal)</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9222358" y="3684777"/>
            <a:ext cx="1939289" cy="1903730"/>
          </a:xfrm>
          <a:prstGeom prst="rect">
            <a:avLst/>
          </a:prstGeom>
        </p:spPr>
        <p:txBody>
          <a:bodyPr vert="horz" wrap="square" lIns="0" tIns="12700" rIns="0" bIns="0" rtlCol="0">
            <a:spAutoFit/>
          </a:bodyPr>
          <a:lstStyle/>
          <a:p>
            <a:pPr marL="38100" marR="0" lvl="0" indent="0" defTabSz="914400" eaLnBrk="1" fontAlgn="auto" latinLnBrk="0" hangingPunct="1">
              <a:lnSpc>
                <a:spcPts val="4920"/>
              </a:lnSpc>
              <a:spcBef>
                <a:spcPts val="100"/>
              </a:spcBef>
              <a:spcAft>
                <a:spcPts val="0"/>
              </a:spcAft>
              <a:buClrTx/>
              <a:buSzTx/>
              <a:buFontTx/>
              <a:buNone/>
              <a:tabLst/>
              <a:defRPr/>
            </a:pPr>
            <a:r>
              <a:rPr kumimoji="0" sz="4400" b="1" i="0" u="none" strike="noStrike" kern="0" cap="none" spc="-20" normalizeH="0" baseline="0" noProof="0" dirty="0">
                <a:ln>
                  <a:noFill/>
                </a:ln>
                <a:solidFill>
                  <a:sysClr val="windowText" lastClr="000000"/>
                </a:solidFill>
                <a:effectLst/>
                <a:uLnTx/>
                <a:uFillTx/>
                <a:latin typeface="Calibri"/>
                <a:cs typeface="Calibri"/>
              </a:rPr>
              <a:t>118</a:t>
            </a:r>
            <a:r>
              <a:rPr kumimoji="0" sz="4800" b="1" i="0" u="none" strike="noStrike" kern="0" cap="none" spc="-30" normalizeH="0" baseline="13020" noProof="0" dirty="0">
                <a:ln>
                  <a:noFill/>
                </a:ln>
                <a:solidFill>
                  <a:sysClr val="windowText" lastClr="000000"/>
                </a:solidFill>
                <a:effectLst/>
                <a:uLnTx/>
                <a:uFillTx/>
                <a:latin typeface="Calibri"/>
                <a:cs typeface="Calibri"/>
              </a:rPr>
              <a:t>*</a:t>
            </a:r>
            <a:endParaRPr kumimoji="0" sz="4800" b="0" i="0" u="none" strike="noStrike" kern="0" cap="none" spc="0" normalizeH="0" baseline="13020"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ts val="2039"/>
              </a:lnSpc>
              <a:spcBef>
                <a:spcPts val="0"/>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Calibri"/>
                <a:cs typeface="Calibri"/>
              </a:rPr>
              <a:t>MILES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Calibri"/>
                <a:cs typeface="Calibri"/>
              </a:rPr>
              <a:t>COMPLETE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8100" marR="0" lvl="0" indent="0" defTabSz="914400" eaLnBrk="1" fontAlgn="auto" latinLnBrk="0" hangingPunct="1">
              <a:lnSpc>
                <a:spcPct val="100000"/>
              </a:lnSpc>
              <a:spcBef>
                <a:spcPts val="9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(67%</a:t>
            </a:r>
            <a:r>
              <a:rPr kumimoji="0" sz="1600" b="0" i="0" u="none" strike="noStrike" kern="0" cap="none" spc="-1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of</a:t>
            </a:r>
            <a:r>
              <a:rPr kumimoji="0" sz="1600" b="0" i="0" u="none" strike="noStrike" kern="0" cap="none" spc="-3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the</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2022</a:t>
            </a:r>
            <a:r>
              <a:rPr kumimoji="0" sz="1600" b="0" i="0" u="none" strike="noStrike" kern="0" cap="none" spc="-1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goal)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38100" marR="114935" lvl="0" indent="0" defTabSz="914400" eaLnBrk="1" fontAlgn="auto" latinLnBrk="0" hangingPunct="1">
              <a:lnSpc>
                <a:spcPct val="100000"/>
              </a:lnSpc>
              <a:spcBef>
                <a:spcPts val="780"/>
              </a:spcBef>
              <a:spcAft>
                <a:spcPts val="0"/>
              </a:spcAft>
              <a:buClrTx/>
              <a:buSzTx/>
              <a:buFontTx/>
              <a:buNone/>
              <a:tabLst/>
              <a:defRPr/>
            </a:pPr>
            <a:r>
              <a:rPr kumimoji="0" sz="1100" b="0" i="1" u="none" strike="noStrike" kern="0" cap="none" spc="0" normalizeH="0" baseline="0" noProof="0" dirty="0">
                <a:ln>
                  <a:noFill/>
                </a:ln>
                <a:solidFill>
                  <a:sysClr val="windowText" lastClr="000000"/>
                </a:solidFill>
                <a:effectLst/>
                <a:uLnTx/>
                <a:uFillTx/>
                <a:latin typeface="Calibri"/>
                <a:cs typeface="Calibri"/>
              </a:rPr>
              <a:t>*Includes</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1.5</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miles</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of</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Rule</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25" normalizeH="0" baseline="0" noProof="0" dirty="0">
                <a:ln>
                  <a:noFill/>
                </a:ln>
                <a:solidFill>
                  <a:sysClr val="windowText" lastClr="000000"/>
                </a:solidFill>
                <a:effectLst/>
                <a:uLnTx/>
                <a:uFillTx/>
                <a:latin typeface="Calibri"/>
                <a:cs typeface="Calibri"/>
              </a:rPr>
              <a:t>20A </a:t>
            </a:r>
            <a:r>
              <a:rPr kumimoji="0" sz="1100" b="0" i="1" u="none" strike="noStrike" kern="0" cap="none" spc="-10" normalizeH="0" baseline="0" noProof="0" dirty="0">
                <a:ln>
                  <a:noFill/>
                </a:ln>
                <a:solidFill>
                  <a:sysClr val="windowText" lastClr="000000"/>
                </a:solidFill>
                <a:effectLst/>
                <a:uLnTx/>
                <a:uFillTx/>
                <a:latin typeface="Calibri"/>
                <a:cs typeface="Calibri"/>
              </a:rPr>
              <a:t>Undergrounding</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in</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HFTD</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10" normalizeH="0" baseline="0" noProof="0" dirty="0">
                <a:ln>
                  <a:noFill/>
                </a:ln>
                <a:solidFill>
                  <a:sysClr val="windowText" lastClr="000000"/>
                </a:solidFill>
                <a:effectLst/>
                <a:uLnTx/>
                <a:uFillTx/>
                <a:latin typeface="Calibri"/>
                <a:cs typeface="Calibri"/>
              </a:rPr>
              <a:t>areas.</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6865111" y="1327784"/>
            <a:ext cx="37020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0" normalizeH="0" baseline="0" noProof="0" dirty="0">
                <a:ln>
                  <a:noFill/>
                </a:ln>
                <a:solidFill>
                  <a:sysClr val="windowText" lastClr="000000"/>
                </a:solidFill>
                <a:effectLst/>
                <a:uLnTx/>
                <a:uFillTx/>
                <a:latin typeface="Calibri"/>
                <a:cs typeface="Calibri"/>
              </a:rPr>
              <a:t>100%</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p:nvPr/>
        </p:nvSpPr>
        <p:spPr>
          <a:xfrm>
            <a:off x="6883145" y="1303782"/>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903211" y="2229358"/>
            <a:ext cx="2927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80%</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p:nvPr/>
        </p:nvSpPr>
        <p:spPr>
          <a:xfrm>
            <a:off x="6883145" y="2205989"/>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6903211" y="3130677"/>
            <a:ext cx="2927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60%</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p:nvPr/>
        </p:nvSpPr>
        <p:spPr>
          <a:xfrm>
            <a:off x="6883145" y="3106673"/>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6903211" y="4031995"/>
            <a:ext cx="2927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40%</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p:nvPr/>
        </p:nvSpPr>
        <p:spPr>
          <a:xfrm>
            <a:off x="6883145" y="4007358"/>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6903211" y="4933569"/>
            <a:ext cx="2927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20%</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5" name="object 15"/>
          <p:cNvSpPr/>
          <p:nvPr/>
        </p:nvSpPr>
        <p:spPr>
          <a:xfrm>
            <a:off x="6883145" y="4909565"/>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883145" y="5810250"/>
            <a:ext cx="335280" cy="0"/>
          </a:xfrm>
          <a:custGeom>
            <a:avLst/>
            <a:gdLst/>
            <a:ahLst/>
            <a:cxnLst/>
            <a:rect l="l" t="t" r="r" b="b"/>
            <a:pathLst>
              <a:path w="335279">
                <a:moveTo>
                  <a:pt x="0" y="0"/>
                </a:moveTo>
                <a:lnTo>
                  <a:pt x="334899" y="0"/>
                </a:lnTo>
              </a:path>
            </a:pathLst>
          </a:custGeom>
          <a:ln w="254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object 17"/>
          <p:cNvGrpSpPr/>
          <p:nvPr/>
        </p:nvGrpSpPr>
        <p:grpSpPr>
          <a:xfrm>
            <a:off x="7385304" y="1074419"/>
            <a:ext cx="1417320" cy="5024755"/>
            <a:chOff x="7385304" y="1074419"/>
            <a:chExt cx="1417320" cy="5024755"/>
          </a:xfrm>
        </p:grpSpPr>
        <p:sp>
          <p:nvSpPr>
            <p:cNvPr id="18" name="object 18"/>
            <p:cNvSpPr/>
            <p:nvPr/>
          </p:nvSpPr>
          <p:spPr>
            <a:xfrm>
              <a:off x="7385304" y="1074419"/>
              <a:ext cx="1417320" cy="5024755"/>
            </a:xfrm>
            <a:custGeom>
              <a:avLst/>
              <a:gdLst/>
              <a:ahLst/>
              <a:cxnLst/>
              <a:rect l="l" t="t" r="r" b="b"/>
              <a:pathLst>
                <a:path w="1417320" h="5024755">
                  <a:moveTo>
                    <a:pt x="708405" y="0"/>
                  </a:moveTo>
                  <a:lnTo>
                    <a:pt x="662268" y="2494"/>
                  </a:lnTo>
                  <a:lnTo>
                    <a:pt x="617553" y="9805"/>
                  </a:lnTo>
                  <a:lnTo>
                    <a:pt x="574521" y="21670"/>
                  </a:lnTo>
                  <a:lnTo>
                    <a:pt x="533432" y="37828"/>
                  </a:lnTo>
                  <a:lnTo>
                    <a:pt x="494547" y="58020"/>
                  </a:lnTo>
                  <a:lnTo>
                    <a:pt x="458126" y="81983"/>
                  </a:lnTo>
                  <a:lnTo>
                    <a:pt x="424430" y="109456"/>
                  </a:lnTo>
                  <a:lnTo>
                    <a:pt x="393720" y="140179"/>
                  </a:lnTo>
                  <a:lnTo>
                    <a:pt x="366255" y="173891"/>
                  </a:lnTo>
                  <a:lnTo>
                    <a:pt x="342297" y="210330"/>
                  </a:lnTo>
                  <a:lnTo>
                    <a:pt x="322107" y="249236"/>
                  </a:lnTo>
                  <a:lnTo>
                    <a:pt x="305944" y="290348"/>
                  </a:lnTo>
                  <a:lnTo>
                    <a:pt x="294069" y="333404"/>
                  </a:lnTo>
                  <a:lnTo>
                    <a:pt x="286742" y="378144"/>
                  </a:lnTo>
                  <a:lnTo>
                    <a:pt x="284225" y="424306"/>
                  </a:lnTo>
                  <a:lnTo>
                    <a:pt x="284225" y="3747516"/>
                  </a:lnTo>
                  <a:lnTo>
                    <a:pt x="244752" y="3779339"/>
                  </a:lnTo>
                  <a:lnTo>
                    <a:pt x="207821" y="3813740"/>
                  </a:lnTo>
                  <a:lnTo>
                    <a:pt x="173539" y="3850555"/>
                  </a:lnTo>
                  <a:lnTo>
                    <a:pt x="142013" y="3889620"/>
                  </a:lnTo>
                  <a:lnTo>
                    <a:pt x="113351" y="3930772"/>
                  </a:lnTo>
                  <a:lnTo>
                    <a:pt x="87660" y="3973847"/>
                  </a:lnTo>
                  <a:lnTo>
                    <a:pt x="65046" y="4018681"/>
                  </a:lnTo>
                  <a:lnTo>
                    <a:pt x="45617" y="4065111"/>
                  </a:lnTo>
                  <a:lnTo>
                    <a:pt x="29481" y="4112972"/>
                  </a:lnTo>
                  <a:lnTo>
                    <a:pt x="16743" y="4162101"/>
                  </a:lnTo>
                  <a:lnTo>
                    <a:pt x="7513" y="4212334"/>
                  </a:lnTo>
                  <a:lnTo>
                    <a:pt x="1896" y="4263508"/>
                  </a:lnTo>
                  <a:lnTo>
                    <a:pt x="0" y="4315459"/>
                  </a:lnTo>
                  <a:lnTo>
                    <a:pt x="1637" y="4363940"/>
                  </a:lnTo>
                  <a:lnTo>
                    <a:pt x="6480" y="4411554"/>
                  </a:lnTo>
                  <a:lnTo>
                    <a:pt x="14422" y="4458197"/>
                  </a:lnTo>
                  <a:lnTo>
                    <a:pt x="25355" y="4503761"/>
                  </a:lnTo>
                  <a:lnTo>
                    <a:pt x="39175" y="4548141"/>
                  </a:lnTo>
                  <a:lnTo>
                    <a:pt x="55774" y="4591229"/>
                  </a:lnTo>
                  <a:lnTo>
                    <a:pt x="75047" y="4632919"/>
                  </a:lnTo>
                  <a:lnTo>
                    <a:pt x="96886" y="4673105"/>
                  </a:lnTo>
                  <a:lnTo>
                    <a:pt x="121187" y="4711680"/>
                  </a:lnTo>
                  <a:lnTo>
                    <a:pt x="147841" y="4748538"/>
                  </a:lnTo>
                  <a:lnTo>
                    <a:pt x="176743" y="4783572"/>
                  </a:lnTo>
                  <a:lnTo>
                    <a:pt x="207787" y="4816676"/>
                  </a:lnTo>
                  <a:lnTo>
                    <a:pt x="240867" y="4847744"/>
                  </a:lnTo>
                  <a:lnTo>
                    <a:pt x="275875" y="4876668"/>
                  </a:lnTo>
                  <a:lnTo>
                    <a:pt x="312706" y="4903343"/>
                  </a:lnTo>
                  <a:lnTo>
                    <a:pt x="351253" y="4927663"/>
                  </a:lnTo>
                  <a:lnTo>
                    <a:pt x="391411" y="4949519"/>
                  </a:lnTo>
                  <a:lnTo>
                    <a:pt x="433071" y="4968807"/>
                  </a:lnTo>
                  <a:lnTo>
                    <a:pt x="476130" y="4985420"/>
                  </a:lnTo>
                  <a:lnTo>
                    <a:pt x="520479" y="4999251"/>
                  </a:lnTo>
                  <a:lnTo>
                    <a:pt x="566013" y="5010193"/>
                  </a:lnTo>
                  <a:lnTo>
                    <a:pt x="612625" y="5018141"/>
                  </a:lnTo>
                  <a:lnTo>
                    <a:pt x="660210" y="5022988"/>
                  </a:lnTo>
                  <a:lnTo>
                    <a:pt x="708660" y="5024628"/>
                  </a:lnTo>
                  <a:lnTo>
                    <a:pt x="757109" y="5022988"/>
                  </a:lnTo>
                  <a:lnTo>
                    <a:pt x="804694" y="5018141"/>
                  </a:lnTo>
                  <a:lnTo>
                    <a:pt x="851306" y="5010193"/>
                  </a:lnTo>
                  <a:lnTo>
                    <a:pt x="896840" y="4999251"/>
                  </a:lnTo>
                  <a:lnTo>
                    <a:pt x="941189" y="4985420"/>
                  </a:lnTo>
                  <a:lnTo>
                    <a:pt x="984248" y="4968807"/>
                  </a:lnTo>
                  <a:lnTo>
                    <a:pt x="1025908" y="4949519"/>
                  </a:lnTo>
                  <a:lnTo>
                    <a:pt x="1066066" y="4927663"/>
                  </a:lnTo>
                  <a:lnTo>
                    <a:pt x="1104613" y="4903343"/>
                  </a:lnTo>
                  <a:lnTo>
                    <a:pt x="1141444" y="4876668"/>
                  </a:lnTo>
                  <a:lnTo>
                    <a:pt x="1176452" y="4847744"/>
                  </a:lnTo>
                  <a:lnTo>
                    <a:pt x="1209532" y="4816676"/>
                  </a:lnTo>
                  <a:lnTo>
                    <a:pt x="1240576" y="4783572"/>
                  </a:lnTo>
                  <a:lnTo>
                    <a:pt x="1269478" y="4748538"/>
                  </a:lnTo>
                  <a:lnTo>
                    <a:pt x="1296132" y="4711680"/>
                  </a:lnTo>
                  <a:lnTo>
                    <a:pt x="1320433" y="4673105"/>
                  </a:lnTo>
                  <a:lnTo>
                    <a:pt x="1342272" y="4632919"/>
                  </a:lnTo>
                  <a:lnTo>
                    <a:pt x="1361545" y="4591229"/>
                  </a:lnTo>
                  <a:lnTo>
                    <a:pt x="1378144" y="4548141"/>
                  </a:lnTo>
                  <a:lnTo>
                    <a:pt x="1391964" y="4503761"/>
                  </a:lnTo>
                  <a:lnTo>
                    <a:pt x="1402897" y="4458197"/>
                  </a:lnTo>
                  <a:lnTo>
                    <a:pt x="1410839" y="4411554"/>
                  </a:lnTo>
                  <a:lnTo>
                    <a:pt x="1415682" y="4363940"/>
                  </a:lnTo>
                  <a:lnTo>
                    <a:pt x="1417320" y="4315459"/>
                  </a:lnTo>
                  <a:lnTo>
                    <a:pt x="1415419" y="4263452"/>
                  </a:lnTo>
                  <a:lnTo>
                    <a:pt x="1409789" y="4212226"/>
                  </a:lnTo>
                  <a:lnTo>
                    <a:pt x="1400537" y="4161945"/>
                  </a:lnTo>
                  <a:lnTo>
                    <a:pt x="1387770" y="4112773"/>
                  </a:lnTo>
                  <a:lnTo>
                    <a:pt x="1371596" y="4064874"/>
                  </a:lnTo>
                  <a:lnTo>
                    <a:pt x="1352123" y="4018411"/>
                  </a:lnTo>
                  <a:lnTo>
                    <a:pt x="1329458" y="3973547"/>
                  </a:lnTo>
                  <a:lnTo>
                    <a:pt x="1303709" y="3930448"/>
                  </a:lnTo>
                  <a:lnTo>
                    <a:pt x="1274982" y="3889276"/>
                  </a:lnTo>
                  <a:lnTo>
                    <a:pt x="1243387" y="3850194"/>
                  </a:lnTo>
                  <a:lnTo>
                    <a:pt x="1209029" y="3813368"/>
                  </a:lnTo>
                  <a:lnTo>
                    <a:pt x="1172017" y="3778960"/>
                  </a:lnTo>
                  <a:lnTo>
                    <a:pt x="1132459" y="3747134"/>
                  </a:lnTo>
                  <a:lnTo>
                    <a:pt x="1132459" y="424306"/>
                  </a:lnTo>
                  <a:lnTo>
                    <a:pt x="1129965" y="378144"/>
                  </a:lnTo>
                  <a:lnTo>
                    <a:pt x="1122660" y="333404"/>
                  </a:lnTo>
                  <a:lnTo>
                    <a:pt x="1110802" y="290348"/>
                  </a:lnTo>
                  <a:lnTo>
                    <a:pt x="1094654" y="249236"/>
                  </a:lnTo>
                  <a:lnTo>
                    <a:pt x="1074476" y="210330"/>
                  </a:lnTo>
                  <a:lnTo>
                    <a:pt x="1050528" y="173891"/>
                  </a:lnTo>
                  <a:lnTo>
                    <a:pt x="1023072" y="140179"/>
                  </a:lnTo>
                  <a:lnTo>
                    <a:pt x="992368" y="109456"/>
                  </a:lnTo>
                  <a:lnTo>
                    <a:pt x="958677" y="81983"/>
                  </a:lnTo>
                  <a:lnTo>
                    <a:pt x="922259" y="58020"/>
                  </a:lnTo>
                  <a:lnTo>
                    <a:pt x="883377" y="37828"/>
                  </a:lnTo>
                  <a:lnTo>
                    <a:pt x="842289" y="21670"/>
                  </a:lnTo>
                  <a:lnTo>
                    <a:pt x="799257" y="9805"/>
                  </a:lnTo>
                  <a:lnTo>
                    <a:pt x="754543" y="2494"/>
                  </a:lnTo>
                  <a:lnTo>
                    <a:pt x="708405" y="0"/>
                  </a:lnTo>
                  <a:close/>
                </a:path>
              </a:pathLst>
            </a:custGeom>
            <a:solidFill>
              <a:srgbClr val="EFEF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7620000" y="1303019"/>
              <a:ext cx="949960" cy="4555490"/>
            </a:xfrm>
            <a:custGeom>
              <a:avLst/>
              <a:gdLst/>
              <a:ahLst/>
              <a:cxnLst/>
              <a:rect l="l" t="t" r="r" b="b"/>
              <a:pathLst>
                <a:path w="949959" h="4555490">
                  <a:moveTo>
                    <a:pt x="474472" y="0"/>
                  </a:moveTo>
                  <a:lnTo>
                    <a:pt x="423983" y="6778"/>
                  </a:lnTo>
                  <a:lnTo>
                    <a:pt x="378624" y="25908"/>
                  </a:lnTo>
                  <a:lnTo>
                    <a:pt x="340201" y="55578"/>
                  </a:lnTo>
                  <a:lnTo>
                    <a:pt x="310519" y="93980"/>
                  </a:lnTo>
                  <a:lnTo>
                    <a:pt x="291386" y="139303"/>
                  </a:lnTo>
                  <a:lnTo>
                    <a:pt x="284606" y="189737"/>
                  </a:lnTo>
                  <a:lnTo>
                    <a:pt x="284606" y="3645916"/>
                  </a:lnTo>
                  <a:lnTo>
                    <a:pt x="240221" y="3668178"/>
                  </a:lnTo>
                  <a:lnTo>
                    <a:pt x="198637" y="3694794"/>
                  </a:lnTo>
                  <a:lnTo>
                    <a:pt x="160153" y="3725463"/>
                  </a:lnTo>
                  <a:lnTo>
                    <a:pt x="125072" y="3759887"/>
                  </a:lnTo>
                  <a:lnTo>
                    <a:pt x="93693" y="3797765"/>
                  </a:lnTo>
                  <a:lnTo>
                    <a:pt x="66317" y="3838797"/>
                  </a:lnTo>
                  <a:lnTo>
                    <a:pt x="43244" y="3882682"/>
                  </a:lnTo>
                  <a:lnTo>
                    <a:pt x="24775" y="3929121"/>
                  </a:lnTo>
                  <a:lnTo>
                    <a:pt x="11211" y="3977815"/>
                  </a:lnTo>
                  <a:lnTo>
                    <a:pt x="2853" y="4028462"/>
                  </a:lnTo>
                  <a:lnTo>
                    <a:pt x="0" y="4080764"/>
                  </a:lnTo>
                  <a:lnTo>
                    <a:pt x="2451" y="4129262"/>
                  </a:lnTo>
                  <a:lnTo>
                    <a:pt x="9647" y="4176363"/>
                  </a:lnTo>
                  <a:lnTo>
                    <a:pt x="21347" y="4221827"/>
                  </a:lnTo>
                  <a:lnTo>
                    <a:pt x="37314" y="4265415"/>
                  </a:lnTo>
                  <a:lnTo>
                    <a:pt x="57308" y="4306889"/>
                  </a:lnTo>
                  <a:lnTo>
                    <a:pt x="81090" y="4346010"/>
                  </a:lnTo>
                  <a:lnTo>
                    <a:pt x="108422" y="4382538"/>
                  </a:lnTo>
                  <a:lnTo>
                    <a:pt x="139065" y="4416236"/>
                  </a:lnTo>
                  <a:lnTo>
                    <a:pt x="172779" y="4446863"/>
                  </a:lnTo>
                  <a:lnTo>
                    <a:pt x="209326" y="4474182"/>
                  </a:lnTo>
                  <a:lnTo>
                    <a:pt x="248468" y="4497953"/>
                  </a:lnTo>
                  <a:lnTo>
                    <a:pt x="289964" y="4517938"/>
                  </a:lnTo>
                  <a:lnTo>
                    <a:pt x="333577" y="4533897"/>
                  </a:lnTo>
                  <a:lnTo>
                    <a:pt x="379068" y="4545593"/>
                  </a:lnTo>
                  <a:lnTo>
                    <a:pt x="426197" y="4552785"/>
                  </a:lnTo>
                  <a:lnTo>
                    <a:pt x="474725" y="4555235"/>
                  </a:lnTo>
                  <a:lnTo>
                    <a:pt x="523254" y="4552785"/>
                  </a:lnTo>
                  <a:lnTo>
                    <a:pt x="570383" y="4545593"/>
                  </a:lnTo>
                  <a:lnTo>
                    <a:pt x="615874" y="4533897"/>
                  </a:lnTo>
                  <a:lnTo>
                    <a:pt x="659487" y="4517938"/>
                  </a:lnTo>
                  <a:lnTo>
                    <a:pt x="700983" y="4497953"/>
                  </a:lnTo>
                  <a:lnTo>
                    <a:pt x="740125" y="4474182"/>
                  </a:lnTo>
                  <a:lnTo>
                    <a:pt x="776672" y="4446863"/>
                  </a:lnTo>
                  <a:lnTo>
                    <a:pt x="810387" y="4416236"/>
                  </a:lnTo>
                  <a:lnTo>
                    <a:pt x="841029" y="4382538"/>
                  </a:lnTo>
                  <a:lnTo>
                    <a:pt x="868361" y="4346010"/>
                  </a:lnTo>
                  <a:lnTo>
                    <a:pt x="892143" y="4306889"/>
                  </a:lnTo>
                  <a:lnTo>
                    <a:pt x="912137" y="4265415"/>
                  </a:lnTo>
                  <a:lnTo>
                    <a:pt x="928104" y="4221827"/>
                  </a:lnTo>
                  <a:lnTo>
                    <a:pt x="939804" y="4176363"/>
                  </a:lnTo>
                  <a:lnTo>
                    <a:pt x="947000" y="4129262"/>
                  </a:lnTo>
                  <a:lnTo>
                    <a:pt x="949451" y="4080764"/>
                  </a:lnTo>
                  <a:lnTo>
                    <a:pt x="946592" y="4028399"/>
                  </a:lnTo>
                  <a:lnTo>
                    <a:pt x="938217" y="3977700"/>
                  </a:lnTo>
                  <a:lnTo>
                    <a:pt x="924627" y="3928965"/>
                  </a:lnTo>
                  <a:lnTo>
                    <a:pt x="906125" y="3882494"/>
                  </a:lnTo>
                  <a:lnTo>
                    <a:pt x="883013" y="3838584"/>
                  </a:lnTo>
                  <a:lnTo>
                    <a:pt x="855593" y="3797535"/>
                  </a:lnTo>
                  <a:lnTo>
                    <a:pt x="824169" y="3759645"/>
                  </a:lnTo>
                  <a:lnTo>
                    <a:pt x="789041" y="3725215"/>
                  </a:lnTo>
                  <a:lnTo>
                    <a:pt x="750513" y="3694541"/>
                  </a:lnTo>
                  <a:lnTo>
                    <a:pt x="708886" y="3667924"/>
                  </a:lnTo>
                  <a:lnTo>
                    <a:pt x="664336" y="3645661"/>
                  </a:lnTo>
                  <a:lnTo>
                    <a:pt x="664336" y="189737"/>
                  </a:lnTo>
                  <a:lnTo>
                    <a:pt x="657557" y="139303"/>
                  </a:lnTo>
                  <a:lnTo>
                    <a:pt x="638424" y="93979"/>
                  </a:lnTo>
                  <a:lnTo>
                    <a:pt x="608742" y="55578"/>
                  </a:lnTo>
                  <a:lnTo>
                    <a:pt x="570319" y="25907"/>
                  </a:lnTo>
                  <a:lnTo>
                    <a:pt x="524960" y="6778"/>
                  </a:lnTo>
                  <a:lnTo>
                    <a:pt x="474472" y="0"/>
                  </a:lnTo>
                  <a:close/>
                </a:path>
              </a:pathLst>
            </a:custGeom>
            <a:solidFill>
              <a:srgbClr val="09A3D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1803654" y="5834888"/>
            <a:ext cx="5946775" cy="668655"/>
          </a:xfrm>
          <a:prstGeom prst="rect">
            <a:avLst/>
          </a:prstGeom>
        </p:spPr>
        <p:txBody>
          <a:bodyPr vert="horz" wrap="square" lIns="0" tIns="12700" rIns="0" bIns="0" rtlCol="0">
            <a:spAutoFit/>
          </a:bodyPr>
          <a:lstStyle/>
          <a:p>
            <a:pPr marL="0" marR="597535" lvl="0" indent="0" algn="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25" normalizeH="0" baseline="0" noProof="0" dirty="0">
                <a:ln>
                  <a:noFill/>
                </a:ln>
                <a:solidFill>
                  <a:sysClr val="windowText" lastClr="000000"/>
                </a:solidFill>
                <a:effectLst/>
                <a:uLnTx/>
                <a:uFillTx/>
                <a:latin typeface="Calibri"/>
                <a:cs typeface="Calibri"/>
              </a:rPr>
              <a:t>0%</a:t>
            </a:r>
            <a:endParaRPr kumimoji="0" sz="12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980"/>
              </a:spcBef>
              <a:spcAft>
                <a:spcPts val="0"/>
              </a:spcAft>
              <a:buClrTx/>
              <a:buSzTx/>
              <a:buFontTx/>
              <a:buNone/>
              <a:tabLst/>
              <a:defRPr/>
            </a:pPr>
            <a:r>
              <a:rPr kumimoji="0" sz="1100" b="0" i="1" u="none" strike="noStrike" kern="0" cap="none" spc="0" normalizeH="0" baseline="0" noProof="0" dirty="0">
                <a:ln>
                  <a:noFill/>
                </a:ln>
                <a:solidFill>
                  <a:sysClr val="windowText" lastClr="000000"/>
                </a:solidFill>
                <a:effectLst/>
                <a:uLnTx/>
                <a:uFillTx/>
                <a:latin typeface="Calibri"/>
                <a:cs typeface="Calibri"/>
              </a:rPr>
              <a:t>Data</a:t>
            </a:r>
            <a:r>
              <a:rPr kumimoji="0" sz="1100" b="0" i="1" u="none" strike="noStrike" kern="0" cap="none" spc="-3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is</a:t>
            </a:r>
            <a:r>
              <a:rPr kumimoji="0" sz="1100" b="0" i="1" u="none" strike="noStrike" kern="0" cap="none" spc="-10" normalizeH="0" baseline="0" noProof="0" dirty="0">
                <a:ln>
                  <a:noFill/>
                </a:ln>
                <a:solidFill>
                  <a:sysClr val="windowText" lastClr="000000"/>
                </a:solidFill>
                <a:effectLst/>
                <a:uLnTx/>
                <a:uFillTx/>
                <a:latin typeface="Calibri"/>
                <a:cs typeface="Calibri"/>
              </a:rPr>
              <a:t> approximate</a:t>
            </a:r>
            <a:r>
              <a:rPr kumimoji="0" sz="1100" b="0" i="1" u="none" strike="noStrike" kern="0" cap="none" spc="-3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and</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as</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of</a:t>
            </a:r>
            <a:r>
              <a:rPr kumimoji="0" sz="1100" b="0" i="1" u="none" strike="noStrike" kern="0" cap="none" spc="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10/24/22.</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Note</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the</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miles</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identified</a:t>
            </a:r>
            <a:r>
              <a:rPr kumimoji="0" sz="1100" b="0" i="1" u="none" strike="noStrike" kern="0" cap="none" spc="-3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for</a:t>
            </a:r>
            <a:r>
              <a:rPr kumimoji="0" sz="1100" b="0" i="1" u="none" strike="noStrike" kern="0" cap="none" spc="-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2022 exceed</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the</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175-mile</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target</a:t>
            </a:r>
            <a:r>
              <a:rPr kumimoji="0" sz="1100" b="0" i="1" u="none" strike="noStrike" kern="0" cap="none" spc="-25" normalizeH="0" baseline="0" noProof="0" dirty="0">
                <a:ln>
                  <a:noFill/>
                </a:ln>
                <a:solidFill>
                  <a:sysClr val="windowText" lastClr="000000"/>
                </a:solidFill>
                <a:effectLst/>
                <a:uLnTx/>
                <a:uFillTx/>
                <a:latin typeface="Calibri"/>
                <a:cs typeface="Calibri"/>
              </a:rPr>
              <a:t> to </a:t>
            </a:r>
            <a:r>
              <a:rPr kumimoji="0" sz="1100" b="0" i="1" u="none" strike="noStrike" kern="0" cap="none" spc="0" normalizeH="0" baseline="0" noProof="0" dirty="0">
                <a:ln>
                  <a:noFill/>
                </a:ln>
                <a:solidFill>
                  <a:sysClr val="windowText" lastClr="000000"/>
                </a:solidFill>
                <a:effectLst/>
                <a:uLnTx/>
                <a:uFillTx/>
                <a:latin typeface="Calibri"/>
                <a:cs typeface="Calibri"/>
              </a:rPr>
              <a:t>account</a:t>
            </a:r>
            <a:r>
              <a:rPr kumimoji="0" sz="1100" b="0" i="1" u="none" strike="noStrike" kern="0" cap="none" spc="-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for</a:t>
            </a:r>
            <a:r>
              <a:rPr kumimoji="0" sz="1100" b="0" i="1" u="none" strike="noStrike" kern="0" cap="none" spc="-10" normalizeH="0" baseline="0" noProof="0" dirty="0">
                <a:ln>
                  <a:noFill/>
                </a:ln>
                <a:solidFill>
                  <a:sysClr val="windowText" lastClr="000000"/>
                </a:solidFill>
                <a:effectLst/>
                <a:uLnTx/>
                <a:uFillTx/>
                <a:latin typeface="Calibri"/>
                <a:cs typeface="Calibri"/>
              </a:rPr>
              <a:t> potential</a:t>
            </a:r>
            <a:r>
              <a:rPr kumimoji="0" sz="1100" b="0" i="1" u="none" strike="noStrike" kern="0" cap="none" spc="-4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delays</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or</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changes</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due</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to</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scheduling,</a:t>
            </a:r>
            <a:r>
              <a:rPr kumimoji="0" sz="1100" b="0" i="1" u="none" strike="noStrike" kern="0" cap="none" spc="-10" normalizeH="0" baseline="0" noProof="0" dirty="0">
                <a:ln>
                  <a:noFill/>
                </a:ln>
                <a:solidFill>
                  <a:sysClr val="windowText" lastClr="000000"/>
                </a:solidFill>
                <a:effectLst/>
                <a:uLnTx/>
                <a:uFillTx/>
                <a:latin typeface="Calibri"/>
                <a:cs typeface="Calibri"/>
              </a:rPr>
              <a:t> permitting,</a:t>
            </a:r>
            <a:r>
              <a:rPr kumimoji="0" sz="1100" b="0" i="1" u="none" strike="noStrike" kern="0" cap="none" spc="-3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weather</a:t>
            </a:r>
            <a:r>
              <a:rPr kumimoji="0" sz="1100" b="0" i="1" u="none" strike="noStrike" kern="0" cap="none" spc="-3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and</a:t>
            </a:r>
            <a:r>
              <a:rPr kumimoji="0" sz="1100" b="0" i="1" u="none" strike="noStrike" kern="0" cap="none" spc="-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other</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10" normalizeH="0" baseline="0" noProof="0" dirty="0">
                <a:ln>
                  <a:noFill/>
                </a:ln>
                <a:solidFill>
                  <a:sysClr val="windowText" lastClr="000000"/>
                </a:solidFill>
                <a:effectLst/>
                <a:uLnTx/>
                <a:uFillTx/>
                <a:latin typeface="Calibri"/>
                <a:cs typeface="Calibri"/>
              </a:rPr>
              <a:t>factors.</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grpSp>
        <p:nvGrpSpPr>
          <p:cNvPr id="21" name="object 21"/>
          <p:cNvGrpSpPr/>
          <p:nvPr/>
        </p:nvGrpSpPr>
        <p:grpSpPr>
          <a:xfrm>
            <a:off x="9049511" y="1303019"/>
            <a:ext cx="73660" cy="4616450"/>
            <a:chOff x="9049511" y="1303019"/>
            <a:chExt cx="73660" cy="4616450"/>
          </a:xfrm>
        </p:grpSpPr>
        <p:sp>
          <p:nvSpPr>
            <p:cNvPr id="22" name="object 22"/>
            <p:cNvSpPr/>
            <p:nvPr/>
          </p:nvSpPr>
          <p:spPr>
            <a:xfrm>
              <a:off x="9049511" y="2810255"/>
              <a:ext cx="73660" cy="3108960"/>
            </a:xfrm>
            <a:custGeom>
              <a:avLst/>
              <a:gdLst/>
              <a:ahLst/>
              <a:cxnLst/>
              <a:rect l="l" t="t" r="r" b="b"/>
              <a:pathLst>
                <a:path w="73659" h="3108960">
                  <a:moveTo>
                    <a:pt x="73151" y="0"/>
                  </a:moveTo>
                  <a:lnTo>
                    <a:pt x="0" y="0"/>
                  </a:lnTo>
                  <a:lnTo>
                    <a:pt x="0" y="3108960"/>
                  </a:lnTo>
                  <a:lnTo>
                    <a:pt x="73151" y="3108960"/>
                  </a:lnTo>
                  <a:lnTo>
                    <a:pt x="73151" y="0"/>
                  </a:lnTo>
                  <a:close/>
                </a:path>
              </a:pathLst>
            </a:custGeom>
            <a:solidFill>
              <a:srgbClr val="08A6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9049511" y="1303019"/>
              <a:ext cx="73660" cy="1507490"/>
            </a:xfrm>
            <a:custGeom>
              <a:avLst/>
              <a:gdLst/>
              <a:ahLst/>
              <a:cxnLst/>
              <a:rect l="l" t="t" r="r" b="b"/>
              <a:pathLst>
                <a:path w="73659" h="1507489">
                  <a:moveTo>
                    <a:pt x="73151" y="0"/>
                  </a:moveTo>
                  <a:lnTo>
                    <a:pt x="0" y="0"/>
                  </a:lnTo>
                  <a:lnTo>
                    <a:pt x="0" y="1507236"/>
                  </a:lnTo>
                  <a:lnTo>
                    <a:pt x="73151" y="1507236"/>
                  </a:lnTo>
                  <a:lnTo>
                    <a:pt x="73151" y="0"/>
                  </a:lnTo>
                  <a:close/>
                </a:path>
              </a:pathLst>
            </a:custGeom>
            <a:solidFill>
              <a:srgbClr val="80D2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4" name="object 24"/>
          <p:cNvPicPr/>
          <p:nvPr/>
        </p:nvPicPr>
        <p:blipFill>
          <a:blip r:embed="rId2" cstate="print"/>
          <a:stretch>
            <a:fillRect/>
          </a:stretch>
        </p:blipFill>
        <p:spPr>
          <a:xfrm>
            <a:off x="7618476" y="1303019"/>
            <a:ext cx="950976" cy="1507236"/>
          </a:xfrm>
          <a:prstGeom prst="rect">
            <a:avLst/>
          </a:prstGeom>
        </p:spPr>
      </p:pic>
      <p:sp>
        <p:nvSpPr>
          <p:cNvPr id="25" name="object 25"/>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53</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90367" y="1036319"/>
            <a:ext cx="4022384" cy="5332476"/>
          </a:xfrm>
          <a:prstGeom prst="rect">
            <a:avLst/>
          </a:prstGeom>
        </p:spPr>
      </p:pic>
      <p:sp>
        <p:nvSpPr>
          <p:cNvPr id="3" name="object 3"/>
          <p:cNvSpPr txBox="1">
            <a:spLocks noGrp="1"/>
          </p:cNvSpPr>
          <p:nvPr>
            <p:ph type="title"/>
          </p:nvPr>
        </p:nvSpPr>
        <p:spPr>
          <a:prstGeom prst="rect">
            <a:avLst/>
          </a:prstGeom>
        </p:spPr>
        <p:txBody>
          <a:bodyPr vert="horz" wrap="square" lIns="0" tIns="12065" rIns="0" bIns="0" rtlCol="0">
            <a:spAutoFit/>
          </a:bodyPr>
          <a:lstStyle/>
          <a:p>
            <a:pPr marL="18415">
              <a:lnSpc>
                <a:spcPct val="100000"/>
              </a:lnSpc>
              <a:spcBef>
                <a:spcPts val="95"/>
              </a:spcBef>
            </a:pPr>
            <a:r>
              <a:rPr spc="-10" dirty="0"/>
              <a:t>Undergrounding</a:t>
            </a:r>
            <a:r>
              <a:rPr spc="-85" dirty="0"/>
              <a:t> </a:t>
            </a:r>
            <a:r>
              <a:rPr spc="-10" dirty="0"/>
              <a:t>Work</a:t>
            </a:r>
            <a:r>
              <a:rPr spc="-95" dirty="0"/>
              <a:t> </a:t>
            </a:r>
            <a:r>
              <a:rPr dirty="0"/>
              <a:t>Plans</a:t>
            </a:r>
            <a:r>
              <a:rPr spc="-95" dirty="0"/>
              <a:t> </a:t>
            </a:r>
            <a:r>
              <a:rPr dirty="0"/>
              <a:t>by</a:t>
            </a:r>
            <a:r>
              <a:rPr spc="-105" dirty="0"/>
              <a:t> </a:t>
            </a:r>
            <a:r>
              <a:rPr spc="-10" dirty="0"/>
              <a:t>County</a:t>
            </a:r>
          </a:p>
        </p:txBody>
      </p:sp>
      <p:sp>
        <p:nvSpPr>
          <p:cNvPr id="4" name="object 4"/>
          <p:cNvSpPr txBox="1"/>
          <p:nvPr/>
        </p:nvSpPr>
        <p:spPr>
          <a:xfrm>
            <a:off x="8295258" y="5133847"/>
            <a:ext cx="1328420" cy="120015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dirty="0">
                <a:ln>
                  <a:noFill/>
                </a:ln>
                <a:solidFill>
                  <a:srgbClr val="201D1E"/>
                </a:solidFill>
                <a:effectLst/>
                <a:uLnTx/>
                <a:uFillTx/>
                <a:latin typeface="Calibri"/>
                <a:cs typeface="Calibri"/>
              </a:rPr>
              <a:t>Note:</a:t>
            </a:r>
            <a:r>
              <a:rPr kumimoji="0" sz="1100" b="1" i="0" u="none" strike="noStrike" kern="0" cap="none" spc="-3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This</a:t>
            </a:r>
            <a:r>
              <a:rPr kumimoji="0" sz="1100" b="0" i="0" u="none" strike="noStrike" kern="0" cap="none" spc="-2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map</a:t>
            </a:r>
            <a:r>
              <a:rPr kumimoji="0" sz="1100" b="0" i="0" u="none" strike="noStrike" kern="0" cap="none" spc="-2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is</a:t>
            </a:r>
            <a:r>
              <a:rPr kumimoji="0" sz="1100" b="0" i="0" u="none" strike="noStrike" kern="0" cap="none" spc="-15" normalizeH="0" baseline="0" noProof="0" dirty="0">
                <a:ln>
                  <a:noFill/>
                </a:ln>
                <a:solidFill>
                  <a:srgbClr val="201D1E"/>
                </a:solidFill>
                <a:effectLst/>
                <a:uLnTx/>
                <a:uFillTx/>
                <a:latin typeface="Calibri"/>
                <a:cs typeface="Calibri"/>
              </a:rPr>
              <a:t> </a:t>
            </a:r>
            <a:r>
              <a:rPr kumimoji="0" sz="1100" b="0" i="0" u="none" strike="noStrike" kern="0" cap="none" spc="-25" normalizeH="0" baseline="0" noProof="0" dirty="0">
                <a:ln>
                  <a:noFill/>
                </a:ln>
                <a:solidFill>
                  <a:srgbClr val="201D1E"/>
                </a:solidFill>
                <a:effectLst/>
                <a:uLnTx/>
                <a:uFillTx/>
                <a:latin typeface="Calibri"/>
                <a:cs typeface="Calibri"/>
              </a:rPr>
              <a:t>for </a:t>
            </a:r>
            <a:r>
              <a:rPr kumimoji="0" sz="1100" b="0" i="0" u="none" strike="noStrike" kern="0" cap="none" spc="-10" normalizeH="0" baseline="0" noProof="0" dirty="0">
                <a:ln>
                  <a:noFill/>
                </a:ln>
                <a:solidFill>
                  <a:srgbClr val="201D1E"/>
                </a:solidFill>
                <a:effectLst/>
                <a:uLnTx/>
                <a:uFillTx/>
                <a:latin typeface="Calibri"/>
                <a:cs typeface="Calibri"/>
              </a:rPr>
              <a:t>illustrative</a:t>
            </a:r>
            <a:r>
              <a:rPr kumimoji="0" sz="1100" b="0" i="0" u="none" strike="noStrike" kern="0" cap="none" spc="35" normalizeH="0" baseline="0" noProof="0" dirty="0">
                <a:ln>
                  <a:noFill/>
                </a:ln>
                <a:solidFill>
                  <a:srgbClr val="201D1E"/>
                </a:solidFill>
                <a:effectLst/>
                <a:uLnTx/>
                <a:uFillTx/>
                <a:latin typeface="Calibri"/>
                <a:cs typeface="Calibri"/>
              </a:rPr>
              <a:t> </a:t>
            </a:r>
            <a:r>
              <a:rPr kumimoji="0" sz="1100" b="0" i="0" u="none" strike="noStrike" kern="0" cap="none" spc="-10" normalizeH="0" baseline="0" noProof="0" dirty="0">
                <a:ln>
                  <a:noFill/>
                </a:ln>
                <a:solidFill>
                  <a:srgbClr val="201D1E"/>
                </a:solidFill>
                <a:effectLst/>
                <a:uLnTx/>
                <a:uFillTx/>
                <a:latin typeface="Calibri"/>
                <a:cs typeface="Calibri"/>
              </a:rPr>
              <a:t>purposes </a:t>
            </a:r>
            <a:r>
              <a:rPr kumimoji="0" sz="1100" b="0" i="0" u="none" strike="noStrike" kern="0" cap="none" spc="0" normalizeH="0" baseline="0" noProof="0" dirty="0">
                <a:ln>
                  <a:noFill/>
                </a:ln>
                <a:solidFill>
                  <a:srgbClr val="201D1E"/>
                </a:solidFill>
                <a:effectLst/>
                <a:uLnTx/>
                <a:uFillTx/>
                <a:latin typeface="Calibri"/>
                <a:cs typeface="Calibri"/>
              </a:rPr>
              <a:t>only.</a:t>
            </a:r>
            <a:r>
              <a:rPr kumimoji="0" sz="1100" b="0" i="0" u="none" strike="noStrike" kern="0" cap="none" spc="-3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Work</a:t>
            </a:r>
            <a:r>
              <a:rPr kumimoji="0" sz="1100" b="0" i="0" u="none" strike="noStrike" kern="0" cap="none" spc="-25"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plans</a:t>
            </a:r>
            <a:r>
              <a:rPr kumimoji="0" sz="1100" b="0" i="0" u="none" strike="noStrike" kern="0" cap="none" spc="-10" normalizeH="0" baseline="0" noProof="0" dirty="0">
                <a:ln>
                  <a:noFill/>
                </a:ln>
                <a:solidFill>
                  <a:srgbClr val="201D1E"/>
                </a:solidFill>
                <a:effectLst/>
                <a:uLnTx/>
                <a:uFillTx/>
                <a:latin typeface="Calibri"/>
                <a:cs typeface="Calibri"/>
              </a:rPr>
              <a:t> </a:t>
            </a:r>
            <a:r>
              <a:rPr kumimoji="0" sz="1100" b="0" i="0" u="none" strike="noStrike" kern="0" cap="none" spc="-25" normalizeH="0" baseline="0" noProof="0" dirty="0">
                <a:ln>
                  <a:noFill/>
                </a:ln>
                <a:solidFill>
                  <a:srgbClr val="201D1E"/>
                </a:solidFill>
                <a:effectLst/>
                <a:uLnTx/>
                <a:uFillTx/>
                <a:latin typeface="Calibri"/>
                <a:cs typeface="Calibri"/>
              </a:rPr>
              <a:t>are </a:t>
            </a:r>
            <a:r>
              <a:rPr kumimoji="0" sz="1100" b="0" i="0" u="none" strike="noStrike" kern="0" cap="none" spc="0" normalizeH="0" baseline="0" noProof="0" dirty="0">
                <a:ln>
                  <a:noFill/>
                </a:ln>
                <a:solidFill>
                  <a:srgbClr val="201D1E"/>
                </a:solidFill>
                <a:effectLst/>
                <a:uLnTx/>
                <a:uFillTx/>
                <a:latin typeface="Calibri"/>
                <a:cs typeface="Calibri"/>
              </a:rPr>
              <a:t>subject</a:t>
            </a:r>
            <a:r>
              <a:rPr kumimoji="0" sz="1100" b="0" i="0" u="none" strike="noStrike" kern="0" cap="none" spc="-35"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to</a:t>
            </a:r>
            <a:r>
              <a:rPr kumimoji="0" sz="1100" b="0" i="0" u="none" strike="noStrike" kern="0" cap="none" spc="-4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change</a:t>
            </a:r>
            <a:r>
              <a:rPr kumimoji="0" sz="1100" b="0" i="0" u="none" strike="noStrike" kern="0" cap="none" spc="-25" normalizeH="0" baseline="0" noProof="0" dirty="0">
                <a:ln>
                  <a:noFill/>
                </a:ln>
                <a:solidFill>
                  <a:srgbClr val="201D1E"/>
                </a:solidFill>
                <a:effectLst/>
                <a:uLnTx/>
                <a:uFillTx/>
                <a:latin typeface="Calibri"/>
                <a:cs typeface="Calibri"/>
              </a:rPr>
              <a:t> due </a:t>
            </a:r>
            <a:r>
              <a:rPr kumimoji="0" sz="1100" b="0" i="0" u="none" strike="noStrike" kern="0" cap="none" spc="0" normalizeH="0" baseline="0" noProof="0" dirty="0">
                <a:ln>
                  <a:noFill/>
                </a:ln>
                <a:solidFill>
                  <a:srgbClr val="201D1E"/>
                </a:solidFill>
                <a:effectLst/>
                <a:uLnTx/>
                <a:uFillTx/>
                <a:latin typeface="Calibri"/>
                <a:cs typeface="Calibri"/>
              </a:rPr>
              <a:t>to</a:t>
            </a:r>
            <a:r>
              <a:rPr kumimoji="0" sz="1100" b="0" i="0" u="none" strike="noStrike" kern="0" cap="none" spc="-15"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weather,</a:t>
            </a:r>
            <a:r>
              <a:rPr kumimoji="0" sz="1100" b="0" i="0" u="none" strike="noStrike" kern="0" cap="none" spc="-25" normalizeH="0" baseline="0" noProof="0" dirty="0">
                <a:ln>
                  <a:noFill/>
                </a:ln>
                <a:solidFill>
                  <a:srgbClr val="201D1E"/>
                </a:solidFill>
                <a:effectLst/>
                <a:uLnTx/>
                <a:uFillTx/>
                <a:latin typeface="Calibri"/>
                <a:cs typeface="Calibri"/>
              </a:rPr>
              <a:t> </a:t>
            </a:r>
            <a:r>
              <a:rPr kumimoji="0" sz="1100" b="0" i="0" u="none" strike="noStrike" kern="0" cap="none" spc="-10" normalizeH="0" baseline="0" noProof="0" dirty="0">
                <a:ln>
                  <a:noFill/>
                </a:ln>
                <a:solidFill>
                  <a:srgbClr val="201D1E"/>
                </a:solidFill>
                <a:effectLst/>
                <a:uLnTx/>
                <a:uFillTx/>
                <a:latin typeface="Calibri"/>
                <a:cs typeface="Calibri"/>
              </a:rPr>
              <a:t>access,</a:t>
            </a:r>
            <a:r>
              <a:rPr kumimoji="0" sz="1100" b="0" i="0" u="none" strike="noStrike" kern="0" cap="none" spc="500"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and</a:t>
            </a:r>
            <a:r>
              <a:rPr kumimoji="0" sz="1100" b="0" i="0" u="none" strike="noStrike" kern="0" cap="none" spc="-35" normalizeH="0" baseline="0" noProof="0" dirty="0">
                <a:ln>
                  <a:noFill/>
                </a:ln>
                <a:solidFill>
                  <a:srgbClr val="201D1E"/>
                </a:solidFill>
                <a:effectLst/>
                <a:uLnTx/>
                <a:uFillTx/>
                <a:latin typeface="Calibri"/>
                <a:cs typeface="Calibri"/>
              </a:rPr>
              <a:t> </a:t>
            </a:r>
            <a:r>
              <a:rPr kumimoji="0" sz="1100" b="0" i="0" u="none" strike="noStrike" kern="0" cap="none" spc="0" normalizeH="0" baseline="0" noProof="0" dirty="0">
                <a:ln>
                  <a:noFill/>
                </a:ln>
                <a:solidFill>
                  <a:srgbClr val="201D1E"/>
                </a:solidFill>
                <a:effectLst/>
                <a:uLnTx/>
                <a:uFillTx/>
                <a:latin typeface="Calibri"/>
                <a:cs typeface="Calibri"/>
              </a:rPr>
              <a:t>permitting,</a:t>
            </a:r>
            <a:r>
              <a:rPr kumimoji="0" sz="1100" b="0" i="0" u="none" strike="noStrike" kern="0" cap="none" spc="-45" normalizeH="0" baseline="0" noProof="0" dirty="0">
                <a:ln>
                  <a:noFill/>
                </a:ln>
                <a:solidFill>
                  <a:srgbClr val="201D1E"/>
                </a:solidFill>
                <a:effectLst/>
                <a:uLnTx/>
                <a:uFillTx/>
                <a:latin typeface="Calibri"/>
                <a:cs typeface="Calibri"/>
              </a:rPr>
              <a:t> </a:t>
            </a:r>
            <a:r>
              <a:rPr kumimoji="0" sz="1100" b="0" i="0" u="none" strike="noStrike" kern="0" cap="none" spc="-20" normalizeH="0" baseline="0" noProof="0" dirty="0">
                <a:ln>
                  <a:noFill/>
                </a:ln>
                <a:solidFill>
                  <a:srgbClr val="201D1E"/>
                </a:solidFill>
                <a:effectLst/>
                <a:uLnTx/>
                <a:uFillTx/>
                <a:latin typeface="Calibri"/>
                <a:cs typeface="Calibri"/>
              </a:rPr>
              <a:t>among </a:t>
            </a:r>
            <a:r>
              <a:rPr kumimoji="0" sz="1100" b="0" i="0" u="none" strike="noStrike" kern="0" cap="none" spc="0" normalizeH="0" baseline="0" noProof="0" dirty="0">
                <a:ln>
                  <a:noFill/>
                </a:ln>
                <a:solidFill>
                  <a:srgbClr val="201D1E"/>
                </a:solidFill>
                <a:effectLst/>
                <a:uLnTx/>
                <a:uFillTx/>
                <a:latin typeface="Calibri"/>
                <a:cs typeface="Calibri"/>
              </a:rPr>
              <a:t>other</a:t>
            </a:r>
            <a:r>
              <a:rPr kumimoji="0" sz="1100" b="0" i="0" u="none" strike="noStrike" kern="0" cap="none" spc="-20" normalizeH="0" baseline="0" noProof="0" dirty="0">
                <a:ln>
                  <a:noFill/>
                </a:ln>
                <a:solidFill>
                  <a:srgbClr val="201D1E"/>
                </a:solidFill>
                <a:effectLst/>
                <a:uLnTx/>
                <a:uFillTx/>
                <a:latin typeface="Calibri"/>
                <a:cs typeface="Calibri"/>
              </a:rPr>
              <a:t> </a:t>
            </a:r>
            <a:r>
              <a:rPr kumimoji="0" sz="1100" b="0" i="0" u="none" strike="noStrike" kern="0" cap="none" spc="-10" normalizeH="0" baseline="0" noProof="0" dirty="0">
                <a:ln>
                  <a:noFill/>
                </a:ln>
                <a:solidFill>
                  <a:srgbClr val="201D1E"/>
                </a:solidFill>
                <a:effectLst/>
                <a:uLnTx/>
                <a:uFillTx/>
                <a:latin typeface="Calibri"/>
                <a:cs typeface="Calibri"/>
              </a:rPr>
              <a:t>constraints.</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5" name="object 5"/>
          <p:cNvGraphicFramePr>
            <a:graphicFrameLocks noGrp="1"/>
          </p:cNvGraphicFramePr>
          <p:nvPr/>
        </p:nvGraphicFramePr>
        <p:xfrm>
          <a:off x="237845" y="985900"/>
          <a:ext cx="3848734" cy="5072380"/>
        </p:xfrm>
        <a:graphic>
          <a:graphicData uri="http://schemas.openxmlformats.org/drawingml/2006/table">
            <a:tbl>
              <a:tblPr firstRow="1" bandRow="1">
                <a:tableStyleId>{2D5ABB26-0587-4C30-8999-92F81FD0307C}</a:tableStyleId>
              </a:tblPr>
              <a:tblGrid>
                <a:gridCol w="1023619">
                  <a:extLst>
                    <a:ext uri="{9D8B030D-6E8A-4147-A177-3AD203B41FA5}">
                      <a16:colId xmlns:a16="http://schemas.microsoft.com/office/drawing/2014/main" val="20000"/>
                    </a:ext>
                  </a:extLst>
                </a:gridCol>
                <a:gridCol w="941705">
                  <a:extLst>
                    <a:ext uri="{9D8B030D-6E8A-4147-A177-3AD203B41FA5}">
                      <a16:colId xmlns:a16="http://schemas.microsoft.com/office/drawing/2014/main" val="20001"/>
                    </a:ext>
                  </a:extLst>
                </a:gridCol>
                <a:gridCol w="941705">
                  <a:extLst>
                    <a:ext uri="{9D8B030D-6E8A-4147-A177-3AD203B41FA5}">
                      <a16:colId xmlns:a16="http://schemas.microsoft.com/office/drawing/2014/main" val="20002"/>
                    </a:ext>
                  </a:extLst>
                </a:gridCol>
                <a:gridCol w="941705">
                  <a:extLst>
                    <a:ext uri="{9D8B030D-6E8A-4147-A177-3AD203B41FA5}">
                      <a16:colId xmlns:a16="http://schemas.microsoft.com/office/drawing/2014/main" val="20003"/>
                    </a:ext>
                  </a:extLst>
                </a:gridCol>
              </a:tblGrid>
              <a:tr h="734060">
                <a:tc>
                  <a:txBody>
                    <a:bodyPr/>
                    <a:lstStyle/>
                    <a:p>
                      <a:pPr>
                        <a:lnSpc>
                          <a:spcPct val="100000"/>
                        </a:lnSpc>
                        <a:spcBef>
                          <a:spcPts val="45"/>
                        </a:spcBef>
                      </a:pPr>
                      <a:endParaRPr sz="1550">
                        <a:latin typeface="Times New Roman"/>
                        <a:cs typeface="Times New Roman"/>
                      </a:endParaRPr>
                    </a:p>
                    <a:p>
                      <a:pPr marL="262255">
                        <a:lnSpc>
                          <a:spcPct val="100000"/>
                        </a:lnSpc>
                      </a:pPr>
                      <a:r>
                        <a:rPr sz="1100" b="1" spc="-10" dirty="0">
                          <a:latin typeface="Calibri"/>
                          <a:cs typeface="Calibri"/>
                        </a:rPr>
                        <a:t>COUNTY</a:t>
                      </a:r>
                      <a:endParaRPr sz="1100">
                        <a:latin typeface="Calibri"/>
                        <a:cs typeface="Calibri"/>
                      </a:endParaRPr>
                    </a:p>
                  </a:txBody>
                  <a:tcPr marL="0" marR="0" marT="5715" marB="0">
                    <a:lnB w="6350">
                      <a:solidFill>
                        <a:srgbClr val="7E7E7E"/>
                      </a:solidFill>
                      <a:prstDash val="solid"/>
                    </a:lnB>
                  </a:tcPr>
                </a:tc>
                <a:tc>
                  <a:txBody>
                    <a:bodyPr/>
                    <a:lstStyle/>
                    <a:p>
                      <a:pPr marL="635" algn="ctr">
                        <a:lnSpc>
                          <a:spcPts val="1050"/>
                        </a:lnSpc>
                      </a:pPr>
                      <a:r>
                        <a:rPr sz="1100" b="1" spc="-20" dirty="0">
                          <a:latin typeface="Calibri"/>
                          <a:cs typeface="Calibri"/>
                        </a:rPr>
                        <a:t>2022</a:t>
                      </a:r>
                      <a:endParaRPr sz="1100">
                        <a:latin typeface="Calibri"/>
                        <a:cs typeface="Calibri"/>
                      </a:endParaRPr>
                    </a:p>
                    <a:p>
                      <a:pPr marL="109855" marR="103505" indent="1905" algn="ctr">
                        <a:lnSpc>
                          <a:spcPts val="1400"/>
                        </a:lnSpc>
                        <a:spcBef>
                          <a:spcPts val="50"/>
                        </a:spcBef>
                      </a:pPr>
                      <a:r>
                        <a:rPr sz="1100" b="1" spc="-10" dirty="0">
                          <a:latin typeface="Calibri"/>
                          <a:cs typeface="Calibri"/>
                        </a:rPr>
                        <a:t>PLANNED/ COMPLETED MILES</a:t>
                      </a:r>
                      <a:endParaRPr sz="1100">
                        <a:latin typeface="Calibri"/>
                        <a:cs typeface="Calibri"/>
                      </a:endParaRPr>
                    </a:p>
                  </a:txBody>
                  <a:tcPr marL="0" marR="0" marT="0" marB="0">
                    <a:lnB w="6350">
                      <a:solidFill>
                        <a:srgbClr val="7E7E7E"/>
                      </a:solidFill>
                      <a:prstDash val="solid"/>
                    </a:lnB>
                  </a:tcPr>
                </a:tc>
                <a:tc>
                  <a:txBody>
                    <a:bodyPr/>
                    <a:lstStyle/>
                    <a:p>
                      <a:pPr marL="635" algn="ctr">
                        <a:lnSpc>
                          <a:spcPct val="100000"/>
                        </a:lnSpc>
                        <a:spcBef>
                          <a:spcPts val="430"/>
                        </a:spcBef>
                      </a:pPr>
                      <a:r>
                        <a:rPr sz="1100" b="1" spc="-20" dirty="0">
                          <a:latin typeface="Calibri"/>
                          <a:cs typeface="Calibri"/>
                        </a:rPr>
                        <a:t>2023</a:t>
                      </a:r>
                      <a:endParaRPr sz="1100">
                        <a:latin typeface="Calibri"/>
                        <a:cs typeface="Calibri"/>
                      </a:endParaRPr>
                    </a:p>
                    <a:p>
                      <a:pPr marL="189230" marR="182880" algn="ctr">
                        <a:lnSpc>
                          <a:spcPts val="1400"/>
                        </a:lnSpc>
                        <a:spcBef>
                          <a:spcPts val="50"/>
                        </a:spcBef>
                      </a:pPr>
                      <a:r>
                        <a:rPr sz="1100" b="1" spc="-10" dirty="0">
                          <a:latin typeface="Calibri"/>
                          <a:cs typeface="Calibri"/>
                        </a:rPr>
                        <a:t>PLANNED MILES</a:t>
                      </a:r>
                      <a:endParaRPr sz="1100">
                        <a:latin typeface="Calibri"/>
                        <a:cs typeface="Calibri"/>
                      </a:endParaRPr>
                    </a:p>
                  </a:txBody>
                  <a:tcPr marL="0" marR="0" marT="54610" marB="0">
                    <a:lnB w="6350">
                      <a:solidFill>
                        <a:srgbClr val="7E7E7E"/>
                      </a:solidFill>
                      <a:prstDash val="solid"/>
                    </a:lnB>
                  </a:tcPr>
                </a:tc>
                <a:tc>
                  <a:txBody>
                    <a:bodyPr/>
                    <a:lstStyle/>
                    <a:p>
                      <a:pPr marL="635" algn="ctr">
                        <a:lnSpc>
                          <a:spcPct val="100000"/>
                        </a:lnSpc>
                        <a:spcBef>
                          <a:spcPts val="430"/>
                        </a:spcBef>
                      </a:pPr>
                      <a:r>
                        <a:rPr sz="1100" b="1" spc="-10" dirty="0">
                          <a:latin typeface="Calibri"/>
                          <a:cs typeface="Calibri"/>
                        </a:rPr>
                        <a:t>2024-</a:t>
                      </a:r>
                      <a:r>
                        <a:rPr sz="1100" b="1" spc="-20" dirty="0">
                          <a:latin typeface="Calibri"/>
                          <a:cs typeface="Calibri"/>
                        </a:rPr>
                        <a:t>2026</a:t>
                      </a:r>
                      <a:endParaRPr sz="1100">
                        <a:latin typeface="Calibri"/>
                        <a:cs typeface="Calibri"/>
                      </a:endParaRPr>
                    </a:p>
                    <a:p>
                      <a:pPr marL="189230" marR="182880" algn="ctr">
                        <a:lnSpc>
                          <a:spcPts val="1400"/>
                        </a:lnSpc>
                        <a:spcBef>
                          <a:spcPts val="50"/>
                        </a:spcBef>
                      </a:pPr>
                      <a:r>
                        <a:rPr sz="1100" b="1" spc="-10" dirty="0">
                          <a:latin typeface="Calibri"/>
                          <a:cs typeface="Calibri"/>
                        </a:rPr>
                        <a:t>PLANNED MILES</a:t>
                      </a:r>
                      <a:endParaRPr sz="1100">
                        <a:latin typeface="Calibri"/>
                        <a:cs typeface="Calibri"/>
                      </a:endParaRPr>
                    </a:p>
                  </a:txBody>
                  <a:tcPr marL="0" marR="0" marT="54610" marB="0">
                    <a:lnB w="6350">
                      <a:solidFill>
                        <a:srgbClr val="7E7E7E"/>
                      </a:solidFill>
                      <a:prstDash val="solid"/>
                    </a:lnB>
                  </a:tcPr>
                </a:tc>
                <a:extLst>
                  <a:ext uri="{0D108BD9-81ED-4DB2-BD59-A6C34878D82A}">
                    <a16:rowId xmlns:a16="http://schemas.microsoft.com/office/drawing/2014/main" val="10000"/>
                  </a:ext>
                </a:extLst>
              </a:tr>
              <a:tr h="309880">
                <a:tc>
                  <a:txBody>
                    <a:bodyPr/>
                    <a:lstStyle/>
                    <a:p>
                      <a:pPr marL="91440">
                        <a:lnSpc>
                          <a:spcPct val="100000"/>
                        </a:lnSpc>
                        <a:spcBef>
                          <a:spcPts val="495"/>
                        </a:spcBef>
                      </a:pPr>
                      <a:r>
                        <a:rPr sz="1100" b="1" spc="-10" dirty="0">
                          <a:latin typeface="Calibri"/>
                          <a:cs typeface="Calibri"/>
                        </a:rPr>
                        <a:t>Alameda</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dirty="0">
                          <a:latin typeface="Calibri"/>
                          <a:cs typeface="Calibri"/>
                        </a:rPr>
                        <a:t>-</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25"/>
                        </a:spcBef>
                      </a:pPr>
                      <a:r>
                        <a:rPr sz="1100" b="1" dirty="0">
                          <a:latin typeface="Calibri"/>
                          <a:cs typeface="Calibri"/>
                        </a:rPr>
                        <a:t>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25"/>
                        </a:spcBef>
                      </a:pPr>
                      <a:r>
                        <a:rPr sz="1100" b="1" dirty="0">
                          <a:latin typeface="Calibri"/>
                          <a:cs typeface="Calibri"/>
                        </a:rPr>
                        <a:t>-</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1"/>
                  </a:ext>
                </a:extLst>
              </a:tr>
              <a:tr h="309880">
                <a:tc>
                  <a:txBody>
                    <a:bodyPr/>
                    <a:lstStyle/>
                    <a:p>
                      <a:pPr marL="91440">
                        <a:lnSpc>
                          <a:spcPct val="100000"/>
                        </a:lnSpc>
                        <a:spcBef>
                          <a:spcPts val="495"/>
                        </a:spcBef>
                      </a:pPr>
                      <a:r>
                        <a:rPr sz="1100" b="1" spc="-10" dirty="0">
                          <a:latin typeface="Calibri"/>
                          <a:cs typeface="Calibri"/>
                        </a:rPr>
                        <a:t>Amador</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dirty="0">
                          <a:latin typeface="Calibri"/>
                          <a:cs typeface="Calibri"/>
                        </a:rPr>
                        <a:t>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25"/>
                        </a:spcBef>
                      </a:pPr>
                      <a:r>
                        <a:rPr sz="1100" b="1" spc="-25" dirty="0">
                          <a:latin typeface="Calibri"/>
                          <a:cs typeface="Calibri"/>
                        </a:rPr>
                        <a:t>21</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25"/>
                        </a:spcBef>
                      </a:pPr>
                      <a:r>
                        <a:rPr sz="1100" b="1" spc="-25" dirty="0">
                          <a:latin typeface="Calibri"/>
                          <a:cs typeface="Calibri"/>
                        </a:rPr>
                        <a:t>377</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2"/>
                  </a:ext>
                </a:extLst>
              </a:tr>
              <a:tr h="309880">
                <a:tc>
                  <a:txBody>
                    <a:bodyPr/>
                    <a:lstStyle/>
                    <a:p>
                      <a:pPr marL="91440">
                        <a:lnSpc>
                          <a:spcPct val="100000"/>
                        </a:lnSpc>
                        <a:spcBef>
                          <a:spcPts val="495"/>
                        </a:spcBef>
                      </a:pPr>
                      <a:r>
                        <a:rPr sz="1100" b="1" spc="-10" dirty="0">
                          <a:latin typeface="Calibri"/>
                          <a:cs typeface="Calibri"/>
                        </a:rPr>
                        <a:t>Butte</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spc="-25" dirty="0">
                          <a:latin typeface="Calibri"/>
                          <a:cs typeface="Calibri"/>
                        </a:rPr>
                        <a:t>112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25"/>
                        </a:spcBef>
                      </a:pPr>
                      <a:r>
                        <a:rPr sz="1100" b="1" spc="-25" dirty="0">
                          <a:latin typeface="Calibri"/>
                          <a:cs typeface="Calibri"/>
                        </a:rPr>
                        <a:t>148</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25"/>
                        </a:spcBef>
                      </a:pPr>
                      <a:r>
                        <a:rPr sz="1100" b="1" spc="-25" dirty="0">
                          <a:latin typeface="Calibri"/>
                          <a:cs typeface="Calibri"/>
                        </a:rPr>
                        <a:t>285</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3"/>
                  </a:ext>
                </a:extLst>
              </a:tr>
              <a:tr h="309880">
                <a:tc>
                  <a:txBody>
                    <a:bodyPr/>
                    <a:lstStyle/>
                    <a:p>
                      <a:pPr marL="91440">
                        <a:lnSpc>
                          <a:spcPct val="100000"/>
                        </a:lnSpc>
                        <a:spcBef>
                          <a:spcPts val="500"/>
                        </a:spcBef>
                      </a:pPr>
                      <a:r>
                        <a:rPr sz="1100" b="1" spc="-10" dirty="0">
                          <a:latin typeface="Calibri"/>
                          <a:cs typeface="Calibri"/>
                        </a:rPr>
                        <a:t>Calaveras</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spc="-25" dirty="0">
                          <a:latin typeface="Calibri"/>
                          <a:cs typeface="Calibri"/>
                        </a:rPr>
                        <a:t>&lt;1</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25"/>
                        </a:spcBef>
                      </a:pPr>
                      <a:r>
                        <a:rPr sz="1100" b="1" spc="-25" dirty="0">
                          <a:latin typeface="Calibri"/>
                          <a:cs typeface="Calibri"/>
                        </a:rPr>
                        <a:t>33</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25"/>
                        </a:spcBef>
                      </a:pPr>
                      <a:r>
                        <a:rPr sz="1100" b="1" spc="-25" dirty="0">
                          <a:latin typeface="Calibri"/>
                          <a:cs typeface="Calibri"/>
                        </a:rPr>
                        <a:t>199</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4"/>
                  </a:ext>
                </a:extLst>
              </a:tr>
              <a:tr h="309880">
                <a:tc>
                  <a:txBody>
                    <a:bodyPr/>
                    <a:lstStyle/>
                    <a:p>
                      <a:pPr marL="91440">
                        <a:lnSpc>
                          <a:spcPct val="100000"/>
                        </a:lnSpc>
                        <a:spcBef>
                          <a:spcPts val="495"/>
                        </a:spcBef>
                      </a:pPr>
                      <a:r>
                        <a:rPr sz="1100" b="1" dirty="0">
                          <a:latin typeface="Calibri"/>
                          <a:cs typeface="Calibri"/>
                        </a:rPr>
                        <a:t>Contra</a:t>
                      </a:r>
                      <a:r>
                        <a:rPr sz="1100" b="1" spc="-35" dirty="0">
                          <a:latin typeface="Calibri"/>
                          <a:cs typeface="Calibri"/>
                        </a:rPr>
                        <a:t> </a:t>
                      </a:r>
                      <a:r>
                        <a:rPr sz="1100" b="1" spc="-10" dirty="0">
                          <a:latin typeface="Calibri"/>
                          <a:cs typeface="Calibri"/>
                        </a:rPr>
                        <a:t>Costa</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6</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3</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spc="-25" dirty="0">
                          <a:latin typeface="Calibri"/>
                          <a:cs typeface="Calibri"/>
                        </a:rPr>
                        <a:t>59</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5"/>
                  </a:ext>
                </a:extLst>
              </a:tr>
              <a:tr h="309880">
                <a:tc>
                  <a:txBody>
                    <a:bodyPr/>
                    <a:lstStyle/>
                    <a:p>
                      <a:pPr marL="91440">
                        <a:lnSpc>
                          <a:spcPct val="100000"/>
                        </a:lnSpc>
                        <a:spcBef>
                          <a:spcPts val="500"/>
                        </a:spcBef>
                      </a:pPr>
                      <a:r>
                        <a:rPr sz="1100" b="1" dirty="0">
                          <a:latin typeface="Calibri"/>
                          <a:cs typeface="Calibri"/>
                        </a:rPr>
                        <a:t>El</a:t>
                      </a:r>
                      <a:r>
                        <a:rPr sz="1100" b="1" spc="5" dirty="0">
                          <a:latin typeface="Calibri"/>
                          <a:cs typeface="Calibri"/>
                        </a:rPr>
                        <a:t> </a:t>
                      </a:r>
                      <a:r>
                        <a:rPr sz="1100" b="1" spc="-10" dirty="0">
                          <a:latin typeface="Calibri"/>
                          <a:cs typeface="Calibri"/>
                        </a:rPr>
                        <a:t>Dorado</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spc="-25" dirty="0">
                          <a:latin typeface="Calibri"/>
                          <a:cs typeface="Calibri"/>
                        </a:rPr>
                        <a:t>35</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spc="-25" dirty="0">
                          <a:latin typeface="Calibri"/>
                          <a:cs typeface="Calibri"/>
                        </a:rPr>
                        <a:t>11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spc="-25" dirty="0">
                          <a:latin typeface="Calibri"/>
                          <a:cs typeface="Calibri"/>
                        </a:rPr>
                        <a:t>393</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6"/>
                  </a:ext>
                </a:extLst>
              </a:tr>
              <a:tr h="309880">
                <a:tc>
                  <a:txBody>
                    <a:bodyPr/>
                    <a:lstStyle/>
                    <a:p>
                      <a:pPr marL="91440">
                        <a:lnSpc>
                          <a:spcPct val="100000"/>
                        </a:lnSpc>
                        <a:spcBef>
                          <a:spcPts val="500"/>
                        </a:spcBef>
                      </a:pPr>
                      <a:r>
                        <a:rPr sz="1100" b="1" spc="-10" dirty="0">
                          <a:latin typeface="Calibri"/>
                          <a:cs typeface="Calibri"/>
                        </a:rPr>
                        <a:t>Fresno</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spc="-25" dirty="0">
                          <a:latin typeface="Calibri"/>
                          <a:cs typeface="Calibri"/>
                        </a:rPr>
                        <a:t>&lt;1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7"/>
                  </a:ext>
                </a:extLst>
              </a:tr>
              <a:tr h="309880">
                <a:tc>
                  <a:txBody>
                    <a:bodyPr/>
                    <a:lstStyle/>
                    <a:p>
                      <a:pPr marL="91440">
                        <a:lnSpc>
                          <a:spcPct val="100000"/>
                        </a:lnSpc>
                        <a:spcBef>
                          <a:spcPts val="500"/>
                        </a:spcBef>
                      </a:pPr>
                      <a:r>
                        <a:rPr sz="1100" b="1" spc="-10" dirty="0">
                          <a:latin typeface="Calibri"/>
                          <a:cs typeface="Calibri"/>
                        </a:rPr>
                        <a:t>Glenn</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spc="-25" dirty="0">
                          <a:latin typeface="Calibri"/>
                          <a:cs typeface="Calibri"/>
                        </a:rPr>
                        <a:t>20</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8"/>
                  </a:ext>
                </a:extLst>
              </a:tr>
              <a:tr h="309880">
                <a:tc>
                  <a:txBody>
                    <a:bodyPr/>
                    <a:lstStyle/>
                    <a:p>
                      <a:pPr marL="91440">
                        <a:lnSpc>
                          <a:spcPct val="100000"/>
                        </a:lnSpc>
                        <a:spcBef>
                          <a:spcPts val="500"/>
                        </a:spcBef>
                      </a:pPr>
                      <a:r>
                        <a:rPr sz="1100" b="1" spc="-10" dirty="0">
                          <a:latin typeface="Calibri"/>
                          <a:cs typeface="Calibri"/>
                        </a:rPr>
                        <a:t>Humboldt</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spc="-25" dirty="0">
                          <a:latin typeface="Calibri"/>
                          <a:cs typeface="Calibri"/>
                        </a:rPr>
                        <a:t>&lt;1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9"/>
                  </a:ext>
                </a:extLst>
              </a:tr>
              <a:tr h="309880">
                <a:tc>
                  <a:txBody>
                    <a:bodyPr/>
                    <a:lstStyle/>
                    <a:p>
                      <a:pPr marL="91440">
                        <a:lnSpc>
                          <a:spcPct val="100000"/>
                        </a:lnSpc>
                        <a:spcBef>
                          <a:spcPts val="500"/>
                        </a:spcBef>
                      </a:pPr>
                      <a:r>
                        <a:rPr sz="1100" b="1" spc="-20" dirty="0">
                          <a:latin typeface="Calibri"/>
                          <a:cs typeface="Calibri"/>
                        </a:rPr>
                        <a:t>Kern</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spc="-25" dirty="0">
                          <a:latin typeface="Calibri"/>
                          <a:cs typeface="Calibri"/>
                        </a:rPr>
                        <a:t>49</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0"/>
                  </a:ext>
                </a:extLst>
              </a:tr>
              <a:tr h="309880">
                <a:tc>
                  <a:txBody>
                    <a:bodyPr/>
                    <a:lstStyle/>
                    <a:p>
                      <a:pPr marL="91440">
                        <a:lnSpc>
                          <a:spcPct val="100000"/>
                        </a:lnSpc>
                        <a:spcBef>
                          <a:spcPts val="500"/>
                        </a:spcBef>
                      </a:pPr>
                      <a:r>
                        <a:rPr sz="1100" b="1" spc="-20" dirty="0">
                          <a:latin typeface="Calibri"/>
                          <a:cs typeface="Calibri"/>
                        </a:rPr>
                        <a:t>Lake</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5"/>
                        </a:spcBef>
                      </a:pPr>
                      <a:r>
                        <a:rPr sz="1100" b="1" spc="-25" dirty="0">
                          <a:latin typeface="Calibri"/>
                          <a:cs typeface="Calibri"/>
                        </a:rPr>
                        <a:t>23</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5"/>
                        </a:spcBef>
                      </a:pPr>
                      <a:r>
                        <a:rPr sz="1100" b="1" spc="-25" dirty="0">
                          <a:latin typeface="Calibri"/>
                          <a:cs typeface="Calibri"/>
                        </a:rPr>
                        <a:t>84</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5"/>
                        </a:spcBef>
                      </a:pPr>
                      <a:r>
                        <a:rPr sz="1100" b="1" spc="-25" dirty="0">
                          <a:latin typeface="Calibri"/>
                          <a:cs typeface="Calibri"/>
                        </a:rPr>
                        <a:t>269</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1"/>
                  </a:ext>
                </a:extLst>
              </a:tr>
              <a:tr h="309880">
                <a:tc>
                  <a:txBody>
                    <a:bodyPr/>
                    <a:lstStyle/>
                    <a:p>
                      <a:pPr marL="91440">
                        <a:lnSpc>
                          <a:spcPct val="100000"/>
                        </a:lnSpc>
                        <a:spcBef>
                          <a:spcPts val="505"/>
                        </a:spcBef>
                      </a:pPr>
                      <a:r>
                        <a:rPr sz="1100" b="1" spc="-10" dirty="0">
                          <a:latin typeface="Calibri"/>
                          <a:cs typeface="Calibri"/>
                        </a:rPr>
                        <a:t>Marin</a:t>
                      </a:r>
                      <a:endParaRPr sz="1100">
                        <a:latin typeface="Calibri"/>
                        <a:cs typeface="Calibri"/>
                      </a:endParaRPr>
                    </a:p>
                  </a:txBody>
                  <a:tcPr marL="0" marR="0" marT="6413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3</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2"/>
                  </a:ext>
                </a:extLst>
              </a:tr>
              <a:tr h="309880">
                <a:tc>
                  <a:txBody>
                    <a:bodyPr/>
                    <a:lstStyle/>
                    <a:p>
                      <a:pPr marL="91440">
                        <a:lnSpc>
                          <a:spcPct val="100000"/>
                        </a:lnSpc>
                        <a:spcBef>
                          <a:spcPts val="500"/>
                        </a:spcBef>
                      </a:pPr>
                      <a:r>
                        <a:rPr sz="1100" b="1" spc="-10" dirty="0">
                          <a:latin typeface="Calibri"/>
                          <a:cs typeface="Calibri"/>
                        </a:rPr>
                        <a:t>Mariposa</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5"/>
                        </a:spcBef>
                      </a:pPr>
                      <a:r>
                        <a:rPr sz="1100" b="1" dirty="0">
                          <a:latin typeface="Calibri"/>
                          <a:cs typeface="Calibri"/>
                        </a:rPr>
                        <a:t>-</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5"/>
                        </a:spcBef>
                      </a:pPr>
                      <a:r>
                        <a:rPr sz="1100" b="1" dirty="0">
                          <a:latin typeface="Calibri"/>
                          <a:cs typeface="Calibri"/>
                        </a:rPr>
                        <a:t>5</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5"/>
                        </a:spcBef>
                      </a:pPr>
                      <a:r>
                        <a:rPr sz="1100" b="1" spc="-25" dirty="0">
                          <a:latin typeface="Calibri"/>
                          <a:cs typeface="Calibri"/>
                        </a:rPr>
                        <a:t>70</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3"/>
                  </a:ext>
                </a:extLst>
              </a:tr>
              <a:tr h="309880">
                <a:tc>
                  <a:txBody>
                    <a:bodyPr/>
                    <a:lstStyle/>
                    <a:p>
                      <a:pPr marL="91440">
                        <a:lnSpc>
                          <a:spcPct val="100000"/>
                        </a:lnSpc>
                        <a:spcBef>
                          <a:spcPts val="505"/>
                        </a:spcBef>
                      </a:pPr>
                      <a:r>
                        <a:rPr sz="1100" b="1" spc="-10" dirty="0">
                          <a:latin typeface="Calibri"/>
                          <a:cs typeface="Calibri"/>
                        </a:rPr>
                        <a:t>Mendocino</a:t>
                      </a:r>
                      <a:endParaRPr sz="1100">
                        <a:latin typeface="Calibri"/>
                        <a:cs typeface="Calibri"/>
                      </a:endParaRPr>
                    </a:p>
                  </a:txBody>
                  <a:tcPr marL="0" marR="0" marT="6413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spc="-25" dirty="0">
                          <a:latin typeface="Calibri"/>
                          <a:cs typeface="Calibri"/>
                        </a:rPr>
                        <a:t>&lt;1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3</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4"/>
                  </a:ext>
                </a:extLst>
              </a:tr>
            </a:tbl>
          </a:graphicData>
        </a:graphic>
      </p:graphicFrame>
      <p:sp>
        <p:nvSpPr>
          <p:cNvPr id="6" name="object 6"/>
          <p:cNvSpPr txBox="1"/>
          <p:nvPr/>
        </p:nvSpPr>
        <p:spPr>
          <a:xfrm>
            <a:off x="459435" y="6182055"/>
            <a:ext cx="6656070" cy="39179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800" b="0" i="1" u="none" strike="noStrike" kern="0" cap="none" spc="0" normalizeH="0" baseline="0" noProof="0" dirty="0">
                <a:ln>
                  <a:noFill/>
                </a:ln>
                <a:solidFill>
                  <a:sysClr val="windowText" lastClr="000000"/>
                </a:solidFill>
                <a:effectLst/>
                <a:uLnTx/>
                <a:uFillTx/>
                <a:latin typeface="Calibri"/>
                <a:cs typeface="Calibri"/>
              </a:rPr>
              <a:t>*Data</a:t>
            </a:r>
            <a:r>
              <a:rPr kumimoji="0" sz="800" b="0" i="1" u="none" strike="noStrike" kern="0" cap="none" spc="-4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is</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as</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of</a:t>
            </a:r>
            <a:r>
              <a:rPr kumimoji="0" sz="800" b="0" i="1" u="none" strike="noStrike" kern="0" cap="none" spc="-10" normalizeH="0" baseline="0" noProof="0" dirty="0">
                <a:ln>
                  <a:noFill/>
                </a:ln>
                <a:solidFill>
                  <a:sysClr val="windowText" lastClr="000000"/>
                </a:solidFill>
                <a:effectLst/>
                <a:uLnTx/>
                <a:uFillTx/>
                <a:latin typeface="Calibri"/>
                <a:cs typeface="Calibri"/>
              </a:rPr>
              <a:t> 09/01/2022.</a:t>
            </a:r>
            <a:r>
              <a:rPr kumimoji="0" sz="800" b="0" i="1" u="none" strike="noStrike" kern="0" cap="none" spc="-5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Planned miles</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reflect</a:t>
            </a:r>
            <a:r>
              <a:rPr kumimoji="0" sz="800" b="0" i="1" u="none" strike="noStrike" kern="0" cap="none" spc="-10" normalizeH="0" baseline="0" noProof="0" dirty="0">
                <a:ln>
                  <a:noFill/>
                </a:ln>
                <a:solidFill>
                  <a:sysClr val="windowText" lastClr="000000"/>
                </a:solidFill>
                <a:effectLst/>
                <a:uLnTx/>
                <a:uFillTx/>
                <a:latin typeface="Calibri"/>
                <a:cs typeface="Calibri"/>
              </a:rPr>
              <a:t> undergrounding</a:t>
            </a:r>
            <a:r>
              <a:rPr kumimoji="0" sz="800" b="0" i="1" u="none" strike="noStrike" kern="0" cap="none" spc="3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projects</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that</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are</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in</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any</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stage</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of</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the</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planning</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process.</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Planned</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miles</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exceed</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annual targets,</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25" normalizeH="0" baseline="0" noProof="0" dirty="0">
                <a:ln>
                  <a:noFill/>
                </a:ln>
                <a:solidFill>
                  <a:sysClr val="windowText" lastClr="000000"/>
                </a:solidFill>
                <a:effectLst/>
                <a:uLnTx/>
                <a:uFillTx/>
                <a:latin typeface="Calibri"/>
                <a:cs typeface="Calibri"/>
              </a:rPr>
              <a:t>and</a:t>
            </a:r>
            <a:r>
              <a:rPr kumimoji="0" sz="800" b="0" i="1" u="none" strike="noStrike" kern="0" cap="none" spc="50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mileage</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in</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your</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community</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may</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increase or</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decrease</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due</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to</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access,</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weather,</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permitting or</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other</a:t>
            </a:r>
            <a:r>
              <a:rPr kumimoji="0" sz="800" b="0" i="1" u="none" strike="noStrike" kern="0" cap="none" spc="-10" normalizeH="0" baseline="0" noProof="0" dirty="0">
                <a:ln>
                  <a:noFill/>
                </a:ln>
                <a:solidFill>
                  <a:sysClr val="windowText" lastClr="000000"/>
                </a:solidFill>
                <a:effectLst/>
                <a:uLnTx/>
                <a:uFillTx/>
                <a:latin typeface="Calibri"/>
                <a:cs typeface="Calibri"/>
              </a:rPr>
              <a:t> constraints.</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If</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planned work</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is</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not</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completed during</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the</a:t>
            </a:r>
            <a:r>
              <a:rPr kumimoji="0" sz="800" b="0" i="1" u="none" strike="noStrike" kern="0" cap="none" spc="-5" normalizeH="0" baseline="0" noProof="0" dirty="0">
                <a:ln>
                  <a:noFill/>
                </a:ln>
                <a:solidFill>
                  <a:sysClr val="windowText" lastClr="000000"/>
                </a:solidFill>
                <a:effectLst/>
                <a:uLnTx/>
                <a:uFillTx/>
                <a:latin typeface="Calibri"/>
                <a:cs typeface="Calibri"/>
              </a:rPr>
              <a:t> </a:t>
            </a:r>
            <a:r>
              <a:rPr kumimoji="0" sz="800" b="0" i="1" u="none" strike="noStrike" kern="0" cap="none" spc="-20" normalizeH="0" baseline="0" noProof="0" dirty="0">
                <a:ln>
                  <a:noFill/>
                </a:ln>
                <a:solidFill>
                  <a:sysClr val="windowText" lastClr="000000"/>
                </a:solidFill>
                <a:effectLst/>
                <a:uLnTx/>
                <a:uFillTx/>
                <a:latin typeface="Calibri"/>
                <a:cs typeface="Calibri"/>
              </a:rPr>
              <a:t>year</a:t>
            </a:r>
            <a:r>
              <a:rPr kumimoji="0" sz="800" b="0" i="1" u="none" strike="noStrike" kern="0" cap="none" spc="50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originally</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identified,</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it</a:t>
            </a:r>
            <a:r>
              <a:rPr kumimoji="0" sz="800" b="0" i="1" u="none" strike="noStrike" kern="0" cap="none" spc="-2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will continue through</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10" normalizeH="0" baseline="0" noProof="0" dirty="0">
                <a:ln>
                  <a:noFill/>
                </a:ln>
                <a:solidFill>
                  <a:sysClr val="windowText" lastClr="000000"/>
                </a:solidFill>
                <a:effectLst/>
                <a:uLnTx/>
                <a:uFillTx/>
                <a:latin typeface="Calibri"/>
                <a:cs typeface="Calibri"/>
              </a:rPr>
              <a:t>planning/construction</a:t>
            </a:r>
            <a:r>
              <a:rPr kumimoji="0" sz="800" b="0" i="1" u="none" strike="noStrike" kern="0" cap="none" spc="3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phases</a:t>
            </a:r>
            <a:r>
              <a:rPr kumimoji="0" sz="800" b="0" i="1" u="none" strike="noStrike" kern="0" cap="none" spc="-10" normalizeH="0" baseline="0" noProof="0" dirty="0">
                <a:ln>
                  <a:noFill/>
                </a:ln>
                <a:solidFill>
                  <a:sysClr val="windowText" lastClr="000000"/>
                </a:solidFill>
                <a:effectLst/>
                <a:uLnTx/>
                <a:uFillTx/>
                <a:latin typeface="Calibri"/>
                <a:cs typeface="Calibri"/>
              </a:rPr>
              <a:t> </a:t>
            </a:r>
            <a:r>
              <a:rPr kumimoji="0" sz="800" b="0" i="1" u="none" strike="noStrike" kern="0" cap="none" spc="0" normalizeH="0" baseline="0" noProof="0" dirty="0">
                <a:ln>
                  <a:noFill/>
                </a:ln>
                <a:solidFill>
                  <a:sysClr val="windowText" lastClr="000000"/>
                </a:solidFill>
                <a:effectLst/>
                <a:uLnTx/>
                <a:uFillTx/>
                <a:latin typeface="Calibri"/>
                <a:cs typeface="Calibri"/>
              </a:rPr>
              <a:t>during</a:t>
            </a:r>
            <a:r>
              <a:rPr kumimoji="0" sz="800" b="0" i="1" u="none" strike="noStrike" kern="0" cap="none" spc="-15" normalizeH="0" baseline="0" noProof="0" dirty="0">
                <a:ln>
                  <a:noFill/>
                </a:ln>
                <a:solidFill>
                  <a:sysClr val="windowText" lastClr="000000"/>
                </a:solidFill>
                <a:effectLst/>
                <a:uLnTx/>
                <a:uFillTx/>
                <a:latin typeface="Calibri"/>
                <a:cs typeface="Calibri"/>
              </a:rPr>
              <a:t> </a:t>
            </a:r>
            <a:r>
              <a:rPr kumimoji="0" sz="800" b="0" i="1" u="none" strike="noStrike" kern="0" cap="none" spc="-10" normalizeH="0" baseline="0" noProof="0" dirty="0">
                <a:ln>
                  <a:noFill/>
                </a:ln>
                <a:solidFill>
                  <a:sysClr val="windowText" lastClr="000000"/>
                </a:solidFill>
                <a:effectLst/>
                <a:uLnTx/>
                <a:uFillTx/>
                <a:latin typeface="Calibri"/>
                <a:cs typeface="Calibri"/>
              </a:rPr>
              <a:t>subsequent</a:t>
            </a:r>
            <a:r>
              <a:rPr kumimoji="0" sz="800" b="0" i="1" u="none" strike="noStrike" kern="0" cap="none" spc="0" normalizeH="0" baseline="0" noProof="0" dirty="0">
                <a:ln>
                  <a:noFill/>
                </a:ln>
                <a:solidFill>
                  <a:sysClr val="windowText" lastClr="000000"/>
                </a:solidFill>
                <a:effectLst/>
                <a:uLnTx/>
                <a:uFillTx/>
                <a:latin typeface="Calibri"/>
                <a:cs typeface="Calibri"/>
              </a:rPr>
              <a:t> </a:t>
            </a:r>
            <a:r>
              <a:rPr kumimoji="0" sz="800" b="0" i="1" u="none" strike="noStrike" kern="0" cap="none" spc="-10" normalizeH="0" baseline="0" noProof="0" dirty="0">
                <a:ln>
                  <a:noFill/>
                </a:ln>
                <a:solidFill>
                  <a:sysClr val="windowText" lastClr="000000"/>
                </a:solidFill>
                <a:effectLst/>
                <a:uLnTx/>
                <a:uFillTx/>
                <a:latin typeface="Calibri"/>
                <a:cs typeface="Calibri"/>
              </a:rPr>
              <a:t>years.</a:t>
            </a:r>
            <a:endParaRPr kumimoji="0" sz="8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10407395" y="1554480"/>
            <a:ext cx="1731645" cy="1207135"/>
          </a:xfrm>
          <a:prstGeom prst="rect">
            <a:avLst/>
          </a:prstGeom>
          <a:ln w="9525">
            <a:solidFill>
              <a:srgbClr val="000000"/>
            </a:solidFill>
          </a:ln>
        </p:spPr>
        <p:txBody>
          <a:bodyPr vert="horz" wrap="square" lIns="0" tIns="36830" rIns="0" bIns="0" rtlCol="0">
            <a:spAutoFit/>
          </a:bodyPr>
          <a:lstStyle/>
          <a:p>
            <a:pPr marL="285115" marR="0" lvl="0" indent="0" defTabSz="914400" eaLnBrk="1" fontAlgn="auto" latinLnBrk="0" hangingPunct="1">
              <a:lnSpc>
                <a:spcPct val="100000"/>
              </a:lnSpc>
              <a:spcBef>
                <a:spcPts val="290"/>
              </a:spcBef>
              <a:spcAft>
                <a:spcPts val="0"/>
              </a:spcAft>
              <a:buClrTx/>
              <a:buSzTx/>
              <a:buFontTx/>
              <a:buNone/>
              <a:tabLst/>
              <a:defRPr/>
            </a:pPr>
            <a:r>
              <a:rPr kumimoji="0" sz="1000" b="1" i="0" u="none" strike="noStrike" kern="0" cap="none" spc="0" normalizeH="0" baseline="0" noProof="0" dirty="0">
                <a:ln>
                  <a:noFill/>
                </a:ln>
                <a:solidFill>
                  <a:srgbClr val="201D1E"/>
                </a:solidFill>
                <a:effectLst/>
                <a:uLnTx/>
                <a:uFillTx/>
                <a:latin typeface="Calibri"/>
                <a:cs typeface="Calibri"/>
              </a:rPr>
              <a:t>High</a:t>
            </a:r>
            <a:r>
              <a:rPr kumimoji="0" sz="1000" b="1" i="0" u="none" strike="noStrike" kern="0" cap="none" spc="-5" normalizeH="0" baseline="0" noProof="0" dirty="0">
                <a:ln>
                  <a:noFill/>
                </a:ln>
                <a:solidFill>
                  <a:srgbClr val="201D1E"/>
                </a:solidFill>
                <a:effectLst/>
                <a:uLnTx/>
                <a:uFillTx/>
                <a:latin typeface="Calibri"/>
                <a:cs typeface="Calibri"/>
              </a:rPr>
              <a:t> </a:t>
            </a:r>
            <a:r>
              <a:rPr kumimoji="0" sz="1000" b="1" i="0" u="none" strike="noStrike" kern="0" cap="none" spc="-10" normalizeH="0" baseline="0" noProof="0" dirty="0">
                <a:ln>
                  <a:noFill/>
                </a:ln>
                <a:solidFill>
                  <a:srgbClr val="201D1E"/>
                </a:solidFill>
                <a:effectLst/>
                <a:uLnTx/>
                <a:uFillTx/>
                <a:latin typeface="Calibri"/>
                <a:cs typeface="Calibri"/>
              </a:rPr>
              <a:t>Fire-</a:t>
            </a:r>
            <a:r>
              <a:rPr kumimoji="0" sz="1000" b="1" i="0" u="none" strike="noStrike" kern="0" cap="none" spc="0" normalizeH="0" baseline="0" noProof="0" dirty="0">
                <a:ln>
                  <a:noFill/>
                </a:ln>
                <a:solidFill>
                  <a:srgbClr val="201D1E"/>
                </a:solidFill>
                <a:effectLst/>
                <a:uLnTx/>
                <a:uFillTx/>
                <a:latin typeface="Calibri"/>
                <a:cs typeface="Calibri"/>
              </a:rPr>
              <a:t>Risk</a:t>
            </a:r>
            <a:r>
              <a:rPr kumimoji="0" sz="1000" b="1" i="0" u="none" strike="noStrike" kern="0" cap="none" spc="-5" normalizeH="0" baseline="0" noProof="0" dirty="0">
                <a:ln>
                  <a:noFill/>
                </a:ln>
                <a:solidFill>
                  <a:srgbClr val="201D1E"/>
                </a:solidFill>
                <a:effectLst/>
                <a:uLnTx/>
                <a:uFillTx/>
                <a:latin typeface="Calibri"/>
                <a:cs typeface="Calibri"/>
              </a:rPr>
              <a:t> </a:t>
            </a:r>
            <a:r>
              <a:rPr kumimoji="0" sz="1000" b="1" i="0" u="none" strike="noStrike" kern="0" cap="none" spc="-20" normalizeH="0" baseline="0" noProof="0" dirty="0">
                <a:ln>
                  <a:noFill/>
                </a:ln>
                <a:solidFill>
                  <a:srgbClr val="201D1E"/>
                </a:solidFill>
                <a:effectLst/>
                <a:uLnTx/>
                <a:uFillTx/>
                <a:latin typeface="Calibri"/>
                <a:cs typeface="Calibri"/>
              </a:rPr>
              <a:t>Area</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5"/>
              </a:spcBef>
              <a:spcAft>
                <a:spcPts val="0"/>
              </a:spcAft>
              <a:buClrTx/>
              <a:buSzTx/>
              <a:buFontTx/>
              <a:buNone/>
              <a:tabLst/>
              <a:defRPr/>
            </a:pPr>
            <a:endParaRPr kumimoji="0" sz="700" b="0" i="0" u="none" strike="noStrike" kern="0" cap="none" spc="0" normalizeH="0" baseline="0" noProof="0">
              <a:ln>
                <a:noFill/>
              </a:ln>
              <a:solidFill>
                <a:sysClr val="windowText" lastClr="000000"/>
              </a:solidFill>
              <a:effectLst/>
              <a:uLnTx/>
              <a:uFillTx/>
              <a:latin typeface="Calibri"/>
              <a:cs typeface="Calibri"/>
            </a:endParaRPr>
          </a:p>
          <a:p>
            <a:pPr marL="285115" marR="0" lvl="0" indent="0" defTabSz="914400" eaLnBrk="1" fontAlgn="auto" latinLnBrk="0" hangingPunct="1">
              <a:lnSpc>
                <a:spcPct val="100000"/>
              </a:lnSpc>
              <a:spcBef>
                <a:spcPts val="5"/>
              </a:spcBef>
              <a:spcAft>
                <a:spcPts val="0"/>
              </a:spcAft>
              <a:buClrTx/>
              <a:buSzTx/>
              <a:buFontTx/>
              <a:buNone/>
              <a:tabLst/>
              <a:defRPr/>
            </a:pPr>
            <a:r>
              <a:rPr kumimoji="0" sz="1000" b="1" i="0" u="none" strike="noStrike" kern="0" cap="none" spc="0" normalizeH="0" baseline="0" noProof="0" dirty="0">
                <a:ln>
                  <a:noFill/>
                </a:ln>
                <a:solidFill>
                  <a:srgbClr val="201D1E"/>
                </a:solidFill>
                <a:effectLst/>
                <a:uLnTx/>
                <a:uFillTx/>
                <a:latin typeface="Calibri"/>
                <a:cs typeface="Calibri"/>
              </a:rPr>
              <a:t>PG&amp;E</a:t>
            </a:r>
            <a:r>
              <a:rPr kumimoji="0" sz="1000" b="1" i="0" u="none" strike="noStrike" kern="0" cap="none" spc="-35" normalizeH="0" baseline="0" noProof="0" dirty="0">
                <a:ln>
                  <a:noFill/>
                </a:ln>
                <a:solidFill>
                  <a:srgbClr val="201D1E"/>
                </a:solidFill>
                <a:effectLst/>
                <a:uLnTx/>
                <a:uFillTx/>
                <a:latin typeface="Calibri"/>
                <a:cs typeface="Calibri"/>
              </a:rPr>
              <a:t> </a:t>
            </a:r>
            <a:r>
              <a:rPr kumimoji="0" sz="1000" b="1" i="0" u="none" strike="noStrike" kern="0" cap="none" spc="0" normalizeH="0" baseline="0" noProof="0" dirty="0">
                <a:ln>
                  <a:noFill/>
                </a:ln>
                <a:solidFill>
                  <a:srgbClr val="201D1E"/>
                </a:solidFill>
                <a:effectLst/>
                <a:uLnTx/>
                <a:uFillTx/>
                <a:latin typeface="Calibri"/>
                <a:cs typeface="Calibri"/>
              </a:rPr>
              <a:t>Electric</a:t>
            </a:r>
            <a:r>
              <a:rPr kumimoji="0" sz="1000" b="1" i="0" u="none" strike="noStrike" kern="0" cap="none" spc="-50" normalizeH="0" baseline="0" noProof="0" dirty="0">
                <a:ln>
                  <a:noFill/>
                </a:ln>
                <a:solidFill>
                  <a:srgbClr val="201D1E"/>
                </a:solidFill>
                <a:effectLst/>
                <a:uLnTx/>
                <a:uFillTx/>
                <a:latin typeface="Calibri"/>
                <a:cs typeface="Calibri"/>
              </a:rPr>
              <a:t> </a:t>
            </a:r>
            <a:r>
              <a:rPr kumimoji="0" sz="1000" b="1" i="0" u="none" strike="noStrike" kern="0" cap="none" spc="0" normalizeH="0" baseline="0" noProof="0" dirty="0">
                <a:ln>
                  <a:noFill/>
                </a:ln>
                <a:solidFill>
                  <a:srgbClr val="201D1E"/>
                </a:solidFill>
                <a:effectLst/>
                <a:uLnTx/>
                <a:uFillTx/>
                <a:latin typeface="Calibri"/>
                <a:cs typeface="Calibri"/>
              </a:rPr>
              <a:t>Service</a:t>
            </a:r>
            <a:r>
              <a:rPr kumimoji="0" sz="1000" b="1" i="0" u="none" strike="noStrike" kern="0" cap="none" spc="-45" normalizeH="0" baseline="0" noProof="0" dirty="0">
                <a:ln>
                  <a:noFill/>
                </a:ln>
                <a:solidFill>
                  <a:srgbClr val="201D1E"/>
                </a:solidFill>
                <a:effectLst/>
                <a:uLnTx/>
                <a:uFillTx/>
                <a:latin typeface="Calibri"/>
                <a:cs typeface="Calibri"/>
              </a:rPr>
              <a:t> </a:t>
            </a:r>
            <a:r>
              <a:rPr kumimoji="0" sz="1000" b="1" i="0" u="none" strike="noStrike" kern="0" cap="none" spc="-20" normalizeH="0" baseline="0" noProof="0" dirty="0">
                <a:ln>
                  <a:noFill/>
                </a:ln>
                <a:solidFill>
                  <a:srgbClr val="201D1E"/>
                </a:solidFill>
                <a:effectLst/>
                <a:uLnTx/>
                <a:uFillTx/>
                <a:latin typeface="Calibri"/>
                <a:cs typeface="Calibri"/>
              </a:rPr>
              <a:t>Area</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85115" marR="0" lvl="0" indent="0" defTabSz="914400" eaLnBrk="1" fontAlgn="auto" latinLnBrk="0" hangingPunct="1">
              <a:lnSpc>
                <a:spcPct val="100000"/>
              </a:lnSpc>
              <a:spcBef>
                <a:spcPts val="900"/>
              </a:spcBef>
              <a:spcAft>
                <a:spcPts val="0"/>
              </a:spcAft>
              <a:buClrTx/>
              <a:buSzTx/>
              <a:buFontTx/>
              <a:buNone/>
              <a:tabLst/>
              <a:defRPr/>
            </a:pPr>
            <a:r>
              <a:rPr kumimoji="0" sz="1000" b="1" i="0" u="none" strike="noStrike" kern="0" cap="none" spc="0" normalizeH="0" baseline="0" noProof="0" dirty="0">
                <a:ln>
                  <a:noFill/>
                </a:ln>
                <a:solidFill>
                  <a:srgbClr val="201D1E"/>
                </a:solidFill>
                <a:effectLst/>
                <a:uLnTx/>
                <a:uFillTx/>
                <a:latin typeface="Calibri"/>
                <a:cs typeface="Calibri"/>
              </a:rPr>
              <a:t>2022 </a:t>
            </a:r>
            <a:r>
              <a:rPr kumimoji="0" sz="1000" b="1" i="0" u="none" strike="noStrike" kern="0" cap="none" spc="-10" normalizeH="0" baseline="0" noProof="0" dirty="0">
                <a:ln>
                  <a:noFill/>
                </a:ln>
                <a:solidFill>
                  <a:srgbClr val="201D1E"/>
                </a:solidFill>
                <a:effectLst/>
                <a:uLnTx/>
                <a:uFillTx/>
                <a:latin typeface="Calibri"/>
                <a:cs typeface="Calibri"/>
              </a:rPr>
              <a:t>Planned/</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285115" marR="0" lvl="0" indent="0" defTabSz="914400" eaLnBrk="1" fontAlgn="auto" latinLnBrk="0" hangingPunct="1">
              <a:lnSpc>
                <a:spcPct val="100000"/>
              </a:lnSpc>
              <a:spcBef>
                <a:spcPts val="0"/>
              </a:spcBef>
              <a:spcAft>
                <a:spcPts val="0"/>
              </a:spcAft>
              <a:buClrTx/>
              <a:buSzTx/>
              <a:buFontTx/>
              <a:buNone/>
              <a:tabLst/>
              <a:defRPr/>
            </a:pPr>
            <a:r>
              <a:rPr kumimoji="0" sz="1000" b="1" i="0" u="none" strike="noStrike" kern="0" cap="none" spc="-10" normalizeH="0" baseline="0" noProof="0" dirty="0">
                <a:ln>
                  <a:noFill/>
                </a:ln>
                <a:solidFill>
                  <a:srgbClr val="201D1E"/>
                </a:solidFill>
                <a:effectLst/>
                <a:uLnTx/>
                <a:uFillTx/>
                <a:latin typeface="Calibri"/>
                <a:cs typeface="Calibri"/>
              </a:rPr>
              <a:t>Completed</a:t>
            </a:r>
            <a:r>
              <a:rPr kumimoji="0" sz="1000" b="1" i="0" u="none" strike="noStrike" kern="0" cap="none" spc="20" normalizeH="0" baseline="0" noProof="0" dirty="0">
                <a:ln>
                  <a:noFill/>
                </a:ln>
                <a:solidFill>
                  <a:srgbClr val="201D1E"/>
                </a:solidFill>
                <a:effectLst/>
                <a:uLnTx/>
                <a:uFillTx/>
                <a:latin typeface="Calibri"/>
                <a:cs typeface="Calibri"/>
              </a:rPr>
              <a:t> </a:t>
            </a:r>
            <a:r>
              <a:rPr kumimoji="0" sz="1000" b="1" i="0" u="none" strike="noStrike" kern="0" cap="none" spc="-10" normalizeH="0" baseline="0" noProof="0" dirty="0">
                <a:ln>
                  <a:noFill/>
                </a:ln>
                <a:solidFill>
                  <a:srgbClr val="201D1E"/>
                </a:solidFill>
                <a:effectLst/>
                <a:uLnTx/>
                <a:uFillTx/>
                <a:latin typeface="Calibri"/>
                <a:cs typeface="Calibri"/>
              </a:rPr>
              <a:t>Project</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5"/>
              </a:spcBef>
              <a:spcAft>
                <a:spcPts val="0"/>
              </a:spcAft>
              <a:buClrTx/>
              <a:buSzTx/>
              <a:buFontTx/>
              <a:buNone/>
              <a:tabLst/>
              <a:defRPr/>
            </a:pPr>
            <a:endParaRPr kumimoji="0" sz="700" b="0" i="0" u="none" strike="noStrike" kern="0" cap="none" spc="0" normalizeH="0" baseline="0" noProof="0">
              <a:ln>
                <a:noFill/>
              </a:ln>
              <a:solidFill>
                <a:sysClr val="windowText" lastClr="000000"/>
              </a:solidFill>
              <a:effectLst/>
              <a:uLnTx/>
              <a:uFillTx/>
              <a:latin typeface="Calibri"/>
              <a:cs typeface="Calibri"/>
            </a:endParaRPr>
          </a:p>
          <a:p>
            <a:pPr marL="285115" marR="0" lvl="0" indent="0" defTabSz="914400" eaLnBrk="1" fontAlgn="auto" latinLnBrk="0" hangingPunct="1">
              <a:lnSpc>
                <a:spcPct val="100000"/>
              </a:lnSpc>
              <a:spcBef>
                <a:spcPts val="0"/>
              </a:spcBef>
              <a:spcAft>
                <a:spcPts val="0"/>
              </a:spcAft>
              <a:buClrTx/>
              <a:buSzTx/>
              <a:buFontTx/>
              <a:buNone/>
              <a:tabLst/>
              <a:defRPr/>
            </a:pPr>
            <a:r>
              <a:rPr kumimoji="0" sz="1000" b="1" i="0" u="none" strike="noStrike" kern="0" cap="none" spc="0" normalizeH="0" baseline="0" noProof="0" dirty="0">
                <a:ln>
                  <a:noFill/>
                </a:ln>
                <a:solidFill>
                  <a:srgbClr val="201D1E"/>
                </a:solidFill>
                <a:effectLst/>
                <a:uLnTx/>
                <a:uFillTx/>
                <a:latin typeface="Calibri"/>
                <a:cs typeface="Calibri"/>
              </a:rPr>
              <a:t>2023</a:t>
            </a:r>
            <a:r>
              <a:rPr kumimoji="0" sz="1000" b="1" i="0" u="none" strike="noStrike" kern="0" cap="none" spc="-10" normalizeH="0" baseline="0" noProof="0" dirty="0">
                <a:ln>
                  <a:noFill/>
                </a:ln>
                <a:solidFill>
                  <a:srgbClr val="201D1E"/>
                </a:solidFill>
                <a:effectLst/>
                <a:uLnTx/>
                <a:uFillTx/>
                <a:latin typeface="Calibri"/>
                <a:cs typeface="Calibri"/>
              </a:rPr>
              <a:t> </a:t>
            </a:r>
            <a:r>
              <a:rPr kumimoji="0" sz="1000" b="1" i="0" u="none" strike="noStrike" kern="0" cap="none" spc="0" normalizeH="0" baseline="0" noProof="0" dirty="0">
                <a:ln>
                  <a:noFill/>
                </a:ln>
                <a:solidFill>
                  <a:srgbClr val="201D1E"/>
                </a:solidFill>
                <a:effectLst/>
                <a:uLnTx/>
                <a:uFillTx/>
                <a:latin typeface="Calibri"/>
                <a:cs typeface="Calibri"/>
              </a:rPr>
              <a:t>Planned</a:t>
            </a:r>
            <a:r>
              <a:rPr kumimoji="0" sz="1000" b="1" i="0" u="none" strike="noStrike" kern="0" cap="none" spc="-30" normalizeH="0" baseline="0" noProof="0" dirty="0">
                <a:ln>
                  <a:noFill/>
                </a:ln>
                <a:solidFill>
                  <a:srgbClr val="201D1E"/>
                </a:solidFill>
                <a:effectLst/>
                <a:uLnTx/>
                <a:uFillTx/>
                <a:latin typeface="Calibri"/>
                <a:cs typeface="Calibri"/>
              </a:rPr>
              <a:t> </a:t>
            </a:r>
            <a:r>
              <a:rPr kumimoji="0" sz="1000" b="1" i="0" u="none" strike="noStrike" kern="0" cap="none" spc="-10" normalizeH="0" baseline="0" noProof="0" dirty="0">
                <a:ln>
                  <a:noFill/>
                </a:ln>
                <a:solidFill>
                  <a:srgbClr val="201D1E"/>
                </a:solidFill>
                <a:effectLst/>
                <a:uLnTx/>
                <a:uFillTx/>
                <a:latin typeface="Calibri"/>
                <a:cs typeface="Calibri"/>
              </a:rPr>
              <a:t>Project</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8"/>
          <p:cNvGrpSpPr/>
          <p:nvPr/>
        </p:nvGrpSpPr>
        <p:grpSpPr>
          <a:xfrm>
            <a:off x="10474261" y="1615439"/>
            <a:ext cx="160655" cy="1089660"/>
            <a:chOff x="10474261" y="1615439"/>
            <a:chExt cx="160655" cy="1089660"/>
          </a:xfrm>
        </p:grpSpPr>
        <p:sp>
          <p:nvSpPr>
            <p:cNvPr id="9" name="object 9"/>
            <p:cNvSpPr/>
            <p:nvPr/>
          </p:nvSpPr>
          <p:spPr>
            <a:xfrm>
              <a:off x="10479023" y="1615439"/>
              <a:ext cx="151130" cy="151130"/>
            </a:xfrm>
            <a:custGeom>
              <a:avLst/>
              <a:gdLst/>
              <a:ahLst/>
              <a:cxnLst/>
              <a:rect l="l" t="t" r="r" b="b"/>
              <a:pathLst>
                <a:path w="151129" h="151130">
                  <a:moveTo>
                    <a:pt x="150875" y="0"/>
                  </a:moveTo>
                  <a:lnTo>
                    <a:pt x="0" y="0"/>
                  </a:lnTo>
                  <a:lnTo>
                    <a:pt x="0" y="150875"/>
                  </a:lnTo>
                  <a:lnTo>
                    <a:pt x="150875" y="150875"/>
                  </a:lnTo>
                  <a:lnTo>
                    <a:pt x="150875" y="0"/>
                  </a:lnTo>
                  <a:close/>
                </a:path>
              </a:pathLst>
            </a:custGeom>
            <a:solidFill>
              <a:srgbClr val="7196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3" cstate="print"/>
            <a:stretch>
              <a:fillRect/>
            </a:stretch>
          </p:blipFill>
          <p:spPr>
            <a:xfrm>
              <a:off x="10479023" y="2205227"/>
              <a:ext cx="150875" cy="150875"/>
            </a:xfrm>
            <a:prstGeom prst="rect">
              <a:avLst/>
            </a:prstGeom>
          </p:spPr>
        </p:pic>
        <p:pic>
          <p:nvPicPr>
            <p:cNvPr id="11" name="object 11"/>
            <p:cNvPicPr/>
            <p:nvPr/>
          </p:nvPicPr>
          <p:blipFill>
            <a:blip r:embed="rId4" cstate="print"/>
            <a:stretch>
              <a:fillRect/>
            </a:stretch>
          </p:blipFill>
          <p:spPr>
            <a:xfrm>
              <a:off x="10479023" y="2554223"/>
              <a:ext cx="150875" cy="150875"/>
            </a:xfrm>
            <a:prstGeom prst="rect">
              <a:avLst/>
            </a:prstGeom>
          </p:spPr>
        </p:pic>
        <p:sp>
          <p:nvSpPr>
            <p:cNvPr id="12" name="object 12"/>
            <p:cNvSpPr/>
            <p:nvPr/>
          </p:nvSpPr>
          <p:spPr>
            <a:xfrm>
              <a:off x="10479023" y="1880615"/>
              <a:ext cx="151130" cy="151130"/>
            </a:xfrm>
            <a:custGeom>
              <a:avLst/>
              <a:gdLst/>
              <a:ahLst/>
              <a:cxnLst/>
              <a:rect l="l" t="t" r="r" b="b"/>
              <a:pathLst>
                <a:path w="151129" h="151130">
                  <a:moveTo>
                    <a:pt x="0" y="150875"/>
                  </a:moveTo>
                  <a:lnTo>
                    <a:pt x="150875" y="150875"/>
                  </a:lnTo>
                  <a:lnTo>
                    <a:pt x="150875" y="0"/>
                  </a:lnTo>
                  <a:lnTo>
                    <a:pt x="0" y="0"/>
                  </a:lnTo>
                  <a:lnTo>
                    <a:pt x="0" y="150875"/>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aphicFrame>
        <p:nvGraphicFramePr>
          <p:cNvPr id="13" name="object 13"/>
          <p:cNvGraphicFramePr>
            <a:graphicFrameLocks noGrp="1"/>
          </p:cNvGraphicFramePr>
          <p:nvPr/>
        </p:nvGraphicFramePr>
        <p:xfrm>
          <a:off x="4207636" y="982217"/>
          <a:ext cx="3849370" cy="5072380"/>
        </p:xfrm>
        <a:graphic>
          <a:graphicData uri="http://schemas.openxmlformats.org/drawingml/2006/table">
            <a:tbl>
              <a:tblPr firstRow="1" bandRow="1">
                <a:tableStyleId>{2D5ABB26-0587-4C30-8999-92F81FD0307C}</a:tableStyleId>
              </a:tblPr>
              <a:tblGrid>
                <a:gridCol w="1115695">
                  <a:extLst>
                    <a:ext uri="{9D8B030D-6E8A-4147-A177-3AD203B41FA5}">
                      <a16:colId xmlns:a16="http://schemas.microsoft.com/office/drawing/2014/main" val="20000"/>
                    </a:ext>
                  </a:extLst>
                </a:gridCol>
                <a:gridCol w="911225">
                  <a:extLst>
                    <a:ext uri="{9D8B030D-6E8A-4147-A177-3AD203B41FA5}">
                      <a16:colId xmlns:a16="http://schemas.microsoft.com/office/drawing/2014/main" val="20001"/>
                    </a:ext>
                  </a:extLst>
                </a:gridCol>
                <a:gridCol w="911225">
                  <a:extLst>
                    <a:ext uri="{9D8B030D-6E8A-4147-A177-3AD203B41FA5}">
                      <a16:colId xmlns:a16="http://schemas.microsoft.com/office/drawing/2014/main" val="20002"/>
                    </a:ext>
                  </a:extLst>
                </a:gridCol>
                <a:gridCol w="911225">
                  <a:extLst>
                    <a:ext uri="{9D8B030D-6E8A-4147-A177-3AD203B41FA5}">
                      <a16:colId xmlns:a16="http://schemas.microsoft.com/office/drawing/2014/main" val="20003"/>
                    </a:ext>
                  </a:extLst>
                </a:gridCol>
              </a:tblGrid>
              <a:tr h="734060">
                <a:tc>
                  <a:txBody>
                    <a:bodyPr/>
                    <a:lstStyle/>
                    <a:p>
                      <a:pPr>
                        <a:lnSpc>
                          <a:spcPct val="100000"/>
                        </a:lnSpc>
                        <a:spcBef>
                          <a:spcPts val="45"/>
                        </a:spcBef>
                      </a:pPr>
                      <a:endParaRPr sz="1550">
                        <a:latin typeface="Times New Roman"/>
                        <a:cs typeface="Times New Roman"/>
                      </a:endParaRPr>
                    </a:p>
                    <a:p>
                      <a:pPr marL="308610">
                        <a:lnSpc>
                          <a:spcPct val="100000"/>
                        </a:lnSpc>
                      </a:pPr>
                      <a:r>
                        <a:rPr sz="1100" b="1" spc="-10" dirty="0">
                          <a:latin typeface="Calibri"/>
                          <a:cs typeface="Calibri"/>
                        </a:rPr>
                        <a:t>COUNTY</a:t>
                      </a:r>
                      <a:endParaRPr sz="1100">
                        <a:latin typeface="Calibri"/>
                        <a:cs typeface="Calibri"/>
                      </a:endParaRPr>
                    </a:p>
                  </a:txBody>
                  <a:tcPr marL="0" marR="0" marT="5715" marB="0">
                    <a:lnB w="6350">
                      <a:solidFill>
                        <a:srgbClr val="7E7E7E"/>
                      </a:solidFill>
                      <a:prstDash val="solid"/>
                    </a:lnB>
                  </a:tcPr>
                </a:tc>
                <a:tc>
                  <a:txBody>
                    <a:bodyPr/>
                    <a:lstStyle/>
                    <a:p>
                      <a:pPr algn="ctr">
                        <a:lnSpc>
                          <a:spcPts val="1050"/>
                        </a:lnSpc>
                      </a:pPr>
                      <a:r>
                        <a:rPr sz="1100" b="1" spc="-20" dirty="0">
                          <a:latin typeface="Calibri"/>
                          <a:cs typeface="Calibri"/>
                        </a:rPr>
                        <a:t>2022</a:t>
                      </a:r>
                      <a:endParaRPr sz="1100">
                        <a:latin typeface="Calibri"/>
                        <a:cs typeface="Calibri"/>
                      </a:endParaRPr>
                    </a:p>
                    <a:p>
                      <a:pPr marL="95885" marR="86995" indent="-1270" algn="ctr">
                        <a:lnSpc>
                          <a:spcPts val="1400"/>
                        </a:lnSpc>
                        <a:spcBef>
                          <a:spcPts val="50"/>
                        </a:spcBef>
                      </a:pPr>
                      <a:r>
                        <a:rPr sz="1100" b="1" spc="-10" dirty="0">
                          <a:latin typeface="Calibri"/>
                          <a:cs typeface="Calibri"/>
                        </a:rPr>
                        <a:t>PLANNED/ COMPLETED MILES</a:t>
                      </a:r>
                      <a:endParaRPr sz="1100">
                        <a:latin typeface="Calibri"/>
                        <a:cs typeface="Calibri"/>
                      </a:endParaRPr>
                    </a:p>
                  </a:txBody>
                  <a:tcPr marL="0" marR="0" marT="0" marB="0">
                    <a:lnB w="6350">
                      <a:solidFill>
                        <a:srgbClr val="7E7E7E"/>
                      </a:solidFill>
                      <a:prstDash val="solid"/>
                    </a:lnB>
                  </a:tcPr>
                </a:tc>
                <a:tc>
                  <a:txBody>
                    <a:bodyPr/>
                    <a:lstStyle/>
                    <a:p>
                      <a:pPr algn="ctr">
                        <a:lnSpc>
                          <a:spcPct val="100000"/>
                        </a:lnSpc>
                        <a:spcBef>
                          <a:spcPts val="430"/>
                        </a:spcBef>
                      </a:pPr>
                      <a:r>
                        <a:rPr sz="1100" b="1" spc="-20" dirty="0">
                          <a:latin typeface="Calibri"/>
                          <a:cs typeface="Calibri"/>
                        </a:rPr>
                        <a:t>2023</a:t>
                      </a:r>
                      <a:endParaRPr sz="1100">
                        <a:latin typeface="Calibri"/>
                        <a:cs typeface="Calibri"/>
                      </a:endParaRPr>
                    </a:p>
                    <a:p>
                      <a:pPr marL="174625" marR="166370" algn="ctr">
                        <a:lnSpc>
                          <a:spcPts val="1400"/>
                        </a:lnSpc>
                        <a:spcBef>
                          <a:spcPts val="50"/>
                        </a:spcBef>
                      </a:pPr>
                      <a:r>
                        <a:rPr sz="1100" b="1" spc="-10" dirty="0">
                          <a:latin typeface="Calibri"/>
                          <a:cs typeface="Calibri"/>
                        </a:rPr>
                        <a:t>PLANNED MILES</a:t>
                      </a:r>
                      <a:endParaRPr sz="1100">
                        <a:latin typeface="Calibri"/>
                        <a:cs typeface="Calibri"/>
                      </a:endParaRPr>
                    </a:p>
                  </a:txBody>
                  <a:tcPr marL="0" marR="0" marT="54610" marB="0">
                    <a:lnB w="6350">
                      <a:solidFill>
                        <a:srgbClr val="7E7E7E"/>
                      </a:solidFill>
                      <a:prstDash val="solid"/>
                    </a:lnB>
                  </a:tcPr>
                </a:tc>
                <a:tc>
                  <a:txBody>
                    <a:bodyPr/>
                    <a:lstStyle/>
                    <a:p>
                      <a:pPr algn="ctr">
                        <a:lnSpc>
                          <a:spcPct val="100000"/>
                        </a:lnSpc>
                        <a:spcBef>
                          <a:spcPts val="430"/>
                        </a:spcBef>
                      </a:pPr>
                      <a:r>
                        <a:rPr sz="1100" b="1" spc="-10" dirty="0">
                          <a:latin typeface="Calibri"/>
                          <a:cs typeface="Calibri"/>
                        </a:rPr>
                        <a:t>2024-</a:t>
                      </a:r>
                      <a:r>
                        <a:rPr sz="1100" b="1" spc="-20" dirty="0">
                          <a:latin typeface="Calibri"/>
                          <a:cs typeface="Calibri"/>
                        </a:rPr>
                        <a:t>2026</a:t>
                      </a:r>
                      <a:endParaRPr sz="1100">
                        <a:latin typeface="Calibri"/>
                        <a:cs typeface="Calibri"/>
                      </a:endParaRPr>
                    </a:p>
                    <a:p>
                      <a:pPr marL="175260" marR="166370" algn="ctr">
                        <a:lnSpc>
                          <a:spcPts val="1400"/>
                        </a:lnSpc>
                        <a:spcBef>
                          <a:spcPts val="50"/>
                        </a:spcBef>
                      </a:pPr>
                      <a:r>
                        <a:rPr sz="1100" b="1" spc="-10" dirty="0">
                          <a:latin typeface="Calibri"/>
                          <a:cs typeface="Calibri"/>
                        </a:rPr>
                        <a:t>PLANNED MILES</a:t>
                      </a:r>
                      <a:endParaRPr sz="1100">
                        <a:latin typeface="Calibri"/>
                        <a:cs typeface="Calibri"/>
                      </a:endParaRPr>
                    </a:p>
                  </a:txBody>
                  <a:tcPr marL="0" marR="0" marT="54610" marB="0">
                    <a:lnB w="6350">
                      <a:solidFill>
                        <a:srgbClr val="7E7E7E"/>
                      </a:solidFill>
                      <a:prstDash val="solid"/>
                    </a:lnB>
                  </a:tcPr>
                </a:tc>
                <a:extLst>
                  <a:ext uri="{0D108BD9-81ED-4DB2-BD59-A6C34878D82A}">
                    <a16:rowId xmlns:a16="http://schemas.microsoft.com/office/drawing/2014/main" val="10000"/>
                  </a:ext>
                </a:extLst>
              </a:tr>
              <a:tr h="309880">
                <a:tc>
                  <a:txBody>
                    <a:bodyPr/>
                    <a:lstStyle/>
                    <a:p>
                      <a:pPr marL="92075">
                        <a:lnSpc>
                          <a:spcPct val="100000"/>
                        </a:lnSpc>
                        <a:spcBef>
                          <a:spcPts val="495"/>
                        </a:spcBef>
                      </a:pPr>
                      <a:r>
                        <a:rPr sz="1100" b="1" spc="-20" dirty="0">
                          <a:latin typeface="Calibri"/>
                          <a:cs typeface="Calibri"/>
                        </a:rPr>
                        <a:t>Napa</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dirty="0">
                          <a:latin typeface="Calibri"/>
                          <a:cs typeface="Calibri"/>
                        </a:rPr>
                        <a:t>5</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25"/>
                        </a:spcBef>
                      </a:pPr>
                      <a:r>
                        <a:rPr sz="1100" b="1" spc="-25" dirty="0">
                          <a:latin typeface="Calibri"/>
                          <a:cs typeface="Calibri"/>
                        </a:rPr>
                        <a:t>53</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48615">
                        <a:lnSpc>
                          <a:spcPct val="100000"/>
                        </a:lnSpc>
                        <a:spcBef>
                          <a:spcPts val="525"/>
                        </a:spcBef>
                      </a:pPr>
                      <a:r>
                        <a:rPr sz="1100" b="1" spc="-25" dirty="0">
                          <a:latin typeface="Calibri"/>
                          <a:cs typeface="Calibri"/>
                        </a:rPr>
                        <a:t>302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1"/>
                  </a:ext>
                </a:extLst>
              </a:tr>
              <a:tr h="309880">
                <a:tc>
                  <a:txBody>
                    <a:bodyPr/>
                    <a:lstStyle/>
                    <a:p>
                      <a:pPr marL="92075">
                        <a:lnSpc>
                          <a:spcPct val="100000"/>
                        </a:lnSpc>
                        <a:spcBef>
                          <a:spcPts val="495"/>
                        </a:spcBef>
                      </a:pPr>
                      <a:r>
                        <a:rPr sz="1100" b="1" spc="-10" dirty="0">
                          <a:latin typeface="Calibri"/>
                          <a:cs typeface="Calibri"/>
                        </a:rPr>
                        <a:t>Nevada</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spc="-25" dirty="0">
                          <a:latin typeface="Calibri"/>
                          <a:cs typeface="Calibri"/>
                        </a:rPr>
                        <a:t>&lt;1</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25"/>
                        </a:spcBef>
                      </a:pPr>
                      <a:r>
                        <a:rPr sz="1100" b="1" spc="-25" dirty="0">
                          <a:latin typeface="Calibri"/>
                          <a:cs typeface="Calibri"/>
                        </a:rPr>
                        <a:t>92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48615">
                        <a:lnSpc>
                          <a:spcPct val="100000"/>
                        </a:lnSpc>
                        <a:spcBef>
                          <a:spcPts val="525"/>
                        </a:spcBef>
                      </a:pPr>
                      <a:r>
                        <a:rPr sz="1100" b="1" spc="-25" dirty="0">
                          <a:latin typeface="Calibri"/>
                          <a:cs typeface="Calibri"/>
                        </a:rPr>
                        <a:t>172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2"/>
                  </a:ext>
                </a:extLst>
              </a:tr>
              <a:tr h="309880">
                <a:tc>
                  <a:txBody>
                    <a:bodyPr/>
                    <a:lstStyle/>
                    <a:p>
                      <a:pPr marL="92075">
                        <a:lnSpc>
                          <a:spcPct val="100000"/>
                        </a:lnSpc>
                        <a:spcBef>
                          <a:spcPts val="495"/>
                        </a:spcBef>
                      </a:pPr>
                      <a:r>
                        <a:rPr sz="1100" b="1" spc="-10" dirty="0">
                          <a:latin typeface="Calibri"/>
                          <a:cs typeface="Calibri"/>
                        </a:rPr>
                        <a:t>Placer</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25"/>
                        </a:spcBef>
                      </a:pPr>
                      <a:r>
                        <a:rPr sz="1100" b="1" dirty="0">
                          <a:latin typeface="Calibri"/>
                          <a:cs typeface="Calibri"/>
                        </a:rPr>
                        <a:t>3</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25"/>
                        </a:spcBef>
                      </a:pPr>
                      <a:r>
                        <a:rPr sz="1100" b="1" spc="-25" dirty="0">
                          <a:latin typeface="Calibri"/>
                          <a:cs typeface="Calibri"/>
                        </a:rPr>
                        <a:t>49</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48615">
                        <a:lnSpc>
                          <a:spcPct val="100000"/>
                        </a:lnSpc>
                        <a:spcBef>
                          <a:spcPts val="525"/>
                        </a:spcBef>
                      </a:pPr>
                      <a:r>
                        <a:rPr sz="1100" b="1" spc="-25" dirty="0">
                          <a:latin typeface="Calibri"/>
                          <a:cs typeface="Calibri"/>
                        </a:rPr>
                        <a:t>362</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3"/>
                  </a:ext>
                </a:extLst>
              </a:tr>
              <a:tr h="309880">
                <a:tc>
                  <a:txBody>
                    <a:bodyPr/>
                    <a:lstStyle/>
                    <a:p>
                      <a:pPr marL="92075">
                        <a:lnSpc>
                          <a:spcPct val="100000"/>
                        </a:lnSpc>
                        <a:spcBef>
                          <a:spcPts val="500"/>
                        </a:spcBef>
                      </a:pPr>
                      <a:r>
                        <a:rPr sz="1100" b="1" spc="-10" dirty="0">
                          <a:latin typeface="Calibri"/>
                          <a:cs typeface="Calibri"/>
                        </a:rPr>
                        <a:t>Plumas</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25"/>
                        </a:spcBef>
                      </a:pPr>
                      <a:r>
                        <a:rPr sz="1100" b="1" spc="-25" dirty="0">
                          <a:latin typeface="Calibri"/>
                          <a:cs typeface="Calibri"/>
                        </a:rPr>
                        <a:t>16</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25"/>
                        </a:spcBef>
                      </a:pPr>
                      <a:r>
                        <a:rPr sz="1100" b="1" spc="-25" dirty="0">
                          <a:latin typeface="Calibri"/>
                          <a:cs typeface="Calibri"/>
                        </a:rPr>
                        <a:t>55</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84810">
                        <a:lnSpc>
                          <a:spcPct val="100000"/>
                        </a:lnSpc>
                        <a:spcBef>
                          <a:spcPts val="525"/>
                        </a:spcBef>
                      </a:pPr>
                      <a:r>
                        <a:rPr sz="1100" b="1" spc="-25" dirty="0">
                          <a:latin typeface="Calibri"/>
                          <a:cs typeface="Calibri"/>
                        </a:rPr>
                        <a:t>39</a:t>
                      </a:r>
                      <a:endParaRPr sz="1100">
                        <a:latin typeface="Calibri"/>
                        <a:cs typeface="Calibri"/>
                      </a:endParaRPr>
                    </a:p>
                  </a:txBody>
                  <a:tcPr marL="0" marR="0" marT="6667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4"/>
                  </a:ext>
                </a:extLst>
              </a:tr>
              <a:tr h="309880">
                <a:tc>
                  <a:txBody>
                    <a:bodyPr/>
                    <a:lstStyle/>
                    <a:p>
                      <a:pPr marL="92075">
                        <a:lnSpc>
                          <a:spcPct val="100000"/>
                        </a:lnSpc>
                        <a:spcBef>
                          <a:spcPts val="495"/>
                        </a:spcBef>
                      </a:pPr>
                      <a:r>
                        <a:rPr sz="1100" b="1" dirty="0">
                          <a:latin typeface="Calibri"/>
                          <a:cs typeface="Calibri"/>
                        </a:rPr>
                        <a:t>San</a:t>
                      </a:r>
                      <a:r>
                        <a:rPr sz="1100" b="1" spc="-20" dirty="0">
                          <a:latin typeface="Calibri"/>
                          <a:cs typeface="Calibri"/>
                        </a:rPr>
                        <a:t> </a:t>
                      </a:r>
                      <a:r>
                        <a:rPr sz="1100" b="1" dirty="0">
                          <a:latin typeface="Calibri"/>
                          <a:cs typeface="Calibri"/>
                        </a:rPr>
                        <a:t>Luis</a:t>
                      </a:r>
                      <a:r>
                        <a:rPr sz="1100" b="1" spc="-20" dirty="0">
                          <a:latin typeface="Calibri"/>
                          <a:cs typeface="Calibri"/>
                        </a:rPr>
                        <a:t> </a:t>
                      </a:r>
                      <a:r>
                        <a:rPr sz="1100" b="1" spc="-10" dirty="0">
                          <a:latin typeface="Calibri"/>
                          <a:cs typeface="Calibri"/>
                        </a:rPr>
                        <a:t>Obispo</a:t>
                      </a:r>
                      <a:endParaRPr sz="1100">
                        <a:latin typeface="Calibri"/>
                        <a:cs typeface="Calibri"/>
                      </a:endParaRPr>
                    </a:p>
                  </a:txBody>
                  <a:tcPr marL="0" marR="0" marT="6286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7</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2540"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5"/>
                  </a:ext>
                </a:extLst>
              </a:tr>
              <a:tr h="309880">
                <a:tc>
                  <a:txBody>
                    <a:bodyPr/>
                    <a:lstStyle/>
                    <a:p>
                      <a:pPr marL="92075">
                        <a:lnSpc>
                          <a:spcPct val="100000"/>
                        </a:lnSpc>
                        <a:spcBef>
                          <a:spcPts val="500"/>
                        </a:spcBef>
                      </a:pPr>
                      <a:r>
                        <a:rPr sz="1100" b="1" dirty="0">
                          <a:latin typeface="Calibri"/>
                          <a:cs typeface="Calibri"/>
                        </a:rPr>
                        <a:t>San</a:t>
                      </a:r>
                      <a:r>
                        <a:rPr sz="1100" b="1" spc="-25" dirty="0">
                          <a:latin typeface="Calibri"/>
                          <a:cs typeface="Calibri"/>
                        </a:rPr>
                        <a:t> </a:t>
                      </a:r>
                      <a:r>
                        <a:rPr sz="1100" b="1" spc="-10" dirty="0">
                          <a:latin typeface="Calibri"/>
                          <a:cs typeface="Calibri"/>
                        </a:rPr>
                        <a:t>Mateo</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6</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5</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2540"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6"/>
                  </a:ext>
                </a:extLst>
              </a:tr>
              <a:tr h="309880">
                <a:tc>
                  <a:txBody>
                    <a:bodyPr/>
                    <a:lstStyle/>
                    <a:p>
                      <a:pPr marL="92075">
                        <a:lnSpc>
                          <a:spcPct val="100000"/>
                        </a:lnSpc>
                        <a:spcBef>
                          <a:spcPts val="500"/>
                        </a:spcBef>
                      </a:pPr>
                      <a:r>
                        <a:rPr sz="1100" b="1" dirty="0">
                          <a:latin typeface="Calibri"/>
                          <a:cs typeface="Calibri"/>
                        </a:rPr>
                        <a:t>Santa</a:t>
                      </a:r>
                      <a:r>
                        <a:rPr sz="1100" b="1" spc="-35" dirty="0">
                          <a:latin typeface="Calibri"/>
                          <a:cs typeface="Calibri"/>
                        </a:rPr>
                        <a:t> </a:t>
                      </a:r>
                      <a:r>
                        <a:rPr sz="1100" b="1" spc="-10" dirty="0">
                          <a:latin typeface="Calibri"/>
                          <a:cs typeface="Calibri"/>
                        </a:rPr>
                        <a:t>Barbara</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30"/>
                        </a:spcBef>
                      </a:pPr>
                      <a:r>
                        <a:rPr sz="1100" b="1" spc="-25" dirty="0">
                          <a:latin typeface="Calibri"/>
                          <a:cs typeface="Calibri"/>
                        </a:rPr>
                        <a:t>18</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2540"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7"/>
                  </a:ext>
                </a:extLst>
              </a:tr>
              <a:tr h="309880">
                <a:tc>
                  <a:txBody>
                    <a:bodyPr/>
                    <a:lstStyle/>
                    <a:p>
                      <a:pPr marL="92075">
                        <a:lnSpc>
                          <a:spcPct val="100000"/>
                        </a:lnSpc>
                        <a:spcBef>
                          <a:spcPts val="500"/>
                        </a:spcBef>
                      </a:pPr>
                      <a:r>
                        <a:rPr sz="1100" b="1" dirty="0">
                          <a:latin typeface="Calibri"/>
                          <a:cs typeface="Calibri"/>
                        </a:rPr>
                        <a:t>Santa</a:t>
                      </a:r>
                      <a:r>
                        <a:rPr sz="1100" b="1" spc="-40" dirty="0">
                          <a:latin typeface="Calibri"/>
                          <a:cs typeface="Calibri"/>
                        </a:rPr>
                        <a:t> </a:t>
                      </a:r>
                      <a:r>
                        <a:rPr sz="1100" b="1" spc="-20" dirty="0">
                          <a:latin typeface="Calibri"/>
                          <a:cs typeface="Calibri"/>
                        </a:rPr>
                        <a:t>Cruz</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2</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7</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2540"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8"/>
                  </a:ext>
                </a:extLst>
              </a:tr>
              <a:tr h="309880">
                <a:tc>
                  <a:txBody>
                    <a:bodyPr/>
                    <a:lstStyle/>
                    <a:p>
                      <a:pPr marL="92075">
                        <a:lnSpc>
                          <a:spcPct val="100000"/>
                        </a:lnSpc>
                        <a:spcBef>
                          <a:spcPts val="500"/>
                        </a:spcBef>
                      </a:pPr>
                      <a:r>
                        <a:rPr sz="1100" b="1" spc="-10" dirty="0">
                          <a:latin typeface="Calibri"/>
                          <a:cs typeface="Calibri"/>
                        </a:rPr>
                        <a:t>Shasta</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30"/>
                        </a:spcBef>
                      </a:pPr>
                      <a:r>
                        <a:rPr sz="1100" b="1" spc="-25" dirty="0">
                          <a:latin typeface="Calibri"/>
                          <a:cs typeface="Calibri"/>
                        </a:rPr>
                        <a:t>17</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635" algn="ctr">
                        <a:lnSpc>
                          <a:spcPct val="100000"/>
                        </a:lnSpc>
                        <a:spcBef>
                          <a:spcPts val="530"/>
                        </a:spcBef>
                      </a:pPr>
                      <a:r>
                        <a:rPr sz="1100" b="1" spc="-25" dirty="0">
                          <a:latin typeface="Calibri"/>
                          <a:cs typeface="Calibri"/>
                        </a:rPr>
                        <a:t>100</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48615">
                        <a:lnSpc>
                          <a:spcPct val="100000"/>
                        </a:lnSpc>
                        <a:spcBef>
                          <a:spcPts val="530"/>
                        </a:spcBef>
                      </a:pPr>
                      <a:r>
                        <a:rPr sz="1100" b="1" spc="-25" dirty="0">
                          <a:latin typeface="Calibri"/>
                          <a:cs typeface="Calibri"/>
                        </a:rPr>
                        <a:t>114</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09"/>
                  </a:ext>
                </a:extLst>
              </a:tr>
              <a:tr h="309880">
                <a:tc>
                  <a:txBody>
                    <a:bodyPr/>
                    <a:lstStyle/>
                    <a:p>
                      <a:pPr marL="92075">
                        <a:lnSpc>
                          <a:spcPct val="100000"/>
                        </a:lnSpc>
                        <a:spcBef>
                          <a:spcPts val="500"/>
                        </a:spcBef>
                      </a:pPr>
                      <a:r>
                        <a:rPr sz="1100" b="1" spc="-10" dirty="0">
                          <a:latin typeface="Calibri"/>
                          <a:cs typeface="Calibri"/>
                        </a:rPr>
                        <a:t>Solano</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7</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30"/>
                        </a:spcBef>
                      </a:pPr>
                      <a:r>
                        <a:rPr sz="1100" b="1" spc="-25" dirty="0">
                          <a:latin typeface="Calibri"/>
                          <a:cs typeface="Calibri"/>
                        </a:rPr>
                        <a:t>81</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420370">
                        <a:lnSpc>
                          <a:spcPct val="100000"/>
                        </a:lnSpc>
                        <a:spcBef>
                          <a:spcPts val="530"/>
                        </a:spcBef>
                      </a:pPr>
                      <a:r>
                        <a:rPr sz="1100" b="1" dirty="0">
                          <a:latin typeface="Calibri"/>
                          <a:cs typeface="Calibri"/>
                        </a:rPr>
                        <a:t>9</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0"/>
                  </a:ext>
                </a:extLst>
              </a:tr>
              <a:tr h="309880">
                <a:tc>
                  <a:txBody>
                    <a:bodyPr/>
                    <a:lstStyle/>
                    <a:p>
                      <a:pPr marL="92075">
                        <a:lnSpc>
                          <a:spcPct val="100000"/>
                        </a:lnSpc>
                        <a:spcBef>
                          <a:spcPts val="500"/>
                        </a:spcBef>
                      </a:pPr>
                      <a:r>
                        <a:rPr sz="1100" b="1" spc="-10" dirty="0">
                          <a:latin typeface="Calibri"/>
                          <a:cs typeface="Calibri"/>
                        </a:rPr>
                        <a:t>Sonoma</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2</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6</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84810">
                        <a:lnSpc>
                          <a:spcPct val="100000"/>
                        </a:lnSpc>
                        <a:spcBef>
                          <a:spcPts val="530"/>
                        </a:spcBef>
                      </a:pPr>
                      <a:r>
                        <a:rPr sz="1100" b="1" spc="-25" dirty="0">
                          <a:latin typeface="Calibri"/>
                          <a:cs typeface="Calibri"/>
                        </a:rPr>
                        <a:t>59</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1"/>
                  </a:ext>
                </a:extLst>
              </a:tr>
              <a:tr h="309880">
                <a:tc>
                  <a:txBody>
                    <a:bodyPr/>
                    <a:lstStyle/>
                    <a:p>
                      <a:pPr marL="92075">
                        <a:lnSpc>
                          <a:spcPct val="100000"/>
                        </a:lnSpc>
                        <a:spcBef>
                          <a:spcPts val="505"/>
                        </a:spcBef>
                      </a:pPr>
                      <a:r>
                        <a:rPr sz="1100" b="1" spc="-10" dirty="0">
                          <a:latin typeface="Calibri"/>
                          <a:cs typeface="Calibri"/>
                        </a:rPr>
                        <a:t>Tehama</a:t>
                      </a:r>
                      <a:endParaRPr sz="1100">
                        <a:latin typeface="Calibri"/>
                        <a:cs typeface="Calibri"/>
                      </a:endParaRPr>
                    </a:p>
                  </a:txBody>
                  <a:tcPr marL="0" marR="0" marT="6413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algn="ctr">
                        <a:lnSpc>
                          <a:spcPct val="100000"/>
                        </a:lnSpc>
                        <a:spcBef>
                          <a:spcPts val="530"/>
                        </a:spcBef>
                      </a:pPr>
                      <a:r>
                        <a:rPr sz="1100" b="1" dirty="0">
                          <a:latin typeface="Calibri"/>
                          <a:cs typeface="Calibri"/>
                        </a:rPr>
                        <a:t>2</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30"/>
                        </a:spcBef>
                      </a:pPr>
                      <a:r>
                        <a:rPr sz="1100" b="1" spc="-25" dirty="0">
                          <a:latin typeface="Calibri"/>
                          <a:cs typeface="Calibri"/>
                        </a:rPr>
                        <a:t>18</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84810">
                        <a:lnSpc>
                          <a:spcPct val="100000"/>
                        </a:lnSpc>
                        <a:spcBef>
                          <a:spcPts val="530"/>
                        </a:spcBef>
                      </a:pPr>
                      <a:r>
                        <a:rPr sz="1100" b="1" spc="-25" dirty="0">
                          <a:latin typeface="Calibri"/>
                          <a:cs typeface="Calibri"/>
                        </a:rPr>
                        <a:t>46</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2"/>
                  </a:ext>
                </a:extLst>
              </a:tr>
              <a:tr h="309880">
                <a:tc>
                  <a:txBody>
                    <a:bodyPr/>
                    <a:lstStyle/>
                    <a:p>
                      <a:pPr marL="92075">
                        <a:lnSpc>
                          <a:spcPct val="100000"/>
                        </a:lnSpc>
                        <a:spcBef>
                          <a:spcPts val="500"/>
                        </a:spcBef>
                      </a:pPr>
                      <a:r>
                        <a:rPr sz="1100" b="1" spc="-10" dirty="0">
                          <a:latin typeface="Calibri"/>
                          <a:cs typeface="Calibri"/>
                        </a:rPr>
                        <a:t>Trinity</a:t>
                      </a:r>
                      <a:endParaRPr sz="1100">
                        <a:latin typeface="Calibri"/>
                        <a:cs typeface="Calibri"/>
                      </a:endParaRPr>
                    </a:p>
                  </a:txBody>
                  <a:tcPr marL="0" marR="0" marT="6350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35"/>
                        </a:spcBef>
                      </a:pPr>
                      <a:r>
                        <a:rPr sz="1100" b="1" dirty="0">
                          <a:latin typeface="Calibri"/>
                          <a:cs typeface="Calibri"/>
                        </a:rPr>
                        <a:t>-</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marL="1905" algn="ctr">
                        <a:lnSpc>
                          <a:spcPct val="100000"/>
                        </a:lnSpc>
                        <a:spcBef>
                          <a:spcPts val="535"/>
                        </a:spcBef>
                      </a:pPr>
                      <a:r>
                        <a:rPr sz="1100" b="1" spc="-25" dirty="0">
                          <a:latin typeface="Calibri"/>
                          <a:cs typeface="Calibri"/>
                        </a:rPr>
                        <a:t>11</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84810">
                        <a:lnSpc>
                          <a:spcPct val="100000"/>
                        </a:lnSpc>
                        <a:spcBef>
                          <a:spcPts val="535"/>
                        </a:spcBef>
                      </a:pPr>
                      <a:r>
                        <a:rPr sz="1100" b="1" spc="-25" dirty="0">
                          <a:latin typeface="Calibri"/>
                          <a:cs typeface="Calibri"/>
                        </a:rPr>
                        <a:t>10</a:t>
                      </a:r>
                      <a:endParaRPr sz="1100">
                        <a:latin typeface="Calibri"/>
                        <a:cs typeface="Calibri"/>
                      </a:endParaRPr>
                    </a:p>
                  </a:txBody>
                  <a:tcPr marL="0" marR="0" marT="6794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3"/>
                  </a:ext>
                </a:extLst>
              </a:tr>
              <a:tr h="309880">
                <a:tc>
                  <a:txBody>
                    <a:bodyPr/>
                    <a:lstStyle/>
                    <a:p>
                      <a:pPr marL="92075">
                        <a:lnSpc>
                          <a:spcPct val="100000"/>
                        </a:lnSpc>
                        <a:spcBef>
                          <a:spcPts val="505"/>
                        </a:spcBef>
                      </a:pPr>
                      <a:r>
                        <a:rPr sz="1100" b="1" spc="-10" dirty="0">
                          <a:latin typeface="Calibri"/>
                          <a:cs typeface="Calibri"/>
                        </a:rPr>
                        <a:t>Tuolumne</a:t>
                      </a:r>
                      <a:endParaRPr sz="1100">
                        <a:latin typeface="Calibri"/>
                        <a:cs typeface="Calibri"/>
                      </a:endParaRPr>
                    </a:p>
                  </a:txBody>
                  <a:tcPr marL="0" marR="0" marT="64135"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9D9D9">
                        <a:alpha val="70195"/>
                      </a:srgbClr>
                    </a:solidFill>
                  </a:tcPr>
                </a:tc>
                <a:tc>
                  <a:txBody>
                    <a:bodyPr/>
                    <a:lstStyle/>
                    <a:p>
                      <a:pPr marL="1905" algn="ctr">
                        <a:lnSpc>
                          <a:spcPct val="100000"/>
                        </a:lnSpc>
                        <a:spcBef>
                          <a:spcPts val="530"/>
                        </a:spcBef>
                      </a:pPr>
                      <a:r>
                        <a:rPr sz="1100" b="1" dirty="0">
                          <a:latin typeface="Calibri"/>
                          <a:cs typeface="Calibri"/>
                        </a:rPr>
                        <a:t>-</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DBEDF4">
                        <a:alpha val="70195"/>
                      </a:srgbClr>
                    </a:solidFill>
                  </a:tcPr>
                </a:tc>
                <a:tc>
                  <a:txBody>
                    <a:bodyPr/>
                    <a:lstStyle/>
                    <a:p>
                      <a:pPr algn="ctr">
                        <a:lnSpc>
                          <a:spcPct val="100000"/>
                        </a:lnSpc>
                        <a:spcBef>
                          <a:spcPts val="530"/>
                        </a:spcBef>
                      </a:pPr>
                      <a:r>
                        <a:rPr sz="1100" b="1" dirty="0">
                          <a:latin typeface="Calibri"/>
                          <a:cs typeface="Calibri"/>
                        </a:rPr>
                        <a:t>3</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tc>
                  <a:txBody>
                    <a:bodyPr/>
                    <a:lstStyle/>
                    <a:p>
                      <a:pPr marL="384810">
                        <a:lnSpc>
                          <a:spcPct val="100000"/>
                        </a:lnSpc>
                        <a:spcBef>
                          <a:spcPts val="530"/>
                        </a:spcBef>
                      </a:pPr>
                      <a:r>
                        <a:rPr sz="1100" b="1" spc="-25" dirty="0">
                          <a:latin typeface="Calibri"/>
                          <a:cs typeface="Calibri"/>
                        </a:rPr>
                        <a:t>55</a:t>
                      </a:r>
                      <a:endParaRPr sz="1100">
                        <a:latin typeface="Calibri"/>
                        <a:cs typeface="Calibri"/>
                      </a:endParaRPr>
                    </a:p>
                  </a:txBody>
                  <a:tcPr marL="0" marR="0" marT="67310" marB="0">
                    <a:lnL w="6350">
                      <a:solidFill>
                        <a:srgbClr val="7E7E7E"/>
                      </a:solidFill>
                      <a:prstDash val="solid"/>
                    </a:lnL>
                    <a:lnR w="6350">
                      <a:solidFill>
                        <a:srgbClr val="7E7E7E"/>
                      </a:solidFill>
                      <a:prstDash val="solid"/>
                    </a:lnR>
                    <a:lnT w="6350">
                      <a:solidFill>
                        <a:srgbClr val="7E7E7E"/>
                      </a:solidFill>
                      <a:prstDash val="solid"/>
                    </a:lnT>
                    <a:lnB w="6350">
                      <a:solidFill>
                        <a:srgbClr val="7E7E7E"/>
                      </a:solidFill>
                      <a:prstDash val="solid"/>
                    </a:lnB>
                    <a:solidFill>
                      <a:srgbClr val="B7DEE8">
                        <a:alpha val="70195"/>
                      </a:srgbClr>
                    </a:solidFill>
                  </a:tcPr>
                </a:tc>
                <a:extLst>
                  <a:ext uri="{0D108BD9-81ED-4DB2-BD59-A6C34878D82A}">
                    <a16:rowId xmlns:a16="http://schemas.microsoft.com/office/drawing/2014/main" val="10014"/>
                  </a:ext>
                </a:extLst>
              </a:tr>
            </a:tbl>
          </a:graphicData>
        </a:graphic>
      </p:graphicFrame>
      <p:sp>
        <p:nvSpPr>
          <p:cNvPr id="14" name="object 14"/>
          <p:cNvSpPr txBox="1">
            <a:spLocks noGrp="1"/>
          </p:cNvSpPr>
          <p:nvPr>
            <p:ph type="sldNum" sz="quarter" idx="7"/>
          </p:nvPr>
        </p:nvSpPr>
        <p:spPr>
          <a:prstGeom prst="rect">
            <a:avLst/>
          </a:prstGeom>
        </p:spPr>
        <p:txBody>
          <a:bodyPr vert="horz" wrap="square" lIns="0" tIns="1905" rIns="0" bIns="0" rtlCol="0">
            <a:spAutoFit/>
          </a:bodyPr>
          <a:lstStyle/>
          <a:p>
            <a:pPr marL="38100" marR="0" lvl="0" indent="0" defTabSz="914400" eaLnBrk="1" fontAlgn="auto" latinLnBrk="0" hangingPunct="1">
              <a:lnSpc>
                <a:spcPct val="100000"/>
              </a:lnSpc>
              <a:spcBef>
                <a:spcPts val="15"/>
              </a:spcBef>
              <a:spcAft>
                <a:spcPts val="0"/>
              </a:spcAft>
              <a:buClrTx/>
              <a:buSzTx/>
              <a:buFontTx/>
              <a:buNone/>
              <a:tabLst/>
              <a:defRPr/>
            </a:pPr>
            <a:fld id="{81D60167-4931-47E6-BA6A-407CBD079E47}" type="slidenum">
              <a:rPr kumimoji="0" sz="900" b="0" i="0" u="none" strike="noStrike" kern="0" cap="none" spc="-5" normalizeH="0" baseline="0" noProof="0" dirty="0">
                <a:ln>
                  <a:noFill/>
                </a:ln>
                <a:solidFill>
                  <a:srgbClr val="7E7E7E"/>
                </a:solidFill>
                <a:effectLst/>
                <a:uLnTx/>
                <a:uFillTx/>
                <a:latin typeface="Arial"/>
                <a:cs typeface="Arial"/>
              </a:rPr>
              <a:pPr marL="38100" marR="0" lvl="0" indent="0" defTabSz="914400" eaLnBrk="1" fontAlgn="auto" latinLnBrk="0" hangingPunct="1">
                <a:lnSpc>
                  <a:spcPct val="100000"/>
                </a:lnSpc>
                <a:spcBef>
                  <a:spcPts val="15"/>
                </a:spcBef>
                <a:spcAft>
                  <a:spcPts val="0"/>
                </a:spcAft>
                <a:buClrTx/>
                <a:buSzTx/>
                <a:buFontTx/>
                <a:buNone/>
                <a:tabLst/>
                <a:defRPr/>
              </a:pPr>
              <a:t>54</a:t>
            </a:fld>
            <a:endParaRPr kumimoji="0" sz="900" b="0" i="0" u="none" strike="noStrike" kern="0" cap="none" spc="-5" normalizeH="0" baseline="0" noProof="0" dirty="0">
              <a:ln>
                <a:noFill/>
              </a:ln>
              <a:solidFill>
                <a:srgbClr val="7E7E7E"/>
              </a:solidFill>
              <a:effectLst/>
              <a:uLnTx/>
              <a:uFillTx/>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955"/>
              </a:lnSpc>
              <a:spcBef>
                <a:spcPts val="0"/>
              </a:spcBef>
              <a:spcAft>
                <a:spcPts val="0"/>
              </a:spcAft>
              <a:buClrTx/>
              <a:buSzTx/>
              <a:buFontTx/>
              <a:buNone/>
              <a:tabLst/>
              <a:defRPr/>
            </a:pPr>
            <a:r>
              <a:rPr kumimoji="0" sz="900" b="0" i="1" u="none" strike="noStrike" kern="0" cap="none" spc="0" normalizeH="0" baseline="0" noProof="0" dirty="0">
                <a:ln>
                  <a:noFill/>
                </a:ln>
                <a:solidFill>
                  <a:prstClr val="black"/>
                </a:solidFill>
                <a:effectLst/>
                <a:uLnTx/>
                <a:uFillTx/>
                <a:latin typeface="Calibri"/>
                <a:cs typeface="Calibri"/>
              </a:rPr>
              <a:t>Some</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of</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included</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this</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presentation</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are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contemplated</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as</a:t>
            </a:r>
            <a:r>
              <a:rPr kumimoji="0" sz="900" b="0" i="1" u="none" strike="noStrike" kern="0" cap="none" spc="-2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additional</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precautionary</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measures</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intended</a:t>
            </a:r>
            <a:r>
              <a:rPr kumimoji="0" sz="900" b="0" i="1" u="none" strike="noStrike" kern="0" cap="none" spc="-2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to</a:t>
            </a:r>
            <a:r>
              <a:rPr kumimoji="0" sz="900" b="0" i="1" u="none" strike="noStrike" kern="0" cap="none" spc="-1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further</a:t>
            </a:r>
            <a:r>
              <a:rPr kumimoji="0" sz="900" b="0" i="1" u="none" strike="noStrike" kern="0" cap="none" spc="1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reduce</a:t>
            </a:r>
            <a:r>
              <a:rPr kumimoji="0" sz="900" b="0" i="1" u="none" strike="noStrike" kern="0" cap="none" spc="-35"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the</a:t>
            </a:r>
            <a:r>
              <a:rPr kumimoji="0" sz="900" b="0" i="1" u="none" strike="noStrike" kern="0" cap="none" spc="-30" normalizeH="0" baseline="0" noProof="0" dirty="0">
                <a:ln>
                  <a:noFill/>
                </a:ln>
                <a:solidFill>
                  <a:prstClr val="black"/>
                </a:solidFill>
                <a:effectLst/>
                <a:uLnTx/>
                <a:uFillTx/>
                <a:latin typeface="Calibri"/>
                <a:cs typeface="Calibri"/>
              </a:rPr>
              <a:t> </a:t>
            </a:r>
            <a:r>
              <a:rPr kumimoji="0" sz="900" b="0" i="1" u="none" strike="noStrike" kern="0" cap="none" spc="0" normalizeH="0" baseline="0" noProof="0" dirty="0">
                <a:ln>
                  <a:noFill/>
                </a:ln>
                <a:solidFill>
                  <a:prstClr val="black"/>
                </a:solidFill>
                <a:effectLst/>
                <a:uLnTx/>
                <a:uFillTx/>
                <a:latin typeface="Calibri"/>
                <a:cs typeface="Calibri"/>
              </a:rPr>
              <a:t>risk of</a:t>
            </a:r>
            <a:r>
              <a:rPr kumimoji="0" sz="900" b="0" i="1" u="none" strike="noStrike" kern="0" cap="none" spc="5" normalizeH="0" baseline="0" noProof="0" dirty="0">
                <a:ln>
                  <a:noFill/>
                </a:ln>
                <a:solidFill>
                  <a:prstClr val="black"/>
                </a:solidFill>
                <a:effectLst/>
                <a:uLnTx/>
                <a:uFillTx/>
                <a:latin typeface="Calibri"/>
                <a:cs typeface="Calibri"/>
              </a:rPr>
              <a:t> </a:t>
            </a:r>
            <a:r>
              <a:rPr kumimoji="0" sz="900" b="0" i="1" u="none" strike="noStrike" kern="0" cap="none" spc="-10" normalizeH="0" baseline="0" noProof="0" dirty="0">
                <a:ln>
                  <a:noFill/>
                </a:ln>
                <a:solidFill>
                  <a:prstClr val="black"/>
                </a:solidFill>
                <a:effectLst/>
                <a:uLnTx/>
                <a:uFillTx/>
                <a:latin typeface="Calibri"/>
                <a:cs typeface="Calibri"/>
              </a:rPr>
              <a:t>wildfires.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8170" y="1510411"/>
            <a:ext cx="2420620" cy="696595"/>
          </a:xfrm>
          <a:prstGeom prst="rect">
            <a:avLst/>
          </a:prstGeom>
        </p:spPr>
        <p:txBody>
          <a:bodyPr vert="horz" wrap="square" lIns="0" tIns="13335" rIns="0" bIns="0" rtlCol="0">
            <a:spAutoFit/>
          </a:bodyPr>
          <a:lstStyle/>
          <a:p>
            <a:pPr marL="12700">
              <a:lnSpc>
                <a:spcPct val="100000"/>
              </a:lnSpc>
              <a:spcBef>
                <a:spcPts val="105"/>
              </a:spcBef>
            </a:pPr>
            <a:r>
              <a:rPr sz="4400" dirty="0"/>
              <a:t>Thank</a:t>
            </a:r>
            <a:r>
              <a:rPr sz="4400" spc="-5" dirty="0"/>
              <a:t> </a:t>
            </a:r>
            <a:r>
              <a:rPr sz="4400" spc="-100" dirty="0"/>
              <a:t>You</a:t>
            </a:r>
            <a:endParaRPr sz="4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normAutofit/>
          </a:bodyPr>
          <a:lstStyle/>
          <a:p>
            <a:r>
              <a:rPr lang="en-US" dirty="0"/>
              <a:t>Stakeholder Presentations</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Energy Division Staff</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89934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dirty="0"/>
              <a:t>Senate Bill 884</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dirty="0"/>
              <a:t>Bill Overview</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07189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dirty="0">
                <a:cs typeface="Arial" panose="020B0604020202020204" pitchFamily="34" charset="0"/>
              </a:rPr>
              <a:t>Senate Bill 884 Overview</a:t>
            </a:r>
            <a:endParaRPr lang="en-US" dirty="0"/>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vert="horz" lIns="0" tIns="45720" rIns="91440" bIns="45720" rtlCol="0" anchor="t">
            <a:normAutofit fontScale="92500" lnSpcReduction="10000"/>
          </a:bodyPr>
          <a:lstStyle/>
          <a:p>
            <a:pPr>
              <a:lnSpc>
                <a:spcPct val="150000"/>
              </a:lnSpc>
              <a:defRPr/>
            </a:pPr>
            <a:r>
              <a:rPr lang="en-US" sz="1800" dirty="0">
                <a:solidFill>
                  <a:srgbClr val="2A3C50"/>
                </a:solidFill>
                <a:latin typeface="Century Gothic" panose="020F0302020204030204"/>
              </a:rPr>
              <a:t>Senate Bill (SB) 884 was introduced by Senator McGuire and signed into law by Governor Newsom on September 29, 2022.</a:t>
            </a:r>
          </a:p>
          <a:p>
            <a:pPr>
              <a:lnSpc>
                <a:spcPct val="150000"/>
              </a:lnSpc>
              <a:defRPr/>
            </a:pPr>
            <a:r>
              <a:rPr lang="en-US" sz="1800" dirty="0">
                <a:solidFill>
                  <a:srgbClr val="2A3C50"/>
                </a:solidFill>
                <a:latin typeface="Century Gothic" panose="020F0302020204030204"/>
              </a:rPr>
              <a:t>SB 884 directs the CPUC to establish an expedited utility distribution undergrounding program for large electrical utilities (&gt; 250,000 customer count). An application containing the following will first be submitted to the Office of Energy Infrastructure Safety (OEIS):</a:t>
            </a:r>
          </a:p>
          <a:p>
            <a:pPr lvl="1">
              <a:lnSpc>
                <a:spcPct val="150000"/>
              </a:lnSpc>
              <a:defRPr/>
            </a:pPr>
            <a:r>
              <a:rPr lang="en-US" sz="1600" dirty="0">
                <a:solidFill>
                  <a:srgbClr val="2A3C50"/>
                </a:solidFill>
                <a:latin typeface="Century Gothic" panose="020F0302020204030204"/>
              </a:rPr>
              <a:t>A 10-year plan for undergrounding distribution lines in Tier 2 and 3 high fire threat districts, including identification of the projects to be constructed in this program with timeline for completion, unit costs, and yearly mileage targets</a:t>
            </a:r>
          </a:p>
          <a:p>
            <a:pPr lvl="1">
              <a:lnSpc>
                <a:spcPct val="150000"/>
              </a:lnSpc>
              <a:defRPr/>
            </a:pPr>
            <a:r>
              <a:rPr lang="en-US" sz="1600" dirty="0">
                <a:solidFill>
                  <a:srgbClr val="2A3C50"/>
                </a:solidFill>
                <a:latin typeface="Century Gothic" panose="020F0302020204030204"/>
              </a:rPr>
              <a:t>A comparison of undergrounding versus aboveground hardening of electrical lines and wildfire mitigation</a:t>
            </a:r>
          </a:p>
          <a:p>
            <a:pPr lvl="1">
              <a:lnSpc>
                <a:spcPct val="150000"/>
              </a:lnSpc>
              <a:defRPr/>
            </a:pPr>
            <a:r>
              <a:rPr lang="en-US" sz="1600" dirty="0">
                <a:solidFill>
                  <a:srgbClr val="2A3C50"/>
                </a:solidFill>
                <a:latin typeface="Century Gothic" panose="020F0302020204030204"/>
              </a:rPr>
              <a:t>A plan for utility and contractor workforce development and cost containment assumptions for the program</a:t>
            </a:r>
          </a:p>
          <a:p>
            <a:pPr>
              <a:lnSpc>
                <a:spcPct val="150000"/>
              </a:lnSpc>
              <a:defRPr/>
            </a:pPr>
            <a:r>
              <a:rPr lang="en-US" sz="1800" dirty="0">
                <a:solidFill>
                  <a:srgbClr val="2A3C50"/>
                </a:solidFill>
                <a:latin typeface="Century Gothic" panose="020F0302020204030204"/>
              </a:rPr>
              <a:t>OEIS will then put the plan up for public comment and has nine (9) months to approve or deny the plan. If approved, the utility will then file an Application with the CPUC requesting review and conditional approval of the plan’s costs.</a:t>
            </a:r>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6042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dirty="0">
                <a:cs typeface="Arial" panose="020B0604020202020204" pitchFamily="34" charset="0"/>
              </a:rPr>
              <a:t>Senate Bill 884 Overview</a:t>
            </a:r>
            <a:endParaRPr lang="en-US" dirty="0"/>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vert="horz" lIns="0" tIns="45720" rIns="91440" bIns="45720" rtlCol="0" anchor="t">
            <a:normAutofit fontScale="92500" lnSpcReduction="10000"/>
          </a:bodyPr>
          <a:lstStyle/>
          <a:p>
            <a:pPr>
              <a:lnSpc>
                <a:spcPct val="150000"/>
              </a:lnSpc>
              <a:defRPr/>
            </a:pPr>
            <a:r>
              <a:rPr lang="en-US" sz="1800" dirty="0">
                <a:solidFill>
                  <a:srgbClr val="2A3C50"/>
                </a:solidFill>
                <a:latin typeface="Century Gothic" panose="020F0302020204030204"/>
              </a:rPr>
              <a:t>The Application to the CPUC should include the following items:</a:t>
            </a:r>
          </a:p>
          <a:p>
            <a:pPr lvl="1">
              <a:lnSpc>
                <a:spcPct val="150000"/>
              </a:lnSpc>
              <a:defRPr/>
            </a:pPr>
            <a:r>
              <a:rPr lang="en-US" sz="1600" dirty="0">
                <a:solidFill>
                  <a:srgbClr val="2A3C50"/>
                </a:solidFill>
                <a:latin typeface="Century Gothic" panose="020F0302020204030204"/>
              </a:rPr>
              <a:t>Improvements in safety risk and reduced costs compared to other hardening measures</a:t>
            </a:r>
          </a:p>
          <a:p>
            <a:pPr lvl="1">
              <a:lnSpc>
                <a:spcPct val="150000"/>
              </a:lnSpc>
              <a:defRPr/>
            </a:pPr>
            <a:r>
              <a:rPr lang="en-US" sz="1600" dirty="0">
                <a:solidFill>
                  <a:srgbClr val="2A3C50"/>
                </a:solidFill>
                <a:latin typeface="Century Gothic" panose="020F0302020204030204"/>
              </a:rPr>
              <a:t>Cost targets that result in attainable cost reductions compared to historical undergrounding costs.</a:t>
            </a:r>
          </a:p>
          <a:p>
            <a:pPr lvl="1">
              <a:lnSpc>
                <a:spcPct val="150000"/>
              </a:lnSpc>
              <a:defRPr/>
            </a:pPr>
            <a:r>
              <a:rPr lang="en-US" sz="1600" dirty="0">
                <a:solidFill>
                  <a:srgbClr val="2A3C50"/>
                </a:solidFill>
                <a:latin typeface="Century Gothic" panose="020F0302020204030204"/>
              </a:rPr>
              <a:t>How cost targets are expected to decline over time and a strategy for achieving the targets</a:t>
            </a:r>
          </a:p>
          <a:p>
            <a:pPr>
              <a:lnSpc>
                <a:spcPct val="150000"/>
              </a:lnSpc>
              <a:defRPr/>
            </a:pPr>
            <a:r>
              <a:rPr lang="en-US" sz="1800" dirty="0">
                <a:solidFill>
                  <a:srgbClr val="2A3C50"/>
                </a:solidFill>
                <a:latin typeface="Century Gothic" panose="020F0302020204030204"/>
              </a:rPr>
              <a:t>CPUC will have nine (9) months to approve or deny the application and must hold a public workshop and take public comment</a:t>
            </a:r>
          </a:p>
          <a:p>
            <a:pPr>
              <a:lnSpc>
                <a:spcPct val="150000"/>
              </a:lnSpc>
              <a:defRPr/>
            </a:pPr>
            <a:r>
              <a:rPr lang="en-US" sz="1800" dirty="0">
                <a:solidFill>
                  <a:srgbClr val="2A3C50"/>
                </a:solidFill>
                <a:latin typeface="Century Gothic" panose="020F0302020204030204"/>
              </a:rPr>
              <a:t>If the plan is approved by OEIS and CPUC, the utility will be required to:</a:t>
            </a:r>
          </a:p>
          <a:p>
            <a:pPr lvl="1">
              <a:lnSpc>
                <a:spcPct val="150000"/>
              </a:lnSpc>
              <a:defRPr/>
            </a:pPr>
            <a:r>
              <a:rPr lang="en-US" sz="1600" dirty="0">
                <a:solidFill>
                  <a:srgbClr val="2A3C50"/>
                </a:solidFill>
                <a:latin typeface="Century Gothic" panose="020F0302020204030204"/>
              </a:rPr>
              <a:t>Hire an independent monitor (selected by OEIS) to assess compliance with the plan and file a report annually</a:t>
            </a:r>
          </a:p>
          <a:p>
            <a:pPr lvl="1">
              <a:lnSpc>
                <a:spcPct val="150000"/>
              </a:lnSpc>
              <a:defRPr/>
            </a:pPr>
            <a:r>
              <a:rPr lang="en-US" sz="1600" dirty="0">
                <a:solidFill>
                  <a:srgbClr val="2A3C50"/>
                </a:solidFill>
                <a:latin typeface="Century Gothic" panose="020F0302020204030204"/>
              </a:rPr>
              <a:t>File a progress report every six (6) months to both agencies.</a:t>
            </a:r>
          </a:p>
          <a:p>
            <a:pPr>
              <a:lnSpc>
                <a:spcPct val="150000"/>
              </a:lnSpc>
              <a:defRPr/>
            </a:pPr>
            <a:r>
              <a:rPr lang="en-US" sz="1800" dirty="0">
                <a:solidFill>
                  <a:srgbClr val="2A3C50"/>
                </a:solidFill>
                <a:latin typeface="Century Gothic" panose="020F0302020204030204"/>
              </a:rPr>
              <a:t>If deficiencies are found by the independent monitor’s report, the utilities have 180 days to correct them. Based on this report and utility compliance, OEIS may recommend penalties to CPUC which CPUC will then be charged with enforcing.</a:t>
            </a: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3588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4EAF-C74F-4F96-A5E3-4A22D0A5809F}"/>
              </a:ext>
            </a:extLst>
          </p:cNvPr>
          <p:cNvSpPr>
            <a:spLocks noGrp="1"/>
          </p:cNvSpPr>
          <p:nvPr>
            <p:ph type="title"/>
          </p:nvPr>
        </p:nvSpPr>
        <p:spPr/>
        <p:txBody>
          <a:bodyPr/>
          <a:lstStyle/>
          <a:p>
            <a:r>
              <a:rPr lang="en-US" dirty="0"/>
              <a:t>Workshop Agenda</a:t>
            </a:r>
          </a:p>
        </p:txBody>
      </p:sp>
      <p:sp>
        <p:nvSpPr>
          <p:cNvPr id="4" name="Slide Number Placeholder 3">
            <a:extLst>
              <a:ext uri="{FF2B5EF4-FFF2-40B4-BE49-F238E27FC236}">
                <a16:creationId xmlns:a16="http://schemas.microsoft.com/office/drawing/2014/main" id="{CABD5330-1048-4090-A32F-0192C7E40B4B}"/>
              </a:ext>
            </a:extLst>
          </p:cNvPr>
          <p:cNvSpPr>
            <a:spLocks noGrp="1"/>
          </p:cNvSpPr>
          <p:nvPr>
            <p:ph type="sldNum" sz="quarter" idx="12"/>
          </p:nvPr>
        </p:nvSpPr>
        <p:spPr/>
        <p:txBody>
          <a:bodyPr/>
          <a:lstStyle/>
          <a:p>
            <a:fld id="{1C4126A1-9282-4A82-AC02-A59AF4A969C8}" type="slidenum">
              <a:rPr lang="en-US" smtClean="0"/>
              <a:t>6</a:t>
            </a:fld>
            <a:endParaRPr lang="en-US" dirty="0"/>
          </a:p>
        </p:txBody>
      </p:sp>
      <p:graphicFrame>
        <p:nvGraphicFramePr>
          <p:cNvPr id="5" name="Table 5">
            <a:extLst>
              <a:ext uri="{FF2B5EF4-FFF2-40B4-BE49-F238E27FC236}">
                <a16:creationId xmlns:a16="http://schemas.microsoft.com/office/drawing/2014/main" id="{0975AD6A-3634-4C88-A96D-41C899BCFB18}"/>
              </a:ext>
            </a:extLst>
          </p:cNvPr>
          <p:cNvGraphicFramePr>
            <a:graphicFrameLocks noGrp="1"/>
          </p:cNvGraphicFramePr>
          <p:nvPr>
            <p:ph idx="1"/>
            <p:extLst>
              <p:ext uri="{D42A27DB-BD31-4B8C-83A1-F6EECF244321}">
                <p14:modId xmlns:p14="http://schemas.microsoft.com/office/powerpoint/2010/main" val="3201957038"/>
              </p:ext>
            </p:extLst>
          </p:nvPr>
        </p:nvGraphicFramePr>
        <p:xfrm>
          <a:off x="316991" y="2148840"/>
          <a:ext cx="11265407" cy="3200400"/>
        </p:xfrm>
        <a:graphic>
          <a:graphicData uri="http://schemas.openxmlformats.org/drawingml/2006/table">
            <a:tbl>
              <a:tblPr bandRow="1">
                <a:tableStyleId>{5C22544A-7EE6-4342-B048-85BDC9FD1C3A}</a:tableStyleId>
              </a:tblPr>
              <a:tblGrid>
                <a:gridCol w="1121665">
                  <a:extLst>
                    <a:ext uri="{9D8B030D-6E8A-4147-A177-3AD203B41FA5}">
                      <a16:colId xmlns:a16="http://schemas.microsoft.com/office/drawing/2014/main" val="1779557931"/>
                    </a:ext>
                  </a:extLst>
                </a:gridCol>
                <a:gridCol w="7660907">
                  <a:extLst>
                    <a:ext uri="{9D8B030D-6E8A-4147-A177-3AD203B41FA5}">
                      <a16:colId xmlns:a16="http://schemas.microsoft.com/office/drawing/2014/main" val="2452155144"/>
                    </a:ext>
                  </a:extLst>
                </a:gridCol>
                <a:gridCol w="2482835">
                  <a:extLst>
                    <a:ext uri="{9D8B030D-6E8A-4147-A177-3AD203B41FA5}">
                      <a16:colId xmlns:a16="http://schemas.microsoft.com/office/drawing/2014/main" val="4152608363"/>
                    </a:ext>
                  </a:extLst>
                </a:gridCol>
              </a:tblGrid>
              <a:tr h="426720">
                <a:tc>
                  <a:txBody>
                    <a:bodyPr/>
                    <a:lstStyle/>
                    <a:p>
                      <a:pPr algn="ctr"/>
                      <a:r>
                        <a:rPr lang="en-ZW" b="1" dirty="0"/>
                        <a:t>Section</a:t>
                      </a:r>
                      <a:endParaRPr lang="en-US" b="1" dirty="0"/>
                    </a:p>
                  </a:txBody>
                  <a:tcPr anchor="ctr"/>
                </a:tc>
                <a:tc>
                  <a:txBody>
                    <a:bodyPr/>
                    <a:lstStyle/>
                    <a:p>
                      <a:pPr algn="ctr"/>
                      <a:r>
                        <a:rPr lang="en-ZW" b="1" dirty="0"/>
                        <a:t>Section Title</a:t>
                      </a:r>
                      <a:endParaRPr lang="en-US" b="1" dirty="0"/>
                    </a:p>
                  </a:txBody>
                  <a:tcPr anchor="ctr"/>
                </a:tc>
                <a:tc>
                  <a:txBody>
                    <a:bodyPr/>
                    <a:lstStyle/>
                    <a:p>
                      <a:pPr algn="ctr"/>
                      <a:r>
                        <a:rPr lang="en-ZW" b="1" dirty="0"/>
                        <a:t>Duration</a:t>
                      </a:r>
                      <a:endParaRPr lang="en-US" b="1" dirty="0"/>
                    </a:p>
                  </a:txBody>
                  <a:tcPr anchor="ctr"/>
                </a:tc>
                <a:extLst>
                  <a:ext uri="{0D108BD9-81ED-4DB2-BD59-A6C34878D82A}">
                    <a16:rowId xmlns:a16="http://schemas.microsoft.com/office/drawing/2014/main" val="3162050848"/>
                  </a:ext>
                </a:extLst>
              </a:tr>
              <a:tr h="426720">
                <a:tc>
                  <a:txBody>
                    <a:bodyPr/>
                    <a:lstStyle/>
                    <a:p>
                      <a:pPr algn="ctr"/>
                      <a:r>
                        <a:rPr lang="en-ZW" dirty="0"/>
                        <a:t>I</a:t>
                      </a:r>
                      <a:endParaRPr lang="en-US" dirty="0"/>
                    </a:p>
                  </a:txBody>
                  <a:tcPr anchor="ctr"/>
                </a:tc>
                <a:tc>
                  <a:txBody>
                    <a:bodyPr/>
                    <a:lstStyle/>
                    <a:p>
                      <a:pPr algn="ctr"/>
                      <a:r>
                        <a:rPr lang="en-US" dirty="0"/>
                        <a:t>Logistics &amp; Opening Remarks</a:t>
                      </a:r>
                    </a:p>
                  </a:txBody>
                  <a:tcPr anchor="ctr"/>
                </a:tc>
                <a:tc>
                  <a:txBody>
                    <a:bodyPr/>
                    <a:lstStyle/>
                    <a:p>
                      <a:pPr algn="ctr"/>
                      <a:r>
                        <a:rPr lang="en-US" dirty="0"/>
                        <a:t>9 AM – 9:15 AM</a:t>
                      </a:r>
                    </a:p>
                  </a:txBody>
                  <a:tcPr anchor="ctr"/>
                </a:tc>
                <a:extLst>
                  <a:ext uri="{0D108BD9-81ED-4DB2-BD59-A6C34878D82A}">
                    <a16:rowId xmlns:a16="http://schemas.microsoft.com/office/drawing/2014/main" val="3973784131"/>
                  </a:ext>
                </a:extLst>
              </a:tr>
              <a:tr h="426720">
                <a:tc>
                  <a:txBody>
                    <a:bodyPr/>
                    <a:lstStyle/>
                    <a:p>
                      <a:pPr algn="ctr"/>
                      <a:r>
                        <a:rPr lang="en-ZW" dirty="0"/>
                        <a:t>II</a:t>
                      </a:r>
                      <a:endParaRPr lang="en-US" dirty="0"/>
                    </a:p>
                  </a:txBody>
                  <a:tcPr anchor="ctr"/>
                </a:tc>
                <a:tc>
                  <a:txBody>
                    <a:bodyPr/>
                    <a:lstStyle/>
                    <a:p>
                      <a:pPr algn="ctr"/>
                      <a:r>
                        <a:rPr lang="en-US" dirty="0"/>
                        <a:t>Introduction to Rule 20</a:t>
                      </a:r>
                    </a:p>
                  </a:txBody>
                  <a:tcPr anchor="ctr"/>
                </a:tc>
                <a:tc>
                  <a:txBody>
                    <a:bodyPr/>
                    <a:lstStyle/>
                    <a:p>
                      <a:pPr algn="ctr"/>
                      <a:r>
                        <a:rPr lang="en-US" dirty="0"/>
                        <a:t>9:15 AM – 9:35 AM</a:t>
                      </a:r>
                    </a:p>
                  </a:txBody>
                  <a:tcPr anchor="ctr"/>
                </a:tc>
                <a:extLst>
                  <a:ext uri="{0D108BD9-81ED-4DB2-BD59-A6C34878D82A}">
                    <a16:rowId xmlns:a16="http://schemas.microsoft.com/office/drawing/2014/main" val="2851413364"/>
                  </a:ext>
                </a:extLst>
              </a:tr>
              <a:tr h="426720">
                <a:tc>
                  <a:txBody>
                    <a:bodyPr/>
                    <a:lstStyle/>
                    <a:p>
                      <a:pPr algn="ctr"/>
                      <a:r>
                        <a:rPr lang="en-ZW" dirty="0"/>
                        <a:t>III</a:t>
                      </a:r>
                      <a:endParaRPr lang="en-US" dirty="0"/>
                    </a:p>
                  </a:txBody>
                  <a:tcPr anchor="ctr"/>
                </a:tc>
                <a:tc>
                  <a:txBody>
                    <a:bodyPr/>
                    <a:lstStyle/>
                    <a:p>
                      <a:pPr algn="ctr"/>
                      <a:r>
                        <a:rPr lang="en-US" dirty="0"/>
                        <a:t>Stakeholder presentations- Wildfire Undergrounding &amp; Local Engagement</a:t>
                      </a:r>
                    </a:p>
                  </a:txBody>
                  <a:tcPr anchor="ctr"/>
                </a:tc>
                <a:tc>
                  <a:txBody>
                    <a:bodyPr/>
                    <a:lstStyle/>
                    <a:p>
                      <a:pPr algn="ctr"/>
                      <a:r>
                        <a:rPr lang="en-ZW" dirty="0"/>
                        <a:t>9:40 AM – 10:40 AM</a:t>
                      </a:r>
                      <a:endParaRPr lang="en-US" dirty="0"/>
                    </a:p>
                  </a:txBody>
                  <a:tcPr anchor="ctr"/>
                </a:tc>
                <a:extLst>
                  <a:ext uri="{0D108BD9-81ED-4DB2-BD59-A6C34878D82A}">
                    <a16:rowId xmlns:a16="http://schemas.microsoft.com/office/drawing/2014/main" val="3587782108"/>
                  </a:ext>
                </a:extLst>
              </a:tr>
              <a:tr h="426720">
                <a:tc>
                  <a:txBody>
                    <a:bodyPr/>
                    <a:lstStyle/>
                    <a:p>
                      <a:pPr algn="ctr"/>
                      <a:r>
                        <a:rPr lang="en-ZW" dirty="0"/>
                        <a:t>IV</a:t>
                      </a:r>
                      <a:endParaRPr lang="en-US" dirty="0"/>
                    </a:p>
                  </a:txBody>
                  <a:tcPr anchor="ctr"/>
                </a:tc>
                <a:tc>
                  <a:txBody>
                    <a:bodyPr/>
                    <a:lstStyle/>
                    <a:p>
                      <a:pPr algn="ctr"/>
                      <a:r>
                        <a:rPr lang="en-US" dirty="0"/>
                        <a:t>Stakeholder presentations- Equity</a:t>
                      </a:r>
                    </a:p>
                  </a:txBody>
                  <a:tcPr anchor="ctr"/>
                </a:tc>
                <a:tc>
                  <a:txBody>
                    <a:bodyPr/>
                    <a:lstStyle/>
                    <a:p>
                      <a:pPr algn="ctr"/>
                      <a:r>
                        <a:rPr lang="en-ZW" dirty="0"/>
                        <a:t>10:45 AM- 11:45 AM</a:t>
                      </a:r>
                      <a:endParaRPr lang="en-US" dirty="0"/>
                    </a:p>
                  </a:txBody>
                  <a:tcPr anchor="ctr"/>
                </a:tc>
                <a:extLst>
                  <a:ext uri="{0D108BD9-81ED-4DB2-BD59-A6C34878D82A}">
                    <a16:rowId xmlns:a16="http://schemas.microsoft.com/office/drawing/2014/main" val="3230318463"/>
                  </a:ext>
                </a:extLst>
              </a:tr>
              <a:tr h="426720">
                <a:tc>
                  <a:txBody>
                    <a:bodyPr/>
                    <a:lstStyle/>
                    <a:p>
                      <a:pPr algn="ctr"/>
                      <a:r>
                        <a:rPr lang="en-ZW" dirty="0"/>
                        <a:t>V</a:t>
                      </a:r>
                      <a:endParaRPr lang="en-US" dirty="0"/>
                    </a:p>
                  </a:txBody>
                  <a:tcPr anchor="ctr"/>
                </a:tc>
                <a:tc>
                  <a:txBody>
                    <a:bodyPr/>
                    <a:lstStyle/>
                    <a:p>
                      <a:pPr algn="ctr"/>
                      <a:r>
                        <a:rPr lang="en-ZW" dirty="0"/>
                        <a:t>Equity Panel</a:t>
                      </a:r>
                      <a:endParaRPr lang="en-US" dirty="0"/>
                    </a:p>
                  </a:txBody>
                  <a:tcPr anchor="ctr"/>
                </a:tc>
                <a:tc>
                  <a:txBody>
                    <a:bodyPr/>
                    <a:lstStyle/>
                    <a:p>
                      <a:pPr algn="ctr"/>
                      <a:r>
                        <a:rPr lang="en-ZW" dirty="0"/>
                        <a:t>11:50 AM -12:30 PM</a:t>
                      </a:r>
                      <a:endParaRPr lang="en-US" dirty="0"/>
                    </a:p>
                  </a:txBody>
                  <a:tcPr anchor="ctr"/>
                </a:tc>
                <a:extLst>
                  <a:ext uri="{0D108BD9-81ED-4DB2-BD59-A6C34878D82A}">
                    <a16:rowId xmlns:a16="http://schemas.microsoft.com/office/drawing/2014/main" val="1775437199"/>
                  </a:ext>
                </a:extLst>
              </a:tr>
              <a:tr h="426720">
                <a:tc>
                  <a:txBody>
                    <a:bodyPr/>
                    <a:lstStyle/>
                    <a:p>
                      <a:pPr algn="ctr"/>
                      <a:r>
                        <a:rPr lang="en-ZW" dirty="0"/>
                        <a:t>VI</a:t>
                      </a:r>
                      <a:endParaRPr lang="en-US" dirty="0"/>
                    </a:p>
                  </a:txBody>
                  <a:tcPr anchor="ctr"/>
                </a:tc>
                <a:tc>
                  <a:txBody>
                    <a:bodyPr/>
                    <a:lstStyle/>
                    <a:p>
                      <a:pPr algn="ctr"/>
                      <a:r>
                        <a:rPr lang="en-US" dirty="0"/>
                        <a:t>Questions &amp; Comments from the Public</a:t>
                      </a:r>
                    </a:p>
                  </a:txBody>
                  <a:tcPr anchor="ctr"/>
                </a:tc>
                <a:tc>
                  <a:txBody>
                    <a:bodyPr/>
                    <a:lstStyle/>
                    <a:p>
                      <a:pPr algn="ctr"/>
                      <a:r>
                        <a:rPr lang="en-US" dirty="0"/>
                        <a:t>12:30 PM – 12:50PM</a:t>
                      </a:r>
                    </a:p>
                  </a:txBody>
                  <a:tcPr anchor="ctr"/>
                </a:tc>
                <a:extLst>
                  <a:ext uri="{0D108BD9-81ED-4DB2-BD59-A6C34878D82A}">
                    <a16:rowId xmlns:a16="http://schemas.microsoft.com/office/drawing/2014/main" val="1069129931"/>
                  </a:ext>
                </a:extLst>
              </a:tr>
            </a:tbl>
          </a:graphicData>
        </a:graphic>
      </p:graphicFrame>
    </p:spTree>
    <p:extLst>
      <p:ext uri="{BB962C8B-B14F-4D97-AF65-F5344CB8AC3E}">
        <p14:creationId xmlns:p14="http://schemas.microsoft.com/office/powerpoint/2010/main" val="3785064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dirty="0"/>
              <a:t>PG&amp;E’s Enhanced Powerline Safety Settings (EPSS)</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dirty="0"/>
              <a:t>Program Description as an Alternative Wildfire Mitigation Strategy</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5229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dirty="0">
                <a:cs typeface="Arial" panose="020B0604020202020204" pitchFamily="34" charset="0"/>
              </a:rPr>
              <a:t>Enhanced Powerline Safety Settings (EPSS)</a:t>
            </a:r>
            <a:endParaRPr lang="en-US" dirty="0"/>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lnSpcReduction="10000"/>
          </a:bodyPr>
          <a:lstStyle/>
          <a:p>
            <a:pPr>
              <a:lnSpc>
                <a:spcPct val="107000"/>
              </a:lnSpc>
              <a:spcBef>
                <a:spcPts val="0"/>
              </a:spcBef>
              <a:spcAft>
                <a:spcPts val="800"/>
              </a:spcAft>
            </a:pPr>
            <a:r>
              <a:rPr lang="en-ZW" sz="2200" dirty="0"/>
              <a:t>Enhanced Powerline Safety Settings (EPSS, commonly referred to as “Fast Trip”) is a PG&amp;E wildfire mitigation program that programs and coordinates distribution reclosers and fuses to be more sensitive to faults, interrupting power before a fault can become a spark and a potential wildfire ignition. Restoration of service occurs after a patrol has taken place to ensure the line can be re-energized safely.</a:t>
            </a:r>
          </a:p>
          <a:p>
            <a:pPr>
              <a:lnSpc>
                <a:spcPct val="107000"/>
              </a:lnSpc>
              <a:spcBef>
                <a:spcPts val="0"/>
              </a:spcBef>
              <a:spcAft>
                <a:spcPts val="800"/>
              </a:spcAft>
            </a:pPr>
            <a:r>
              <a:rPr lang="en-ZW" sz="2200" dirty="0"/>
              <a:t>For 2022, PG&amp;E has activated EPSS for all 44,000+ miles of distribution infrastructure in high fire threat districts.</a:t>
            </a:r>
          </a:p>
          <a:p>
            <a:pPr>
              <a:lnSpc>
                <a:spcPct val="107000"/>
              </a:lnSpc>
              <a:spcBef>
                <a:spcPts val="0"/>
              </a:spcBef>
              <a:spcAft>
                <a:spcPts val="800"/>
              </a:spcAft>
            </a:pPr>
            <a:r>
              <a:rPr lang="en-ZW" sz="2200" dirty="0"/>
              <a:t>EPSS-type wildfire mitigations exists for other utilities. SCE’s Fast Curve program and SDG&amp;E’s Sensitive Relay Profiles program use the same principles.</a:t>
            </a:r>
          </a:p>
          <a:p>
            <a:pPr>
              <a:lnSpc>
                <a:spcPct val="107000"/>
              </a:lnSpc>
              <a:spcBef>
                <a:spcPts val="0"/>
              </a:spcBef>
              <a:spcAft>
                <a:spcPts val="800"/>
              </a:spcAft>
            </a:pPr>
            <a:r>
              <a:rPr lang="en-ZW" sz="2200" dirty="0"/>
              <a:t>EPSS-type programs are low-cost alternatives to other wildfire mitigations (e.g., covered conductor and undergrounding) that can significantly reduce potential ignitions. However, these programs include the trade-off of increased outage frequency.</a:t>
            </a:r>
          </a:p>
          <a:p>
            <a:pPr marL="0" indent="0" fontAlgn="ctr">
              <a:buNone/>
            </a:pP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sz="2400"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9629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dirty="0">
                <a:cs typeface="Arial" panose="020B0604020202020204" pitchFamily="34" charset="0"/>
              </a:rPr>
              <a:t>Enhanced Powerline Safety Settings (EPSS)</a:t>
            </a:r>
            <a:endParaRPr lang="en-US" dirty="0"/>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a:lnSpc>
                <a:spcPct val="107000"/>
              </a:lnSpc>
              <a:spcBef>
                <a:spcPts val="0"/>
              </a:spcBef>
              <a:spcAft>
                <a:spcPts val="800"/>
              </a:spcAft>
            </a:pPr>
            <a:r>
              <a:rPr lang="en-US" sz="2200" dirty="0"/>
              <a:t>EPSS type outages are unplanned and if the trip happens at night or in inaccessible terrain, outages can be long as crews patrol the line to restore power.</a:t>
            </a:r>
            <a:endParaRPr lang="en-ZW" sz="2200" dirty="0"/>
          </a:p>
          <a:p>
            <a:pPr>
              <a:lnSpc>
                <a:spcPct val="107000"/>
              </a:lnSpc>
              <a:spcBef>
                <a:spcPts val="0"/>
              </a:spcBef>
              <a:spcAft>
                <a:spcPts val="800"/>
              </a:spcAft>
            </a:pPr>
            <a:r>
              <a:rPr lang="en-ZW" sz="2200" dirty="0"/>
              <a:t>PG&amp;E’s program will cost around $151 Million in 2023, driven mostly by costs of patrolling lines and to some degree by new </a:t>
            </a:r>
            <a:r>
              <a:rPr lang="en-ZW" sz="2200"/>
              <a:t>and expanded </a:t>
            </a:r>
            <a:r>
              <a:rPr lang="en-ZW" sz="2200" dirty="0"/>
              <a:t>customer support programs. </a:t>
            </a:r>
          </a:p>
          <a:p>
            <a:pPr lvl="1">
              <a:lnSpc>
                <a:spcPct val="107000"/>
              </a:lnSpc>
              <a:spcBef>
                <a:spcPts val="0"/>
              </a:spcBef>
              <a:spcAft>
                <a:spcPts val="800"/>
              </a:spcAft>
            </a:pPr>
            <a:r>
              <a:rPr lang="en-ZW" sz="2000" dirty="0"/>
              <a:t>PG&amp;E asserts that undergrounding line will reduce the need for EPSS and Public Safety Power Shutoff outage types and forecast decreasing costs for subsequent years in the GRC.</a:t>
            </a:r>
          </a:p>
          <a:p>
            <a:pPr>
              <a:lnSpc>
                <a:spcPct val="107000"/>
              </a:lnSpc>
              <a:spcBef>
                <a:spcPts val="0"/>
              </a:spcBef>
              <a:spcAft>
                <a:spcPts val="800"/>
              </a:spcAft>
            </a:pPr>
            <a:r>
              <a:rPr lang="en-ZW" sz="2200" dirty="0"/>
              <a:t>While program costs for EPSS are not insignificant, undergrounding all 44,000+ miles of distribution infrastructure in high fire threat districts would be extremely cost-prohibitive by comparison.</a:t>
            </a:r>
          </a:p>
          <a:p>
            <a:pPr marL="0" indent="0">
              <a:lnSpc>
                <a:spcPct val="107000"/>
              </a:lnSpc>
              <a:spcBef>
                <a:spcPts val="0"/>
              </a:spcBef>
              <a:spcAft>
                <a:spcPts val="800"/>
              </a:spcAft>
              <a:buNone/>
            </a:pP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sz="2400"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07632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21C-105D-3E43-B567-0976D81D7648}"/>
              </a:ext>
            </a:extLst>
          </p:cNvPr>
          <p:cNvSpPr>
            <a:spLocks noGrp="1"/>
          </p:cNvSpPr>
          <p:nvPr>
            <p:ph type="title"/>
          </p:nvPr>
        </p:nvSpPr>
        <p:spPr/>
        <p:txBody>
          <a:bodyPr>
            <a:noAutofit/>
          </a:bodyPr>
          <a:lstStyle/>
          <a:p>
            <a:r>
              <a:rPr lang="en-US" dirty="0"/>
              <a:t>Rule 20 and California Tribes</a:t>
            </a:r>
          </a:p>
        </p:txBody>
      </p:sp>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p:txBody>
          <a:bodyPr>
            <a:noAutofit/>
          </a:bodyPr>
          <a:lstStyle/>
          <a:p>
            <a:r>
              <a:rPr lang="en-US" dirty="0"/>
              <a:t>Applicability, Eligibility, and Participation</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0873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48709F-8BCC-4190-80AF-BFB3D2BC2E02}"/>
              </a:ext>
            </a:extLst>
          </p:cNvPr>
          <p:cNvSpPr>
            <a:spLocks noGrp="1"/>
          </p:cNvSpPr>
          <p:nvPr>
            <p:ph type="title"/>
          </p:nvPr>
        </p:nvSpPr>
        <p:spPr>
          <a:xfrm>
            <a:off x="609600" y="365126"/>
            <a:ext cx="10972800" cy="786342"/>
          </a:xfrm>
        </p:spPr>
        <p:txBody>
          <a:bodyPr>
            <a:normAutofit/>
          </a:bodyPr>
          <a:lstStyle/>
          <a:p>
            <a:r>
              <a:rPr lang="en-US" dirty="0">
                <a:cs typeface="Arial" panose="020B0604020202020204" pitchFamily="34" charset="0"/>
              </a:rPr>
              <a:t>Tribal Participation in Rule 20</a:t>
            </a:r>
            <a:endParaRPr lang="en-US" dirty="0"/>
          </a:p>
        </p:txBody>
      </p:sp>
      <p:sp>
        <p:nvSpPr>
          <p:cNvPr id="14" name="Content Placeholder 13">
            <a:extLst>
              <a:ext uri="{FF2B5EF4-FFF2-40B4-BE49-F238E27FC236}">
                <a16:creationId xmlns:a16="http://schemas.microsoft.com/office/drawing/2014/main" id="{745937AC-09E8-4E29-9A42-89F73CA34E79}"/>
              </a:ext>
            </a:extLst>
          </p:cNvPr>
          <p:cNvSpPr>
            <a:spLocks noGrp="1"/>
          </p:cNvSpPr>
          <p:nvPr>
            <p:ph idx="1"/>
          </p:nvPr>
        </p:nvSpPr>
        <p:spPr>
          <a:xfrm>
            <a:off x="609599" y="1275644"/>
            <a:ext cx="10972801" cy="5125155"/>
          </a:xfrm>
        </p:spPr>
        <p:txBody>
          <a:bodyPr>
            <a:normAutofit/>
          </a:bodyPr>
          <a:lstStyle/>
          <a:p>
            <a:pPr>
              <a:lnSpc>
                <a:spcPct val="107000"/>
              </a:lnSpc>
              <a:spcBef>
                <a:spcPts val="0"/>
              </a:spcBef>
              <a:spcAft>
                <a:spcPts val="800"/>
              </a:spcAft>
            </a:pPr>
            <a:r>
              <a:rPr lang="en-US" sz="2200" dirty="0"/>
              <a:t>Tribal governments can initiate and participate in Rule 20 projects insofar as they are served by a utility with a Rule 20 tariff.</a:t>
            </a:r>
          </a:p>
          <a:p>
            <a:pPr>
              <a:lnSpc>
                <a:spcPct val="107000"/>
              </a:lnSpc>
              <a:spcBef>
                <a:spcPts val="0"/>
              </a:spcBef>
              <a:spcAft>
                <a:spcPts val="800"/>
              </a:spcAft>
            </a:pPr>
            <a:r>
              <a:rPr lang="en-US" sz="2200" dirty="0"/>
              <a:t>However, as the rule is currently written, Tribal governments receive no work credit allocations of their own and thus would need to work with the county government of where the Tribe resides to initiate or execute projects.</a:t>
            </a:r>
          </a:p>
          <a:p>
            <a:pPr lvl="1">
              <a:lnSpc>
                <a:spcPct val="107000"/>
              </a:lnSpc>
              <a:spcBef>
                <a:spcPts val="0"/>
              </a:spcBef>
              <a:spcAft>
                <a:spcPts val="800"/>
              </a:spcAft>
            </a:pPr>
            <a:r>
              <a:rPr lang="en-US" sz="2000" dirty="0"/>
              <a:t>The relationship between governments can sometimes be non-existent or antagonistic, which represents a steep barrier to Tribal participation in Rule 20.</a:t>
            </a:r>
          </a:p>
          <a:p>
            <a:pPr>
              <a:lnSpc>
                <a:spcPct val="107000"/>
              </a:lnSpc>
              <a:spcBef>
                <a:spcPts val="0"/>
              </a:spcBef>
              <a:spcAft>
                <a:spcPts val="800"/>
              </a:spcAft>
            </a:pPr>
            <a:r>
              <a:rPr lang="en-US" sz="2200" dirty="0"/>
              <a:t>Additionally, it has ben observed that there is little to no Tribal government awareness of what Rule 20 is and what it offers.</a:t>
            </a:r>
          </a:p>
          <a:p>
            <a:pPr>
              <a:lnSpc>
                <a:spcPct val="107000"/>
              </a:lnSpc>
              <a:spcBef>
                <a:spcPts val="0"/>
              </a:spcBef>
              <a:spcAft>
                <a:spcPts val="800"/>
              </a:spcAft>
            </a:pPr>
            <a:r>
              <a:rPr lang="en-US" sz="2200" dirty="0"/>
              <a:t>Further Tribal government participation will be needed in Phase II of R.17-05-010 to assess how this program can best serve Tribal needs for undergrounding of utility lines. </a:t>
            </a:r>
          </a:p>
          <a:p>
            <a:pPr fontAlgn="ctr"/>
            <a:endParaRPr lang="en-US" sz="2200" dirty="0"/>
          </a:p>
          <a:p>
            <a:pPr fontAlgn="ctr"/>
            <a:endParaRPr lang="en-US" sz="2200" dirty="0"/>
          </a:p>
          <a:p>
            <a:pPr fontAlgn="ctr"/>
            <a:endParaRPr lang="en-US" sz="2200" dirty="0"/>
          </a:p>
          <a:p>
            <a:pPr fontAlgn="ctr"/>
            <a:endParaRPr lang="en-US" sz="2200" dirty="0"/>
          </a:p>
          <a:p>
            <a:pPr fontAlgn="ctr"/>
            <a:endParaRPr lang="en-US" sz="1600" dirty="0"/>
          </a:p>
          <a:p>
            <a:pPr marL="0" indent="0" fontAlgn="ctr">
              <a:buNone/>
            </a:pPr>
            <a:endParaRPr lang="en-US" sz="1600" dirty="0"/>
          </a:p>
          <a:p>
            <a:pPr marL="0" indent="0">
              <a:buNone/>
            </a:pPr>
            <a:endParaRPr lang="en-US" sz="2400" dirty="0"/>
          </a:p>
          <a:p>
            <a:pPr marL="0" indent="0">
              <a:buNone/>
            </a:pPr>
            <a:endParaRPr lang="en-US" sz="2400" dirty="0"/>
          </a:p>
        </p:txBody>
      </p:sp>
      <p:sp>
        <p:nvSpPr>
          <p:cNvPr id="3" name="Slide Number Placeholder 2">
            <a:extLst>
              <a:ext uri="{FF2B5EF4-FFF2-40B4-BE49-F238E27FC236}">
                <a16:creationId xmlns:a16="http://schemas.microsoft.com/office/drawing/2014/main" id="{131A89EB-D6BE-436D-83C8-ACCBCC5D0F3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04C1C6D2-7E6C-4DBA-928D-E8FCCD04B882}" type="slidenum">
              <a:rPr kumimoji="0" lang="en-US" sz="9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7432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8A5D-EA52-194A-8424-155328D99D35}"/>
              </a:ext>
            </a:extLst>
          </p:cNvPr>
          <p:cNvSpPr txBox="1">
            <a:spLocks/>
          </p:cNvSpPr>
          <p:nvPr/>
        </p:nvSpPr>
        <p:spPr>
          <a:xfrm>
            <a:off x="3936419" y="4069347"/>
            <a:ext cx="6394697" cy="1037413"/>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F0302020204030204"/>
                <a:ea typeface="+mj-ea"/>
                <a:cs typeface="+mj-cs"/>
              </a:rPr>
              <a:t>Julian.Enis@cpuc.ca.gov</a:t>
            </a:r>
          </a:p>
        </p:txBody>
      </p:sp>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88060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77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Q&amp;A and Feedback from Attendees</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87781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FD7B-913E-4650-B32B-01FE268D813D}"/>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5DE2D632-811B-4913-8B01-82469A64C6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79D11A-D4F0-4620-B4FA-294CA9E9EA55}"/>
              </a:ext>
            </a:extLst>
          </p:cNvPr>
          <p:cNvSpPr>
            <a:spLocks noGrp="1"/>
          </p:cNvSpPr>
          <p:nvPr>
            <p:ph type="sldNum" sz="quarter" idx="12"/>
          </p:nvPr>
        </p:nvSpPr>
        <p:spPr/>
        <p:txBody>
          <a:bodyPr/>
          <a:lstStyle/>
          <a:p>
            <a:fld id="{1C4126A1-9282-4A82-AC02-A59AF4A969C8}" type="slidenum">
              <a:rPr lang="en-US" smtClean="0"/>
              <a:t>67</a:t>
            </a:fld>
            <a:endParaRPr lang="en-US" dirty="0"/>
          </a:p>
        </p:txBody>
      </p:sp>
    </p:spTree>
    <p:extLst>
      <p:ext uri="{BB962C8B-B14F-4D97-AF65-F5344CB8AC3E}">
        <p14:creationId xmlns:p14="http://schemas.microsoft.com/office/powerpoint/2010/main" val="2841197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IV. Stakeholder Presentations- Equity</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Cal Advocates, The Utility Reform Network, Rural Counties Representatives of California, &amp; California State Association of Counties </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36039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Stakeholder Presentations- Equity</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Public Advocates Office (California Advocates) </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9264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6703B0-5429-4134-8E36-1F56A2EB9544}"/>
              </a:ext>
            </a:extLst>
          </p:cNvPr>
          <p:cNvSpPr>
            <a:spLocks noGrp="1"/>
          </p:cNvSpPr>
          <p:nvPr>
            <p:ph type="title"/>
          </p:nvPr>
        </p:nvSpPr>
        <p:spPr/>
        <p:txBody>
          <a:bodyPr/>
          <a:lstStyle/>
          <a:p>
            <a:r>
              <a:rPr lang="en-US" dirty="0"/>
              <a:t>Opening Remarks</a:t>
            </a:r>
          </a:p>
        </p:txBody>
      </p:sp>
      <p:sp>
        <p:nvSpPr>
          <p:cNvPr id="6" name="Text Placeholder 5">
            <a:extLst>
              <a:ext uri="{FF2B5EF4-FFF2-40B4-BE49-F238E27FC236}">
                <a16:creationId xmlns:a16="http://schemas.microsoft.com/office/drawing/2014/main" id="{2594925A-4446-4195-90A6-6EB501CE83C0}"/>
              </a:ext>
            </a:extLst>
          </p:cNvPr>
          <p:cNvSpPr>
            <a:spLocks noGrp="1"/>
          </p:cNvSpPr>
          <p:nvPr>
            <p:ph type="body" idx="1"/>
          </p:nvPr>
        </p:nvSpPr>
        <p:spPr>
          <a:xfrm>
            <a:off x="609600" y="4376928"/>
            <a:ext cx="11582400" cy="2205781"/>
          </a:xfrm>
        </p:spPr>
        <p:txBody>
          <a:bodyPr>
            <a:normAutofit/>
          </a:bodyPr>
          <a:lstStyle/>
          <a:p>
            <a:r>
              <a:rPr lang="en-ZW" dirty="0"/>
              <a:t>President Reynolds Office</a:t>
            </a:r>
            <a:endParaRPr lang="en-US" dirty="0"/>
          </a:p>
        </p:txBody>
      </p:sp>
      <p:sp>
        <p:nvSpPr>
          <p:cNvPr id="4" name="Slide Number Placeholder 3">
            <a:extLst>
              <a:ext uri="{FF2B5EF4-FFF2-40B4-BE49-F238E27FC236}">
                <a16:creationId xmlns:a16="http://schemas.microsoft.com/office/drawing/2014/main" id="{6EE89CA5-2C5F-4967-9595-6E27BFB1029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67755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7729" y="2808173"/>
            <a:ext cx="6274435" cy="1301115"/>
          </a:xfrm>
          <a:prstGeom prst="rect">
            <a:avLst/>
          </a:prstGeom>
        </p:spPr>
        <p:txBody>
          <a:bodyPr vert="horz" wrap="square" lIns="0" tIns="88265" rIns="0" bIns="0" rtlCol="0">
            <a:spAutoFit/>
          </a:bodyPr>
          <a:lstStyle/>
          <a:p>
            <a:pPr marL="12700" marR="5080" lvl="0" indent="0" defTabSz="914400" eaLnBrk="1" fontAlgn="auto" latinLnBrk="0" hangingPunct="1">
              <a:lnSpc>
                <a:spcPts val="4760"/>
              </a:lnSpc>
              <a:spcBef>
                <a:spcPts val="695"/>
              </a:spcBef>
              <a:spcAft>
                <a:spcPts val="0"/>
              </a:spcAft>
              <a:buClrTx/>
              <a:buSzTx/>
              <a:buFontTx/>
              <a:buNone/>
              <a:tabLst/>
              <a:defRPr/>
            </a:pPr>
            <a:r>
              <a:rPr kumimoji="0" sz="4400" b="0" i="0" u="none" strike="noStrike" kern="0" cap="none" spc="0" normalizeH="0" baseline="0" noProof="0" dirty="0">
                <a:ln>
                  <a:noFill/>
                </a:ln>
                <a:solidFill>
                  <a:srgbClr val="008A9E"/>
                </a:solidFill>
                <a:effectLst/>
                <a:uLnTx/>
                <a:uFillTx/>
                <a:latin typeface="Arial"/>
                <a:cs typeface="Arial"/>
              </a:rPr>
              <a:t>Equity Considerations</a:t>
            </a:r>
            <a:r>
              <a:rPr kumimoji="0" sz="4400" b="0" i="0" u="none" strike="noStrike" kern="0" cap="none" spc="-30" normalizeH="0" baseline="0" noProof="0" dirty="0">
                <a:ln>
                  <a:noFill/>
                </a:ln>
                <a:solidFill>
                  <a:srgbClr val="008A9E"/>
                </a:solidFill>
                <a:effectLst/>
                <a:uLnTx/>
                <a:uFillTx/>
                <a:latin typeface="Arial"/>
                <a:cs typeface="Arial"/>
              </a:rPr>
              <a:t> </a:t>
            </a:r>
            <a:r>
              <a:rPr kumimoji="0" sz="4400" b="0" i="0" u="none" strike="noStrike" kern="0" cap="none" spc="-25" normalizeH="0" baseline="0" noProof="0" dirty="0">
                <a:ln>
                  <a:noFill/>
                </a:ln>
                <a:solidFill>
                  <a:srgbClr val="008A9E"/>
                </a:solidFill>
                <a:effectLst/>
                <a:uLnTx/>
                <a:uFillTx/>
                <a:latin typeface="Arial"/>
                <a:cs typeface="Arial"/>
              </a:rPr>
              <a:t>for </a:t>
            </a:r>
            <a:r>
              <a:rPr kumimoji="0" sz="4400" b="0" i="0" u="none" strike="noStrike" kern="0" cap="none" spc="0" normalizeH="0" baseline="0" noProof="0" dirty="0">
                <a:ln>
                  <a:noFill/>
                </a:ln>
                <a:solidFill>
                  <a:srgbClr val="008A9E"/>
                </a:solidFill>
                <a:effectLst/>
                <a:uLnTx/>
                <a:uFillTx/>
                <a:latin typeface="Arial"/>
                <a:cs typeface="Arial"/>
              </a:rPr>
              <a:t>Rule 20 </a:t>
            </a:r>
            <a:r>
              <a:rPr kumimoji="0" sz="4400" b="0" i="0" u="none" strike="noStrike" kern="0" cap="none" spc="-10" normalizeH="0" baseline="0" noProof="0" dirty="0">
                <a:ln>
                  <a:noFill/>
                </a:ln>
                <a:solidFill>
                  <a:srgbClr val="008A9E"/>
                </a:solidFill>
                <a:effectLst/>
                <a:uLnTx/>
                <a:uFillTx/>
                <a:latin typeface="Arial"/>
                <a:cs typeface="Arial"/>
              </a:rPr>
              <a:t>Programs</a:t>
            </a:r>
            <a:endParaRPr kumimoji="0" sz="44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2084832" y="1066800"/>
            <a:ext cx="3339084" cy="1176527"/>
          </a:xfrm>
          <a:prstGeom prst="rect">
            <a:avLst/>
          </a:prstGeom>
        </p:spPr>
      </p:pic>
      <p:sp>
        <p:nvSpPr>
          <p:cNvPr id="4" name="object 4"/>
          <p:cNvSpPr txBox="1"/>
          <p:nvPr/>
        </p:nvSpPr>
        <p:spPr>
          <a:xfrm>
            <a:off x="2263520" y="4322191"/>
            <a:ext cx="6314440" cy="1042035"/>
          </a:xfrm>
          <a:prstGeom prst="rect">
            <a:avLst/>
          </a:prstGeom>
        </p:spPr>
        <p:txBody>
          <a:bodyPr vert="horz" wrap="square" lIns="0" tIns="227329" rIns="0" bIns="0" rtlCol="0">
            <a:spAutoFit/>
          </a:bodyPr>
          <a:lstStyle/>
          <a:p>
            <a:pPr marL="12700" marR="0" lvl="0" indent="0" defTabSz="914400" eaLnBrk="1" fontAlgn="auto" latinLnBrk="0" hangingPunct="1">
              <a:lnSpc>
                <a:spcPct val="100000"/>
              </a:lnSpc>
              <a:spcBef>
                <a:spcPts val="1789"/>
              </a:spcBef>
              <a:spcAft>
                <a:spcPts val="0"/>
              </a:spcAft>
              <a:buClrTx/>
              <a:buSzTx/>
              <a:buFontTx/>
              <a:buNone/>
              <a:tabLst/>
              <a:defRPr/>
            </a:pPr>
            <a:r>
              <a:rPr kumimoji="0" sz="2400" b="0" i="0" u="none" strike="noStrike" kern="0" cap="none" spc="0" normalizeH="0" baseline="0" noProof="0" dirty="0">
                <a:ln>
                  <a:noFill/>
                </a:ln>
                <a:solidFill>
                  <a:srgbClr val="7E7E7E"/>
                </a:solidFill>
                <a:effectLst/>
                <a:uLnTx/>
                <a:uFillTx/>
                <a:latin typeface="Arial"/>
                <a:cs typeface="Arial"/>
              </a:rPr>
              <a:t>CPUC</a:t>
            </a:r>
            <a:r>
              <a:rPr kumimoji="0" sz="2400" b="0" i="0" u="none" strike="noStrike" kern="0" cap="none" spc="-20" normalizeH="0" baseline="0" noProof="0" dirty="0">
                <a:ln>
                  <a:noFill/>
                </a:ln>
                <a:solidFill>
                  <a:srgbClr val="7E7E7E"/>
                </a:solidFill>
                <a:effectLst/>
                <a:uLnTx/>
                <a:uFillTx/>
                <a:latin typeface="Arial"/>
                <a:cs typeface="Arial"/>
              </a:rPr>
              <a:t> </a:t>
            </a:r>
            <a:r>
              <a:rPr kumimoji="0" sz="2400" b="0" i="0" u="none" strike="noStrike" kern="0" cap="none" spc="0" normalizeH="0" baseline="0" noProof="0" dirty="0">
                <a:ln>
                  <a:noFill/>
                </a:ln>
                <a:solidFill>
                  <a:srgbClr val="7E7E7E"/>
                </a:solidFill>
                <a:effectLst/>
                <a:uLnTx/>
                <a:uFillTx/>
                <a:latin typeface="Arial"/>
                <a:cs typeface="Arial"/>
              </a:rPr>
              <a:t>Order</a:t>
            </a:r>
            <a:r>
              <a:rPr kumimoji="0" sz="2400" b="0" i="0" u="none" strike="noStrike" kern="0" cap="none" spc="-35" normalizeH="0" baseline="0" noProof="0" dirty="0">
                <a:ln>
                  <a:noFill/>
                </a:ln>
                <a:solidFill>
                  <a:srgbClr val="7E7E7E"/>
                </a:solidFill>
                <a:effectLst/>
                <a:uLnTx/>
                <a:uFillTx/>
                <a:latin typeface="Arial"/>
                <a:cs typeface="Arial"/>
              </a:rPr>
              <a:t> </a:t>
            </a:r>
            <a:r>
              <a:rPr kumimoji="0" sz="2400" b="0" i="0" u="none" strike="noStrike" kern="0" cap="none" spc="0" normalizeH="0" baseline="0" noProof="0" dirty="0">
                <a:ln>
                  <a:noFill/>
                </a:ln>
                <a:solidFill>
                  <a:srgbClr val="7E7E7E"/>
                </a:solidFill>
                <a:effectLst/>
                <a:uLnTx/>
                <a:uFillTx/>
                <a:latin typeface="Arial"/>
                <a:cs typeface="Arial"/>
              </a:rPr>
              <a:t>Instituting</a:t>
            </a:r>
            <a:r>
              <a:rPr kumimoji="0" sz="2400" b="0" i="0" u="none" strike="noStrike" kern="0" cap="none" spc="-45" normalizeH="0" baseline="0" noProof="0" dirty="0">
                <a:ln>
                  <a:noFill/>
                </a:ln>
                <a:solidFill>
                  <a:srgbClr val="7E7E7E"/>
                </a:solidFill>
                <a:effectLst/>
                <a:uLnTx/>
                <a:uFillTx/>
                <a:latin typeface="Arial"/>
                <a:cs typeface="Arial"/>
              </a:rPr>
              <a:t> </a:t>
            </a:r>
            <a:r>
              <a:rPr kumimoji="0" sz="2400" b="0" i="0" u="none" strike="noStrike" kern="0" cap="none" spc="0" normalizeH="0" baseline="0" noProof="0" dirty="0">
                <a:ln>
                  <a:noFill/>
                </a:ln>
                <a:solidFill>
                  <a:srgbClr val="7E7E7E"/>
                </a:solidFill>
                <a:effectLst/>
                <a:uLnTx/>
                <a:uFillTx/>
                <a:latin typeface="Arial"/>
                <a:cs typeface="Arial"/>
              </a:rPr>
              <a:t>Rulemaking</a:t>
            </a:r>
            <a:r>
              <a:rPr kumimoji="0" sz="2400" b="0" i="0" u="none" strike="noStrike" kern="0" cap="none" spc="10" normalizeH="0" baseline="0" noProof="0" dirty="0">
                <a:ln>
                  <a:noFill/>
                </a:ln>
                <a:solidFill>
                  <a:srgbClr val="7E7E7E"/>
                </a:solidFill>
                <a:effectLst/>
                <a:uLnTx/>
                <a:uFillTx/>
                <a:latin typeface="Arial"/>
                <a:cs typeface="Arial"/>
              </a:rPr>
              <a:t> </a:t>
            </a:r>
            <a:r>
              <a:rPr kumimoji="0" sz="2400" b="0" i="0" u="none" strike="noStrike" kern="0" cap="none" spc="-10" normalizeH="0" baseline="0" noProof="0" dirty="0">
                <a:ln>
                  <a:noFill/>
                </a:ln>
                <a:solidFill>
                  <a:srgbClr val="7E7E7E"/>
                </a:solidFill>
                <a:effectLst/>
                <a:uLnTx/>
                <a:uFillTx/>
                <a:latin typeface="Arial"/>
                <a:cs typeface="Arial"/>
              </a:rPr>
              <a:t>17-</a:t>
            </a:r>
            <a:r>
              <a:rPr kumimoji="0" sz="2400" b="0" i="0" u="none" strike="noStrike" kern="0" cap="none" spc="-20" normalizeH="0" baseline="0" noProof="0" dirty="0">
                <a:ln>
                  <a:noFill/>
                </a:ln>
                <a:solidFill>
                  <a:srgbClr val="7E7E7E"/>
                </a:solidFill>
                <a:effectLst/>
                <a:uLnTx/>
                <a:uFillTx/>
                <a:latin typeface="Arial"/>
                <a:cs typeface="Arial"/>
              </a:rPr>
              <a:t>05-</a:t>
            </a:r>
            <a:r>
              <a:rPr kumimoji="0" sz="2400" b="0" i="0" u="none" strike="noStrike" kern="0" cap="none" spc="-25" normalizeH="0" baseline="0" noProof="0" dirty="0">
                <a:ln>
                  <a:noFill/>
                </a:ln>
                <a:solidFill>
                  <a:srgbClr val="7E7E7E"/>
                </a:solidFill>
                <a:effectLst/>
                <a:uLnTx/>
                <a:uFillTx/>
                <a:latin typeface="Arial"/>
                <a:cs typeface="Arial"/>
              </a:rPr>
              <a:t>010</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270"/>
              </a:spcBef>
              <a:spcAft>
                <a:spcPts val="0"/>
              </a:spcAft>
              <a:buClrTx/>
              <a:buSzTx/>
              <a:buFontTx/>
              <a:buNone/>
              <a:tabLst/>
              <a:defRPr/>
            </a:pPr>
            <a:r>
              <a:rPr kumimoji="0" sz="1800" b="0" i="0" u="none" strike="noStrike" kern="0" cap="none" spc="0" normalizeH="0" baseline="0" noProof="0" dirty="0">
                <a:ln>
                  <a:noFill/>
                </a:ln>
                <a:solidFill>
                  <a:srgbClr val="7E7E7E"/>
                </a:solidFill>
                <a:effectLst/>
                <a:uLnTx/>
                <a:uFillTx/>
                <a:latin typeface="Arial"/>
                <a:cs typeface="Arial"/>
              </a:rPr>
              <a:t>Danielle</a:t>
            </a:r>
            <a:r>
              <a:rPr kumimoji="0" sz="1800" b="0" i="0" u="none" strike="noStrike" kern="0" cap="none" spc="-35" normalizeH="0" baseline="0" noProof="0" dirty="0">
                <a:ln>
                  <a:noFill/>
                </a:ln>
                <a:solidFill>
                  <a:srgbClr val="7E7E7E"/>
                </a:solidFill>
                <a:effectLst/>
                <a:uLnTx/>
                <a:uFillTx/>
                <a:latin typeface="Arial"/>
                <a:cs typeface="Arial"/>
              </a:rPr>
              <a:t> </a:t>
            </a:r>
            <a:r>
              <a:rPr kumimoji="0" sz="1800" b="0" i="0" u="none" strike="noStrike" kern="0" cap="none" spc="0" normalizeH="0" baseline="0" noProof="0" dirty="0">
                <a:ln>
                  <a:noFill/>
                </a:ln>
                <a:solidFill>
                  <a:srgbClr val="7E7E7E"/>
                </a:solidFill>
                <a:effectLst/>
                <a:uLnTx/>
                <a:uFillTx/>
                <a:latin typeface="Arial"/>
                <a:cs typeface="Arial"/>
              </a:rPr>
              <a:t>Dooley|</a:t>
            </a:r>
            <a:r>
              <a:rPr kumimoji="0" sz="1800" b="0" i="0" u="none" strike="noStrike" kern="0" cap="none" spc="-25" normalizeH="0" baseline="0" noProof="0" dirty="0">
                <a:ln>
                  <a:noFill/>
                </a:ln>
                <a:solidFill>
                  <a:srgbClr val="7E7E7E"/>
                </a:solidFill>
                <a:effectLst/>
                <a:uLnTx/>
                <a:uFillTx/>
                <a:latin typeface="Arial"/>
                <a:cs typeface="Arial"/>
              </a:rPr>
              <a:t> </a:t>
            </a:r>
            <a:r>
              <a:rPr kumimoji="0" sz="1800" b="0" i="0" u="none" strike="noStrike" kern="0" cap="none" spc="0" normalizeH="0" baseline="0" noProof="0" dirty="0">
                <a:ln>
                  <a:noFill/>
                </a:ln>
                <a:solidFill>
                  <a:srgbClr val="7E7E7E"/>
                </a:solidFill>
                <a:effectLst/>
                <a:uLnTx/>
                <a:uFillTx/>
                <a:latin typeface="Arial"/>
                <a:cs typeface="Arial"/>
              </a:rPr>
              <a:t>November</a:t>
            </a:r>
            <a:r>
              <a:rPr kumimoji="0" sz="1800" b="0" i="0" u="none" strike="noStrike" kern="0" cap="none" spc="-25" normalizeH="0" baseline="0" noProof="0" dirty="0">
                <a:ln>
                  <a:noFill/>
                </a:ln>
                <a:solidFill>
                  <a:srgbClr val="7E7E7E"/>
                </a:solidFill>
                <a:effectLst/>
                <a:uLnTx/>
                <a:uFillTx/>
                <a:latin typeface="Arial"/>
                <a:cs typeface="Arial"/>
              </a:rPr>
              <a:t> </a:t>
            </a:r>
            <a:r>
              <a:rPr kumimoji="0" sz="1800" b="0" i="0" u="none" strike="noStrike" kern="0" cap="none" spc="0" normalizeH="0" baseline="0" noProof="0" dirty="0">
                <a:ln>
                  <a:noFill/>
                </a:ln>
                <a:solidFill>
                  <a:srgbClr val="7E7E7E"/>
                </a:solidFill>
                <a:effectLst/>
                <a:uLnTx/>
                <a:uFillTx/>
                <a:latin typeface="Arial"/>
                <a:cs typeface="Arial"/>
              </a:rPr>
              <a:t>8,</a:t>
            </a:r>
            <a:r>
              <a:rPr kumimoji="0" sz="1800" b="0" i="0" u="none" strike="noStrike" kern="0" cap="none" spc="-55" normalizeH="0" baseline="0" noProof="0" dirty="0">
                <a:ln>
                  <a:noFill/>
                </a:ln>
                <a:solidFill>
                  <a:srgbClr val="7E7E7E"/>
                </a:solidFill>
                <a:effectLst/>
                <a:uLnTx/>
                <a:uFillTx/>
                <a:latin typeface="Arial"/>
                <a:cs typeface="Arial"/>
              </a:rPr>
              <a:t> </a:t>
            </a:r>
            <a:r>
              <a:rPr kumimoji="0" sz="1800" b="0" i="0" u="none" strike="noStrike" kern="0" cap="none" spc="-20" normalizeH="0" baseline="0" noProof="0" dirty="0">
                <a:ln>
                  <a:noFill/>
                </a:ln>
                <a:solidFill>
                  <a:srgbClr val="7E7E7E"/>
                </a:solidFill>
                <a:effectLst/>
                <a:uLnTx/>
                <a:uFillTx/>
                <a:latin typeface="Arial"/>
                <a:cs typeface="Arial"/>
              </a:rPr>
              <a:t>2022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70</a:t>
            </a:fld>
            <a:endParaRPr kumimoji="0" sz="1200" b="0" i="0" u="none" strike="noStrike" kern="0" cap="none" spc="0" normalizeH="0" baseline="0" noProof="0" dirty="0">
              <a:ln>
                <a:noFill/>
              </a:ln>
              <a:solidFill>
                <a:srgbClr val="888888"/>
              </a:solidFill>
              <a:effectLst/>
              <a:uLnTx/>
              <a:uFillTx/>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1607058" y="1458757"/>
            <a:ext cx="9048750" cy="4415790"/>
          </a:xfrm>
          <a:prstGeom prst="rect">
            <a:avLst/>
          </a:prstGeom>
        </p:spPr>
        <p:txBody>
          <a:bodyPr vert="horz" wrap="square" lIns="0" tIns="195580" rIns="0" bIns="0" rtlCol="0">
            <a:spAutoFit/>
          </a:bodyPr>
          <a:lstStyle/>
          <a:p>
            <a:pPr marL="355600" marR="0" lvl="0" indent="-342900" defTabSz="914400" eaLnBrk="1" fontAlgn="auto" latinLnBrk="0" hangingPunct="1">
              <a:lnSpc>
                <a:spcPct val="100000"/>
              </a:lnSpc>
              <a:spcBef>
                <a:spcPts val="154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Rule 20</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program</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exists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time</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escalating electric</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rates.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0" lvl="1" indent="-343535" defTabSz="914400" eaLnBrk="1" fontAlgn="auto" latinLnBrk="0" hangingPunct="1">
              <a:lnSpc>
                <a:spcPct val="100000"/>
              </a:lnSpc>
              <a:spcBef>
                <a:spcPts val="1205"/>
              </a:spcBef>
              <a:spcAft>
                <a:spcPts val="0"/>
              </a:spcAft>
              <a:buClrTx/>
              <a:buSzTx/>
              <a:buFontTx/>
              <a:buChar char="•"/>
              <a:tabLst>
                <a:tab pos="812165" algn="l"/>
                <a:tab pos="812800" algn="l"/>
              </a:tabLst>
              <a:defRPr/>
            </a:pPr>
            <a:r>
              <a:rPr kumimoji="0" sz="2000" b="0" i="0" u="none" strike="noStrike" kern="0" cap="none" spc="0" normalizeH="0" baseline="0" noProof="0" dirty="0">
                <a:ln>
                  <a:noFill/>
                </a:ln>
                <a:solidFill>
                  <a:sysClr val="windowText" lastClr="000000"/>
                </a:solidFill>
                <a:effectLst/>
                <a:uLnTx/>
                <a:uFillTx/>
                <a:latin typeface="Arial"/>
                <a:cs typeface="Arial"/>
              </a:rPr>
              <a:t>Lowering</a:t>
            </a:r>
            <a:r>
              <a:rPr kumimoji="0" sz="2000" b="0" i="0" u="none" strike="noStrike" kern="0" cap="none" spc="-3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these</a:t>
            </a:r>
            <a:r>
              <a:rPr kumimoji="0" sz="2000" b="0" i="0" u="none" strike="noStrike" kern="0" cap="none" spc="-2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costs</a:t>
            </a:r>
            <a:r>
              <a:rPr kumimoji="0" sz="2000" b="0" i="0" u="none" strike="noStrike" kern="0" cap="none" spc="-4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will</a:t>
            </a:r>
            <a:r>
              <a:rPr kumimoji="0" sz="2000" b="0" i="0" u="none" strike="noStrike" kern="0" cap="none" spc="1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help</a:t>
            </a:r>
            <a:r>
              <a:rPr kumimoji="0" sz="2000" b="0" i="0" u="none" strike="noStrike" kern="0" cap="none" spc="-1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to</a:t>
            </a:r>
            <a:r>
              <a:rPr kumimoji="0" sz="2000" b="0" i="0" u="none" strike="noStrike" kern="0" cap="none" spc="-2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decrease</a:t>
            </a:r>
            <a:r>
              <a:rPr kumimoji="0" sz="2000" b="0" i="0" u="none" strike="noStrike" kern="0" cap="none" spc="-4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a:cs typeface="Arial"/>
              </a:rPr>
              <a:t>ratepayer</a:t>
            </a:r>
            <a:r>
              <a:rPr kumimoji="0" sz="2000" b="0" i="0" u="none" strike="noStrike" kern="0" cap="none" spc="-35" normalizeH="0" baseline="0" noProof="0" dirty="0">
                <a:ln>
                  <a:noFill/>
                </a:ln>
                <a:solidFill>
                  <a:sysClr val="windowText" lastClr="000000"/>
                </a:solidFill>
                <a:effectLst/>
                <a:uLnTx/>
                <a:uFillTx/>
                <a:latin typeface="Arial"/>
                <a:cs typeface="Arial"/>
              </a:rPr>
              <a:t> </a:t>
            </a:r>
            <a:r>
              <a:rPr kumimoji="0" sz="2000" b="0" i="0" u="none" strike="noStrike" kern="0" cap="none" spc="-10" normalizeH="0" baseline="0" noProof="0" dirty="0">
                <a:ln>
                  <a:noFill/>
                </a:ln>
                <a:solidFill>
                  <a:sysClr val="windowText" lastClr="000000"/>
                </a:solidFill>
                <a:effectLst/>
                <a:uLnTx/>
                <a:uFillTx/>
                <a:latin typeface="Arial"/>
                <a:cs typeface="Arial"/>
              </a:rPr>
              <a:t>burdens.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354965" marR="600075" lvl="0" indent="-342900" defTabSz="914400" eaLnBrk="1" fontAlgn="auto" latinLnBrk="0" hangingPunct="1">
              <a:lnSpc>
                <a:spcPct val="100000"/>
              </a:lnSpc>
              <a:spcBef>
                <a:spcPts val="1195"/>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Rule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20A</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projects</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historically</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led</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little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undergrounding </a:t>
            </a:r>
            <a:r>
              <a:rPr kumimoji="0" sz="2400" b="0" i="0" u="none" strike="noStrike" kern="0" cap="none" spc="0" normalizeH="0" baseline="0" noProof="0" dirty="0">
                <a:ln>
                  <a:noFill/>
                </a:ln>
                <a:solidFill>
                  <a:sysClr val="windowText" lastClr="000000"/>
                </a:solidFill>
                <a:effectLst/>
                <a:uLnTx/>
                <a:uFillTx/>
                <a:latin typeface="Arial"/>
                <a:cs typeface="Arial"/>
              </a:rPr>
              <a:t>statewide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and</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occurred</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primarily</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coastal,</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wealthier</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areas.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Commission should consider</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sunsetting</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entire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Rule </a:t>
            </a:r>
            <a:r>
              <a:rPr kumimoji="0" sz="2400" b="0" i="0" u="none" strike="noStrike" kern="0" cap="none" spc="-25" normalizeH="0" baseline="0" noProof="0" dirty="0">
                <a:ln>
                  <a:noFill/>
                </a:ln>
                <a:solidFill>
                  <a:sysClr val="windowText" lastClr="000000"/>
                </a:solidFill>
                <a:effectLst/>
                <a:uLnTx/>
                <a:uFillTx/>
                <a:latin typeface="Arial"/>
                <a:cs typeface="Arial"/>
              </a:rPr>
              <a:t>20A</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0" lvl="0" indent="0" defTabSz="914400" eaLnBrk="1" fontAlgn="auto" latinLnBrk="0" hangingPunct="1">
              <a:lnSpc>
                <a:spcPct val="100000"/>
              </a:lnSpc>
              <a:spcBef>
                <a:spcPts val="5"/>
              </a:spcBef>
              <a:spcAft>
                <a:spcPts val="0"/>
              </a:spcAft>
              <a:buClrTx/>
              <a:buSzTx/>
              <a:buFontTx/>
              <a:buNone/>
              <a:tabLst/>
              <a:defRPr/>
            </a:pPr>
            <a:r>
              <a:rPr kumimoji="0" sz="2400" b="0" i="0" u="none" strike="noStrike" kern="0" cap="none" spc="-10" normalizeH="0" baseline="0" noProof="0" dirty="0">
                <a:ln>
                  <a:noFill/>
                </a:ln>
                <a:solidFill>
                  <a:sysClr val="windowText" lastClr="000000"/>
                </a:solidFill>
                <a:effectLst/>
                <a:uLnTx/>
                <a:uFillTx/>
                <a:latin typeface="Arial"/>
                <a:cs typeface="Arial"/>
              </a:rPr>
              <a:t>program.</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55372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If</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Commission</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should decide to</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reallocate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unused</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work </a:t>
            </a:r>
            <a:r>
              <a:rPr kumimoji="0" sz="2400" b="0" i="0" u="none" strike="noStrike" kern="0" cap="none" spc="0" normalizeH="0" baseline="0" noProof="0" dirty="0">
                <a:ln>
                  <a:noFill/>
                </a:ln>
                <a:solidFill>
                  <a:sysClr val="windowText" lastClr="000000"/>
                </a:solidFill>
                <a:effectLst/>
                <a:uLnTx/>
                <a:uFillTx/>
                <a:latin typeface="Arial"/>
                <a:cs typeface="Arial"/>
              </a:rPr>
              <a:t>credits,</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it</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should prioritize reallocation</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underserved </a:t>
            </a:r>
            <a:r>
              <a:rPr kumimoji="0" sz="2400" b="0" i="0" u="none" strike="noStrike" kern="0" cap="none" spc="0" normalizeH="0" baseline="0" noProof="0" dirty="0">
                <a:ln>
                  <a:noFill/>
                </a:ln>
                <a:solidFill>
                  <a:sysClr val="windowText" lastClr="000000"/>
                </a:solidFill>
                <a:effectLst/>
                <a:uLnTx/>
                <a:uFillTx/>
                <a:latin typeface="Arial"/>
                <a:cs typeface="Arial"/>
              </a:rPr>
              <a:t>communities</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as</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defined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by</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Commission’s</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Environmental </a:t>
            </a:r>
            <a:r>
              <a:rPr kumimoji="0" sz="2400" b="0" i="0" u="none" strike="noStrike" kern="0" cap="none" spc="0" normalizeH="0" baseline="0" noProof="0" dirty="0">
                <a:ln>
                  <a:noFill/>
                </a:ln>
                <a:solidFill>
                  <a:sysClr val="windowText" lastClr="000000"/>
                </a:solidFill>
                <a:effectLst/>
                <a:uLnTx/>
                <a:uFillTx/>
                <a:latin typeface="Arial"/>
                <a:cs typeface="Arial"/>
              </a:rPr>
              <a:t>Social</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Justice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plan.</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71</a:t>
            </a:fld>
            <a:endParaRPr kumimoji="0" sz="1200" b="0" i="0" u="none" strike="noStrike" kern="0" cap="none" spc="0" normalizeH="0" baseline="0" noProof="0" dirty="0">
              <a:ln>
                <a:noFill/>
              </a:ln>
              <a:solidFill>
                <a:srgbClr val="888888"/>
              </a:solidFill>
              <a:effectLst/>
              <a:uLnTx/>
              <a:uFillTx/>
              <a:latin typeface="Calibri"/>
              <a:cs typeface="Calibri"/>
            </a:endParaRPr>
          </a:p>
        </p:txBody>
      </p:sp>
      <p:sp>
        <p:nvSpPr>
          <p:cNvPr id="4" name="object 4"/>
          <p:cNvSpPr txBox="1">
            <a:spLocks noGrp="1"/>
          </p:cNvSpPr>
          <p:nvPr>
            <p:ph type="title"/>
          </p:nvPr>
        </p:nvSpPr>
        <p:spPr>
          <a:xfrm>
            <a:off x="3633342" y="440563"/>
            <a:ext cx="6129020" cy="696595"/>
          </a:xfrm>
          <a:prstGeom prst="rect">
            <a:avLst/>
          </a:prstGeom>
        </p:spPr>
        <p:txBody>
          <a:bodyPr vert="horz" wrap="square" lIns="0" tIns="13335" rIns="0" bIns="0" rtlCol="0">
            <a:spAutoFit/>
          </a:bodyPr>
          <a:lstStyle/>
          <a:p>
            <a:pPr marL="12700">
              <a:lnSpc>
                <a:spcPct val="100000"/>
              </a:lnSpc>
              <a:spcBef>
                <a:spcPts val="105"/>
              </a:spcBef>
            </a:pPr>
            <a:r>
              <a:rPr sz="4400" dirty="0"/>
              <a:t>Cal</a:t>
            </a:r>
            <a:r>
              <a:rPr sz="4400" spc="-275" dirty="0"/>
              <a:t> </a:t>
            </a:r>
            <a:r>
              <a:rPr sz="4400" dirty="0"/>
              <a:t>Advocates’</a:t>
            </a:r>
            <a:r>
              <a:rPr sz="4400" spc="-195" dirty="0"/>
              <a:t> </a:t>
            </a:r>
            <a:r>
              <a:rPr sz="4400" spc="-10" dirty="0"/>
              <a:t>Positions</a:t>
            </a:r>
            <a:endParaRPr sz="4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1760" rIns="0" bIns="0" rtlCol="0">
            <a:spAutoFit/>
          </a:bodyPr>
          <a:lstStyle/>
          <a:p>
            <a:pPr marL="640715">
              <a:lnSpc>
                <a:spcPct val="100000"/>
              </a:lnSpc>
              <a:spcBef>
                <a:spcPts val="105"/>
              </a:spcBef>
            </a:pPr>
            <a:r>
              <a:rPr sz="4400" dirty="0"/>
              <a:t>Electric</a:t>
            </a:r>
            <a:r>
              <a:rPr sz="4400" spc="-40" dirty="0"/>
              <a:t> </a:t>
            </a:r>
            <a:r>
              <a:rPr sz="4400" dirty="0"/>
              <a:t>Rates are </a:t>
            </a:r>
            <a:r>
              <a:rPr sz="4400" spc="-10" dirty="0"/>
              <a:t>Escalating</a:t>
            </a:r>
            <a:endParaRPr sz="4400"/>
          </a:p>
        </p:txBody>
      </p:sp>
      <p:pic>
        <p:nvPicPr>
          <p:cNvPr id="3" name="object 3"/>
          <p:cNvPicPr/>
          <p:nvPr/>
        </p:nvPicPr>
        <p:blipFill>
          <a:blip r:embed="rId2" cstate="print"/>
          <a:stretch>
            <a:fillRect/>
          </a:stretch>
        </p:blipFill>
        <p:spPr>
          <a:xfrm>
            <a:off x="1472183" y="1350263"/>
            <a:ext cx="9247632" cy="5189220"/>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72</a:t>
            </a:fld>
            <a:endParaRPr kumimoji="0" sz="1200" b="0" i="0" u="none" strike="noStrike" kern="0" cap="none" spc="0" normalizeH="0" baseline="0" noProof="0" dirty="0">
              <a:ln>
                <a:noFill/>
              </a:ln>
              <a:solidFill>
                <a:srgbClr val="888888"/>
              </a:solidFill>
              <a:effectLst/>
              <a:uLnTx/>
              <a:uFillTx/>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0307" rIns="0" bIns="0" rtlCol="0">
            <a:spAutoFit/>
          </a:bodyPr>
          <a:lstStyle/>
          <a:p>
            <a:pPr marL="2171065" marR="5080" indent="-2070100">
              <a:lnSpc>
                <a:spcPts val="4320"/>
              </a:lnSpc>
              <a:spcBef>
                <a:spcPts val="640"/>
              </a:spcBef>
            </a:pPr>
            <a:r>
              <a:rPr sz="4000" dirty="0"/>
              <a:t>Lowering</a:t>
            </a:r>
            <a:r>
              <a:rPr sz="4000" spc="-135" dirty="0"/>
              <a:t> </a:t>
            </a:r>
            <a:r>
              <a:rPr sz="4000" dirty="0"/>
              <a:t>T&amp;D</a:t>
            </a:r>
            <a:r>
              <a:rPr sz="4000" spc="-105" dirty="0"/>
              <a:t> </a:t>
            </a:r>
            <a:r>
              <a:rPr sz="4000" dirty="0"/>
              <a:t>Costs</a:t>
            </a:r>
            <a:r>
              <a:rPr sz="4000" spc="-80" dirty="0"/>
              <a:t> </a:t>
            </a:r>
            <a:r>
              <a:rPr sz="4000" dirty="0"/>
              <a:t>will</a:t>
            </a:r>
            <a:r>
              <a:rPr sz="4000" spc="-95" dirty="0"/>
              <a:t> </a:t>
            </a:r>
            <a:r>
              <a:rPr sz="4000" dirty="0"/>
              <a:t>help</a:t>
            </a:r>
            <a:r>
              <a:rPr sz="4000" spc="-80" dirty="0"/>
              <a:t> </a:t>
            </a:r>
            <a:r>
              <a:rPr sz="4000" dirty="0"/>
              <a:t>to</a:t>
            </a:r>
            <a:r>
              <a:rPr sz="4000" spc="-90" dirty="0"/>
              <a:t> </a:t>
            </a:r>
            <a:r>
              <a:rPr sz="4000" spc="-10" dirty="0"/>
              <a:t>lower </a:t>
            </a:r>
            <a:r>
              <a:rPr sz="4000" dirty="0"/>
              <a:t>Ratepayer</a:t>
            </a:r>
            <a:r>
              <a:rPr sz="4000" spc="-180" dirty="0"/>
              <a:t> </a:t>
            </a:r>
            <a:r>
              <a:rPr sz="4000" spc="-10" dirty="0"/>
              <a:t>Burdens</a:t>
            </a:r>
            <a:endParaRPr sz="4000"/>
          </a:p>
        </p:txBody>
      </p:sp>
      <p:pic>
        <p:nvPicPr>
          <p:cNvPr id="3" name="object 3"/>
          <p:cNvPicPr/>
          <p:nvPr/>
        </p:nvPicPr>
        <p:blipFill>
          <a:blip r:embed="rId2" cstate="print"/>
          <a:stretch>
            <a:fillRect/>
          </a:stretch>
        </p:blipFill>
        <p:spPr>
          <a:xfrm>
            <a:off x="1447800" y="1676400"/>
            <a:ext cx="10317480" cy="4754879"/>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73</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5" name="object 5"/>
          <p:cNvSpPr txBox="1"/>
          <p:nvPr/>
        </p:nvSpPr>
        <p:spPr>
          <a:xfrm>
            <a:off x="459740" y="6628586"/>
            <a:ext cx="3893185" cy="165735"/>
          </a:xfrm>
          <a:prstGeom prst="rect">
            <a:avLst/>
          </a:prstGeom>
        </p:spPr>
        <p:txBody>
          <a:bodyPr vert="horz" wrap="square" lIns="0" tIns="0" rIns="0" bIns="0" rtlCol="0">
            <a:spAutoFit/>
          </a:bodyPr>
          <a:lstStyle/>
          <a:p>
            <a:pPr marL="12700" marR="0" lvl="0" indent="0" defTabSz="914400" eaLnBrk="1" fontAlgn="auto" latinLnBrk="0" hangingPunct="1">
              <a:lnSpc>
                <a:spcPts val="1150"/>
              </a:lnSpc>
              <a:spcBef>
                <a:spcPts val="0"/>
              </a:spcBef>
              <a:spcAft>
                <a:spcPts val="0"/>
              </a:spcAft>
              <a:buClrTx/>
              <a:buSzTx/>
              <a:buFontTx/>
              <a:buNone/>
              <a:tabLst/>
              <a:defRPr/>
            </a:pPr>
            <a:r>
              <a:rPr kumimoji="0" sz="1100" b="0" i="1" u="none" strike="noStrike" kern="0" cap="none" spc="0" normalizeH="0" baseline="0" noProof="0" dirty="0">
                <a:ln>
                  <a:noFill/>
                </a:ln>
                <a:solidFill>
                  <a:sysClr val="windowText" lastClr="000000"/>
                </a:solidFill>
                <a:effectLst/>
                <a:uLnTx/>
                <a:uFillTx/>
                <a:latin typeface="Calibri"/>
                <a:cs typeface="Calibri"/>
              </a:rPr>
              <a:t>Utility</a:t>
            </a:r>
            <a:r>
              <a:rPr kumimoji="0" sz="1100" b="0" i="1" u="none" strike="noStrike" kern="0" cap="none" spc="-4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Costs</a:t>
            </a:r>
            <a:r>
              <a:rPr kumimoji="0" sz="1100" b="0" i="1" u="none" strike="noStrike" kern="0" cap="none" spc="-4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And</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Affordability</a:t>
            </a:r>
            <a:r>
              <a:rPr kumimoji="0" sz="1100" b="0" i="1" u="none" strike="noStrike" kern="0" cap="none" spc="-4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Of The</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Grid</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Of</a:t>
            </a:r>
            <a:r>
              <a:rPr kumimoji="0" sz="1100" b="0" i="1" u="none" strike="noStrike" kern="0" cap="none" spc="-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The</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Future,</a:t>
            </a:r>
            <a:r>
              <a:rPr kumimoji="0" sz="1100" b="0" i="1" u="none" strike="noStrike" kern="0" cap="none" spc="-35" normalizeH="0" baseline="0" noProof="0" dirty="0">
                <a:ln>
                  <a:noFill/>
                </a:ln>
                <a:solidFill>
                  <a:sysClr val="windowText" lastClr="000000"/>
                </a:solidFill>
                <a:effectLst/>
                <a:uLnTx/>
                <a:uFillTx/>
                <a:latin typeface="Calibri"/>
                <a:cs typeface="Calibri"/>
              </a:rPr>
              <a:t> </a:t>
            </a:r>
            <a:r>
              <a:rPr kumimoji="0" sz="1100" b="0" i="0" u="none" strike="noStrike" kern="0" cap="none" spc="0" normalizeH="0" baseline="0" noProof="0" dirty="0">
                <a:ln>
                  <a:noFill/>
                </a:ln>
                <a:solidFill>
                  <a:sysClr val="windowText" lastClr="000000"/>
                </a:solidFill>
                <a:effectLst/>
                <a:uLnTx/>
                <a:uFillTx/>
                <a:latin typeface="Calibri"/>
                <a:cs typeface="Calibri"/>
              </a:rPr>
              <a:t>CPUC,</a:t>
            </a:r>
            <a:r>
              <a:rPr kumimoji="0" sz="1100" b="0" i="0" u="none" strike="noStrike" kern="0" cap="none" spc="-30" normalizeH="0" baseline="0" noProof="0" dirty="0">
                <a:ln>
                  <a:noFill/>
                </a:ln>
                <a:solidFill>
                  <a:sysClr val="windowText" lastClr="000000"/>
                </a:solidFill>
                <a:effectLst/>
                <a:uLnTx/>
                <a:uFillTx/>
                <a:latin typeface="Calibri"/>
                <a:cs typeface="Calibri"/>
              </a:rPr>
              <a:t> </a:t>
            </a:r>
            <a:r>
              <a:rPr kumimoji="0" sz="1100" b="0" i="0" u="none" strike="noStrike" kern="0" cap="none" spc="-20" normalizeH="0" baseline="0" noProof="0" dirty="0">
                <a:ln>
                  <a:noFill/>
                </a:ln>
                <a:solidFill>
                  <a:sysClr val="windowText" lastClr="000000"/>
                </a:solidFill>
                <a:effectLst/>
                <a:uLnTx/>
                <a:uFillTx/>
                <a:latin typeface="Calibri"/>
                <a:cs typeface="Calibri"/>
              </a:rPr>
              <a:t>2021</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1371346" y="1859660"/>
            <a:ext cx="9493885" cy="3775075"/>
          </a:xfrm>
          <a:prstGeom prst="rect">
            <a:avLst/>
          </a:prstGeom>
        </p:spPr>
        <p:txBody>
          <a:bodyPr vert="horz" wrap="square" lIns="0" tIns="12700" rIns="0" bIns="0" rtlCol="0">
            <a:spAutoFit/>
          </a:bodyPr>
          <a:lstStyle/>
          <a:p>
            <a:pPr marL="354965" marR="625475" lvl="0" indent="-342900" defTabSz="914400" eaLnBrk="1" fontAlgn="auto" latinLnBrk="0" hangingPunct="1">
              <a:lnSpc>
                <a:spcPct val="100000"/>
              </a:lnSpc>
              <a:spcBef>
                <a:spcPts val="1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CPUC’s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Decision</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sunsets</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new</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work</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credit</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allocations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after </a:t>
            </a:r>
            <a:r>
              <a:rPr kumimoji="0" sz="2400" b="0" i="0" u="none" strike="noStrike" kern="0" cap="none" spc="0" normalizeH="0" baseline="0" noProof="0" dirty="0">
                <a:ln>
                  <a:noFill/>
                </a:ln>
                <a:solidFill>
                  <a:sysClr val="windowText" lastClr="000000"/>
                </a:solidFill>
                <a:effectLst/>
                <a:uLnTx/>
                <a:uFillTx/>
                <a:latin typeface="Arial"/>
                <a:cs typeface="Arial"/>
              </a:rPr>
              <a:t>December</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31,</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2022,</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and</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allows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communities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spend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any </a:t>
            </a:r>
            <a:r>
              <a:rPr kumimoji="0" sz="2400" b="0" i="0" u="none" strike="noStrike" kern="0" cap="none" spc="-10" normalizeH="0" baseline="0" noProof="0" dirty="0">
                <a:ln>
                  <a:noFill/>
                </a:ln>
                <a:solidFill>
                  <a:sysClr val="windowText" lastClr="000000"/>
                </a:solidFill>
                <a:effectLst/>
                <a:uLnTx/>
                <a:uFillTx/>
                <a:latin typeface="Arial"/>
                <a:cs typeface="Arial"/>
              </a:rPr>
              <a:t>previously-</a:t>
            </a:r>
            <a:r>
              <a:rPr kumimoji="0" sz="2400" b="0" i="0" u="none" strike="noStrike" kern="0" cap="none" spc="0" normalizeH="0" baseline="0" noProof="0" dirty="0">
                <a:ln>
                  <a:noFill/>
                </a:ln>
                <a:solidFill>
                  <a:sysClr val="windowText" lastClr="000000"/>
                </a:solidFill>
                <a:effectLst/>
                <a:uLnTx/>
                <a:uFillTx/>
                <a:latin typeface="Arial"/>
                <a:cs typeface="Arial"/>
              </a:rPr>
              <a:t>accumulated</a:t>
            </a:r>
            <a:r>
              <a:rPr kumimoji="0" sz="2400" b="0" i="0" u="none" strike="noStrike" kern="0" cap="none" spc="7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credits.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60706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Phase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2</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this</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proceeding,</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Commission</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should</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consider </a:t>
            </a:r>
            <a:r>
              <a:rPr kumimoji="0" sz="2400" b="0" i="0" u="none" strike="noStrike" kern="0" cap="none" spc="0" normalizeH="0" baseline="0" noProof="0" dirty="0">
                <a:ln>
                  <a:noFill/>
                </a:ln>
                <a:solidFill>
                  <a:sysClr val="windowText" lastClr="000000"/>
                </a:solidFill>
                <a:effectLst/>
                <a:uLnTx/>
                <a:uFillTx/>
                <a:latin typeface="Arial"/>
                <a:cs typeface="Arial"/>
              </a:rPr>
              <a:t>sunsetting the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entire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Rule</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20A</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program.</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127000" lvl="1" indent="-343535" defTabSz="914400" eaLnBrk="1" fontAlgn="auto" latinLnBrk="0" hangingPunct="1">
              <a:lnSpc>
                <a:spcPct val="100000"/>
              </a:lnSpc>
              <a:spcBef>
                <a:spcPts val="1200"/>
              </a:spcBef>
              <a:spcAft>
                <a:spcPts val="0"/>
              </a:spcAft>
              <a:buClrTx/>
              <a:buSzTx/>
              <a:buFontTx/>
              <a:buChar char="•"/>
              <a:tabLst>
                <a:tab pos="812800" algn="l"/>
                <a:tab pos="813435"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Over</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52</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years,</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Rule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20A</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projects</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converted</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only</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2,500</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miles</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of </a:t>
            </a:r>
            <a:r>
              <a:rPr kumimoji="0" sz="2400" b="0" i="0" u="none" strike="noStrike" kern="0" cap="none" spc="0" normalizeH="0" baseline="0" noProof="0" dirty="0">
                <a:ln>
                  <a:noFill/>
                </a:ln>
                <a:solidFill>
                  <a:sysClr val="windowText" lastClr="000000"/>
                </a:solidFill>
                <a:effectLst/>
                <a:uLnTx/>
                <a:uFillTx/>
                <a:latin typeface="Arial"/>
                <a:cs typeface="Arial"/>
              </a:rPr>
              <a:t>overhead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lines,</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while nearly</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147,000</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miles</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overhead</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remain.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5080" lvl="1" indent="-343535" defTabSz="914400" eaLnBrk="1" fontAlgn="auto" latinLnBrk="0" hangingPunct="1">
              <a:lnSpc>
                <a:spcPct val="100000"/>
              </a:lnSpc>
              <a:spcBef>
                <a:spcPts val="1205"/>
              </a:spcBef>
              <a:spcAft>
                <a:spcPts val="0"/>
              </a:spcAft>
              <a:buClrTx/>
              <a:buSzTx/>
              <a:buFontTx/>
              <a:buChar char="•"/>
              <a:tabLst>
                <a:tab pos="812800" algn="l"/>
                <a:tab pos="813435"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Other</a:t>
            </a:r>
            <a:r>
              <a:rPr kumimoji="0" sz="2400" b="0" i="0" u="none" strike="noStrike" kern="0" cap="none" spc="-5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programs</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could more</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effectively</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underground</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with</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lower </a:t>
            </a:r>
            <a:r>
              <a:rPr kumimoji="0" sz="2400" b="0" i="0" u="none" strike="noStrike" kern="0" cap="none" spc="0" normalizeH="0" baseline="0" noProof="0" dirty="0">
                <a:ln>
                  <a:noFill/>
                </a:ln>
                <a:solidFill>
                  <a:sysClr val="windowText" lastClr="000000"/>
                </a:solidFill>
                <a:effectLst/>
                <a:uLnTx/>
                <a:uFillTx/>
                <a:latin typeface="Arial"/>
                <a:cs typeface="Arial"/>
              </a:rPr>
              <a:t>ratepayer</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burden.</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74</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6" name="object 6"/>
          <p:cNvSpPr txBox="1"/>
          <p:nvPr/>
        </p:nvSpPr>
        <p:spPr>
          <a:xfrm>
            <a:off x="649935" y="6550862"/>
            <a:ext cx="4264660" cy="165735"/>
          </a:xfrm>
          <a:prstGeom prst="rect">
            <a:avLst/>
          </a:prstGeom>
        </p:spPr>
        <p:txBody>
          <a:bodyPr vert="horz" wrap="square" lIns="0" tIns="0" rIns="0" bIns="0" rtlCol="0">
            <a:spAutoFit/>
          </a:bodyPr>
          <a:lstStyle/>
          <a:p>
            <a:pPr marL="12700" marR="0" lvl="0" indent="0" defTabSz="914400" eaLnBrk="1" fontAlgn="auto" latinLnBrk="0" hangingPunct="1">
              <a:lnSpc>
                <a:spcPts val="1150"/>
              </a:lnSpc>
              <a:spcBef>
                <a:spcPts val="0"/>
              </a:spcBef>
              <a:spcAft>
                <a:spcPts val="0"/>
              </a:spcAft>
              <a:buClrTx/>
              <a:buSzTx/>
              <a:buFontTx/>
              <a:buNone/>
              <a:tabLst/>
              <a:defRPr/>
            </a:pPr>
            <a:r>
              <a:rPr kumimoji="0" sz="1100" b="0" i="1" u="none" strike="noStrike" kern="0" cap="none" spc="0" normalizeH="0" baseline="0" noProof="0" dirty="0">
                <a:ln>
                  <a:noFill/>
                </a:ln>
                <a:solidFill>
                  <a:sysClr val="windowText" lastClr="000000"/>
                </a:solidFill>
                <a:effectLst/>
                <a:uLnTx/>
                <a:uFillTx/>
                <a:latin typeface="Calibri"/>
                <a:cs typeface="Calibri"/>
              </a:rPr>
              <a:t>Staff</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10" normalizeH="0" baseline="0" noProof="0" dirty="0">
                <a:ln>
                  <a:noFill/>
                </a:ln>
                <a:solidFill>
                  <a:sysClr val="windowText" lastClr="000000"/>
                </a:solidFill>
                <a:effectLst/>
                <a:uLnTx/>
                <a:uFillTx/>
                <a:latin typeface="Calibri"/>
                <a:cs typeface="Calibri"/>
              </a:rPr>
              <a:t>Proposal</a:t>
            </a:r>
            <a:r>
              <a:rPr kumimoji="0" sz="1100" b="0" i="1" u="none" strike="noStrike" kern="0" cap="none" spc="-4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for</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Rule</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20</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Program</a:t>
            </a:r>
            <a:r>
              <a:rPr kumimoji="0" sz="1100" b="0" i="1" u="none" strike="noStrike" kern="0" cap="none" spc="-3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Reform</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and</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Enhancements,</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CPUC,</a:t>
            </a:r>
            <a:r>
              <a:rPr kumimoji="0" sz="1100" b="0" i="1" u="none" strike="noStrike" kern="0" cap="none" spc="-20" normalizeH="0" baseline="0" noProof="0" dirty="0">
                <a:ln>
                  <a:noFill/>
                </a:ln>
                <a:solidFill>
                  <a:sysClr val="windowText" lastClr="000000"/>
                </a:solidFill>
                <a:effectLst/>
                <a:uLnTx/>
                <a:uFillTx/>
                <a:latin typeface="Calibri"/>
                <a:cs typeface="Calibri"/>
              </a:rPr>
              <a:t> 2020</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a:spLocks noGrp="1"/>
          </p:cNvSpPr>
          <p:nvPr>
            <p:ph type="title"/>
          </p:nvPr>
        </p:nvSpPr>
        <p:spPr>
          <a:prstGeom prst="rect">
            <a:avLst/>
          </a:prstGeom>
        </p:spPr>
        <p:txBody>
          <a:bodyPr vert="horz" wrap="square" lIns="0" tIns="81280" rIns="0" bIns="0" rtlCol="0">
            <a:spAutoFit/>
          </a:bodyPr>
          <a:lstStyle/>
          <a:p>
            <a:pPr marL="1246505" marR="5080" indent="196215">
              <a:lnSpc>
                <a:spcPts val="4320"/>
              </a:lnSpc>
              <a:spcBef>
                <a:spcPts val="640"/>
              </a:spcBef>
            </a:pPr>
            <a:r>
              <a:rPr sz="4000" dirty="0"/>
              <a:t>Rule</a:t>
            </a:r>
            <a:r>
              <a:rPr sz="4000" spc="-70" dirty="0"/>
              <a:t> </a:t>
            </a:r>
            <a:r>
              <a:rPr sz="4000" spc="-10" dirty="0"/>
              <a:t>20A</a:t>
            </a:r>
            <a:r>
              <a:rPr sz="4000" spc="-265" dirty="0"/>
              <a:t> </a:t>
            </a:r>
            <a:r>
              <a:rPr sz="4000" dirty="0"/>
              <a:t>has</a:t>
            </a:r>
            <a:r>
              <a:rPr sz="4000" spc="-55" dirty="0"/>
              <a:t> </a:t>
            </a:r>
            <a:r>
              <a:rPr sz="4000" dirty="0"/>
              <a:t>led</a:t>
            </a:r>
            <a:r>
              <a:rPr sz="4000" spc="-50" dirty="0"/>
              <a:t> </a:t>
            </a:r>
            <a:r>
              <a:rPr sz="4000" dirty="0"/>
              <a:t>to</a:t>
            </a:r>
            <a:r>
              <a:rPr sz="4000" spc="-60" dirty="0"/>
              <a:t> </a:t>
            </a:r>
            <a:r>
              <a:rPr sz="4000" spc="-10" dirty="0"/>
              <a:t>Little </a:t>
            </a:r>
            <a:r>
              <a:rPr sz="4000" dirty="0"/>
              <a:t>Undergrounding</a:t>
            </a:r>
            <a:r>
              <a:rPr sz="4000" spc="-275" dirty="0"/>
              <a:t> </a:t>
            </a:r>
            <a:r>
              <a:rPr sz="4000" spc="-10" dirty="0"/>
              <a:t>Statewide</a:t>
            </a:r>
            <a:endParaRPr sz="40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2526283" y="2367153"/>
            <a:ext cx="7755890" cy="2525395"/>
          </a:xfrm>
          <a:prstGeom prst="rect">
            <a:avLst/>
          </a:prstGeom>
        </p:spPr>
        <p:txBody>
          <a:bodyPr vert="horz" wrap="square" lIns="0" tIns="12700" rIns="0" bIns="0" rtlCol="0">
            <a:spAutoFit/>
          </a:bodyPr>
          <a:lstStyle/>
          <a:p>
            <a:pPr marL="355600" marR="393065" lvl="0" indent="-342900" defTabSz="914400" eaLnBrk="1" fontAlgn="auto" latinLnBrk="0" hangingPunct="1">
              <a:lnSpc>
                <a:spcPct val="100000"/>
              </a:lnSpc>
              <a:spcBef>
                <a:spcPts val="1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largest</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work</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credit</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expenditures</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are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primarily</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in </a:t>
            </a:r>
            <a:r>
              <a:rPr kumimoji="0" sz="2400" b="0" i="0" u="none" strike="noStrike" kern="0" cap="none" spc="0" normalizeH="0" baseline="0" noProof="0" dirty="0">
                <a:ln>
                  <a:noFill/>
                </a:ln>
                <a:solidFill>
                  <a:sysClr val="windowText" lastClr="000000"/>
                </a:solidFill>
                <a:effectLst/>
                <a:uLnTx/>
                <a:uFillTx/>
                <a:latin typeface="Arial"/>
                <a:cs typeface="Arial"/>
              </a:rPr>
              <a:t>wealthier,</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more</a:t>
            </a:r>
            <a:r>
              <a:rPr kumimoji="0" sz="2400" b="0" i="0" u="none" strike="noStrike" kern="0" cap="none" spc="-5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populous</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coastal</a:t>
            </a:r>
            <a:r>
              <a:rPr kumimoji="0" sz="2400" b="0" i="0" u="none" strike="noStrike" kern="0" cap="none" spc="-5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areas.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Rural</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areas</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may</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see</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limited to</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no</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benefits</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from</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the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Arial"/>
                <a:cs typeface="Arial"/>
              </a:rPr>
              <a:t>Rule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20</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programs.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508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82</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communities statewide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have</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not</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completed</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single </a:t>
            </a:r>
            <a:r>
              <a:rPr kumimoji="0" sz="2400" b="0" i="0" u="none" strike="noStrike" kern="0" cap="none" spc="0" normalizeH="0" baseline="0" noProof="0" dirty="0">
                <a:ln>
                  <a:noFill/>
                </a:ln>
                <a:solidFill>
                  <a:sysClr val="windowText" lastClr="000000"/>
                </a:solidFill>
                <a:effectLst/>
                <a:uLnTx/>
                <a:uFillTx/>
                <a:latin typeface="Arial"/>
                <a:cs typeface="Arial"/>
              </a:rPr>
              <a:t>project</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since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2005.</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75</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6" name="object 6"/>
          <p:cNvSpPr txBox="1"/>
          <p:nvPr/>
        </p:nvSpPr>
        <p:spPr>
          <a:xfrm>
            <a:off x="649935" y="6550862"/>
            <a:ext cx="4264660" cy="165735"/>
          </a:xfrm>
          <a:prstGeom prst="rect">
            <a:avLst/>
          </a:prstGeom>
        </p:spPr>
        <p:txBody>
          <a:bodyPr vert="horz" wrap="square" lIns="0" tIns="0" rIns="0" bIns="0" rtlCol="0">
            <a:spAutoFit/>
          </a:bodyPr>
          <a:lstStyle/>
          <a:p>
            <a:pPr marL="12700" marR="0" lvl="0" indent="0" defTabSz="914400" eaLnBrk="1" fontAlgn="auto" latinLnBrk="0" hangingPunct="1">
              <a:lnSpc>
                <a:spcPts val="1150"/>
              </a:lnSpc>
              <a:spcBef>
                <a:spcPts val="0"/>
              </a:spcBef>
              <a:spcAft>
                <a:spcPts val="0"/>
              </a:spcAft>
              <a:buClrTx/>
              <a:buSzTx/>
              <a:buFontTx/>
              <a:buNone/>
              <a:tabLst/>
              <a:defRPr/>
            </a:pPr>
            <a:r>
              <a:rPr kumimoji="0" sz="1100" b="0" i="1" u="none" strike="noStrike" kern="0" cap="none" spc="0" normalizeH="0" baseline="0" noProof="0" dirty="0">
                <a:ln>
                  <a:noFill/>
                </a:ln>
                <a:solidFill>
                  <a:sysClr val="windowText" lastClr="000000"/>
                </a:solidFill>
                <a:effectLst/>
                <a:uLnTx/>
                <a:uFillTx/>
                <a:latin typeface="Calibri"/>
                <a:cs typeface="Calibri"/>
              </a:rPr>
              <a:t>Staff</a:t>
            </a:r>
            <a:r>
              <a:rPr kumimoji="0" sz="1100" b="0" i="1" u="none" strike="noStrike" kern="0" cap="none" spc="-20" normalizeH="0" baseline="0" noProof="0" dirty="0">
                <a:ln>
                  <a:noFill/>
                </a:ln>
                <a:solidFill>
                  <a:sysClr val="windowText" lastClr="000000"/>
                </a:solidFill>
                <a:effectLst/>
                <a:uLnTx/>
                <a:uFillTx/>
                <a:latin typeface="Calibri"/>
                <a:cs typeface="Calibri"/>
              </a:rPr>
              <a:t> </a:t>
            </a:r>
            <a:r>
              <a:rPr kumimoji="0" sz="1100" b="0" i="1" u="none" strike="noStrike" kern="0" cap="none" spc="-10" normalizeH="0" baseline="0" noProof="0" dirty="0">
                <a:ln>
                  <a:noFill/>
                </a:ln>
                <a:solidFill>
                  <a:sysClr val="windowText" lastClr="000000"/>
                </a:solidFill>
                <a:effectLst/>
                <a:uLnTx/>
                <a:uFillTx/>
                <a:latin typeface="Calibri"/>
                <a:cs typeface="Calibri"/>
              </a:rPr>
              <a:t>Proposal</a:t>
            </a:r>
            <a:r>
              <a:rPr kumimoji="0" sz="1100" b="0" i="1" u="none" strike="noStrike" kern="0" cap="none" spc="-4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for</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Rule</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20</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Program</a:t>
            </a:r>
            <a:r>
              <a:rPr kumimoji="0" sz="1100" b="0" i="1" u="none" strike="noStrike" kern="0" cap="none" spc="-3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Reform</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and</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Enhancements,</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CPUC,</a:t>
            </a:r>
            <a:r>
              <a:rPr kumimoji="0" sz="1100" b="0" i="1" u="none" strike="noStrike" kern="0" cap="none" spc="-20" normalizeH="0" baseline="0" noProof="0" dirty="0">
                <a:ln>
                  <a:noFill/>
                </a:ln>
                <a:solidFill>
                  <a:sysClr val="windowText" lastClr="000000"/>
                </a:solidFill>
                <a:effectLst/>
                <a:uLnTx/>
                <a:uFillTx/>
                <a:latin typeface="Calibri"/>
                <a:cs typeface="Calibri"/>
              </a:rPr>
              <a:t> 2020</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a:spLocks noGrp="1"/>
          </p:cNvSpPr>
          <p:nvPr>
            <p:ph type="title"/>
          </p:nvPr>
        </p:nvSpPr>
        <p:spPr>
          <a:xfrm>
            <a:off x="3122167" y="566749"/>
            <a:ext cx="7619365" cy="1183640"/>
          </a:xfrm>
          <a:prstGeom prst="rect">
            <a:avLst/>
          </a:prstGeom>
        </p:spPr>
        <p:txBody>
          <a:bodyPr vert="horz" wrap="square" lIns="0" tIns="81280" rIns="0" bIns="0" rtlCol="0">
            <a:spAutoFit/>
          </a:bodyPr>
          <a:lstStyle/>
          <a:p>
            <a:pPr marL="902335" marR="5080" indent="-890269">
              <a:lnSpc>
                <a:spcPts val="4320"/>
              </a:lnSpc>
              <a:spcBef>
                <a:spcPts val="640"/>
              </a:spcBef>
            </a:pPr>
            <a:r>
              <a:rPr sz="4000" dirty="0"/>
              <a:t>The</a:t>
            </a:r>
            <a:r>
              <a:rPr sz="4000" spc="-105" dirty="0"/>
              <a:t> </a:t>
            </a:r>
            <a:r>
              <a:rPr sz="4000" dirty="0"/>
              <a:t>Benefits</a:t>
            </a:r>
            <a:r>
              <a:rPr sz="4000" spc="-70" dirty="0"/>
              <a:t> </a:t>
            </a:r>
            <a:r>
              <a:rPr sz="4000" dirty="0"/>
              <a:t>of</a:t>
            </a:r>
            <a:r>
              <a:rPr sz="4000" spc="-90" dirty="0"/>
              <a:t> </a:t>
            </a:r>
            <a:r>
              <a:rPr sz="4000" dirty="0"/>
              <a:t>Rule</a:t>
            </a:r>
            <a:r>
              <a:rPr sz="4000" spc="-75" dirty="0"/>
              <a:t> </a:t>
            </a:r>
            <a:r>
              <a:rPr sz="4000" spc="-10" dirty="0"/>
              <a:t>20A</a:t>
            </a:r>
            <a:r>
              <a:rPr sz="4000" spc="-270" dirty="0"/>
              <a:t> </a:t>
            </a:r>
            <a:r>
              <a:rPr sz="4000" spc="-10" dirty="0"/>
              <a:t>Projects </a:t>
            </a:r>
            <a:r>
              <a:rPr sz="4000" dirty="0"/>
              <a:t>are</a:t>
            </a:r>
            <a:r>
              <a:rPr sz="4000" spc="-75" dirty="0"/>
              <a:t> </a:t>
            </a:r>
            <a:r>
              <a:rPr sz="4000" dirty="0"/>
              <a:t>not</a:t>
            </a:r>
            <a:r>
              <a:rPr sz="4000" spc="-85" dirty="0"/>
              <a:t> </a:t>
            </a:r>
            <a:r>
              <a:rPr sz="4000" dirty="0"/>
              <a:t>Evenly</a:t>
            </a:r>
            <a:r>
              <a:rPr sz="4000" spc="-70" dirty="0"/>
              <a:t> </a:t>
            </a:r>
            <a:r>
              <a:rPr sz="4000" spc="-10" dirty="0"/>
              <a:t>Distributed</a:t>
            </a:r>
            <a:endParaRPr sz="4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8032" y="1869185"/>
            <a:ext cx="8438515" cy="4079875"/>
          </a:xfrm>
          <a:prstGeom prst="rect">
            <a:avLst/>
          </a:prstGeom>
        </p:spPr>
        <p:txBody>
          <a:bodyPr vert="horz" wrap="square" lIns="0" tIns="12700" rIns="0" bIns="0" rtlCol="0">
            <a:spAutoFit/>
          </a:bodyPr>
          <a:lstStyle/>
          <a:p>
            <a:pPr marL="355600" marR="5080" lvl="0" indent="-342900" defTabSz="914400" eaLnBrk="1" fontAlgn="auto" latinLnBrk="0" hangingPunct="1">
              <a:lnSpc>
                <a:spcPct val="100000"/>
              </a:lnSpc>
              <a:spcBef>
                <a:spcPts val="1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CPUC</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intended</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Environmental</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Social</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Justice</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(ESJ) </a:t>
            </a:r>
            <a:r>
              <a:rPr kumimoji="0" sz="2400" b="0" i="0" u="none" strike="noStrike" kern="0" cap="none" spc="0" normalizeH="0" baseline="0" noProof="0" dirty="0">
                <a:ln>
                  <a:noFill/>
                </a:ln>
                <a:solidFill>
                  <a:sysClr val="windowText" lastClr="000000"/>
                </a:solidFill>
                <a:effectLst/>
                <a:uLnTx/>
                <a:uFillTx/>
                <a:latin typeface="Arial"/>
                <a:cs typeface="Arial"/>
              </a:rPr>
              <a:t>Community</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definition</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be</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used</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CPUC</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proceedings,</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as </a:t>
            </a:r>
            <a:r>
              <a:rPr kumimoji="0" sz="2400" b="0" i="0" u="none" strike="noStrike" kern="0" cap="none" spc="0" normalizeH="0" baseline="0" noProof="0" dirty="0">
                <a:ln>
                  <a:noFill/>
                </a:ln>
                <a:solidFill>
                  <a:sysClr val="windowText" lastClr="000000"/>
                </a:solidFill>
                <a:effectLst/>
                <a:uLnTx/>
                <a:uFillTx/>
                <a:latin typeface="Arial"/>
                <a:cs typeface="Arial"/>
              </a:rPr>
              <a:t>defined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ESJ</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Action </a:t>
            </a:r>
            <a:r>
              <a:rPr kumimoji="0" sz="2400" b="0" i="0" u="none" strike="noStrike" kern="0" cap="none" spc="-10" normalizeH="0" baseline="0" noProof="0" dirty="0">
                <a:ln>
                  <a:noFill/>
                </a:ln>
                <a:solidFill>
                  <a:sysClr val="windowText" lastClr="000000"/>
                </a:solidFill>
                <a:effectLst/>
                <a:uLnTx/>
                <a:uFillTx/>
                <a:latin typeface="Arial"/>
                <a:cs typeface="Arial"/>
              </a:rPr>
              <a:t>Plan.</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0"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3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ESJ</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Community</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is</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broad,</a:t>
            </a:r>
            <a:r>
              <a:rPr kumimoji="0" sz="2400" b="0" i="0" u="none" strike="noStrike" kern="0" cap="none" spc="-10" normalizeH="0" baseline="0" noProof="0" dirty="0">
                <a:ln>
                  <a:noFill/>
                </a:ln>
                <a:solidFill>
                  <a:sysClr val="windowText" lastClr="000000"/>
                </a:solidFill>
                <a:effectLst/>
                <a:uLnTx/>
                <a:uFillTx/>
                <a:latin typeface="Arial"/>
                <a:cs typeface="Arial"/>
              </a:rPr>
              <a:t> encompassing:</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0" lvl="1" indent="-342900" defTabSz="914400" eaLnBrk="1" fontAlgn="auto" latinLnBrk="0" hangingPunct="1">
              <a:lnSpc>
                <a:spcPct val="100000"/>
              </a:lnSpc>
              <a:spcBef>
                <a:spcPts val="1200"/>
              </a:spcBef>
              <a:spcAft>
                <a:spcPts val="0"/>
              </a:spcAft>
              <a:buClrTx/>
              <a:buSzTx/>
              <a:buFontTx/>
              <a:buChar char="•"/>
              <a:tabLst>
                <a:tab pos="812165" algn="l"/>
                <a:tab pos="8128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Tribal</a:t>
            </a:r>
            <a:r>
              <a:rPr kumimoji="0" sz="2400" b="0" i="0" u="none" strike="noStrike" kern="0" cap="none" spc="-8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Lands,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0" lvl="1" indent="-342900" defTabSz="914400" eaLnBrk="1" fontAlgn="auto" latinLnBrk="0" hangingPunct="1">
              <a:lnSpc>
                <a:spcPct val="100000"/>
              </a:lnSpc>
              <a:spcBef>
                <a:spcPts val="1200"/>
              </a:spcBef>
              <a:spcAft>
                <a:spcPts val="0"/>
              </a:spcAft>
              <a:buClrTx/>
              <a:buSzTx/>
              <a:buFontTx/>
              <a:buChar char="•"/>
              <a:tabLst>
                <a:tab pos="812165" algn="l"/>
                <a:tab pos="8128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Disadvantaged</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Communities</a:t>
            </a:r>
            <a:r>
              <a:rPr kumimoji="0" sz="2400" b="0" i="0" u="none" strike="noStrike" kern="0" cap="none" spc="-2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(DACs),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812800" marR="0" lvl="1" indent="-342900" defTabSz="914400" eaLnBrk="1" fontAlgn="auto" latinLnBrk="0" hangingPunct="1">
              <a:lnSpc>
                <a:spcPct val="100000"/>
              </a:lnSpc>
              <a:spcBef>
                <a:spcPts val="1205"/>
              </a:spcBef>
              <a:spcAft>
                <a:spcPts val="0"/>
              </a:spcAft>
              <a:buClrTx/>
              <a:buSzTx/>
              <a:buFontTx/>
              <a:buChar char="•"/>
              <a:tabLst>
                <a:tab pos="812165" algn="l"/>
                <a:tab pos="812800" algn="l"/>
              </a:tabLst>
              <a:defRPr/>
            </a:pPr>
            <a:r>
              <a:rPr kumimoji="0" sz="2400" b="0" i="0" u="none" strike="noStrike" kern="0" cap="none" spc="-10" normalizeH="0" baseline="0" noProof="0" dirty="0">
                <a:ln>
                  <a:noFill/>
                </a:ln>
                <a:solidFill>
                  <a:sysClr val="windowText" lastClr="000000"/>
                </a:solidFill>
                <a:effectLst/>
                <a:uLnTx/>
                <a:uFillTx/>
                <a:latin typeface="Arial"/>
                <a:cs typeface="Arial"/>
              </a:rPr>
              <a:t>Low-</a:t>
            </a:r>
            <a:r>
              <a:rPr kumimoji="0" sz="2400" b="0" i="0" u="none" strike="noStrike" kern="0" cap="none" spc="0" normalizeH="0" baseline="0" noProof="0" dirty="0">
                <a:ln>
                  <a:noFill/>
                </a:ln>
                <a:solidFill>
                  <a:sysClr val="windowText" lastClr="000000"/>
                </a:solidFill>
                <a:effectLst/>
                <a:uLnTx/>
                <a:uFillTx/>
                <a:latin typeface="Arial"/>
                <a:cs typeface="Arial"/>
              </a:rPr>
              <a:t>income households</a:t>
            </a:r>
            <a:r>
              <a:rPr kumimoji="0" sz="2400" b="0" i="0" u="none" strike="noStrike" kern="0" cap="none" spc="3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and</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census</a:t>
            </a:r>
            <a:r>
              <a:rPr kumimoji="0" sz="2400" b="0" i="0" u="none" strike="noStrike" kern="0" cap="none" spc="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tracts.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58419" lvl="0" indent="-342900" defTabSz="914400" eaLnBrk="1" fontAlgn="auto" latinLnBrk="0" hangingPunct="1">
              <a:lnSpc>
                <a:spcPct val="100000"/>
              </a:lnSpc>
              <a:spcBef>
                <a:spcPts val="1200"/>
              </a:spcBef>
              <a:spcAft>
                <a:spcPts val="0"/>
              </a:spcAft>
              <a:buClrTx/>
              <a:buSzTx/>
              <a:buFontTx/>
              <a:buChar char="•"/>
              <a:tabLst>
                <a:tab pos="354965" algn="l"/>
                <a:tab pos="355600" algn="l"/>
              </a:tabLst>
              <a:defRPr/>
            </a:pP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ESJ</a:t>
            </a:r>
            <a:r>
              <a:rPr kumimoji="0" sz="2400" b="0" i="0" u="none" strike="noStrike" kern="0" cap="none" spc="-2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Definition</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aligns with</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other</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legislative</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underserved </a:t>
            </a:r>
            <a:r>
              <a:rPr kumimoji="0" sz="2400" b="0" i="0" u="none" strike="noStrike" kern="0" cap="none" spc="0" normalizeH="0" baseline="0" noProof="0" dirty="0">
                <a:ln>
                  <a:noFill/>
                </a:ln>
                <a:solidFill>
                  <a:sysClr val="windowText" lastClr="000000"/>
                </a:solidFill>
                <a:effectLst/>
                <a:uLnTx/>
                <a:uFillTx/>
                <a:latin typeface="Arial"/>
                <a:cs typeface="Arial"/>
              </a:rPr>
              <a:t>criteria,</a:t>
            </a:r>
            <a:r>
              <a:rPr kumimoji="0" sz="2400" b="0" i="0" u="none" strike="noStrike" kern="0" cap="none" spc="-1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such as</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AB</a:t>
            </a:r>
            <a:r>
              <a:rPr kumimoji="0" sz="2400" b="0" i="0" u="none" strike="noStrike" kern="0" cap="none" spc="-1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841.</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76</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5" name="object 5"/>
          <p:cNvSpPr txBox="1"/>
          <p:nvPr/>
        </p:nvSpPr>
        <p:spPr>
          <a:xfrm>
            <a:off x="624941" y="6592925"/>
            <a:ext cx="3801745" cy="165735"/>
          </a:xfrm>
          <a:prstGeom prst="rect">
            <a:avLst/>
          </a:prstGeom>
        </p:spPr>
        <p:txBody>
          <a:bodyPr vert="horz" wrap="square" lIns="0" tIns="0" rIns="0" bIns="0" rtlCol="0">
            <a:spAutoFit/>
          </a:bodyPr>
          <a:lstStyle/>
          <a:p>
            <a:pPr marL="12700" marR="0" lvl="0" indent="0" defTabSz="914400" eaLnBrk="1" fontAlgn="auto" latinLnBrk="0" hangingPunct="1">
              <a:lnSpc>
                <a:spcPts val="1150"/>
              </a:lnSpc>
              <a:spcBef>
                <a:spcPts val="0"/>
              </a:spcBef>
              <a:spcAft>
                <a:spcPts val="0"/>
              </a:spcAft>
              <a:buClrTx/>
              <a:buSzTx/>
              <a:buFontTx/>
              <a:buNone/>
              <a:tabLst/>
              <a:defRPr/>
            </a:pPr>
            <a:r>
              <a:rPr kumimoji="0" sz="1100" b="0" i="1" u="none" strike="noStrike" kern="0" cap="none" spc="-10" normalizeH="0" baseline="0" noProof="0" dirty="0">
                <a:ln>
                  <a:noFill/>
                </a:ln>
                <a:solidFill>
                  <a:sysClr val="windowText" lastClr="000000"/>
                </a:solidFill>
                <a:effectLst/>
                <a:uLnTx/>
                <a:uFillTx/>
                <a:latin typeface="Calibri"/>
                <a:cs typeface="Calibri"/>
              </a:rPr>
              <a:t>Environmental</a:t>
            </a:r>
            <a:r>
              <a:rPr kumimoji="0" sz="1100" b="0" i="1" u="none" strike="noStrike" kern="0" cap="none" spc="-4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&amp;</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Social Justice</a:t>
            </a:r>
            <a:r>
              <a:rPr kumimoji="0" sz="1100" b="0" i="1" u="none" strike="noStrike" kern="0" cap="none" spc="-1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Action</a:t>
            </a:r>
            <a:r>
              <a:rPr kumimoji="0" sz="1100" b="0" i="1" u="none" strike="noStrike" kern="0" cap="none" spc="-1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Plan</a:t>
            </a:r>
            <a:r>
              <a:rPr kumimoji="0" sz="1100" b="0" i="1" u="none" strike="noStrike" kern="0" cap="none" spc="-25"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Version</a:t>
            </a:r>
            <a:r>
              <a:rPr kumimoji="0" sz="1100" b="0" i="1" u="none" strike="noStrike" kern="0" cap="none" spc="-30" normalizeH="0" baseline="0" noProof="0" dirty="0">
                <a:ln>
                  <a:noFill/>
                </a:ln>
                <a:solidFill>
                  <a:sysClr val="windowText" lastClr="000000"/>
                </a:solidFill>
                <a:effectLst/>
                <a:uLnTx/>
                <a:uFillTx/>
                <a:latin typeface="Calibri"/>
                <a:cs typeface="Calibri"/>
              </a:rPr>
              <a:t> </a:t>
            </a:r>
            <a:r>
              <a:rPr kumimoji="0" sz="1100" b="0" i="1" u="none" strike="noStrike" kern="0" cap="none" spc="0" normalizeH="0" baseline="0" noProof="0" dirty="0">
                <a:ln>
                  <a:noFill/>
                </a:ln>
                <a:solidFill>
                  <a:sysClr val="windowText" lastClr="000000"/>
                </a:solidFill>
                <a:effectLst/>
                <a:uLnTx/>
                <a:uFillTx/>
                <a:latin typeface="Calibri"/>
                <a:cs typeface="Calibri"/>
              </a:rPr>
              <a:t>2.0</a:t>
            </a:r>
            <a:r>
              <a:rPr kumimoji="0" sz="1100" b="0" i="0" u="none" strike="noStrike" kern="0" cap="none" spc="0" normalizeH="0" baseline="0" noProof="0" dirty="0">
                <a:ln>
                  <a:noFill/>
                </a:ln>
                <a:solidFill>
                  <a:sysClr val="windowText" lastClr="000000"/>
                </a:solidFill>
                <a:effectLst/>
                <a:uLnTx/>
                <a:uFillTx/>
                <a:latin typeface="Calibri"/>
                <a:cs typeface="Calibri"/>
              </a:rPr>
              <a:t>,</a:t>
            </a:r>
            <a:r>
              <a:rPr kumimoji="0" sz="1100" b="0" i="0" u="none" strike="noStrike" kern="0" cap="none" spc="-10" normalizeH="0" baseline="0" noProof="0" dirty="0">
                <a:ln>
                  <a:noFill/>
                </a:ln>
                <a:solidFill>
                  <a:sysClr val="windowText" lastClr="000000"/>
                </a:solidFill>
                <a:effectLst/>
                <a:uLnTx/>
                <a:uFillTx/>
                <a:latin typeface="Calibri"/>
                <a:cs typeface="Calibri"/>
              </a:rPr>
              <a:t> </a:t>
            </a:r>
            <a:r>
              <a:rPr kumimoji="0" sz="1100" b="0" i="0" u="none" strike="noStrike" kern="0" cap="none" spc="0" normalizeH="0" baseline="0" noProof="0" dirty="0">
                <a:ln>
                  <a:noFill/>
                </a:ln>
                <a:solidFill>
                  <a:sysClr val="windowText" lastClr="000000"/>
                </a:solidFill>
                <a:effectLst/>
                <a:uLnTx/>
                <a:uFillTx/>
                <a:latin typeface="Calibri"/>
                <a:cs typeface="Calibri"/>
              </a:rPr>
              <a:t>CPUC,</a:t>
            </a:r>
            <a:r>
              <a:rPr kumimoji="0" sz="1100" b="0" i="0" u="none" strike="noStrike" kern="0" cap="none" spc="-25" normalizeH="0" baseline="0" noProof="0" dirty="0">
                <a:ln>
                  <a:noFill/>
                </a:ln>
                <a:solidFill>
                  <a:sysClr val="windowText" lastClr="000000"/>
                </a:solidFill>
                <a:effectLst/>
                <a:uLnTx/>
                <a:uFillTx/>
                <a:latin typeface="Calibri"/>
                <a:cs typeface="Calibri"/>
              </a:rPr>
              <a:t> </a:t>
            </a:r>
            <a:r>
              <a:rPr kumimoji="0" sz="1100" b="0" i="0" u="none" strike="noStrike" kern="0" cap="none" spc="-20" normalizeH="0" baseline="0" noProof="0" dirty="0">
                <a:ln>
                  <a:noFill/>
                </a:ln>
                <a:solidFill>
                  <a:sysClr val="windowText" lastClr="000000"/>
                </a:solidFill>
                <a:effectLst/>
                <a:uLnTx/>
                <a:uFillTx/>
                <a:latin typeface="Calibri"/>
                <a:cs typeface="Calibri"/>
              </a:rPr>
              <a:t>2022</a:t>
            </a:r>
            <a:endParaRPr kumimoji="0" sz="11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a:spLocks noGrp="1"/>
          </p:cNvSpPr>
          <p:nvPr>
            <p:ph type="title"/>
          </p:nvPr>
        </p:nvSpPr>
        <p:spPr>
          <a:prstGeom prst="rect">
            <a:avLst/>
          </a:prstGeom>
        </p:spPr>
        <p:txBody>
          <a:bodyPr vert="horz" wrap="square" lIns="0" tIns="328041" rIns="0" bIns="0" rtlCol="0">
            <a:spAutoFit/>
          </a:bodyPr>
          <a:lstStyle/>
          <a:p>
            <a:pPr marL="1297305" marR="5080" indent="-1285240">
              <a:lnSpc>
                <a:spcPct val="70000"/>
              </a:lnSpc>
              <a:spcBef>
                <a:spcPts val="1470"/>
              </a:spcBef>
            </a:pPr>
            <a:r>
              <a:rPr dirty="0"/>
              <a:t>Incorporate</a:t>
            </a:r>
            <a:r>
              <a:rPr spc="-60" dirty="0"/>
              <a:t> </a:t>
            </a:r>
            <a:r>
              <a:rPr dirty="0"/>
              <a:t>the</a:t>
            </a:r>
            <a:r>
              <a:rPr spc="-25" dirty="0"/>
              <a:t> </a:t>
            </a:r>
            <a:r>
              <a:rPr dirty="0"/>
              <a:t>ESJ</a:t>
            </a:r>
            <a:r>
              <a:rPr spc="-25" dirty="0"/>
              <a:t> </a:t>
            </a:r>
            <a:r>
              <a:rPr dirty="0"/>
              <a:t>Community</a:t>
            </a:r>
            <a:r>
              <a:rPr spc="-5" dirty="0"/>
              <a:t> </a:t>
            </a:r>
            <a:r>
              <a:rPr spc="-10" dirty="0"/>
              <a:t>Definition </a:t>
            </a:r>
            <a:r>
              <a:rPr dirty="0"/>
              <a:t>for</a:t>
            </a:r>
            <a:r>
              <a:rPr spc="-25" dirty="0"/>
              <a:t> </a:t>
            </a:r>
            <a:r>
              <a:rPr dirty="0"/>
              <a:t>Underserved</a:t>
            </a:r>
            <a:r>
              <a:rPr spc="-45" dirty="0"/>
              <a:t> </a:t>
            </a:r>
            <a:r>
              <a:rPr spc="-10" dirty="0"/>
              <a:t>Communities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65100" rIns="0" bIns="0" rtlCol="0">
            <a:spAutoFit/>
          </a:bodyPr>
          <a:lstStyle/>
          <a:p>
            <a:pPr marL="355600" indent="-342900">
              <a:lnSpc>
                <a:spcPct val="100000"/>
              </a:lnSpc>
              <a:spcBef>
                <a:spcPts val="1300"/>
              </a:spcBef>
              <a:buChar char="•"/>
              <a:tabLst>
                <a:tab pos="354965" algn="l"/>
                <a:tab pos="355600" algn="l"/>
              </a:tabLst>
            </a:pPr>
            <a:r>
              <a:rPr dirty="0"/>
              <a:t>An</a:t>
            </a:r>
            <a:r>
              <a:rPr spc="-45" dirty="0"/>
              <a:t> </a:t>
            </a:r>
            <a:r>
              <a:rPr dirty="0"/>
              <a:t>underserved</a:t>
            </a:r>
            <a:r>
              <a:rPr spc="-5" dirty="0"/>
              <a:t> </a:t>
            </a:r>
            <a:r>
              <a:rPr dirty="0"/>
              <a:t>community</a:t>
            </a:r>
            <a:r>
              <a:rPr spc="-15" dirty="0"/>
              <a:t> </a:t>
            </a:r>
            <a:r>
              <a:rPr spc="-10" dirty="0"/>
              <a:t>that:</a:t>
            </a:r>
          </a:p>
          <a:p>
            <a:pPr marL="812800" lvl="1" indent="-342900">
              <a:lnSpc>
                <a:spcPct val="100000"/>
              </a:lnSpc>
              <a:spcBef>
                <a:spcPts val="1200"/>
              </a:spcBef>
              <a:buChar char="•"/>
              <a:tabLst>
                <a:tab pos="812165" algn="l"/>
                <a:tab pos="812800" algn="l"/>
              </a:tabLst>
            </a:pPr>
            <a:r>
              <a:rPr sz="2400" dirty="0">
                <a:latin typeface="Arial"/>
                <a:cs typeface="Arial"/>
              </a:rPr>
              <a:t>Is</a:t>
            </a:r>
            <a:r>
              <a:rPr sz="2400" spc="-45" dirty="0">
                <a:latin typeface="Arial"/>
                <a:cs typeface="Arial"/>
              </a:rPr>
              <a:t> </a:t>
            </a:r>
            <a:r>
              <a:rPr sz="2400" dirty="0">
                <a:latin typeface="Arial"/>
                <a:cs typeface="Arial"/>
              </a:rPr>
              <a:t>eligible</a:t>
            </a:r>
            <a:r>
              <a:rPr sz="2400" spc="40" dirty="0">
                <a:latin typeface="Arial"/>
                <a:cs typeface="Arial"/>
              </a:rPr>
              <a:t> </a:t>
            </a:r>
            <a:r>
              <a:rPr sz="2400" dirty="0">
                <a:latin typeface="Arial"/>
                <a:cs typeface="Arial"/>
              </a:rPr>
              <a:t>under</a:t>
            </a:r>
            <a:r>
              <a:rPr sz="2400" spc="-25" dirty="0">
                <a:latin typeface="Arial"/>
                <a:cs typeface="Arial"/>
              </a:rPr>
              <a:t> </a:t>
            </a:r>
            <a:r>
              <a:rPr sz="2400" dirty="0">
                <a:latin typeface="Arial"/>
                <a:cs typeface="Arial"/>
              </a:rPr>
              <a:t>the</a:t>
            </a:r>
            <a:r>
              <a:rPr sz="2400" spc="-20" dirty="0">
                <a:latin typeface="Arial"/>
                <a:cs typeface="Arial"/>
              </a:rPr>
              <a:t> </a:t>
            </a:r>
            <a:r>
              <a:rPr sz="2400" dirty="0">
                <a:latin typeface="Arial"/>
                <a:cs typeface="Arial"/>
              </a:rPr>
              <a:t>ESJ</a:t>
            </a:r>
            <a:r>
              <a:rPr sz="2400" spc="-15" dirty="0">
                <a:latin typeface="Arial"/>
                <a:cs typeface="Arial"/>
              </a:rPr>
              <a:t> </a:t>
            </a:r>
            <a:r>
              <a:rPr sz="2400" dirty="0">
                <a:latin typeface="Arial"/>
                <a:cs typeface="Arial"/>
              </a:rPr>
              <a:t>Community</a:t>
            </a:r>
            <a:r>
              <a:rPr sz="2400" spc="-10" dirty="0">
                <a:latin typeface="Arial"/>
                <a:cs typeface="Arial"/>
              </a:rPr>
              <a:t> definition.</a:t>
            </a:r>
            <a:endParaRPr sz="2400">
              <a:latin typeface="Arial"/>
              <a:cs typeface="Arial"/>
            </a:endParaRPr>
          </a:p>
          <a:p>
            <a:pPr marL="812800" lvl="1" indent="-342900">
              <a:lnSpc>
                <a:spcPct val="100000"/>
              </a:lnSpc>
              <a:spcBef>
                <a:spcPts val="1200"/>
              </a:spcBef>
              <a:buChar char="•"/>
              <a:tabLst>
                <a:tab pos="812165" algn="l"/>
                <a:tab pos="812800" algn="l"/>
              </a:tabLst>
            </a:pPr>
            <a:r>
              <a:rPr sz="2400" dirty="0">
                <a:latin typeface="Arial"/>
                <a:cs typeface="Arial"/>
              </a:rPr>
              <a:t>Is</a:t>
            </a:r>
            <a:r>
              <a:rPr sz="2400" spc="-30" dirty="0">
                <a:latin typeface="Arial"/>
                <a:cs typeface="Arial"/>
              </a:rPr>
              <a:t> </a:t>
            </a:r>
            <a:r>
              <a:rPr sz="2400" dirty="0">
                <a:latin typeface="Arial"/>
                <a:cs typeface="Arial"/>
              </a:rPr>
              <a:t>an</a:t>
            </a:r>
            <a:r>
              <a:rPr sz="2400" spc="-135" dirty="0">
                <a:latin typeface="Arial"/>
                <a:cs typeface="Arial"/>
              </a:rPr>
              <a:t> </a:t>
            </a:r>
            <a:r>
              <a:rPr sz="2400" dirty="0">
                <a:latin typeface="Arial"/>
                <a:cs typeface="Arial"/>
              </a:rPr>
              <a:t>Active </a:t>
            </a:r>
            <a:r>
              <a:rPr sz="2400" spc="-10" dirty="0">
                <a:latin typeface="Arial"/>
                <a:cs typeface="Arial"/>
              </a:rPr>
              <a:t>community:</a:t>
            </a:r>
            <a:endParaRPr sz="2400">
              <a:latin typeface="Arial"/>
              <a:cs typeface="Arial"/>
            </a:endParaRPr>
          </a:p>
          <a:p>
            <a:pPr marL="1270000" lvl="2" indent="-343535">
              <a:lnSpc>
                <a:spcPct val="100000"/>
              </a:lnSpc>
              <a:spcBef>
                <a:spcPts val="1200"/>
              </a:spcBef>
              <a:buChar char="•"/>
              <a:tabLst>
                <a:tab pos="1270000" algn="l"/>
                <a:tab pos="1270635" algn="l"/>
              </a:tabLst>
            </a:pPr>
            <a:r>
              <a:rPr sz="2400" dirty="0">
                <a:latin typeface="Arial"/>
                <a:cs typeface="Arial"/>
              </a:rPr>
              <a:t>Identified</a:t>
            </a:r>
            <a:r>
              <a:rPr sz="2400" spc="-20" dirty="0">
                <a:latin typeface="Arial"/>
                <a:cs typeface="Arial"/>
              </a:rPr>
              <a:t> </a:t>
            </a:r>
            <a:r>
              <a:rPr sz="2400" dirty="0">
                <a:latin typeface="Arial"/>
                <a:cs typeface="Arial"/>
              </a:rPr>
              <a:t>a</a:t>
            </a:r>
            <a:r>
              <a:rPr sz="2400" spc="-20" dirty="0">
                <a:latin typeface="Arial"/>
                <a:cs typeface="Arial"/>
              </a:rPr>
              <a:t> </a:t>
            </a:r>
            <a:r>
              <a:rPr sz="2400" dirty="0">
                <a:latin typeface="Arial"/>
                <a:cs typeface="Arial"/>
              </a:rPr>
              <a:t>project</a:t>
            </a:r>
            <a:r>
              <a:rPr sz="2400" spc="-10" dirty="0">
                <a:latin typeface="Arial"/>
                <a:cs typeface="Arial"/>
              </a:rPr>
              <a:t> </a:t>
            </a:r>
            <a:r>
              <a:rPr sz="2400" dirty="0">
                <a:latin typeface="Arial"/>
                <a:cs typeface="Arial"/>
              </a:rPr>
              <a:t>in</a:t>
            </a:r>
            <a:r>
              <a:rPr sz="2400" spc="-20" dirty="0">
                <a:latin typeface="Arial"/>
                <a:cs typeface="Arial"/>
              </a:rPr>
              <a:t> </a:t>
            </a:r>
            <a:r>
              <a:rPr sz="2400" dirty="0">
                <a:latin typeface="Arial"/>
                <a:cs typeface="Arial"/>
              </a:rPr>
              <a:t>the</a:t>
            </a:r>
            <a:r>
              <a:rPr sz="2400" spc="-25" dirty="0">
                <a:latin typeface="Arial"/>
                <a:cs typeface="Arial"/>
              </a:rPr>
              <a:t> </a:t>
            </a:r>
            <a:r>
              <a:rPr sz="2400" dirty="0">
                <a:latin typeface="Arial"/>
                <a:cs typeface="Arial"/>
              </a:rPr>
              <a:t>public</a:t>
            </a:r>
            <a:r>
              <a:rPr sz="2400" spc="25" dirty="0">
                <a:latin typeface="Arial"/>
                <a:cs typeface="Arial"/>
              </a:rPr>
              <a:t> </a:t>
            </a:r>
            <a:r>
              <a:rPr sz="2400" spc="-10" dirty="0">
                <a:latin typeface="Arial"/>
                <a:cs typeface="Arial"/>
              </a:rPr>
              <a:t>interest,</a:t>
            </a:r>
            <a:endParaRPr sz="2400">
              <a:latin typeface="Arial"/>
              <a:cs typeface="Arial"/>
            </a:endParaRPr>
          </a:p>
          <a:p>
            <a:pPr marL="1270000" lvl="2" indent="-343535">
              <a:lnSpc>
                <a:spcPct val="100000"/>
              </a:lnSpc>
              <a:spcBef>
                <a:spcPts val="1200"/>
              </a:spcBef>
              <a:buChar char="•"/>
              <a:tabLst>
                <a:tab pos="1270000" algn="l"/>
                <a:tab pos="1270635" algn="l"/>
              </a:tabLst>
            </a:pPr>
            <a:r>
              <a:rPr sz="2400" dirty="0">
                <a:latin typeface="Arial"/>
                <a:cs typeface="Arial"/>
              </a:rPr>
              <a:t>Formed</a:t>
            </a:r>
            <a:r>
              <a:rPr sz="2400" spc="-40" dirty="0">
                <a:latin typeface="Arial"/>
                <a:cs typeface="Arial"/>
              </a:rPr>
              <a:t> </a:t>
            </a:r>
            <a:r>
              <a:rPr sz="2400" dirty="0">
                <a:latin typeface="Arial"/>
                <a:cs typeface="Arial"/>
              </a:rPr>
              <a:t>a</a:t>
            </a:r>
            <a:r>
              <a:rPr sz="2400" spc="-35" dirty="0">
                <a:latin typeface="Arial"/>
                <a:cs typeface="Arial"/>
              </a:rPr>
              <a:t> </a:t>
            </a:r>
            <a:r>
              <a:rPr sz="2400" dirty="0">
                <a:latin typeface="Arial"/>
                <a:cs typeface="Arial"/>
              </a:rPr>
              <a:t>utility</a:t>
            </a:r>
            <a:r>
              <a:rPr sz="2400" spc="-15" dirty="0">
                <a:latin typeface="Arial"/>
                <a:cs typeface="Arial"/>
              </a:rPr>
              <a:t> </a:t>
            </a:r>
            <a:r>
              <a:rPr sz="2400" dirty="0">
                <a:latin typeface="Arial"/>
                <a:cs typeface="Arial"/>
              </a:rPr>
              <a:t>undergrounding</a:t>
            </a:r>
            <a:r>
              <a:rPr sz="2400" spc="15" dirty="0">
                <a:latin typeface="Arial"/>
                <a:cs typeface="Arial"/>
              </a:rPr>
              <a:t> </a:t>
            </a:r>
            <a:r>
              <a:rPr sz="2400" spc="-10" dirty="0">
                <a:latin typeface="Arial"/>
                <a:cs typeface="Arial"/>
              </a:rPr>
              <a:t>district,</a:t>
            </a:r>
            <a:endParaRPr sz="2400">
              <a:latin typeface="Arial"/>
              <a:cs typeface="Arial"/>
            </a:endParaRPr>
          </a:p>
          <a:p>
            <a:pPr marL="896619" lvl="1" indent="-426720">
              <a:lnSpc>
                <a:spcPct val="100000"/>
              </a:lnSpc>
              <a:spcBef>
                <a:spcPts val="1200"/>
              </a:spcBef>
              <a:buChar char="•"/>
              <a:tabLst>
                <a:tab pos="895985" algn="l"/>
                <a:tab pos="896619" algn="l"/>
              </a:tabLst>
            </a:pPr>
            <a:r>
              <a:rPr sz="2400" dirty="0">
                <a:latin typeface="Arial"/>
                <a:cs typeface="Arial"/>
              </a:rPr>
              <a:t>Has</a:t>
            </a:r>
            <a:r>
              <a:rPr sz="2400" spc="-15" dirty="0">
                <a:latin typeface="Arial"/>
                <a:cs typeface="Arial"/>
              </a:rPr>
              <a:t> </a:t>
            </a:r>
            <a:r>
              <a:rPr sz="2400" dirty="0">
                <a:latin typeface="Arial"/>
                <a:cs typeface="Arial"/>
              </a:rPr>
              <a:t>not</a:t>
            </a:r>
            <a:r>
              <a:rPr sz="2400" spc="-25" dirty="0">
                <a:latin typeface="Arial"/>
                <a:cs typeface="Arial"/>
              </a:rPr>
              <a:t> </a:t>
            </a:r>
            <a:r>
              <a:rPr sz="2400" dirty="0">
                <a:latin typeface="Arial"/>
                <a:cs typeface="Arial"/>
              </a:rPr>
              <a:t>historically</a:t>
            </a:r>
            <a:r>
              <a:rPr sz="2400" spc="10" dirty="0">
                <a:latin typeface="Arial"/>
                <a:cs typeface="Arial"/>
              </a:rPr>
              <a:t> </a:t>
            </a:r>
            <a:r>
              <a:rPr sz="2400" dirty="0">
                <a:latin typeface="Arial"/>
                <a:cs typeface="Arial"/>
              </a:rPr>
              <a:t>benefited</a:t>
            </a:r>
            <a:r>
              <a:rPr sz="2400" spc="-15" dirty="0">
                <a:latin typeface="Arial"/>
                <a:cs typeface="Arial"/>
              </a:rPr>
              <a:t> </a:t>
            </a:r>
            <a:r>
              <a:rPr sz="2400" dirty="0">
                <a:latin typeface="Arial"/>
                <a:cs typeface="Arial"/>
              </a:rPr>
              <a:t>from</a:t>
            </a:r>
            <a:r>
              <a:rPr sz="2400" spc="-40" dirty="0">
                <a:latin typeface="Arial"/>
                <a:cs typeface="Arial"/>
              </a:rPr>
              <a:t> </a:t>
            </a:r>
            <a:r>
              <a:rPr sz="2400" spc="-25" dirty="0">
                <a:latin typeface="Arial"/>
                <a:cs typeface="Arial"/>
              </a:rPr>
              <a:t>the</a:t>
            </a:r>
            <a:endParaRPr sz="2400">
              <a:latin typeface="Arial"/>
              <a:cs typeface="Arial"/>
            </a:endParaRPr>
          </a:p>
          <a:p>
            <a:pPr marL="812800">
              <a:lnSpc>
                <a:spcPct val="100000"/>
              </a:lnSpc>
              <a:spcBef>
                <a:spcPts val="5"/>
              </a:spcBef>
            </a:pPr>
            <a:r>
              <a:rPr spc="-10" dirty="0"/>
              <a:t>program.</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alibri"/>
                <a:cs typeface="Calibri"/>
              </a:rPr>
              <a:pPr marL="38100" marR="0" lvl="0" indent="0" defTabSz="914400" eaLnBrk="1" fontAlgn="auto" latinLnBrk="0" hangingPunct="1">
                <a:lnSpc>
                  <a:spcPts val="1240"/>
                </a:lnSpc>
                <a:spcBef>
                  <a:spcPts val="0"/>
                </a:spcBef>
                <a:spcAft>
                  <a:spcPts val="0"/>
                </a:spcAft>
                <a:buClrTx/>
                <a:buSzTx/>
                <a:buFontTx/>
                <a:buNone/>
                <a:tabLst/>
                <a:defRPr/>
              </a:pPr>
              <a:t>77</a:t>
            </a:fld>
            <a:endParaRPr kumimoji="0" sz="1200" b="0" i="0" u="none" strike="noStrike" kern="0" cap="none" spc="0" normalizeH="0" baseline="0" noProof="0" dirty="0">
              <a:ln>
                <a:noFill/>
              </a:ln>
              <a:solidFill>
                <a:prstClr val="white"/>
              </a:solidFill>
              <a:effectLst/>
              <a:uLnTx/>
              <a:uFillTx/>
              <a:latin typeface="Calibri"/>
              <a:cs typeface="Calibri"/>
            </a:endParaRPr>
          </a:p>
        </p:txBody>
      </p:sp>
      <p:sp>
        <p:nvSpPr>
          <p:cNvPr id="3" name="object 3"/>
          <p:cNvSpPr txBox="1">
            <a:spLocks noGrp="1"/>
          </p:cNvSpPr>
          <p:nvPr>
            <p:ph type="title"/>
          </p:nvPr>
        </p:nvSpPr>
        <p:spPr>
          <a:xfrm>
            <a:off x="3750690" y="547242"/>
            <a:ext cx="5897880" cy="1068070"/>
          </a:xfrm>
          <a:prstGeom prst="rect">
            <a:avLst/>
          </a:prstGeom>
        </p:spPr>
        <p:txBody>
          <a:bodyPr vert="horz" wrap="square" lIns="0" tIns="74295" rIns="0" bIns="0" rtlCol="0">
            <a:spAutoFit/>
          </a:bodyPr>
          <a:lstStyle/>
          <a:p>
            <a:pPr marL="12700" marR="5080" indent="496570">
              <a:lnSpc>
                <a:spcPts val="3890"/>
              </a:lnSpc>
              <a:spcBef>
                <a:spcPts val="585"/>
              </a:spcBef>
            </a:pPr>
            <a:r>
              <a:rPr sz="3600" dirty="0"/>
              <a:t>Community</a:t>
            </a:r>
            <a:r>
              <a:rPr sz="3600" spc="-200" dirty="0"/>
              <a:t> </a:t>
            </a:r>
            <a:r>
              <a:rPr sz="3600" dirty="0"/>
              <a:t>Eligibility</a:t>
            </a:r>
            <a:r>
              <a:rPr sz="3600" spc="-215" dirty="0"/>
              <a:t> </a:t>
            </a:r>
            <a:r>
              <a:rPr sz="3600" spc="-25" dirty="0"/>
              <a:t>for </a:t>
            </a:r>
            <a:r>
              <a:rPr sz="3600" spc="-10" dirty="0"/>
              <a:t>One-</a:t>
            </a:r>
            <a:r>
              <a:rPr sz="3600" dirty="0"/>
              <a:t>time</a:t>
            </a:r>
            <a:r>
              <a:rPr sz="3600" spc="15" dirty="0"/>
              <a:t> </a:t>
            </a:r>
            <a:r>
              <a:rPr sz="3600" dirty="0"/>
              <a:t>Credit</a:t>
            </a:r>
            <a:r>
              <a:rPr sz="3600" spc="-5" dirty="0"/>
              <a:t> </a:t>
            </a:r>
            <a:r>
              <a:rPr sz="3600" spc="-10" dirty="0"/>
              <a:t>Reallocation</a:t>
            </a:r>
            <a:endParaRPr sz="36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Stakeholder Presentations- Equity</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Rural County Representatives of California (RCRC)</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78</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38901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Stakeholder Presentations- Equity</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California State Association of Counties (CSAC)</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38361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6703B0-5429-4134-8E36-1F56A2EB9544}"/>
              </a:ext>
            </a:extLst>
          </p:cNvPr>
          <p:cNvSpPr>
            <a:spLocks noGrp="1"/>
          </p:cNvSpPr>
          <p:nvPr>
            <p:ph type="title"/>
          </p:nvPr>
        </p:nvSpPr>
        <p:spPr/>
        <p:txBody>
          <a:bodyPr/>
          <a:lstStyle/>
          <a:p>
            <a:r>
              <a:rPr lang="en-US" dirty="0"/>
              <a:t>Introduce Key Participants</a:t>
            </a:r>
          </a:p>
        </p:txBody>
      </p:sp>
      <p:sp>
        <p:nvSpPr>
          <p:cNvPr id="6" name="Text Placeholder 5">
            <a:extLst>
              <a:ext uri="{FF2B5EF4-FFF2-40B4-BE49-F238E27FC236}">
                <a16:creationId xmlns:a16="http://schemas.microsoft.com/office/drawing/2014/main" id="{2594925A-4446-4195-90A6-6EB501CE83C0}"/>
              </a:ext>
            </a:extLst>
          </p:cNvPr>
          <p:cNvSpPr>
            <a:spLocks noGrp="1"/>
          </p:cNvSpPr>
          <p:nvPr>
            <p:ph type="body" idx="1"/>
          </p:nvPr>
        </p:nvSpPr>
        <p:spPr>
          <a:xfrm>
            <a:off x="609600" y="4376928"/>
            <a:ext cx="11582400" cy="2205781"/>
          </a:xfrm>
        </p:spPr>
        <p:txBody>
          <a:bodyPr>
            <a:normAutofit/>
          </a:bodyPr>
          <a:lstStyle/>
          <a:p>
            <a:r>
              <a:rPr lang="en-US" dirty="0"/>
              <a:t>San Diego Gas &amp; Electric (SDG&amp;E), Pacific Gas and Electric (PG&amp;E), Southern California Edison (SCE) </a:t>
            </a:r>
          </a:p>
          <a:p>
            <a:r>
              <a:rPr lang="en-US" dirty="0"/>
              <a:t>The Utility Reform Network (TURN), Public Advocates Office (Cal Advocates)</a:t>
            </a:r>
          </a:p>
          <a:p>
            <a:r>
              <a:rPr lang="en-US" dirty="0"/>
              <a:t>Rural Counties Representatives of California (RCRC) / Lake County</a:t>
            </a:r>
          </a:p>
          <a:p>
            <a:r>
              <a:rPr lang="en-US" dirty="0"/>
              <a:t>California League of Cities</a:t>
            </a:r>
          </a:p>
        </p:txBody>
      </p:sp>
      <p:sp>
        <p:nvSpPr>
          <p:cNvPr id="4" name="Slide Number Placeholder 3">
            <a:extLst>
              <a:ext uri="{FF2B5EF4-FFF2-40B4-BE49-F238E27FC236}">
                <a16:creationId xmlns:a16="http://schemas.microsoft.com/office/drawing/2014/main" id="{6EE89CA5-2C5F-4967-9595-6E27BFB1029E}"/>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360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Stakeholder Presentations- Equity</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The Utility Reform Network (TURN)</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01602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484819" y="1199388"/>
            <a:ext cx="9159240" cy="2042226"/>
          </a:xfrm>
          <a:prstGeom prst="rect">
            <a:avLst/>
          </a:prstGeom>
        </p:spPr>
        <p:txBody>
          <a:bodyPr vert="horz" wrap="square" lIns="0" tIns="10795" rIns="0" bIns="0" rtlCol="0">
            <a:spAutoFit/>
          </a:bodyPr>
          <a:lstStyle/>
          <a:p>
            <a:pPr marL="12700" marR="5080" algn="ctr">
              <a:lnSpc>
                <a:spcPct val="100299"/>
              </a:lnSpc>
              <a:spcBef>
                <a:spcPts val="85"/>
              </a:spcBef>
            </a:pPr>
            <a:r>
              <a:rPr dirty="0"/>
              <a:t>Possible</a:t>
            </a:r>
            <a:r>
              <a:rPr spc="-60" dirty="0"/>
              <a:t> </a:t>
            </a:r>
            <a:r>
              <a:rPr dirty="0"/>
              <a:t>Changes</a:t>
            </a:r>
            <a:r>
              <a:rPr spc="-55" dirty="0"/>
              <a:t> </a:t>
            </a:r>
            <a:r>
              <a:rPr dirty="0"/>
              <a:t>to</a:t>
            </a:r>
            <a:r>
              <a:rPr spc="-55" dirty="0"/>
              <a:t> </a:t>
            </a:r>
            <a:r>
              <a:rPr dirty="0"/>
              <a:t>the</a:t>
            </a:r>
            <a:r>
              <a:rPr spc="-55" dirty="0"/>
              <a:t> </a:t>
            </a:r>
            <a:r>
              <a:rPr spc="-50" dirty="0"/>
              <a:t>Work </a:t>
            </a:r>
            <a:r>
              <a:rPr dirty="0"/>
              <a:t>Credit</a:t>
            </a:r>
            <a:r>
              <a:rPr spc="-165" dirty="0"/>
              <a:t> </a:t>
            </a:r>
            <a:r>
              <a:rPr spc="-20" dirty="0"/>
              <a:t>Trading</a:t>
            </a:r>
            <a:r>
              <a:rPr spc="-160" dirty="0"/>
              <a:t> </a:t>
            </a:r>
            <a:r>
              <a:rPr dirty="0"/>
              <a:t>System</a:t>
            </a:r>
            <a:r>
              <a:rPr spc="-160" dirty="0"/>
              <a:t> </a:t>
            </a:r>
            <a:r>
              <a:rPr spc="-25" dirty="0"/>
              <a:t>to </a:t>
            </a:r>
            <a:r>
              <a:rPr dirty="0"/>
              <a:t>Address</a:t>
            </a:r>
            <a:r>
              <a:rPr spc="-60" dirty="0"/>
              <a:t> </a:t>
            </a:r>
            <a:r>
              <a:rPr dirty="0"/>
              <a:t>Equity</a:t>
            </a:r>
            <a:r>
              <a:rPr spc="-40" dirty="0"/>
              <a:t> </a:t>
            </a:r>
            <a:r>
              <a:rPr dirty="0"/>
              <a:t>and</a:t>
            </a:r>
            <a:r>
              <a:rPr spc="-40" dirty="0"/>
              <a:t> </a:t>
            </a:r>
            <a:r>
              <a:rPr spc="-10" dirty="0"/>
              <a:t>Other Concerns</a:t>
            </a:r>
          </a:p>
        </p:txBody>
      </p:sp>
      <p:sp>
        <p:nvSpPr>
          <p:cNvPr id="3" name="object 3"/>
          <p:cNvSpPr txBox="1"/>
          <p:nvPr/>
        </p:nvSpPr>
        <p:spPr>
          <a:xfrm>
            <a:off x="5530394" y="5129276"/>
            <a:ext cx="1351280" cy="580390"/>
          </a:xfrm>
          <a:prstGeom prst="rect">
            <a:avLst/>
          </a:prstGeom>
        </p:spPr>
        <p:txBody>
          <a:bodyPr vert="horz" wrap="square" lIns="0" tIns="6350" rIns="0" bIns="0" rtlCol="0">
            <a:spAutoFit/>
          </a:bodyPr>
          <a:lstStyle/>
          <a:p>
            <a:pPr marL="12700" marR="5080">
              <a:lnSpc>
                <a:spcPct val="102200"/>
              </a:lnSpc>
              <a:spcBef>
                <a:spcPts val="50"/>
              </a:spcBef>
            </a:pPr>
            <a:r>
              <a:rPr b="1" kern="0" dirty="0">
                <a:solidFill>
                  <a:sysClr val="windowText" lastClr="000000"/>
                </a:solidFill>
                <a:latin typeface="Calibri"/>
                <a:cs typeface="Calibri"/>
              </a:rPr>
              <a:t>David</a:t>
            </a:r>
            <a:r>
              <a:rPr b="1" kern="0" spc="-50" dirty="0">
                <a:solidFill>
                  <a:sysClr val="windowText" lastClr="000000"/>
                </a:solidFill>
                <a:latin typeface="Calibri"/>
                <a:cs typeface="Calibri"/>
              </a:rPr>
              <a:t> </a:t>
            </a:r>
            <a:r>
              <a:rPr b="1" kern="0" spc="-20" dirty="0">
                <a:solidFill>
                  <a:sysClr val="windowText" lastClr="000000"/>
                </a:solidFill>
                <a:latin typeface="Calibri"/>
                <a:cs typeface="Calibri"/>
              </a:rPr>
              <a:t>Cheng </a:t>
            </a:r>
            <a:r>
              <a:rPr b="1" kern="0" dirty="0">
                <a:solidFill>
                  <a:sysClr val="windowText" lastClr="000000"/>
                </a:solidFill>
                <a:latin typeface="Calibri"/>
                <a:cs typeface="Calibri"/>
              </a:rPr>
              <a:t>Staff</a:t>
            </a:r>
            <a:r>
              <a:rPr b="1" kern="0" spc="-20" dirty="0">
                <a:solidFill>
                  <a:sysClr val="windowText" lastClr="000000"/>
                </a:solidFill>
                <a:latin typeface="Calibri"/>
                <a:cs typeface="Calibri"/>
              </a:rPr>
              <a:t> </a:t>
            </a:r>
            <a:r>
              <a:rPr b="1" kern="0" spc="-30" dirty="0">
                <a:solidFill>
                  <a:sysClr val="windowText" lastClr="000000"/>
                </a:solidFill>
                <a:latin typeface="Calibri"/>
                <a:cs typeface="Calibri"/>
              </a:rPr>
              <a:t>Attorney</a:t>
            </a:r>
            <a:endParaRPr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2562716" y="5003999"/>
            <a:ext cx="2198125" cy="1017105"/>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88" y="546099"/>
            <a:ext cx="3464560" cy="635000"/>
          </a:xfrm>
          <a:prstGeom prst="rect">
            <a:avLst/>
          </a:prstGeom>
        </p:spPr>
        <p:txBody>
          <a:bodyPr vert="horz" wrap="square" lIns="0" tIns="12700" rIns="0" bIns="0" rtlCol="0">
            <a:spAutoFit/>
          </a:bodyPr>
          <a:lstStyle/>
          <a:p>
            <a:pPr marL="12700">
              <a:spcBef>
                <a:spcPts val="100"/>
              </a:spcBef>
            </a:pPr>
            <a:r>
              <a:rPr sz="4000" dirty="0"/>
              <a:t>Equity</a:t>
            </a:r>
            <a:r>
              <a:rPr sz="4000" spc="-25" dirty="0"/>
              <a:t> </a:t>
            </a:r>
            <a:r>
              <a:rPr sz="4000" spc="-10" dirty="0"/>
              <a:t>Concern</a:t>
            </a:r>
            <a:endParaRPr sz="4000"/>
          </a:p>
        </p:txBody>
      </p:sp>
      <p:sp>
        <p:nvSpPr>
          <p:cNvPr id="4" name="object 4"/>
          <p:cNvSpPr txBox="1">
            <a:spLocks noGrp="1"/>
          </p:cNvSpPr>
          <p:nvPr>
            <p:ph type="sldNum" sz="quarter" idx="7"/>
          </p:nvPr>
        </p:nvSpPr>
        <p:spPr>
          <a:xfrm>
            <a:off x="14723613" y="6355266"/>
            <a:ext cx="242993" cy="217367"/>
          </a:xfrm>
          <a:prstGeom prst="rect">
            <a:avLst/>
          </a:prstGeom>
        </p:spPr>
        <p:txBody>
          <a:bodyPr vert="horz" wrap="square" lIns="0" tIns="1905" rIns="0" bIns="0" rtlCol="0">
            <a:spAutoFit/>
          </a:bodyPr>
          <a:lstStyle/>
          <a:p>
            <a:pPr marL="38100">
              <a:spcBef>
                <a:spcPts val="15"/>
              </a:spcBef>
            </a:pPr>
            <a:fld id="{81D60167-4931-47E6-BA6A-407CBD079E47}" type="slidenum">
              <a:rPr kern="0" dirty="0">
                <a:solidFill>
                  <a:prstClr val="black"/>
                </a:solidFill>
              </a:rPr>
              <a:pPr marL="38100">
                <a:spcBef>
                  <a:spcPts val="15"/>
                </a:spcBef>
              </a:pPr>
              <a:t>82</a:t>
            </a:fld>
            <a:endParaRPr kern="0" dirty="0">
              <a:solidFill>
                <a:prstClr val="black"/>
              </a:solidFill>
            </a:endParaRPr>
          </a:p>
        </p:txBody>
      </p:sp>
      <p:sp>
        <p:nvSpPr>
          <p:cNvPr id="3" name="object 3"/>
          <p:cNvSpPr txBox="1"/>
          <p:nvPr/>
        </p:nvSpPr>
        <p:spPr>
          <a:xfrm>
            <a:off x="1959055" y="1396491"/>
            <a:ext cx="7790180" cy="4122420"/>
          </a:xfrm>
          <a:prstGeom prst="rect">
            <a:avLst/>
          </a:prstGeom>
        </p:spPr>
        <p:txBody>
          <a:bodyPr vert="horz" wrap="square" lIns="0" tIns="13970" rIns="0" bIns="0" rtlCol="0">
            <a:spAutoFit/>
          </a:bodyPr>
          <a:lstStyle/>
          <a:p>
            <a:pPr marL="755015" marR="5080" indent="-742950" algn="just">
              <a:lnSpc>
                <a:spcPct val="99600"/>
              </a:lnSpc>
              <a:spcBef>
                <a:spcPts val="110"/>
              </a:spcBef>
              <a:buClr>
                <a:srgbClr val="2C3C43"/>
              </a:buClr>
              <a:buSzPct val="78571"/>
              <a:buFontTx/>
              <a:buAutoNum type="arabicPeriod"/>
              <a:tabLst>
                <a:tab pos="755650" algn="l"/>
              </a:tabLst>
            </a:pPr>
            <a:r>
              <a:rPr sz="2800" kern="0" dirty="0">
                <a:solidFill>
                  <a:sysClr val="windowText" lastClr="000000"/>
                </a:solidFill>
                <a:latin typeface="Calibri"/>
                <a:cs typeface="Calibri"/>
              </a:rPr>
              <a:t>Some</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smaller</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cities</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will</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either</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never</a:t>
            </a:r>
            <a:r>
              <a:rPr sz="2800" kern="0" spc="-20" dirty="0">
                <a:solidFill>
                  <a:sysClr val="windowText" lastClr="000000"/>
                </a:solidFill>
                <a:latin typeface="Calibri"/>
                <a:cs typeface="Calibri"/>
              </a:rPr>
              <a:t> </a:t>
            </a:r>
            <a:r>
              <a:rPr sz="2800" kern="0" spc="-10" dirty="0">
                <a:solidFill>
                  <a:sysClr val="windowText" lastClr="000000"/>
                </a:solidFill>
                <a:latin typeface="Calibri"/>
                <a:cs typeface="Calibri"/>
              </a:rPr>
              <a:t>accumulate </a:t>
            </a:r>
            <a:r>
              <a:rPr sz="2800" kern="0" dirty="0">
                <a:solidFill>
                  <a:sysClr val="windowText" lastClr="000000"/>
                </a:solidFill>
                <a:latin typeface="Calibri"/>
                <a:cs typeface="Calibri"/>
              </a:rPr>
              <a:t>enough</a:t>
            </a:r>
            <a:r>
              <a:rPr sz="2800" kern="0" spc="-45" dirty="0">
                <a:solidFill>
                  <a:sysClr val="windowText" lastClr="000000"/>
                </a:solidFill>
                <a:latin typeface="Calibri"/>
                <a:cs typeface="Calibri"/>
              </a:rPr>
              <a:t> </a:t>
            </a:r>
            <a:r>
              <a:rPr sz="2800" kern="0" dirty="0">
                <a:solidFill>
                  <a:sysClr val="windowText" lastClr="000000"/>
                </a:solidFill>
                <a:latin typeface="Calibri"/>
                <a:cs typeface="Calibri"/>
              </a:rPr>
              <a:t>credits</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for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a</a:t>
            </a:r>
            <a:r>
              <a:rPr sz="2800" kern="0" spc="-45" dirty="0">
                <a:solidFill>
                  <a:sysClr val="windowText" lastClr="000000"/>
                </a:solidFill>
                <a:latin typeface="Calibri"/>
                <a:cs typeface="Calibri"/>
              </a:rPr>
              <a:t> </a:t>
            </a:r>
            <a:r>
              <a:rPr sz="2800" kern="0" dirty="0">
                <a:solidFill>
                  <a:sysClr val="windowText" lastClr="000000"/>
                </a:solidFill>
                <a:latin typeface="Calibri"/>
                <a:cs typeface="Calibri"/>
              </a:rPr>
              <a:t>project</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or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need</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wait</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for</a:t>
            </a:r>
            <a:r>
              <a:rPr sz="2800" kern="0" spc="-35" dirty="0">
                <a:solidFill>
                  <a:sysClr val="windowText" lastClr="000000"/>
                </a:solidFill>
                <a:latin typeface="Calibri"/>
                <a:cs typeface="Calibri"/>
              </a:rPr>
              <a:t> </a:t>
            </a:r>
            <a:r>
              <a:rPr sz="2800" kern="0" spc="-50" dirty="0">
                <a:solidFill>
                  <a:sysClr val="windowText" lastClr="000000"/>
                </a:solidFill>
                <a:latin typeface="Calibri"/>
                <a:cs typeface="Calibri"/>
              </a:rPr>
              <a:t>a </a:t>
            </a:r>
            <a:r>
              <a:rPr sz="2800" kern="0" dirty="0">
                <a:solidFill>
                  <a:sysClr val="windowText" lastClr="000000"/>
                </a:solidFill>
                <a:latin typeface="Calibri"/>
                <a:cs typeface="Calibri"/>
              </a:rPr>
              <a:t>long,</a:t>
            </a:r>
            <a:r>
              <a:rPr sz="2800" kern="0" spc="5" dirty="0">
                <a:solidFill>
                  <a:sysClr val="windowText" lastClr="000000"/>
                </a:solidFill>
                <a:latin typeface="Calibri"/>
                <a:cs typeface="Calibri"/>
              </a:rPr>
              <a:t> </a:t>
            </a:r>
            <a:r>
              <a:rPr sz="2800" kern="0" dirty="0">
                <a:solidFill>
                  <a:sysClr val="windowText" lastClr="000000"/>
                </a:solidFill>
                <a:latin typeface="Calibri"/>
                <a:cs typeface="Calibri"/>
              </a:rPr>
              <a:t>long </a:t>
            </a:r>
            <a:r>
              <a:rPr sz="2800" kern="0" spc="-20" dirty="0">
                <a:solidFill>
                  <a:sysClr val="windowText" lastClr="000000"/>
                </a:solidFill>
                <a:latin typeface="Calibri"/>
                <a:cs typeface="Calibri"/>
              </a:rPr>
              <a:t>time</a:t>
            </a:r>
            <a:endParaRPr sz="2800" kern="0">
              <a:solidFill>
                <a:sysClr val="windowText" lastClr="000000"/>
              </a:solidFill>
              <a:latin typeface="Calibri"/>
              <a:cs typeface="Calibri"/>
            </a:endParaRPr>
          </a:p>
          <a:p>
            <a:pPr marL="755015" marR="154305" indent="-742950" algn="just">
              <a:lnSpc>
                <a:spcPct val="101400"/>
              </a:lnSpc>
              <a:spcBef>
                <a:spcPts val="985"/>
              </a:spcBef>
              <a:buClr>
                <a:srgbClr val="2C3C43"/>
              </a:buClr>
              <a:buSzPct val="78571"/>
              <a:buFontTx/>
              <a:buAutoNum type="arabicPeriod"/>
              <a:tabLst>
                <a:tab pos="755650" algn="l"/>
              </a:tabLst>
            </a:pPr>
            <a:r>
              <a:rPr sz="2800" kern="0" dirty="0">
                <a:solidFill>
                  <a:sysClr val="windowText" lastClr="000000"/>
                </a:solidFill>
                <a:latin typeface="Calibri"/>
                <a:cs typeface="Calibri"/>
              </a:rPr>
              <a:t>Residents</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of</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these</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cities</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have</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paid</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their</a:t>
            </a:r>
            <a:r>
              <a:rPr sz="2800" kern="0" spc="-30" dirty="0">
                <a:solidFill>
                  <a:sysClr val="windowText" lastClr="000000"/>
                </a:solidFill>
                <a:latin typeface="Calibri"/>
                <a:cs typeface="Calibri"/>
              </a:rPr>
              <a:t> </a:t>
            </a:r>
            <a:r>
              <a:rPr sz="2800" kern="0" spc="-10" dirty="0">
                <a:solidFill>
                  <a:sysClr val="windowText" lastClr="000000"/>
                </a:solidFill>
                <a:latin typeface="Calibri"/>
                <a:cs typeface="Calibri"/>
              </a:rPr>
              <a:t>portion </a:t>
            </a:r>
            <a:r>
              <a:rPr sz="2800" kern="0" dirty="0">
                <a:solidFill>
                  <a:sysClr val="windowText" lastClr="000000"/>
                </a:solidFill>
                <a:latin typeface="Calibri"/>
                <a:cs typeface="Calibri"/>
              </a:rPr>
              <a:t>of</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Rule</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20A</a:t>
            </a:r>
            <a:r>
              <a:rPr sz="2800" kern="0" spc="-10" dirty="0">
                <a:solidFill>
                  <a:sysClr val="windowText" lastClr="000000"/>
                </a:solidFill>
                <a:latin typeface="Calibri"/>
                <a:cs typeface="Calibri"/>
              </a:rPr>
              <a:t> </a:t>
            </a:r>
            <a:r>
              <a:rPr sz="2800" kern="0" dirty="0">
                <a:solidFill>
                  <a:sysClr val="windowText" lastClr="000000"/>
                </a:solidFill>
                <a:latin typeface="Calibri"/>
                <a:cs typeface="Calibri"/>
              </a:rPr>
              <a:t>projects</a:t>
            </a:r>
            <a:r>
              <a:rPr sz="2800" kern="0" spc="-5" dirty="0">
                <a:solidFill>
                  <a:sysClr val="windowText" lastClr="000000"/>
                </a:solidFill>
                <a:latin typeface="Calibri"/>
                <a:cs typeface="Calibri"/>
              </a:rPr>
              <a:t> </a:t>
            </a:r>
            <a:r>
              <a:rPr sz="2800" kern="0" dirty="0">
                <a:solidFill>
                  <a:sysClr val="windowText" lastClr="000000"/>
                </a:solidFill>
                <a:latin typeface="Calibri"/>
                <a:cs typeface="Calibri"/>
              </a:rPr>
              <a:t>in</a:t>
            </a:r>
            <a:r>
              <a:rPr sz="2800" kern="0" spc="-10" dirty="0">
                <a:solidFill>
                  <a:sysClr val="windowText" lastClr="000000"/>
                </a:solidFill>
                <a:latin typeface="Calibri"/>
                <a:cs typeface="Calibri"/>
              </a:rPr>
              <a:t> rates</a:t>
            </a:r>
            <a:endParaRPr sz="2800" kern="0">
              <a:solidFill>
                <a:sysClr val="windowText" lastClr="000000"/>
              </a:solidFill>
              <a:latin typeface="Calibri"/>
              <a:cs typeface="Calibri"/>
            </a:endParaRPr>
          </a:p>
          <a:p>
            <a:pPr marL="755015" marR="62230" indent="-742950">
              <a:lnSpc>
                <a:spcPct val="100200"/>
              </a:lnSpc>
              <a:spcBef>
                <a:spcPts val="93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Without</a:t>
            </a:r>
            <a:r>
              <a:rPr sz="2800" kern="0" spc="-50" dirty="0">
                <a:solidFill>
                  <a:sysClr val="windowText" lastClr="000000"/>
                </a:solidFill>
                <a:latin typeface="Calibri"/>
                <a:cs typeface="Calibri"/>
              </a:rPr>
              <a:t> </a:t>
            </a:r>
            <a:r>
              <a:rPr sz="2800" kern="0" dirty="0">
                <a:solidFill>
                  <a:sysClr val="windowText" lastClr="000000"/>
                </a:solidFill>
                <a:latin typeface="Calibri"/>
                <a:cs typeface="Calibri"/>
              </a:rPr>
              <a:t>trading</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these</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credits</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with</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other</a:t>
            </a:r>
            <a:r>
              <a:rPr sz="2800" kern="0" spc="-35" dirty="0">
                <a:solidFill>
                  <a:sysClr val="windowText" lastClr="000000"/>
                </a:solidFill>
                <a:latin typeface="Calibri"/>
                <a:cs typeface="Calibri"/>
              </a:rPr>
              <a:t> </a:t>
            </a:r>
            <a:r>
              <a:rPr sz="2800" kern="0" spc="-10" dirty="0">
                <a:solidFill>
                  <a:sysClr val="windowText" lastClr="000000"/>
                </a:solidFill>
                <a:latin typeface="Calibri"/>
                <a:cs typeface="Calibri"/>
              </a:rPr>
              <a:t>cities </a:t>
            </a:r>
            <a:r>
              <a:rPr sz="2800" kern="0" dirty="0">
                <a:solidFill>
                  <a:sysClr val="windowText" lastClr="000000"/>
                </a:solidFill>
                <a:latin typeface="Calibri"/>
                <a:cs typeface="Calibri"/>
              </a:rPr>
              <a:t>that</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are</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in</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a</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position</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use</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the</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credits,</a:t>
            </a:r>
            <a:r>
              <a:rPr sz="2800" kern="0" spc="-15" dirty="0">
                <a:solidFill>
                  <a:sysClr val="windowText" lastClr="000000"/>
                </a:solidFill>
                <a:latin typeface="Calibri"/>
                <a:cs typeface="Calibri"/>
              </a:rPr>
              <a:t> </a:t>
            </a:r>
            <a:r>
              <a:rPr sz="2800" kern="0" spc="-10" dirty="0">
                <a:solidFill>
                  <a:sysClr val="windowText" lastClr="000000"/>
                </a:solidFill>
                <a:latin typeface="Calibri"/>
                <a:cs typeface="Calibri"/>
              </a:rPr>
              <a:t>these </a:t>
            </a:r>
            <a:r>
              <a:rPr sz="2800" kern="0" dirty="0">
                <a:solidFill>
                  <a:sysClr val="windowText" lastClr="000000"/>
                </a:solidFill>
                <a:latin typeface="Calibri"/>
                <a:cs typeface="Calibri"/>
              </a:rPr>
              <a:t>smaller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cities</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are</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unable</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extract</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value</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of</a:t>
            </a:r>
            <a:r>
              <a:rPr sz="2800" kern="0" spc="-35" dirty="0">
                <a:solidFill>
                  <a:sysClr val="windowText" lastClr="000000"/>
                </a:solidFill>
                <a:latin typeface="Calibri"/>
                <a:cs typeface="Calibri"/>
              </a:rPr>
              <a:t> </a:t>
            </a:r>
            <a:r>
              <a:rPr sz="2800" kern="0" spc="-10" dirty="0">
                <a:solidFill>
                  <a:sysClr val="windowText" lastClr="000000"/>
                </a:solidFill>
                <a:latin typeface="Calibri"/>
                <a:cs typeface="Calibri"/>
              </a:rPr>
              <a:t>their </a:t>
            </a:r>
            <a:r>
              <a:rPr sz="2800" kern="0" dirty="0">
                <a:solidFill>
                  <a:sysClr val="windowText" lastClr="000000"/>
                </a:solidFill>
                <a:latin typeface="Calibri"/>
                <a:cs typeface="Calibri"/>
              </a:rPr>
              <a:t>work</a:t>
            </a:r>
            <a:r>
              <a:rPr sz="2800" kern="0" spc="-45" dirty="0">
                <a:solidFill>
                  <a:sysClr val="windowText" lastClr="000000"/>
                </a:solidFill>
                <a:latin typeface="Calibri"/>
                <a:cs typeface="Calibri"/>
              </a:rPr>
              <a:t> </a:t>
            </a:r>
            <a:r>
              <a:rPr sz="2800" kern="0" dirty="0">
                <a:solidFill>
                  <a:sysClr val="windowText" lastClr="000000"/>
                </a:solidFill>
                <a:latin typeface="Calibri"/>
                <a:cs typeface="Calibri"/>
              </a:rPr>
              <a:t>credits</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for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residents</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of</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those</a:t>
            </a:r>
            <a:r>
              <a:rPr sz="2800" kern="0" spc="-35" dirty="0">
                <a:solidFill>
                  <a:sysClr val="windowText" lastClr="000000"/>
                </a:solidFill>
                <a:latin typeface="Calibri"/>
                <a:cs typeface="Calibri"/>
              </a:rPr>
              <a:t> </a:t>
            </a:r>
            <a:r>
              <a:rPr sz="2800" kern="0" spc="-10" dirty="0">
                <a:solidFill>
                  <a:sysClr val="windowText" lastClr="000000"/>
                </a:solidFill>
                <a:latin typeface="Calibri"/>
                <a:cs typeface="Calibri"/>
              </a:rPr>
              <a:t>cities</a:t>
            </a:r>
            <a:endParaRPr sz="2800" kern="0">
              <a:solidFill>
                <a:sysClr val="windowText" lastClr="000000"/>
              </a:solidFill>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2884" y="343915"/>
            <a:ext cx="7966287" cy="1130438"/>
          </a:xfrm>
          <a:prstGeom prst="rect">
            <a:avLst/>
          </a:prstGeom>
        </p:spPr>
        <p:txBody>
          <a:bodyPr vert="horz" wrap="square" lIns="0" tIns="27305" rIns="0" bIns="0" rtlCol="0">
            <a:spAutoFit/>
          </a:bodyPr>
          <a:lstStyle/>
          <a:p>
            <a:pPr marL="1449070" marR="5080" indent="-899160">
              <a:lnSpc>
                <a:spcPts val="4300"/>
              </a:lnSpc>
              <a:spcBef>
                <a:spcPts val="215"/>
              </a:spcBef>
            </a:pPr>
            <a:r>
              <a:rPr dirty="0"/>
              <a:t>Issues</a:t>
            </a:r>
            <a:r>
              <a:rPr spc="-25" dirty="0"/>
              <a:t> </a:t>
            </a:r>
            <a:r>
              <a:rPr dirty="0"/>
              <a:t>with</a:t>
            </a:r>
            <a:r>
              <a:rPr spc="-15" dirty="0"/>
              <a:t> </a:t>
            </a:r>
            <a:r>
              <a:rPr dirty="0"/>
              <a:t>the</a:t>
            </a:r>
            <a:r>
              <a:rPr spc="-20" dirty="0"/>
              <a:t> </a:t>
            </a:r>
            <a:r>
              <a:rPr spc="-30" dirty="0"/>
              <a:t>Previous</a:t>
            </a:r>
            <a:r>
              <a:rPr u="none" spc="-30" dirty="0"/>
              <a:t> </a:t>
            </a:r>
            <a:r>
              <a:rPr spc="-25" dirty="0"/>
              <a:t>Trading</a:t>
            </a:r>
            <a:r>
              <a:rPr spc="-245" dirty="0"/>
              <a:t> </a:t>
            </a:r>
            <a:r>
              <a:rPr spc="-10" dirty="0"/>
              <a:t>System</a:t>
            </a:r>
          </a:p>
        </p:txBody>
      </p:sp>
      <p:sp>
        <p:nvSpPr>
          <p:cNvPr id="4" name="object 4"/>
          <p:cNvSpPr txBox="1">
            <a:spLocks noGrp="1"/>
          </p:cNvSpPr>
          <p:nvPr>
            <p:ph type="sldNum" sz="quarter" idx="7"/>
          </p:nvPr>
        </p:nvSpPr>
        <p:spPr>
          <a:xfrm>
            <a:off x="14723613" y="6355266"/>
            <a:ext cx="242993" cy="217367"/>
          </a:xfrm>
          <a:prstGeom prst="rect">
            <a:avLst/>
          </a:prstGeom>
        </p:spPr>
        <p:txBody>
          <a:bodyPr vert="horz" wrap="square" lIns="0" tIns="1905" rIns="0" bIns="0" rtlCol="0">
            <a:spAutoFit/>
          </a:bodyPr>
          <a:lstStyle/>
          <a:p>
            <a:pPr marL="38100">
              <a:spcBef>
                <a:spcPts val="15"/>
              </a:spcBef>
            </a:pPr>
            <a:fld id="{81D60167-4931-47E6-BA6A-407CBD079E47}" type="slidenum">
              <a:rPr kern="0" dirty="0">
                <a:solidFill>
                  <a:prstClr val="black"/>
                </a:solidFill>
              </a:rPr>
              <a:pPr marL="38100">
                <a:spcBef>
                  <a:spcPts val="15"/>
                </a:spcBef>
              </a:pPr>
              <a:t>83</a:t>
            </a:fld>
            <a:endParaRPr kern="0" dirty="0">
              <a:solidFill>
                <a:prstClr val="black"/>
              </a:solidFill>
            </a:endParaRPr>
          </a:p>
        </p:txBody>
      </p:sp>
      <p:sp>
        <p:nvSpPr>
          <p:cNvPr id="3" name="object 3"/>
          <p:cNvSpPr txBox="1"/>
          <p:nvPr/>
        </p:nvSpPr>
        <p:spPr>
          <a:xfrm>
            <a:off x="2268148" y="1820164"/>
            <a:ext cx="7362825" cy="2119630"/>
          </a:xfrm>
          <a:prstGeom prst="rect">
            <a:avLst/>
          </a:prstGeom>
        </p:spPr>
        <p:txBody>
          <a:bodyPr vert="horz" wrap="square" lIns="0" tIns="143510" rIns="0" bIns="0" rtlCol="0">
            <a:spAutoFit/>
          </a:bodyPr>
          <a:lstStyle/>
          <a:p>
            <a:pPr marL="755650" indent="-742950">
              <a:spcBef>
                <a:spcPts val="113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No</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Commission</a:t>
            </a:r>
            <a:r>
              <a:rPr sz="2800" kern="0" spc="-5" dirty="0">
                <a:solidFill>
                  <a:sysClr val="windowText" lastClr="000000"/>
                </a:solidFill>
                <a:latin typeface="Calibri"/>
                <a:cs typeface="Calibri"/>
              </a:rPr>
              <a:t> </a:t>
            </a:r>
            <a:r>
              <a:rPr sz="2800" kern="0" spc="-10" dirty="0">
                <a:solidFill>
                  <a:sysClr val="windowText" lastClr="000000"/>
                </a:solidFill>
                <a:latin typeface="Calibri"/>
                <a:cs typeface="Calibri"/>
              </a:rPr>
              <a:t>oversight</a:t>
            </a:r>
            <a:endParaRPr sz="2800" kern="0">
              <a:solidFill>
                <a:sysClr val="windowText" lastClr="000000"/>
              </a:solidFill>
              <a:latin typeface="Calibri"/>
              <a:cs typeface="Calibri"/>
            </a:endParaRPr>
          </a:p>
          <a:p>
            <a:pPr marL="755650" indent="-742950">
              <a:spcBef>
                <a:spcPts val="103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No</a:t>
            </a:r>
            <a:r>
              <a:rPr sz="2800" kern="0" spc="-40" dirty="0">
                <a:solidFill>
                  <a:sysClr val="windowText" lastClr="000000"/>
                </a:solidFill>
                <a:latin typeface="Calibri"/>
                <a:cs typeface="Calibri"/>
              </a:rPr>
              <a:t> </a:t>
            </a:r>
            <a:r>
              <a:rPr sz="2800" kern="0" spc="-10" dirty="0">
                <a:solidFill>
                  <a:sysClr val="windowText" lastClr="000000"/>
                </a:solidFill>
                <a:latin typeface="Calibri"/>
                <a:cs typeface="Calibri"/>
              </a:rPr>
              <a:t>standardized</a:t>
            </a:r>
            <a:r>
              <a:rPr sz="2800" kern="0" spc="-25" dirty="0">
                <a:solidFill>
                  <a:sysClr val="windowText" lastClr="000000"/>
                </a:solidFill>
                <a:latin typeface="Calibri"/>
                <a:cs typeface="Calibri"/>
              </a:rPr>
              <a:t> </a:t>
            </a:r>
            <a:r>
              <a:rPr sz="2800" kern="0" spc="-10" dirty="0">
                <a:solidFill>
                  <a:sysClr val="windowText" lastClr="000000"/>
                </a:solidFill>
                <a:latin typeface="Calibri"/>
                <a:cs typeface="Calibri"/>
              </a:rPr>
              <a:t>pricing</a:t>
            </a:r>
            <a:endParaRPr sz="2800" kern="0">
              <a:solidFill>
                <a:sysClr val="windowText" lastClr="000000"/>
              </a:solidFill>
              <a:latin typeface="Calibri"/>
              <a:cs typeface="Calibri"/>
            </a:endParaRPr>
          </a:p>
          <a:p>
            <a:pPr marL="755015" marR="5080" indent="-742950">
              <a:lnSpc>
                <a:spcPct val="101400"/>
              </a:lnSpc>
              <a:spcBef>
                <a:spcPts val="89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No</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restrictions</a:t>
            </a:r>
            <a:r>
              <a:rPr sz="2800" kern="0" spc="-10" dirty="0">
                <a:solidFill>
                  <a:sysClr val="windowText" lastClr="000000"/>
                </a:solidFill>
                <a:latin typeface="Calibri"/>
                <a:cs typeface="Calibri"/>
              </a:rPr>
              <a:t> </a:t>
            </a:r>
            <a:r>
              <a:rPr sz="2800" kern="0" dirty="0">
                <a:solidFill>
                  <a:sysClr val="windowText" lastClr="000000"/>
                </a:solidFill>
                <a:latin typeface="Calibri"/>
                <a:cs typeface="Calibri"/>
              </a:rPr>
              <a:t>on</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how</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the</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selling</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city</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will</a:t>
            </a:r>
            <a:r>
              <a:rPr sz="2800" kern="0" spc="-25" dirty="0">
                <a:solidFill>
                  <a:sysClr val="windowText" lastClr="000000"/>
                </a:solidFill>
                <a:latin typeface="Calibri"/>
                <a:cs typeface="Calibri"/>
              </a:rPr>
              <a:t> use </a:t>
            </a:r>
            <a:r>
              <a:rPr sz="2800" kern="0" dirty="0">
                <a:solidFill>
                  <a:sysClr val="windowText" lastClr="000000"/>
                </a:solidFill>
                <a:latin typeface="Calibri"/>
                <a:cs typeface="Calibri"/>
              </a:rPr>
              <a:t>the</a:t>
            </a:r>
            <a:r>
              <a:rPr sz="2800" kern="0" spc="-50" dirty="0">
                <a:solidFill>
                  <a:sysClr val="windowText" lastClr="000000"/>
                </a:solidFill>
                <a:latin typeface="Calibri"/>
                <a:cs typeface="Calibri"/>
              </a:rPr>
              <a:t> </a:t>
            </a:r>
            <a:r>
              <a:rPr sz="2800" kern="0" dirty="0">
                <a:solidFill>
                  <a:sysClr val="windowText" lastClr="000000"/>
                </a:solidFill>
                <a:latin typeface="Calibri"/>
                <a:cs typeface="Calibri"/>
              </a:rPr>
              <a:t>proceeds</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from</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the</a:t>
            </a:r>
            <a:r>
              <a:rPr sz="2800" kern="0" spc="-35" dirty="0">
                <a:solidFill>
                  <a:sysClr val="windowText" lastClr="000000"/>
                </a:solidFill>
                <a:latin typeface="Calibri"/>
                <a:cs typeface="Calibri"/>
              </a:rPr>
              <a:t> </a:t>
            </a:r>
            <a:r>
              <a:rPr sz="2800" kern="0" spc="-10" dirty="0">
                <a:solidFill>
                  <a:sysClr val="windowText" lastClr="000000"/>
                </a:solidFill>
                <a:latin typeface="Calibri"/>
                <a:cs typeface="Calibri"/>
              </a:rPr>
              <a:t>trade/sale</a:t>
            </a:r>
            <a:endParaRPr sz="2800" kern="0">
              <a:solidFill>
                <a:sysClr val="windowText" lastClr="000000"/>
              </a:solidFill>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2884" y="343915"/>
            <a:ext cx="7966287" cy="1130438"/>
          </a:xfrm>
          <a:prstGeom prst="rect">
            <a:avLst/>
          </a:prstGeom>
        </p:spPr>
        <p:txBody>
          <a:bodyPr vert="horz" wrap="square" lIns="0" tIns="27305" rIns="0" bIns="0" rtlCol="0">
            <a:spAutoFit/>
          </a:bodyPr>
          <a:lstStyle/>
          <a:p>
            <a:pPr marL="1285240" marR="5080" indent="-1273175">
              <a:lnSpc>
                <a:spcPts val="4300"/>
              </a:lnSpc>
              <a:spcBef>
                <a:spcPts val="215"/>
              </a:spcBef>
            </a:pPr>
            <a:r>
              <a:rPr dirty="0"/>
              <a:t>Ideas</a:t>
            </a:r>
            <a:r>
              <a:rPr spc="-15" dirty="0"/>
              <a:t> </a:t>
            </a:r>
            <a:r>
              <a:rPr dirty="0"/>
              <a:t>for</a:t>
            </a:r>
            <a:r>
              <a:rPr spc="-15" dirty="0"/>
              <a:t> </a:t>
            </a:r>
            <a:r>
              <a:rPr dirty="0"/>
              <a:t>Improved</a:t>
            </a:r>
            <a:r>
              <a:rPr spc="-20" dirty="0"/>
              <a:t> </a:t>
            </a:r>
            <a:r>
              <a:rPr spc="-50" dirty="0"/>
              <a:t>“Trading”</a:t>
            </a:r>
            <a:r>
              <a:rPr u="none" spc="-50" dirty="0"/>
              <a:t> </a:t>
            </a:r>
            <a:r>
              <a:rPr dirty="0"/>
              <a:t>System</a:t>
            </a:r>
            <a:r>
              <a:rPr spc="-20" dirty="0"/>
              <a:t> </a:t>
            </a:r>
            <a:r>
              <a:rPr dirty="0"/>
              <a:t>(Idea</a:t>
            </a:r>
            <a:r>
              <a:rPr spc="-15" dirty="0"/>
              <a:t> </a:t>
            </a:r>
            <a:r>
              <a:rPr spc="-25" dirty="0"/>
              <a:t>#1)</a:t>
            </a:r>
          </a:p>
        </p:txBody>
      </p:sp>
      <p:sp>
        <p:nvSpPr>
          <p:cNvPr id="4" name="object 4"/>
          <p:cNvSpPr txBox="1">
            <a:spLocks noGrp="1"/>
          </p:cNvSpPr>
          <p:nvPr>
            <p:ph type="sldNum" sz="quarter" idx="7"/>
          </p:nvPr>
        </p:nvSpPr>
        <p:spPr>
          <a:xfrm>
            <a:off x="14723613" y="6355266"/>
            <a:ext cx="242993" cy="217367"/>
          </a:xfrm>
          <a:prstGeom prst="rect">
            <a:avLst/>
          </a:prstGeom>
        </p:spPr>
        <p:txBody>
          <a:bodyPr vert="horz" wrap="square" lIns="0" tIns="1905" rIns="0" bIns="0" rtlCol="0">
            <a:spAutoFit/>
          </a:bodyPr>
          <a:lstStyle/>
          <a:p>
            <a:pPr marL="38100">
              <a:spcBef>
                <a:spcPts val="15"/>
              </a:spcBef>
            </a:pPr>
            <a:fld id="{81D60167-4931-47E6-BA6A-407CBD079E47}" type="slidenum">
              <a:rPr kern="0" dirty="0">
                <a:solidFill>
                  <a:prstClr val="black"/>
                </a:solidFill>
              </a:rPr>
              <a:pPr marL="38100">
                <a:spcBef>
                  <a:spcPts val="15"/>
                </a:spcBef>
              </a:pPr>
              <a:t>84</a:t>
            </a:fld>
            <a:endParaRPr kern="0" dirty="0">
              <a:solidFill>
                <a:prstClr val="black"/>
              </a:solidFill>
            </a:endParaRPr>
          </a:p>
        </p:txBody>
      </p:sp>
      <p:sp>
        <p:nvSpPr>
          <p:cNvPr id="3" name="object 3"/>
          <p:cNvSpPr txBox="1"/>
          <p:nvPr/>
        </p:nvSpPr>
        <p:spPr>
          <a:xfrm>
            <a:off x="2281027" y="1542797"/>
            <a:ext cx="7843520" cy="4935855"/>
          </a:xfrm>
          <a:prstGeom prst="rect">
            <a:avLst/>
          </a:prstGeom>
        </p:spPr>
        <p:txBody>
          <a:bodyPr vert="horz" wrap="square" lIns="0" tIns="13970" rIns="0" bIns="0" rtlCol="0">
            <a:spAutoFit/>
          </a:bodyPr>
          <a:lstStyle/>
          <a:p>
            <a:pPr marL="755015" marR="171450" indent="-742950">
              <a:lnSpc>
                <a:spcPct val="99600"/>
              </a:lnSpc>
              <a:spcBef>
                <a:spcPts val="11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Purchasing</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city</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pays</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80</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cents</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(or</a:t>
            </a:r>
            <a:r>
              <a:rPr sz="2800" kern="0" spc="-30" dirty="0">
                <a:solidFill>
                  <a:sysClr val="windowText" lastClr="000000"/>
                </a:solidFill>
                <a:latin typeface="Calibri"/>
                <a:cs typeface="Calibri"/>
              </a:rPr>
              <a:t> </a:t>
            </a:r>
            <a:r>
              <a:rPr sz="2800" kern="0" spc="-20" dirty="0">
                <a:solidFill>
                  <a:sysClr val="windowText" lastClr="000000"/>
                </a:solidFill>
                <a:latin typeface="Calibri"/>
                <a:cs typeface="Calibri"/>
              </a:rPr>
              <a:t>some </a:t>
            </a:r>
            <a:r>
              <a:rPr sz="2800" kern="0" spc="-10" dirty="0">
                <a:solidFill>
                  <a:sysClr val="windowText" lastClr="000000"/>
                </a:solidFill>
                <a:latin typeface="Calibri"/>
                <a:cs typeface="Calibri"/>
              </a:rPr>
              <a:t>standardized</a:t>
            </a:r>
            <a:r>
              <a:rPr sz="2800" kern="0" spc="-50" dirty="0">
                <a:solidFill>
                  <a:sysClr val="windowText" lastClr="000000"/>
                </a:solidFill>
                <a:latin typeface="Calibri"/>
                <a:cs typeface="Calibri"/>
              </a:rPr>
              <a:t> </a:t>
            </a:r>
            <a:r>
              <a:rPr sz="2800" kern="0" dirty="0">
                <a:solidFill>
                  <a:sysClr val="windowText" lastClr="000000"/>
                </a:solidFill>
                <a:latin typeface="Calibri"/>
                <a:cs typeface="Calibri"/>
              </a:rPr>
              <a:t>amount)</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for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each</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dollar</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of</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credit</a:t>
            </a:r>
            <a:r>
              <a:rPr sz="2800" kern="0" spc="-40" dirty="0">
                <a:solidFill>
                  <a:sysClr val="windowText" lastClr="000000"/>
                </a:solidFill>
                <a:latin typeface="Calibri"/>
                <a:cs typeface="Calibri"/>
              </a:rPr>
              <a:t> </a:t>
            </a:r>
            <a:r>
              <a:rPr sz="2800" kern="0" spc="-25" dirty="0">
                <a:solidFill>
                  <a:sysClr val="windowText" lastClr="000000"/>
                </a:solidFill>
                <a:latin typeface="Calibri"/>
                <a:cs typeface="Calibri"/>
              </a:rPr>
              <a:t>it </a:t>
            </a:r>
            <a:r>
              <a:rPr sz="2800" kern="0" dirty="0">
                <a:solidFill>
                  <a:sysClr val="windowText" lastClr="000000"/>
                </a:solidFill>
                <a:latin typeface="Calibri"/>
                <a:cs typeface="Calibri"/>
              </a:rPr>
              <a:t>wishes</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20" dirty="0">
                <a:solidFill>
                  <a:sysClr val="windowText" lastClr="000000"/>
                </a:solidFill>
                <a:latin typeface="Calibri"/>
                <a:cs typeface="Calibri"/>
              </a:rPr>
              <a:t> </a:t>
            </a:r>
            <a:r>
              <a:rPr sz="2800" kern="0" spc="-10" dirty="0">
                <a:solidFill>
                  <a:sysClr val="windowText" lastClr="000000"/>
                </a:solidFill>
                <a:latin typeface="Calibri"/>
                <a:cs typeface="Calibri"/>
              </a:rPr>
              <a:t>purchase</a:t>
            </a:r>
            <a:endParaRPr sz="2800" kern="0">
              <a:solidFill>
                <a:sysClr val="windowText" lastClr="000000"/>
              </a:solidFill>
              <a:latin typeface="Calibri"/>
              <a:cs typeface="Calibri"/>
            </a:endParaRPr>
          </a:p>
          <a:p>
            <a:pPr marL="755015" marR="16510" indent="-742950">
              <a:lnSpc>
                <a:spcPct val="101400"/>
              </a:lnSpc>
              <a:spcBef>
                <a:spcPts val="985"/>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Payment</a:t>
            </a:r>
            <a:r>
              <a:rPr sz="2800" kern="0" spc="-40" dirty="0">
                <a:solidFill>
                  <a:sysClr val="windowText" lastClr="000000"/>
                </a:solidFill>
                <a:latin typeface="Calibri"/>
                <a:cs typeface="Calibri"/>
              </a:rPr>
              <a:t> </a:t>
            </a:r>
            <a:r>
              <a:rPr sz="2800" kern="0" dirty="0">
                <a:solidFill>
                  <a:sysClr val="windowText" lastClr="000000"/>
                </a:solidFill>
                <a:latin typeface="Calibri"/>
                <a:cs typeface="Calibri"/>
              </a:rPr>
              <a:t>is</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made</a:t>
            </a:r>
            <a:r>
              <a:rPr sz="2800" kern="0" spc="-30"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the</a:t>
            </a:r>
            <a:r>
              <a:rPr sz="2800" kern="0" spc="-35" dirty="0">
                <a:solidFill>
                  <a:sysClr val="windowText" lastClr="000000"/>
                </a:solidFill>
                <a:latin typeface="Calibri"/>
                <a:cs typeface="Calibri"/>
              </a:rPr>
              <a:t> </a:t>
            </a:r>
            <a:r>
              <a:rPr sz="2800" kern="0" dirty="0">
                <a:solidFill>
                  <a:sysClr val="windowText" lastClr="000000"/>
                </a:solidFill>
                <a:latin typeface="Calibri"/>
                <a:cs typeface="Calibri"/>
              </a:rPr>
              <a:t>Utility</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and</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held</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in</a:t>
            </a:r>
            <a:r>
              <a:rPr sz="2800" kern="0" spc="-20" dirty="0">
                <a:solidFill>
                  <a:sysClr val="windowText" lastClr="000000"/>
                </a:solidFill>
                <a:latin typeface="Calibri"/>
                <a:cs typeface="Calibri"/>
              </a:rPr>
              <a:t> </a:t>
            </a:r>
            <a:r>
              <a:rPr sz="2800" kern="0" dirty="0">
                <a:solidFill>
                  <a:sysClr val="windowText" lastClr="000000"/>
                </a:solidFill>
                <a:latin typeface="Calibri"/>
                <a:cs typeface="Calibri"/>
              </a:rPr>
              <a:t>a</a:t>
            </a:r>
            <a:r>
              <a:rPr sz="2800" kern="0" spc="-30" dirty="0">
                <a:solidFill>
                  <a:sysClr val="windowText" lastClr="000000"/>
                </a:solidFill>
                <a:latin typeface="Calibri"/>
                <a:cs typeface="Calibri"/>
              </a:rPr>
              <a:t> </a:t>
            </a:r>
            <a:r>
              <a:rPr sz="2800" kern="0" spc="-10" dirty="0">
                <a:solidFill>
                  <a:sysClr val="windowText" lastClr="000000"/>
                </a:solidFill>
                <a:latin typeface="Calibri"/>
                <a:cs typeface="Calibri"/>
              </a:rPr>
              <a:t>trust account</a:t>
            </a:r>
            <a:endParaRPr sz="2800" kern="0">
              <a:solidFill>
                <a:sysClr val="windowText" lastClr="000000"/>
              </a:solidFill>
              <a:latin typeface="Calibri"/>
              <a:cs typeface="Calibri"/>
            </a:endParaRPr>
          </a:p>
          <a:p>
            <a:pPr marL="755015" marR="5080" indent="-742950">
              <a:lnSpc>
                <a:spcPct val="101400"/>
              </a:lnSpc>
              <a:spcBef>
                <a:spcPts val="890"/>
              </a:spcBef>
              <a:buClr>
                <a:srgbClr val="2C3C43"/>
              </a:buClr>
              <a:buSzPct val="78571"/>
              <a:buFontTx/>
              <a:buAutoNum type="arabicPeriod"/>
              <a:tabLst>
                <a:tab pos="755015" algn="l"/>
                <a:tab pos="755650" algn="l"/>
              </a:tabLst>
            </a:pPr>
            <a:r>
              <a:rPr sz="2800" kern="0" dirty="0">
                <a:solidFill>
                  <a:sysClr val="windowText" lastClr="000000"/>
                </a:solidFill>
                <a:latin typeface="Calibri"/>
                <a:cs typeface="Calibri"/>
              </a:rPr>
              <a:t>Payments</a:t>
            </a:r>
            <a:r>
              <a:rPr sz="2800" kern="0" spc="-75" dirty="0">
                <a:solidFill>
                  <a:sysClr val="windowText" lastClr="000000"/>
                </a:solidFill>
                <a:latin typeface="Calibri"/>
                <a:cs typeface="Calibri"/>
              </a:rPr>
              <a:t> </a:t>
            </a:r>
            <a:r>
              <a:rPr sz="2800" kern="0" dirty="0">
                <a:solidFill>
                  <a:sysClr val="windowText" lastClr="000000"/>
                </a:solidFill>
                <a:latin typeface="Calibri"/>
                <a:cs typeface="Calibri"/>
              </a:rPr>
              <a:t>are</a:t>
            </a:r>
            <a:r>
              <a:rPr sz="2800" kern="0" spc="-70" dirty="0">
                <a:solidFill>
                  <a:sysClr val="windowText" lastClr="000000"/>
                </a:solidFill>
                <a:latin typeface="Calibri"/>
                <a:cs typeface="Calibri"/>
              </a:rPr>
              <a:t> </a:t>
            </a:r>
            <a:r>
              <a:rPr sz="2800" kern="0" dirty="0">
                <a:solidFill>
                  <a:sysClr val="windowText" lastClr="000000"/>
                </a:solidFill>
                <a:latin typeface="Calibri"/>
                <a:cs typeface="Calibri"/>
              </a:rPr>
              <a:t>distributed</a:t>
            </a:r>
            <a:r>
              <a:rPr sz="2800" kern="0" spc="-60" dirty="0">
                <a:solidFill>
                  <a:sysClr val="windowText" lastClr="000000"/>
                </a:solidFill>
                <a:latin typeface="Calibri"/>
                <a:cs typeface="Calibri"/>
              </a:rPr>
              <a:t> </a:t>
            </a:r>
            <a:r>
              <a:rPr sz="2800" kern="0" dirty="0">
                <a:solidFill>
                  <a:sysClr val="windowText" lastClr="000000"/>
                </a:solidFill>
                <a:latin typeface="Calibri"/>
                <a:cs typeface="Calibri"/>
              </a:rPr>
              <a:t>to</a:t>
            </a:r>
            <a:r>
              <a:rPr sz="2800" kern="0" spc="-65" dirty="0">
                <a:solidFill>
                  <a:sysClr val="windowText" lastClr="000000"/>
                </a:solidFill>
                <a:latin typeface="Calibri"/>
                <a:cs typeface="Calibri"/>
              </a:rPr>
              <a:t> </a:t>
            </a:r>
            <a:r>
              <a:rPr sz="2800" kern="0" dirty="0">
                <a:solidFill>
                  <a:sysClr val="windowText" lastClr="000000"/>
                </a:solidFill>
                <a:latin typeface="Calibri"/>
                <a:cs typeface="Calibri"/>
              </a:rPr>
              <a:t>the</a:t>
            </a:r>
            <a:r>
              <a:rPr sz="2800" kern="0" spc="-70" dirty="0">
                <a:solidFill>
                  <a:sysClr val="windowText" lastClr="000000"/>
                </a:solidFill>
                <a:latin typeface="Calibri"/>
                <a:cs typeface="Calibri"/>
              </a:rPr>
              <a:t> </a:t>
            </a:r>
            <a:r>
              <a:rPr sz="2800" kern="0" dirty="0">
                <a:solidFill>
                  <a:sysClr val="windowText" lastClr="000000"/>
                </a:solidFill>
                <a:latin typeface="Calibri"/>
                <a:cs typeface="Calibri"/>
              </a:rPr>
              <a:t>customers</a:t>
            </a:r>
            <a:r>
              <a:rPr sz="2800" kern="0" spc="-60" dirty="0">
                <a:solidFill>
                  <a:sysClr val="windowText" lastClr="000000"/>
                </a:solidFill>
                <a:latin typeface="Calibri"/>
                <a:cs typeface="Calibri"/>
              </a:rPr>
              <a:t> </a:t>
            </a:r>
            <a:r>
              <a:rPr sz="2800" kern="0" dirty="0">
                <a:solidFill>
                  <a:sysClr val="windowText" lastClr="000000"/>
                </a:solidFill>
                <a:latin typeface="Calibri"/>
                <a:cs typeface="Calibri"/>
              </a:rPr>
              <a:t>of</a:t>
            </a:r>
            <a:r>
              <a:rPr sz="2800" kern="0" spc="-65" dirty="0">
                <a:solidFill>
                  <a:sysClr val="windowText" lastClr="000000"/>
                </a:solidFill>
                <a:latin typeface="Calibri"/>
                <a:cs typeface="Calibri"/>
              </a:rPr>
              <a:t> </a:t>
            </a:r>
            <a:r>
              <a:rPr sz="2800" kern="0" spc="-25" dirty="0">
                <a:solidFill>
                  <a:sysClr val="windowText" lastClr="000000"/>
                </a:solidFill>
                <a:latin typeface="Calibri"/>
                <a:cs typeface="Calibri"/>
              </a:rPr>
              <a:t>the </a:t>
            </a:r>
            <a:r>
              <a:rPr sz="2800" kern="0" dirty="0">
                <a:solidFill>
                  <a:sysClr val="windowText" lastClr="000000"/>
                </a:solidFill>
                <a:latin typeface="Calibri"/>
                <a:cs typeface="Calibri"/>
              </a:rPr>
              <a:t>selling</a:t>
            </a:r>
            <a:r>
              <a:rPr sz="2800" kern="0" spc="-25" dirty="0">
                <a:solidFill>
                  <a:sysClr val="windowText" lastClr="000000"/>
                </a:solidFill>
                <a:latin typeface="Calibri"/>
                <a:cs typeface="Calibri"/>
              </a:rPr>
              <a:t> </a:t>
            </a:r>
            <a:r>
              <a:rPr sz="2800" kern="0" dirty="0">
                <a:solidFill>
                  <a:sysClr val="windowText" lastClr="000000"/>
                </a:solidFill>
                <a:latin typeface="Calibri"/>
                <a:cs typeface="Calibri"/>
              </a:rPr>
              <a:t>city</a:t>
            </a:r>
            <a:r>
              <a:rPr sz="2800" kern="0" spc="-5" dirty="0">
                <a:solidFill>
                  <a:sysClr val="windowText" lastClr="000000"/>
                </a:solidFill>
                <a:latin typeface="Calibri"/>
                <a:cs typeface="Calibri"/>
              </a:rPr>
              <a:t> </a:t>
            </a:r>
            <a:r>
              <a:rPr sz="2800" kern="0" dirty="0">
                <a:solidFill>
                  <a:sysClr val="windowText" lastClr="000000"/>
                </a:solidFill>
                <a:latin typeface="Calibri"/>
                <a:cs typeface="Calibri"/>
              </a:rPr>
              <a:t>as a</a:t>
            </a:r>
            <a:r>
              <a:rPr sz="2800" kern="0" spc="-5" dirty="0">
                <a:solidFill>
                  <a:sysClr val="windowText" lastClr="000000"/>
                </a:solidFill>
                <a:latin typeface="Calibri"/>
                <a:cs typeface="Calibri"/>
              </a:rPr>
              <a:t> </a:t>
            </a:r>
            <a:r>
              <a:rPr sz="2800" kern="0" dirty="0">
                <a:solidFill>
                  <a:sysClr val="windowText" lastClr="000000"/>
                </a:solidFill>
                <a:latin typeface="Calibri"/>
                <a:cs typeface="Calibri"/>
              </a:rPr>
              <a:t>bill</a:t>
            </a:r>
            <a:r>
              <a:rPr sz="2800" kern="0" spc="-5" dirty="0">
                <a:solidFill>
                  <a:sysClr val="windowText" lastClr="000000"/>
                </a:solidFill>
                <a:latin typeface="Calibri"/>
                <a:cs typeface="Calibri"/>
              </a:rPr>
              <a:t> </a:t>
            </a:r>
            <a:r>
              <a:rPr sz="2800" kern="0" spc="-10" dirty="0">
                <a:solidFill>
                  <a:sysClr val="windowText" lastClr="000000"/>
                </a:solidFill>
                <a:latin typeface="Calibri"/>
                <a:cs typeface="Calibri"/>
              </a:rPr>
              <a:t>credit</a:t>
            </a:r>
            <a:endParaRPr sz="2800" kern="0">
              <a:solidFill>
                <a:sysClr val="windowText" lastClr="000000"/>
              </a:solidFill>
              <a:latin typeface="Calibri"/>
              <a:cs typeface="Calibri"/>
            </a:endParaRPr>
          </a:p>
          <a:p>
            <a:pPr marL="12700">
              <a:spcBef>
                <a:spcPts val="935"/>
              </a:spcBef>
              <a:tabLst>
                <a:tab pos="926465" algn="l"/>
              </a:tabLst>
            </a:pPr>
            <a:r>
              <a:rPr sz="2800" kern="0" spc="-10" dirty="0">
                <a:solidFill>
                  <a:sysClr val="windowText" lastClr="000000"/>
                </a:solidFill>
                <a:latin typeface="Calibri"/>
                <a:cs typeface="Calibri"/>
              </a:rPr>
              <a:t>Pros:</a:t>
            </a:r>
            <a:r>
              <a:rPr sz="2800" kern="0" dirty="0">
                <a:solidFill>
                  <a:sysClr val="windowText" lastClr="000000"/>
                </a:solidFill>
                <a:latin typeface="Calibri"/>
                <a:cs typeface="Calibri"/>
              </a:rPr>
              <a:t>	-</a:t>
            </a:r>
            <a:r>
              <a:rPr sz="2800" kern="0" spc="-15" dirty="0">
                <a:solidFill>
                  <a:sysClr val="windowText" lastClr="000000"/>
                </a:solidFill>
                <a:latin typeface="Calibri"/>
                <a:cs typeface="Calibri"/>
              </a:rPr>
              <a:t> </a:t>
            </a:r>
            <a:r>
              <a:rPr sz="2800" kern="0" dirty="0">
                <a:solidFill>
                  <a:sysClr val="windowText" lastClr="000000"/>
                </a:solidFill>
                <a:latin typeface="Calibri"/>
                <a:cs typeface="Calibri"/>
              </a:rPr>
              <a:t>Commission</a:t>
            </a:r>
            <a:r>
              <a:rPr sz="2800" kern="0" spc="5" dirty="0">
                <a:solidFill>
                  <a:sysClr val="windowText" lastClr="000000"/>
                </a:solidFill>
                <a:latin typeface="Calibri"/>
                <a:cs typeface="Calibri"/>
              </a:rPr>
              <a:t> </a:t>
            </a:r>
            <a:r>
              <a:rPr sz="2800" kern="0" spc="-10" dirty="0">
                <a:solidFill>
                  <a:sysClr val="windowText" lastClr="000000"/>
                </a:solidFill>
                <a:latin typeface="Calibri"/>
                <a:cs typeface="Calibri"/>
              </a:rPr>
              <a:t>oversight</a:t>
            </a:r>
            <a:endParaRPr sz="2800" kern="0">
              <a:solidFill>
                <a:sysClr val="windowText" lastClr="000000"/>
              </a:solidFill>
              <a:latin typeface="Calibri"/>
              <a:cs typeface="Calibri"/>
            </a:endParaRPr>
          </a:p>
          <a:p>
            <a:pPr marL="1117600" lvl="1" indent="-191135">
              <a:spcBef>
                <a:spcPts val="1035"/>
              </a:spcBef>
              <a:buFontTx/>
              <a:buChar char="-"/>
              <a:tabLst>
                <a:tab pos="1117600" algn="l"/>
              </a:tabLst>
            </a:pPr>
            <a:r>
              <a:rPr sz="2800" kern="0" spc="-10" dirty="0">
                <a:solidFill>
                  <a:sysClr val="windowText" lastClr="000000"/>
                </a:solidFill>
                <a:latin typeface="Calibri"/>
                <a:cs typeface="Calibri"/>
              </a:rPr>
              <a:t>Standardized</a:t>
            </a:r>
            <a:r>
              <a:rPr sz="2800" kern="0" spc="-45" dirty="0">
                <a:solidFill>
                  <a:sysClr val="windowText" lastClr="000000"/>
                </a:solidFill>
                <a:latin typeface="Calibri"/>
                <a:cs typeface="Calibri"/>
              </a:rPr>
              <a:t> </a:t>
            </a:r>
            <a:r>
              <a:rPr sz="2800" kern="0" spc="-10" dirty="0">
                <a:solidFill>
                  <a:sysClr val="windowText" lastClr="000000"/>
                </a:solidFill>
                <a:latin typeface="Calibri"/>
                <a:cs typeface="Calibri"/>
              </a:rPr>
              <a:t>pricing</a:t>
            </a:r>
            <a:endParaRPr sz="2800" kern="0">
              <a:solidFill>
                <a:sysClr val="windowText" lastClr="000000"/>
              </a:solidFill>
              <a:latin typeface="Calibri"/>
              <a:cs typeface="Calibri"/>
            </a:endParaRPr>
          </a:p>
          <a:p>
            <a:pPr marL="1117600" lvl="1" indent="-191135">
              <a:spcBef>
                <a:spcPts val="1055"/>
              </a:spcBef>
              <a:buFontTx/>
              <a:buChar char="-"/>
              <a:tabLst>
                <a:tab pos="1117600" algn="l"/>
              </a:tabLst>
            </a:pPr>
            <a:r>
              <a:rPr sz="2800" kern="0" dirty="0">
                <a:solidFill>
                  <a:sysClr val="windowText" lastClr="000000"/>
                </a:solidFill>
                <a:latin typeface="Calibri"/>
                <a:cs typeface="Calibri"/>
              </a:rPr>
              <a:t>Funds</a:t>
            </a:r>
            <a:r>
              <a:rPr sz="2800" kern="0" spc="-55" dirty="0">
                <a:solidFill>
                  <a:sysClr val="windowText" lastClr="000000"/>
                </a:solidFill>
                <a:latin typeface="Calibri"/>
                <a:cs typeface="Calibri"/>
              </a:rPr>
              <a:t> </a:t>
            </a:r>
            <a:r>
              <a:rPr sz="2800" kern="0" dirty="0">
                <a:solidFill>
                  <a:sysClr val="windowText" lastClr="000000"/>
                </a:solidFill>
                <a:latin typeface="Calibri"/>
                <a:cs typeface="Calibri"/>
              </a:rPr>
              <a:t>go</a:t>
            </a:r>
            <a:r>
              <a:rPr sz="2800" kern="0" spc="-45" dirty="0">
                <a:solidFill>
                  <a:sysClr val="windowText" lastClr="000000"/>
                </a:solidFill>
                <a:latin typeface="Calibri"/>
                <a:cs typeface="Calibri"/>
              </a:rPr>
              <a:t> </a:t>
            </a:r>
            <a:r>
              <a:rPr sz="2800" kern="0" dirty="0">
                <a:solidFill>
                  <a:sysClr val="windowText" lastClr="000000"/>
                </a:solidFill>
                <a:latin typeface="Calibri"/>
                <a:cs typeface="Calibri"/>
              </a:rPr>
              <a:t>toward</a:t>
            </a:r>
            <a:r>
              <a:rPr sz="2800" kern="0" spc="-45" dirty="0">
                <a:solidFill>
                  <a:sysClr val="windowText" lastClr="000000"/>
                </a:solidFill>
                <a:latin typeface="Calibri"/>
                <a:cs typeface="Calibri"/>
              </a:rPr>
              <a:t> </a:t>
            </a:r>
            <a:r>
              <a:rPr sz="2800" kern="0" dirty="0">
                <a:solidFill>
                  <a:sysClr val="windowText" lastClr="000000"/>
                </a:solidFill>
                <a:latin typeface="Calibri"/>
                <a:cs typeface="Calibri"/>
              </a:rPr>
              <a:t>benefiting</a:t>
            </a:r>
            <a:r>
              <a:rPr sz="2800" kern="0" spc="-50" dirty="0">
                <a:solidFill>
                  <a:sysClr val="windowText" lastClr="000000"/>
                </a:solidFill>
                <a:latin typeface="Calibri"/>
                <a:cs typeface="Calibri"/>
              </a:rPr>
              <a:t> </a:t>
            </a:r>
            <a:r>
              <a:rPr sz="2800" kern="0" dirty="0">
                <a:solidFill>
                  <a:sysClr val="windowText" lastClr="000000"/>
                </a:solidFill>
                <a:latin typeface="Calibri"/>
                <a:cs typeface="Calibri"/>
              </a:rPr>
              <a:t>utility</a:t>
            </a:r>
            <a:r>
              <a:rPr sz="2800" kern="0" spc="-50" dirty="0">
                <a:solidFill>
                  <a:sysClr val="windowText" lastClr="000000"/>
                </a:solidFill>
                <a:latin typeface="Calibri"/>
                <a:cs typeface="Calibri"/>
              </a:rPr>
              <a:t> </a:t>
            </a:r>
            <a:r>
              <a:rPr sz="2800" kern="0" spc="-10" dirty="0">
                <a:solidFill>
                  <a:sysClr val="windowText" lastClr="000000"/>
                </a:solidFill>
                <a:latin typeface="Calibri"/>
                <a:cs typeface="Calibri"/>
              </a:rPr>
              <a:t>customers</a:t>
            </a:r>
            <a:endParaRPr sz="2800" kern="0">
              <a:solidFill>
                <a:sysClr val="windowText" lastClr="000000"/>
              </a:solidFill>
              <a:latin typeface="Calibri"/>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2884" y="343915"/>
            <a:ext cx="7966287" cy="1130438"/>
          </a:xfrm>
          <a:prstGeom prst="rect">
            <a:avLst/>
          </a:prstGeom>
        </p:spPr>
        <p:txBody>
          <a:bodyPr vert="horz" wrap="square" lIns="0" tIns="27305" rIns="0" bIns="0" rtlCol="0">
            <a:spAutoFit/>
          </a:bodyPr>
          <a:lstStyle/>
          <a:p>
            <a:pPr marL="1285240" marR="5080" indent="-1273175">
              <a:lnSpc>
                <a:spcPts val="4300"/>
              </a:lnSpc>
              <a:spcBef>
                <a:spcPts val="215"/>
              </a:spcBef>
            </a:pPr>
            <a:r>
              <a:rPr dirty="0"/>
              <a:t>Ideas</a:t>
            </a:r>
            <a:r>
              <a:rPr spc="-15" dirty="0"/>
              <a:t> </a:t>
            </a:r>
            <a:r>
              <a:rPr dirty="0"/>
              <a:t>for</a:t>
            </a:r>
            <a:r>
              <a:rPr spc="-15" dirty="0"/>
              <a:t> </a:t>
            </a:r>
            <a:r>
              <a:rPr dirty="0"/>
              <a:t>Improved</a:t>
            </a:r>
            <a:r>
              <a:rPr spc="-20" dirty="0"/>
              <a:t> </a:t>
            </a:r>
            <a:r>
              <a:rPr spc="-50" dirty="0"/>
              <a:t>“Trading”</a:t>
            </a:r>
            <a:r>
              <a:rPr u="none" spc="-50" dirty="0"/>
              <a:t> </a:t>
            </a:r>
            <a:r>
              <a:rPr dirty="0"/>
              <a:t>System</a:t>
            </a:r>
            <a:r>
              <a:rPr spc="-20" dirty="0"/>
              <a:t> </a:t>
            </a:r>
            <a:r>
              <a:rPr dirty="0"/>
              <a:t>(Idea</a:t>
            </a:r>
            <a:r>
              <a:rPr spc="-5" dirty="0"/>
              <a:t> </a:t>
            </a:r>
            <a:r>
              <a:rPr spc="-25" dirty="0"/>
              <a:t>#2)</a:t>
            </a:r>
          </a:p>
        </p:txBody>
      </p:sp>
      <p:sp>
        <p:nvSpPr>
          <p:cNvPr id="4" name="object 4"/>
          <p:cNvSpPr txBox="1">
            <a:spLocks noGrp="1"/>
          </p:cNvSpPr>
          <p:nvPr>
            <p:ph type="sldNum" sz="quarter" idx="7"/>
          </p:nvPr>
        </p:nvSpPr>
        <p:spPr>
          <a:xfrm>
            <a:off x="14723613" y="6355266"/>
            <a:ext cx="242993" cy="217367"/>
          </a:xfrm>
          <a:prstGeom prst="rect">
            <a:avLst/>
          </a:prstGeom>
        </p:spPr>
        <p:txBody>
          <a:bodyPr vert="horz" wrap="square" lIns="0" tIns="1905" rIns="0" bIns="0" rtlCol="0">
            <a:spAutoFit/>
          </a:bodyPr>
          <a:lstStyle/>
          <a:p>
            <a:pPr marL="38100">
              <a:spcBef>
                <a:spcPts val="15"/>
              </a:spcBef>
            </a:pPr>
            <a:fld id="{81D60167-4931-47E6-BA6A-407CBD079E47}" type="slidenum">
              <a:rPr kern="0" dirty="0">
                <a:solidFill>
                  <a:prstClr val="black"/>
                </a:solidFill>
              </a:rPr>
              <a:pPr marL="38100">
                <a:spcBef>
                  <a:spcPts val="15"/>
                </a:spcBef>
              </a:pPr>
              <a:t>85</a:t>
            </a:fld>
            <a:endParaRPr kern="0" dirty="0">
              <a:solidFill>
                <a:prstClr val="black"/>
              </a:solidFill>
            </a:endParaRPr>
          </a:p>
        </p:txBody>
      </p:sp>
      <p:sp>
        <p:nvSpPr>
          <p:cNvPr id="3" name="object 3"/>
          <p:cNvSpPr txBox="1">
            <a:spLocks noGrp="1"/>
          </p:cNvSpPr>
          <p:nvPr>
            <p:ph type="body" idx="1"/>
          </p:nvPr>
        </p:nvSpPr>
        <p:spPr>
          <a:xfrm>
            <a:off x="2470670" y="1951228"/>
            <a:ext cx="10298660" cy="4530599"/>
          </a:xfrm>
          <a:prstGeom prst="rect">
            <a:avLst/>
          </a:prstGeom>
        </p:spPr>
        <p:txBody>
          <a:bodyPr vert="horz" wrap="square" lIns="0" tIns="9525" rIns="0" bIns="0" rtlCol="0">
            <a:spAutoFit/>
          </a:bodyPr>
          <a:lstStyle/>
          <a:p>
            <a:pPr marL="788670" marR="104775" indent="-742950">
              <a:lnSpc>
                <a:spcPct val="100699"/>
              </a:lnSpc>
              <a:spcBef>
                <a:spcPts val="75"/>
              </a:spcBef>
              <a:buClr>
                <a:srgbClr val="2C3C43"/>
              </a:buClr>
              <a:buSzPct val="78571"/>
              <a:buAutoNum type="arabicPeriod"/>
              <a:tabLst>
                <a:tab pos="789305" algn="l"/>
                <a:tab pos="789940" algn="l"/>
              </a:tabLst>
            </a:pPr>
            <a:r>
              <a:rPr dirty="0"/>
              <a:t>Each</a:t>
            </a:r>
            <a:r>
              <a:rPr spc="-40" dirty="0"/>
              <a:t> </a:t>
            </a:r>
            <a:r>
              <a:rPr dirty="0"/>
              <a:t>time</a:t>
            </a:r>
            <a:r>
              <a:rPr spc="-40" dirty="0"/>
              <a:t> </a:t>
            </a:r>
            <a:r>
              <a:rPr dirty="0"/>
              <a:t>a</a:t>
            </a:r>
            <a:r>
              <a:rPr spc="-45" dirty="0"/>
              <a:t> </a:t>
            </a:r>
            <a:r>
              <a:rPr dirty="0"/>
              <a:t>city</a:t>
            </a:r>
            <a:r>
              <a:rPr spc="-40" dirty="0"/>
              <a:t> </a:t>
            </a:r>
            <a:r>
              <a:rPr dirty="0"/>
              <a:t>redeems</a:t>
            </a:r>
            <a:r>
              <a:rPr spc="-35" dirty="0"/>
              <a:t> </a:t>
            </a:r>
            <a:r>
              <a:rPr dirty="0"/>
              <a:t>work</a:t>
            </a:r>
            <a:r>
              <a:rPr spc="-35" dirty="0"/>
              <a:t> </a:t>
            </a:r>
            <a:r>
              <a:rPr dirty="0"/>
              <a:t>credits</a:t>
            </a:r>
            <a:r>
              <a:rPr spc="-35" dirty="0"/>
              <a:t> </a:t>
            </a:r>
            <a:r>
              <a:rPr dirty="0"/>
              <a:t>toward</a:t>
            </a:r>
            <a:r>
              <a:rPr spc="-35" dirty="0"/>
              <a:t> </a:t>
            </a:r>
            <a:r>
              <a:rPr spc="-50" dirty="0"/>
              <a:t>a </a:t>
            </a:r>
            <a:r>
              <a:rPr dirty="0"/>
              <a:t>project,</a:t>
            </a:r>
            <a:r>
              <a:rPr spc="-30" dirty="0"/>
              <a:t> </a:t>
            </a:r>
            <a:r>
              <a:rPr dirty="0"/>
              <a:t>5-10%</a:t>
            </a:r>
            <a:r>
              <a:rPr spc="-35" dirty="0"/>
              <a:t> </a:t>
            </a:r>
            <a:r>
              <a:rPr dirty="0"/>
              <a:t>is</a:t>
            </a:r>
            <a:r>
              <a:rPr spc="-30" dirty="0"/>
              <a:t> </a:t>
            </a:r>
            <a:r>
              <a:rPr dirty="0"/>
              <a:t>deposited</a:t>
            </a:r>
            <a:r>
              <a:rPr spc="-30" dirty="0"/>
              <a:t> </a:t>
            </a:r>
            <a:r>
              <a:rPr dirty="0"/>
              <a:t>into</a:t>
            </a:r>
            <a:r>
              <a:rPr spc="-35" dirty="0"/>
              <a:t> </a:t>
            </a:r>
            <a:r>
              <a:rPr dirty="0"/>
              <a:t>a</a:t>
            </a:r>
            <a:r>
              <a:rPr spc="-35" dirty="0"/>
              <a:t> </a:t>
            </a:r>
            <a:r>
              <a:rPr dirty="0"/>
              <a:t>lottery</a:t>
            </a:r>
            <a:r>
              <a:rPr spc="-45" dirty="0"/>
              <a:t> </a:t>
            </a:r>
            <a:r>
              <a:rPr spc="-20" dirty="0"/>
              <a:t>pool</a:t>
            </a:r>
          </a:p>
          <a:p>
            <a:pPr marL="788670" marR="445134" indent="-742950">
              <a:lnSpc>
                <a:spcPct val="100699"/>
              </a:lnSpc>
              <a:spcBef>
                <a:spcPts val="935"/>
              </a:spcBef>
              <a:buClr>
                <a:srgbClr val="2C3C43"/>
              </a:buClr>
              <a:buSzPct val="78571"/>
              <a:buAutoNum type="arabicPeriod"/>
              <a:tabLst>
                <a:tab pos="789305" algn="l"/>
                <a:tab pos="789940" algn="l"/>
              </a:tabLst>
            </a:pPr>
            <a:r>
              <a:rPr dirty="0"/>
              <a:t>Each</a:t>
            </a:r>
            <a:r>
              <a:rPr spc="-75" dirty="0"/>
              <a:t> </a:t>
            </a:r>
            <a:r>
              <a:rPr spc="-35" dirty="0"/>
              <a:t>year,</a:t>
            </a:r>
            <a:r>
              <a:rPr spc="-65" dirty="0"/>
              <a:t> </a:t>
            </a:r>
            <a:r>
              <a:rPr dirty="0"/>
              <a:t>cities</a:t>
            </a:r>
            <a:r>
              <a:rPr spc="-65" dirty="0"/>
              <a:t> </a:t>
            </a:r>
            <a:r>
              <a:rPr dirty="0"/>
              <a:t>that</a:t>
            </a:r>
            <a:r>
              <a:rPr spc="-65" dirty="0"/>
              <a:t> </a:t>
            </a:r>
            <a:r>
              <a:rPr dirty="0"/>
              <a:t>have</a:t>
            </a:r>
            <a:r>
              <a:rPr spc="-75" dirty="0"/>
              <a:t> </a:t>
            </a:r>
            <a:r>
              <a:rPr dirty="0"/>
              <a:t>never</a:t>
            </a:r>
            <a:r>
              <a:rPr spc="-70" dirty="0"/>
              <a:t> </a:t>
            </a:r>
            <a:r>
              <a:rPr dirty="0"/>
              <a:t>completed</a:t>
            </a:r>
            <a:r>
              <a:rPr spc="-60" dirty="0"/>
              <a:t> </a:t>
            </a:r>
            <a:r>
              <a:rPr spc="-50" dirty="0"/>
              <a:t>a </a:t>
            </a:r>
            <a:r>
              <a:rPr dirty="0"/>
              <a:t>project</a:t>
            </a:r>
            <a:r>
              <a:rPr spc="-70" dirty="0"/>
              <a:t> </a:t>
            </a:r>
            <a:r>
              <a:rPr dirty="0"/>
              <a:t>are</a:t>
            </a:r>
            <a:r>
              <a:rPr spc="-60" dirty="0"/>
              <a:t> </a:t>
            </a:r>
            <a:r>
              <a:rPr dirty="0"/>
              <a:t>entered</a:t>
            </a:r>
            <a:r>
              <a:rPr spc="-55" dirty="0"/>
              <a:t> </a:t>
            </a:r>
            <a:r>
              <a:rPr dirty="0"/>
              <a:t>into</a:t>
            </a:r>
            <a:r>
              <a:rPr spc="-55" dirty="0"/>
              <a:t> </a:t>
            </a:r>
            <a:r>
              <a:rPr dirty="0"/>
              <a:t>the</a:t>
            </a:r>
            <a:r>
              <a:rPr spc="-60" dirty="0"/>
              <a:t> </a:t>
            </a:r>
            <a:r>
              <a:rPr spc="-10" dirty="0"/>
              <a:t>lottery</a:t>
            </a:r>
          </a:p>
          <a:p>
            <a:pPr marL="788670" marR="5080" indent="-742950">
              <a:lnSpc>
                <a:spcPts val="3290"/>
              </a:lnSpc>
              <a:spcBef>
                <a:spcPts val="1225"/>
              </a:spcBef>
              <a:buClr>
                <a:srgbClr val="2C3C43"/>
              </a:buClr>
              <a:buSzPct val="78571"/>
              <a:buAutoNum type="arabicPeriod"/>
              <a:tabLst>
                <a:tab pos="789305" algn="l"/>
                <a:tab pos="789940" algn="l"/>
              </a:tabLst>
            </a:pPr>
            <a:r>
              <a:rPr dirty="0"/>
              <a:t>Winning</a:t>
            </a:r>
            <a:r>
              <a:rPr spc="-35" dirty="0"/>
              <a:t> </a:t>
            </a:r>
            <a:r>
              <a:rPr dirty="0"/>
              <a:t>city</a:t>
            </a:r>
            <a:r>
              <a:rPr spc="-20" dirty="0"/>
              <a:t> </a:t>
            </a:r>
            <a:r>
              <a:rPr dirty="0"/>
              <a:t>can</a:t>
            </a:r>
            <a:r>
              <a:rPr spc="-25" dirty="0"/>
              <a:t> </a:t>
            </a:r>
            <a:r>
              <a:rPr dirty="0"/>
              <a:t>redeem</a:t>
            </a:r>
            <a:r>
              <a:rPr spc="-25" dirty="0"/>
              <a:t> </a:t>
            </a:r>
            <a:r>
              <a:rPr dirty="0"/>
              <a:t>the</a:t>
            </a:r>
            <a:r>
              <a:rPr spc="-35" dirty="0"/>
              <a:t> </a:t>
            </a:r>
            <a:r>
              <a:rPr dirty="0"/>
              <a:t>work</a:t>
            </a:r>
            <a:r>
              <a:rPr spc="-20" dirty="0"/>
              <a:t> </a:t>
            </a:r>
            <a:r>
              <a:rPr dirty="0"/>
              <a:t>credits</a:t>
            </a:r>
            <a:r>
              <a:rPr spc="-25" dirty="0"/>
              <a:t> </a:t>
            </a:r>
            <a:r>
              <a:rPr dirty="0"/>
              <a:t>in</a:t>
            </a:r>
            <a:r>
              <a:rPr spc="-20" dirty="0"/>
              <a:t> </a:t>
            </a:r>
            <a:r>
              <a:rPr spc="-25" dirty="0"/>
              <a:t>the </a:t>
            </a:r>
            <a:r>
              <a:rPr dirty="0"/>
              <a:t>lottery</a:t>
            </a:r>
            <a:r>
              <a:rPr spc="-75" dirty="0"/>
              <a:t> </a:t>
            </a:r>
            <a:r>
              <a:rPr dirty="0"/>
              <a:t>pool.</a:t>
            </a:r>
            <a:r>
              <a:rPr spc="-55" dirty="0"/>
              <a:t> </a:t>
            </a:r>
            <a:r>
              <a:rPr dirty="0"/>
              <a:t>Any</a:t>
            </a:r>
            <a:r>
              <a:rPr spc="-70" dirty="0"/>
              <a:t> </a:t>
            </a:r>
            <a:r>
              <a:rPr dirty="0"/>
              <a:t>leftover</a:t>
            </a:r>
            <a:r>
              <a:rPr spc="-65" dirty="0"/>
              <a:t> </a:t>
            </a:r>
            <a:r>
              <a:rPr dirty="0"/>
              <a:t>stays</a:t>
            </a:r>
            <a:r>
              <a:rPr spc="-60" dirty="0"/>
              <a:t> </a:t>
            </a:r>
            <a:r>
              <a:rPr dirty="0"/>
              <a:t>in</a:t>
            </a:r>
            <a:r>
              <a:rPr spc="-60" dirty="0"/>
              <a:t> </a:t>
            </a:r>
            <a:r>
              <a:rPr dirty="0"/>
              <a:t>the</a:t>
            </a:r>
            <a:r>
              <a:rPr spc="-65" dirty="0"/>
              <a:t> </a:t>
            </a:r>
            <a:r>
              <a:rPr spc="-10" dirty="0"/>
              <a:t>pool.</a:t>
            </a:r>
          </a:p>
          <a:p>
            <a:pPr marL="46355">
              <a:spcBef>
                <a:spcPts val="930"/>
              </a:spcBef>
              <a:tabLst>
                <a:tab pos="960755" algn="l"/>
              </a:tabLst>
            </a:pPr>
            <a:r>
              <a:rPr spc="-10" dirty="0"/>
              <a:t>Pros:</a:t>
            </a:r>
            <a:r>
              <a:rPr dirty="0"/>
              <a:t>	-</a:t>
            </a:r>
            <a:r>
              <a:rPr spc="-15" dirty="0"/>
              <a:t> </a:t>
            </a:r>
            <a:r>
              <a:rPr dirty="0"/>
              <a:t>Commission</a:t>
            </a:r>
            <a:r>
              <a:rPr spc="5" dirty="0"/>
              <a:t> </a:t>
            </a:r>
            <a:r>
              <a:rPr spc="-10" dirty="0"/>
              <a:t>oversight</a:t>
            </a:r>
          </a:p>
          <a:p>
            <a:pPr marL="1151255" lvl="1" indent="-191135">
              <a:spcBef>
                <a:spcPts val="960"/>
              </a:spcBef>
              <a:buChar char="-"/>
              <a:tabLst>
                <a:tab pos="1151890" algn="l"/>
              </a:tabLst>
            </a:pPr>
            <a:r>
              <a:rPr sz="2800" dirty="0">
                <a:latin typeface="Calibri"/>
                <a:cs typeface="Calibri"/>
              </a:rPr>
              <a:t>No</a:t>
            </a:r>
            <a:r>
              <a:rPr sz="2800" spc="-60" dirty="0">
                <a:latin typeface="Calibri"/>
                <a:cs typeface="Calibri"/>
              </a:rPr>
              <a:t> </a:t>
            </a:r>
            <a:r>
              <a:rPr sz="2800" dirty="0">
                <a:latin typeface="Calibri"/>
                <a:cs typeface="Calibri"/>
              </a:rPr>
              <a:t>negotiations</a:t>
            </a:r>
            <a:r>
              <a:rPr sz="2800" spc="-45" dirty="0">
                <a:latin typeface="Calibri"/>
                <a:cs typeface="Calibri"/>
              </a:rPr>
              <a:t> </a:t>
            </a:r>
            <a:r>
              <a:rPr sz="2800" dirty="0">
                <a:latin typeface="Calibri"/>
                <a:cs typeface="Calibri"/>
              </a:rPr>
              <a:t>between</a:t>
            </a:r>
            <a:r>
              <a:rPr sz="2800" spc="-45" dirty="0">
                <a:latin typeface="Calibri"/>
                <a:cs typeface="Calibri"/>
              </a:rPr>
              <a:t> </a:t>
            </a:r>
            <a:r>
              <a:rPr sz="2800" dirty="0">
                <a:latin typeface="Calibri"/>
                <a:cs typeface="Calibri"/>
              </a:rPr>
              <a:t>cities</a:t>
            </a:r>
            <a:r>
              <a:rPr sz="2800" spc="-45" dirty="0">
                <a:latin typeface="Calibri"/>
                <a:cs typeface="Calibri"/>
              </a:rPr>
              <a:t> </a:t>
            </a:r>
            <a:r>
              <a:rPr sz="2800" spc="-10" dirty="0">
                <a:latin typeface="Calibri"/>
                <a:cs typeface="Calibri"/>
              </a:rPr>
              <a:t>necessary</a:t>
            </a:r>
            <a:endParaRPr sz="2800">
              <a:latin typeface="Calibri"/>
              <a:cs typeface="Calibri"/>
            </a:endParaRPr>
          </a:p>
          <a:p>
            <a:pPr marL="1151255" lvl="1" indent="-191135">
              <a:spcBef>
                <a:spcPts val="1035"/>
              </a:spcBef>
              <a:buChar char="-"/>
              <a:tabLst>
                <a:tab pos="1151890" algn="l"/>
              </a:tabLst>
            </a:pPr>
            <a:r>
              <a:rPr sz="2800" dirty="0">
                <a:latin typeface="Calibri"/>
                <a:cs typeface="Calibri"/>
              </a:rPr>
              <a:t>Funds</a:t>
            </a:r>
            <a:r>
              <a:rPr sz="2800" spc="-75" dirty="0">
                <a:latin typeface="Calibri"/>
                <a:cs typeface="Calibri"/>
              </a:rPr>
              <a:t> </a:t>
            </a:r>
            <a:r>
              <a:rPr sz="2800" dirty="0">
                <a:latin typeface="Calibri"/>
                <a:cs typeface="Calibri"/>
              </a:rPr>
              <a:t>go</a:t>
            </a:r>
            <a:r>
              <a:rPr sz="2800" spc="-65" dirty="0">
                <a:latin typeface="Calibri"/>
                <a:cs typeface="Calibri"/>
              </a:rPr>
              <a:t> </a:t>
            </a:r>
            <a:r>
              <a:rPr sz="2800" dirty="0">
                <a:latin typeface="Calibri"/>
                <a:cs typeface="Calibri"/>
              </a:rPr>
              <a:t>toward</a:t>
            </a:r>
            <a:r>
              <a:rPr sz="2800" spc="-60" dirty="0">
                <a:latin typeface="Calibri"/>
                <a:cs typeface="Calibri"/>
              </a:rPr>
              <a:t> </a:t>
            </a:r>
            <a:r>
              <a:rPr sz="2800" dirty="0">
                <a:latin typeface="Calibri"/>
                <a:cs typeface="Calibri"/>
              </a:rPr>
              <a:t>undergrounding</a:t>
            </a:r>
            <a:r>
              <a:rPr sz="2800" spc="-70" dirty="0">
                <a:latin typeface="Calibri"/>
                <a:cs typeface="Calibri"/>
              </a:rPr>
              <a:t> </a:t>
            </a:r>
            <a:r>
              <a:rPr sz="2800" spc="-10" dirty="0">
                <a:latin typeface="Calibri"/>
                <a:cs typeface="Calibri"/>
              </a:rPr>
              <a:t>projects</a:t>
            </a:r>
            <a:endParaRPr sz="2800">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765" y="1800859"/>
            <a:ext cx="3594100" cy="848360"/>
          </a:xfrm>
          <a:prstGeom prst="rect">
            <a:avLst/>
          </a:prstGeom>
        </p:spPr>
        <p:txBody>
          <a:bodyPr vert="horz" wrap="square" lIns="0" tIns="12700" rIns="0" bIns="0" rtlCol="0">
            <a:spAutoFit/>
          </a:bodyPr>
          <a:lstStyle/>
          <a:p>
            <a:pPr marL="12700">
              <a:spcBef>
                <a:spcPts val="100"/>
              </a:spcBef>
            </a:pPr>
            <a:r>
              <a:rPr sz="5400" b="1" u="none" dirty="0">
                <a:solidFill>
                  <a:srgbClr val="3F7819"/>
                </a:solidFill>
              </a:rPr>
              <a:t>Thank</a:t>
            </a:r>
            <a:r>
              <a:rPr sz="5400" b="1" u="none" spc="-110" dirty="0">
                <a:solidFill>
                  <a:srgbClr val="3F7819"/>
                </a:solidFill>
              </a:rPr>
              <a:t> </a:t>
            </a:r>
            <a:r>
              <a:rPr sz="5400" b="1" u="none" spc="-114" dirty="0">
                <a:solidFill>
                  <a:srgbClr val="3F7819"/>
                </a:solidFill>
              </a:rPr>
              <a:t>You!</a:t>
            </a:r>
            <a:endParaRPr sz="5400"/>
          </a:p>
        </p:txBody>
      </p:sp>
      <p:pic>
        <p:nvPicPr>
          <p:cNvPr id="3" name="object 3"/>
          <p:cNvPicPr/>
          <p:nvPr/>
        </p:nvPicPr>
        <p:blipFill>
          <a:blip r:embed="rId2" cstate="print"/>
          <a:stretch>
            <a:fillRect/>
          </a:stretch>
        </p:blipFill>
        <p:spPr>
          <a:xfrm>
            <a:off x="3897873" y="4007747"/>
            <a:ext cx="2198126" cy="1017105"/>
          </a:xfrm>
          <a:prstGeom prst="rect">
            <a:avLst/>
          </a:prstGeom>
        </p:spPr>
      </p:pic>
      <p:sp>
        <p:nvSpPr>
          <p:cNvPr id="4" name="object 4"/>
          <p:cNvSpPr txBox="1">
            <a:spLocks noGrp="1"/>
          </p:cNvSpPr>
          <p:nvPr>
            <p:ph type="sldNum" sz="quarter" idx="7"/>
          </p:nvPr>
        </p:nvSpPr>
        <p:spPr>
          <a:xfrm>
            <a:off x="14723613" y="6355266"/>
            <a:ext cx="242993" cy="217367"/>
          </a:xfrm>
          <a:prstGeom prst="rect">
            <a:avLst/>
          </a:prstGeom>
        </p:spPr>
        <p:txBody>
          <a:bodyPr vert="horz" wrap="square" lIns="0" tIns="1905" rIns="0" bIns="0" rtlCol="0">
            <a:spAutoFit/>
          </a:bodyPr>
          <a:lstStyle/>
          <a:p>
            <a:pPr marL="38100">
              <a:spcBef>
                <a:spcPts val="15"/>
              </a:spcBef>
            </a:pPr>
            <a:fld id="{81D60167-4931-47E6-BA6A-407CBD079E47}" type="slidenum">
              <a:rPr kern="0" dirty="0">
                <a:solidFill>
                  <a:prstClr val="black"/>
                </a:solidFill>
              </a:rPr>
              <a:pPr marL="38100">
                <a:spcBef>
                  <a:spcPts val="15"/>
                </a:spcBef>
              </a:pPr>
              <a:t>86</a:t>
            </a:fld>
            <a:endParaRPr kern="0" dirty="0">
              <a:solidFill>
                <a:prstClr val="black"/>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Q&amp;A and Feedback from Attendees</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2574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FD7B-913E-4650-B32B-01FE268D813D}"/>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5DE2D632-811B-4913-8B01-82469A64C6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79D11A-D4F0-4620-B4FA-294CA9E9EA55}"/>
              </a:ext>
            </a:extLst>
          </p:cNvPr>
          <p:cNvSpPr>
            <a:spLocks noGrp="1"/>
          </p:cNvSpPr>
          <p:nvPr>
            <p:ph type="sldNum" sz="quarter" idx="12"/>
          </p:nvPr>
        </p:nvSpPr>
        <p:spPr/>
        <p:txBody>
          <a:bodyPr/>
          <a:lstStyle/>
          <a:p>
            <a:fld id="{1C4126A1-9282-4A82-AC02-A59AF4A969C8}" type="slidenum">
              <a:rPr lang="en-US" smtClean="0"/>
              <a:t>88</a:t>
            </a:fld>
            <a:endParaRPr lang="en-US" dirty="0"/>
          </a:p>
        </p:txBody>
      </p:sp>
    </p:spTree>
    <p:extLst>
      <p:ext uri="{BB962C8B-B14F-4D97-AF65-F5344CB8AC3E}">
        <p14:creationId xmlns:p14="http://schemas.microsoft.com/office/powerpoint/2010/main" val="4028085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V. Equity Panel</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r>
              <a:rPr lang="en-ZW" dirty="0"/>
              <a:t>The Utility Reform Network (TURN), California State Association of Counties (CSAC), Lake County Supervisors, &amp; Public Advocates Office (Cal Advocates). Moderated by California League of Cities</a:t>
            </a:r>
            <a:endParaRPr lang="en-US" dirty="0"/>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505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D3B-20C2-4EB4-805A-FD3B5FE2C13F}"/>
              </a:ext>
            </a:extLst>
          </p:cNvPr>
          <p:cNvSpPr>
            <a:spLocks noGrp="1"/>
          </p:cNvSpPr>
          <p:nvPr>
            <p:ph type="title"/>
          </p:nvPr>
        </p:nvSpPr>
        <p:spPr/>
        <p:txBody>
          <a:bodyPr/>
          <a:lstStyle/>
          <a:p>
            <a:r>
              <a:rPr lang="en-US" dirty="0"/>
              <a:t>II. Rule 20 Presentation</a:t>
            </a:r>
          </a:p>
        </p:txBody>
      </p:sp>
      <p:sp>
        <p:nvSpPr>
          <p:cNvPr id="3" name="Text Placeholder 2">
            <a:extLst>
              <a:ext uri="{FF2B5EF4-FFF2-40B4-BE49-F238E27FC236}">
                <a16:creationId xmlns:a16="http://schemas.microsoft.com/office/drawing/2014/main" id="{DFF6A99D-E4F7-4A83-BBD9-374D42D47420}"/>
              </a:ext>
            </a:extLst>
          </p:cNvPr>
          <p:cNvSpPr>
            <a:spLocks noGrp="1"/>
          </p:cNvSpPr>
          <p:nvPr>
            <p:ph type="body" idx="1"/>
          </p:nvPr>
        </p:nvSpPr>
        <p:spPr/>
        <p:txBody>
          <a:bodyPr/>
          <a:lstStyle/>
          <a:p>
            <a:r>
              <a:rPr lang="en-ZW" dirty="0"/>
              <a:t>Energy Division Staff</a:t>
            </a:r>
            <a:endParaRPr lang="en-US" dirty="0"/>
          </a:p>
        </p:txBody>
      </p:sp>
      <p:sp>
        <p:nvSpPr>
          <p:cNvPr id="4" name="Slide Number Placeholder 3">
            <a:extLst>
              <a:ext uri="{FF2B5EF4-FFF2-40B4-BE49-F238E27FC236}">
                <a16:creationId xmlns:a16="http://schemas.microsoft.com/office/drawing/2014/main" id="{C8D9E2D7-30DC-45D2-959E-1DE7A2922423}"/>
              </a:ext>
            </a:extLst>
          </p:cNvPr>
          <p:cNvSpPr>
            <a:spLocks noGrp="1"/>
          </p:cNvSpPr>
          <p:nvPr>
            <p:ph type="sldNum" sz="quarter" idx="12"/>
          </p:nvPr>
        </p:nvSpPr>
        <p:spPr/>
        <p:txBody>
          <a:bodyPr/>
          <a:lstStyle/>
          <a:p>
            <a:fld id="{1C4126A1-9282-4A82-AC02-A59AF4A969C8}" type="slidenum">
              <a:rPr lang="en-US" smtClean="0"/>
              <a:t>9</a:t>
            </a:fld>
            <a:endParaRPr lang="en-US" dirty="0"/>
          </a:p>
        </p:txBody>
      </p:sp>
    </p:spTree>
    <p:extLst>
      <p:ext uri="{BB962C8B-B14F-4D97-AF65-F5344CB8AC3E}">
        <p14:creationId xmlns:p14="http://schemas.microsoft.com/office/powerpoint/2010/main" val="2006579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8602-5BC5-0444-BA11-716CE301E28A}"/>
              </a:ext>
            </a:extLst>
          </p:cNvPr>
          <p:cNvSpPr>
            <a:spLocks noGrp="1"/>
          </p:cNvSpPr>
          <p:nvPr>
            <p:ph type="title"/>
          </p:nvPr>
        </p:nvSpPr>
        <p:spPr/>
        <p:txBody>
          <a:bodyPr/>
          <a:lstStyle/>
          <a:p>
            <a:r>
              <a:rPr lang="en-US" dirty="0"/>
              <a:t>Panel Questions for Consideration</a:t>
            </a:r>
          </a:p>
        </p:txBody>
      </p:sp>
      <p:sp>
        <p:nvSpPr>
          <p:cNvPr id="3" name="Content Placeholder 2">
            <a:extLst>
              <a:ext uri="{FF2B5EF4-FFF2-40B4-BE49-F238E27FC236}">
                <a16:creationId xmlns:a16="http://schemas.microsoft.com/office/drawing/2014/main" id="{7434830D-3E3F-DC4B-B6F6-D0F029490B85}"/>
              </a:ext>
            </a:extLst>
          </p:cNvPr>
          <p:cNvSpPr>
            <a:spLocks noGrp="1"/>
          </p:cNvSpPr>
          <p:nvPr>
            <p:ph idx="1"/>
          </p:nvPr>
        </p:nvSpPr>
        <p:spPr/>
        <p:txBody>
          <a:bodyPr/>
          <a:lstStyle/>
          <a:p>
            <a:pPr marL="457200" indent="-457200">
              <a:buFont typeface="+mj-lt"/>
              <a:buAutoNum type="arabicPeriod"/>
            </a:pPr>
            <a:r>
              <a:rPr lang="en-US" dirty="0"/>
              <a:t>What are some solutions to enhancing coordination between local communities and utilities?</a:t>
            </a:r>
          </a:p>
          <a:p>
            <a:pPr marL="457200" indent="-457200">
              <a:buFont typeface="+mj-lt"/>
              <a:buAutoNum type="arabicPeriod"/>
            </a:pPr>
            <a:r>
              <a:rPr lang="en-US" dirty="0"/>
              <a:t>What changes could be implemented to the Annual Update requirement to increase equity in the Rule 20 Program?</a:t>
            </a:r>
          </a:p>
          <a:p>
            <a:pPr marL="457200" indent="-457200">
              <a:buFont typeface="+mj-lt"/>
              <a:buAutoNum type="arabicPeriod"/>
            </a:pPr>
            <a:r>
              <a:rPr lang="en-US" dirty="0"/>
              <a:t>How can we increase participation within Tribal communities for the Rule 20 Program?</a:t>
            </a:r>
          </a:p>
          <a:p>
            <a:pPr marL="457200" indent="-457200">
              <a:buFont typeface="+mj-lt"/>
              <a:buAutoNum type="arabicPeriod"/>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1AD4270-DF6C-6F4B-92F2-F9A181A3C24E}"/>
              </a:ext>
            </a:extLst>
          </p:cNvPr>
          <p:cNvSpPr>
            <a:spLocks noGrp="1"/>
          </p:cNvSpPr>
          <p:nvPr>
            <p:ph type="sldNum" sz="quarter" idx="12"/>
          </p:nvPr>
        </p:nvSpPr>
        <p:spPr/>
        <p:txBody>
          <a:bodyPr/>
          <a:lstStyle/>
          <a:p>
            <a:fld id="{1C4126A1-9282-4A82-AC02-A59AF4A969C8}" type="slidenum">
              <a:rPr lang="en-US" smtClean="0"/>
              <a:t>90</a:t>
            </a:fld>
            <a:endParaRPr lang="en-US" dirty="0"/>
          </a:p>
        </p:txBody>
      </p:sp>
    </p:spTree>
    <p:extLst>
      <p:ext uri="{BB962C8B-B14F-4D97-AF65-F5344CB8AC3E}">
        <p14:creationId xmlns:p14="http://schemas.microsoft.com/office/powerpoint/2010/main" val="3722115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Q&amp;A and Feedback from Attendees</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62685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900170-C5E6-4EB7-9845-ED4FA664B930}"/>
              </a:ext>
            </a:extLst>
          </p:cNvPr>
          <p:cNvSpPr>
            <a:spLocks noGrp="1"/>
          </p:cNvSpPr>
          <p:nvPr>
            <p:ph type="title"/>
          </p:nvPr>
        </p:nvSpPr>
        <p:spPr/>
        <p:txBody>
          <a:bodyPr/>
          <a:lstStyle/>
          <a:p>
            <a:r>
              <a:rPr lang="en-US" dirty="0"/>
              <a:t>VI. Q&amp;A and Feedback from Attendees</a:t>
            </a:r>
          </a:p>
        </p:txBody>
      </p:sp>
      <p:sp>
        <p:nvSpPr>
          <p:cNvPr id="6" name="Text Placeholder 5">
            <a:extLst>
              <a:ext uri="{FF2B5EF4-FFF2-40B4-BE49-F238E27FC236}">
                <a16:creationId xmlns:a16="http://schemas.microsoft.com/office/drawing/2014/main" id="{47FCA0EC-6FB7-4144-A0BD-78374B00E8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C48E57-0FBF-480D-9926-33E94248C52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dirty="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230378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188060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fld id="{1C4126A1-9282-4A82-AC02-A59AF4A969C8}" type="slidenum">
              <a:rPr lang="en-US" smtClean="0"/>
              <a:t>93</a:t>
            </a:fld>
            <a:endParaRPr lang="en-US"/>
          </a:p>
        </p:txBody>
      </p:sp>
      <p:sp>
        <p:nvSpPr>
          <p:cNvPr id="9" name="TextBox 8">
            <a:extLst>
              <a:ext uri="{FF2B5EF4-FFF2-40B4-BE49-F238E27FC236}">
                <a16:creationId xmlns:a16="http://schemas.microsoft.com/office/drawing/2014/main" id="{89AC57E5-40EC-AE20-2A07-11D4226A5A01}"/>
              </a:ext>
            </a:extLst>
          </p:cNvPr>
          <p:cNvSpPr txBox="1"/>
          <p:nvPr/>
        </p:nvSpPr>
        <p:spPr>
          <a:xfrm>
            <a:off x="1280160" y="4754880"/>
            <a:ext cx="8985504" cy="369332"/>
          </a:xfrm>
          <a:prstGeom prst="rect">
            <a:avLst/>
          </a:prstGeom>
          <a:noFill/>
        </p:spPr>
        <p:txBody>
          <a:bodyPr wrap="square" rtlCol="0">
            <a:spAutoFit/>
          </a:bodyPr>
          <a:lstStyle/>
          <a:p>
            <a:r>
              <a:rPr lang="en-ZW" dirty="0">
                <a:solidFill>
                  <a:schemeClr val="bg1"/>
                </a:solidFill>
                <a:hlinkClick r:id="rId4">
                  <a:extLst>
                    <a:ext uri="{A12FA001-AC4F-418D-AE19-62706E023703}">
                      <ahyp:hlinkClr xmlns:ahyp="http://schemas.microsoft.com/office/drawing/2018/hyperlinkcolor" val="tx"/>
                    </a:ext>
                  </a:extLst>
                </a:hlinkClick>
              </a:rPr>
              <a:t>https://www.cpuc.ca.gov/rule-20-workshops</a:t>
            </a:r>
            <a:endParaRPr lang="en-US" dirty="0">
              <a:solidFill>
                <a:schemeClr val="bg1"/>
              </a:solidFill>
            </a:endParaRPr>
          </a:p>
        </p:txBody>
      </p:sp>
    </p:spTree>
    <p:extLst>
      <p:ext uri="{BB962C8B-B14F-4D97-AF65-F5344CB8AC3E}">
        <p14:creationId xmlns:p14="http://schemas.microsoft.com/office/powerpoint/2010/main" val="2462472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1cQ404gWIKZ_A9MhzDGD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C1cQ404gWIKZ_A9MhzDG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PUC Whit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0_test" id="{630791AB-CCA5-2948-A044-670C5ACA4CB0}" vid="{1B6200DE-6007-D643-9F5B-FC2D5D51F9D2}"/>
    </a:ext>
  </a:extLst>
</a:theme>
</file>

<file path=ppt/theme/theme10.xml><?xml version="1.0" encoding="utf-8"?>
<a:theme xmlns:a="http://schemas.openxmlformats.org/drawingml/2006/main" name="1_Sempra Template 2021_4x3">
  <a:themeElements>
    <a:clrScheme name="IR Version">
      <a:dk1>
        <a:srgbClr val="000000"/>
      </a:dk1>
      <a:lt1>
        <a:srgbClr val="FFFFFF"/>
      </a:lt1>
      <a:dk2>
        <a:srgbClr val="001C71"/>
      </a:dk2>
      <a:lt2>
        <a:srgbClr val="009BDA"/>
      </a:lt2>
      <a:accent1>
        <a:srgbClr val="001C71"/>
      </a:accent1>
      <a:accent2>
        <a:srgbClr val="0073A3"/>
      </a:accent2>
      <a:accent3>
        <a:srgbClr val="009BDA"/>
      </a:accent3>
      <a:accent4>
        <a:srgbClr val="51C6D8"/>
      </a:accent4>
      <a:accent5>
        <a:srgbClr val="23AE49"/>
      </a:accent5>
      <a:accent6>
        <a:srgbClr val="646E7B"/>
      </a:accent6>
      <a:hlink>
        <a:srgbClr val="001C71"/>
      </a:hlink>
      <a:folHlink>
        <a:srgbClr val="51C6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wrap="none" lIns="82058" tIns="41029" rIns="82058" bIns="41029" anchor="ctr"/>
      <a:lstStyle>
        <a:defPPr defTabSz="914382">
          <a:defRPr sz="1400">
            <a:solidFill>
              <a:srgbClr val="FFFFFF"/>
            </a:solidFill>
            <a:cs typeface="Arial" panose="020B0604020202020204" pitchFamily="34" charset="0"/>
          </a:defRPr>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Eternal Blue">
      <a:srgbClr val="001C71"/>
    </a:custClr>
    <a:custClr name="Midday Sky">
      <a:srgbClr val="009BDA"/>
    </a:custClr>
    <a:custClr name="Cove Blue">
      <a:srgbClr val="52C6D8"/>
    </a:custClr>
    <a:custClr name="Field Green">
      <a:srgbClr val="23AE49"/>
    </a:custClr>
    <a:custClr name="Sunburst Yellow">
      <a:srgbClr val="FBDD3E"/>
    </a:custClr>
    <a:custClr name="Slate">
      <a:srgbClr val="646E7B"/>
    </a:custClr>
    <a:custClr name="White">
      <a:srgbClr val="FFFFFF"/>
    </a:custClr>
    <a:custClr name="Deep Blue Sea">
      <a:srgbClr val="0074A3"/>
    </a:custClr>
    <a:custClr name="Creek Stone">
      <a:srgbClr val="D9D1B4"/>
    </a:custClr>
    <a:custClr name="White">
      <a:srgbClr val="FFFFFF"/>
    </a:custClr>
    <a:custClr name="80% Eternal Blue">
      <a:srgbClr val="33498D"/>
    </a:custClr>
    <a:custClr name="80% Midday Sky">
      <a:srgbClr val="33AFE1"/>
    </a:custClr>
    <a:custClr name="80% Cove Blue">
      <a:srgbClr val="75D1E0"/>
    </a:custClr>
    <a:custClr name="80% Field Green">
      <a:srgbClr val="4FBE6D"/>
    </a:custClr>
    <a:custClr name="80% Sunburst Yellow">
      <a:srgbClr val="FCE465"/>
    </a:custClr>
    <a:custClr name="80% Slate">
      <a:srgbClr val="838B95"/>
    </a:custClr>
    <a:custClr name="White">
      <a:srgbClr val="FFFFFF"/>
    </a:custClr>
    <a:custClr name="White">
      <a:srgbClr val="FFFFFF"/>
    </a:custClr>
    <a:custClr name="White">
      <a:srgbClr val="FFFFFF"/>
    </a:custClr>
    <a:custClr name="White">
      <a:srgbClr val="FFFFFF"/>
    </a:custClr>
    <a:custClr name="60% Eternal Blue">
      <a:srgbClr val="6677AA"/>
    </a:custClr>
    <a:custClr name="60% Midday Sky">
      <a:srgbClr val="66C3E9"/>
    </a:custClr>
    <a:custClr name="60% Cove Blue">
      <a:srgbClr val="97DDE8"/>
    </a:custClr>
    <a:custClr name="60% Field Green">
      <a:srgbClr val="7BCE92"/>
    </a:custClr>
    <a:custClr name="60% Sunburst Yellow">
      <a:srgbClr val="FDEB8B"/>
    </a:custClr>
    <a:custClr name="60% Slate">
      <a:srgbClr val="A2A8B0"/>
    </a:custClr>
    <a:custClr name="White">
      <a:srgbClr val="FFFFFF"/>
    </a:custClr>
    <a:custClr name="White">
      <a:srgbClr val="FFFFFF"/>
    </a:custClr>
    <a:custClr name="White">
      <a:srgbClr val="FFFFFF"/>
    </a:custClr>
    <a:custClr name="White">
      <a:srgbClr val="FFFFFF"/>
    </a:custClr>
    <a:custClr name="40% Eternal Blue">
      <a:srgbClr val="99A4C6"/>
    </a:custClr>
    <a:custClr name="40% Midday Sky">
      <a:srgbClr val="99D7F0"/>
    </a:custClr>
    <a:custClr name="40% Cove Blue">
      <a:srgbClr val="BAE8EF"/>
    </a:custClr>
    <a:custClr name="40% Field Green">
      <a:srgbClr val="A7DFB6"/>
    </a:custClr>
    <a:custClr name="40% Sunburst Yellow">
      <a:srgbClr val="FDF1B2"/>
    </a:custClr>
    <a:custClr name="40% Slate">
      <a:srgbClr val="C1C5CA"/>
    </a:custClr>
    <a:custClr name="White">
      <a:srgbClr val="FFFFFF"/>
    </a:custClr>
    <a:custClr name="White">
      <a:srgbClr val="FFFFFF"/>
    </a:custClr>
    <a:custClr name="White">
      <a:srgbClr val="FFFFFF"/>
    </a:custClr>
    <a:custClr name="White">
      <a:srgbClr val="FFFFFF"/>
    </a:custClr>
    <a:custClr name="20% Eternal Blue">
      <a:srgbClr val="CCD2E3"/>
    </a:custClr>
    <a:custClr name="20% Midday Sky">
      <a:srgbClr val="CCEBF8"/>
    </a:custClr>
    <a:custClr name="20% Cove Blue">
      <a:srgbClr val="DCF4F7"/>
    </a:custClr>
    <a:custClr name="20% Field Green">
      <a:srgbClr val="D3EFDB"/>
    </a:custClr>
    <a:custClr name="20% Sunburst Yellow">
      <a:srgbClr val="FEF8D8"/>
    </a:custClr>
    <a:custClr name="20% Slate">
      <a:srgbClr val="E0E2E5"/>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4" id="{FD9903D0-A50A-2347-A46A-6ECE6C793C05}" vid="{C8011490-0347-2D40-87F7-D87184BAB52C}"/>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PUC Whit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820" id="{0F59F14A-1990-4C34-A92B-895E34344B89}" vid="{CC79E397-F3B4-40E1-90EB-EAFB2D834D91}"/>
    </a:ext>
  </a:extLst>
</a:theme>
</file>

<file path=ppt/theme/theme14.xml><?xml version="1.0" encoding="utf-8"?>
<a:theme xmlns:a="http://schemas.openxmlformats.org/drawingml/2006/main" name="1_CPUC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820" id="{0F59F14A-1990-4C34-A92B-895E34344B89}" vid="{8B0C59A4-7E53-4808-8A66-E11235813315}"/>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PUC Pale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0_test" id="{630791AB-CCA5-2948-A044-670C5ACA4CB0}" vid="{22570C4D-A6CC-7047-84CE-184A31781848}"/>
    </a:ext>
  </a:extLst>
</a:theme>
</file>

<file path=ppt/theme/theme3.xml><?xml version="1.0" encoding="utf-8"?>
<a:theme xmlns:a="http://schemas.openxmlformats.org/drawingml/2006/main" name="CPUC Dark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0_test" id="{630791AB-CCA5-2948-A044-670C5ACA4CB0}" vid="{EBCA972D-AA12-2746-ABD4-A51606F990AF}"/>
    </a:ext>
  </a:extLst>
</a:theme>
</file>

<file path=ppt/theme/theme4.xml><?xml version="1.0" encoding="utf-8"?>
<a:theme xmlns:a="http://schemas.openxmlformats.org/drawingml/2006/main" name="CPUC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0_test" id="{630791AB-CCA5-2948-A044-670C5ACA4CB0}" vid="{29E3AA06-7F86-8540-9677-204F73111D28}"/>
    </a:ext>
  </a:extLst>
</a:theme>
</file>

<file path=ppt/theme/theme5.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1020_test" id="{630791AB-CCA5-2948-A044-670C5ACA4CB0}" vid="{70EBC58D-8193-694D-8A77-6CEE4514319D}"/>
    </a:ext>
  </a:extLst>
</a:theme>
</file>

<file path=ppt/theme/theme6.xml><?xml version="1.0" encoding="utf-8"?>
<a:theme xmlns:a="http://schemas.openxmlformats.org/drawingml/2006/main" name="Theme2">
  <a:themeElements>
    <a:clrScheme name="PGE - Custom">
      <a:dk1>
        <a:srgbClr val="0089C4"/>
      </a:dk1>
      <a:lt1>
        <a:sysClr val="window" lastClr="FFFFFF"/>
      </a:lt1>
      <a:dk2>
        <a:srgbClr val="777777"/>
      </a:dk2>
      <a:lt2>
        <a:srgbClr val="BBBBBB"/>
      </a:lt2>
      <a:accent1>
        <a:srgbClr val="0089C4"/>
      </a:accent1>
      <a:accent2>
        <a:srgbClr val="FFA100"/>
      </a:accent2>
      <a:accent3>
        <a:srgbClr val="70A489"/>
      </a:accent3>
      <a:accent4>
        <a:srgbClr val="CAB575"/>
      </a:accent4>
      <a:accent5>
        <a:srgbClr val="44C8F5"/>
      </a:accent5>
      <a:accent6>
        <a:srgbClr val="FFC766"/>
      </a:accent6>
      <a:hlink>
        <a:srgbClr val="0089C4"/>
      </a:hlink>
      <a:folHlink>
        <a:srgbClr val="696C4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D447DD03-D2ED-E645-A003-B19BA3CD3ED6}" vid="{DD3A545F-813D-6C44-97E7-9B24BA32EE5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D62BB367C13449AA1A194F617A76E4" ma:contentTypeVersion="13" ma:contentTypeDescription="Create a new document." ma:contentTypeScope="" ma:versionID="b52f89288e99e85da019bc5b1ef3484f">
  <xsd:schema xmlns:xsd="http://www.w3.org/2001/XMLSchema" xmlns:xs="http://www.w3.org/2001/XMLSchema" xmlns:p="http://schemas.microsoft.com/office/2006/metadata/properties" xmlns:ns2="c3792811-17d4-4d84-9dea-2aac61cb402c" xmlns:ns3="3e861da3-3f5c-49e8-8199-910d1ca57fe2" targetNamespace="http://schemas.microsoft.com/office/2006/metadata/properties" ma:root="true" ma:fieldsID="aa6db2f8471788ae9782ab57a86dfc69" ns2:_="" ns3:_="">
    <xsd:import namespace="c3792811-17d4-4d84-9dea-2aac61cb402c"/>
    <xsd:import namespace="3e861da3-3f5c-49e8-8199-910d1ca57fe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Note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92811-17d4-4d84-9dea-2aac61cb40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861da3-3f5c-49e8-8199-910d1ca57fe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Notes" ma:index="12" nillable="true" ma:displayName="Notes" ma:format="Dropdown" ma:internalName="Notes">
      <xsd:simpleType>
        <xsd:restriction base="dms:Text">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3e861da3-3f5c-49e8-8199-910d1ca57fe2" xsi:nil="true"/>
  </documentManagement>
</p:properties>
</file>

<file path=customXml/itemProps1.xml><?xml version="1.0" encoding="utf-8"?>
<ds:datastoreItem xmlns:ds="http://schemas.openxmlformats.org/officeDocument/2006/customXml" ds:itemID="{C977A18F-A6BA-44C8-B53E-13147F36CD1F}">
  <ds:schemaRefs>
    <ds:schemaRef ds:uri="3e861da3-3f5c-49e8-8199-910d1ca57fe2"/>
    <ds:schemaRef ds:uri="c3792811-17d4-4d84-9dea-2aac61cb40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AA851F-DCC7-4BBB-99ED-E8FBF307EE1A}">
  <ds:schemaRefs>
    <ds:schemaRef ds:uri="http://schemas.microsoft.com/sharepoint/v3/contenttype/forms"/>
  </ds:schemaRefs>
</ds:datastoreItem>
</file>

<file path=customXml/itemProps3.xml><?xml version="1.0" encoding="utf-8"?>
<ds:datastoreItem xmlns:ds="http://schemas.openxmlformats.org/officeDocument/2006/customXml" ds:itemID="{C6520604-5374-4AA9-9DB7-CA41A47F9616}">
  <ds:schemaRefs>
    <ds:schemaRef ds:uri="http://schemas.microsoft.com/office/2006/documentManagement/types"/>
    <ds:schemaRef ds:uri="http://purl.org/dc/elements/1.1/"/>
    <ds:schemaRef ds:uri="http://purl.org/dc/dcmitype/"/>
    <ds:schemaRef ds:uri="http://schemas.microsoft.com/office/infopath/2007/PartnerControls"/>
    <ds:schemaRef ds:uri="c3792811-17d4-4d84-9dea-2aac61cb402c"/>
    <ds:schemaRef ds:uri="http://www.w3.org/XML/1998/namespace"/>
    <ds:schemaRef ds:uri="http://schemas.openxmlformats.org/package/2006/metadata/core-properties"/>
    <ds:schemaRef ds:uri="http://schemas.microsoft.com/office/2006/metadata/properties"/>
    <ds:schemaRef ds:uri="3e861da3-3f5c-49e8-8199-910d1ca57fe2"/>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23200</TotalTime>
  <Words>6307</Words>
  <Application>Microsoft Office PowerPoint</Application>
  <PresentationFormat>Widescreen</PresentationFormat>
  <Paragraphs>1136</Paragraphs>
  <Slides>93</Slides>
  <Notes>45</Notes>
  <HiddenSlides>0</HiddenSlides>
  <MMClips>0</MMClips>
  <ScaleCrop>false</ScaleCrop>
  <HeadingPairs>
    <vt:vector size="8" baseType="variant">
      <vt:variant>
        <vt:lpstr>Fonts Used</vt:lpstr>
      </vt:variant>
      <vt:variant>
        <vt:i4>15</vt:i4>
      </vt:variant>
      <vt:variant>
        <vt:lpstr>Theme</vt:lpstr>
      </vt:variant>
      <vt:variant>
        <vt:i4>14</vt:i4>
      </vt:variant>
      <vt:variant>
        <vt:lpstr>Embedded OLE Servers</vt:lpstr>
      </vt:variant>
      <vt:variant>
        <vt:i4>1</vt:i4>
      </vt:variant>
      <vt:variant>
        <vt:lpstr>Slide Titles</vt:lpstr>
      </vt:variant>
      <vt:variant>
        <vt:i4>93</vt:i4>
      </vt:variant>
    </vt:vector>
  </HeadingPairs>
  <TitlesOfParts>
    <vt:vector size="123" baseType="lpstr">
      <vt:lpstr>Aharoni</vt:lpstr>
      <vt:lpstr>arial</vt:lpstr>
      <vt:lpstr>arial</vt:lpstr>
      <vt:lpstr>Calibri</vt:lpstr>
      <vt:lpstr>Calibri Light</vt:lpstr>
      <vt:lpstr>Century Gothic</vt:lpstr>
      <vt:lpstr>Courier New</vt:lpstr>
      <vt:lpstr>Garamond</vt:lpstr>
      <vt:lpstr>Lucida Sans Unicode</vt:lpstr>
      <vt:lpstr>Segoe UI</vt:lpstr>
      <vt:lpstr>Segoe UI Semibold</vt:lpstr>
      <vt:lpstr>Segoe UI Semilight</vt:lpstr>
      <vt:lpstr>Times New Roman</vt:lpstr>
      <vt:lpstr>Trebuchet MS</vt:lpstr>
      <vt:lpstr>Wingdings</vt:lpstr>
      <vt:lpstr>CPUC White</vt:lpstr>
      <vt:lpstr>CPUC Pale Gold</vt:lpstr>
      <vt:lpstr>CPUC Dark Blue</vt:lpstr>
      <vt:lpstr>CPUC Blue</vt:lpstr>
      <vt:lpstr>CPUC Gold</vt:lpstr>
      <vt:lpstr>Theme2</vt:lpstr>
      <vt:lpstr>Office Theme</vt:lpstr>
      <vt:lpstr>1_Office Theme</vt:lpstr>
      <vt:lpstr>2_Office Theme</vt:lpstr>
      <vt:lpstr>1_Sempra Template 2021_4x3</vt:lpstr>
      <vt:lpstr>3_Office Theme</vt:lpstr>
      <vt:lpstr>4_Office Theme</vt:lpstr>
      <vt:lpstr>1_CPUC White</vt:lpstr>
      <vt:lpstr>1_CPUC Blue</vt:lpstr>
      <vt:lpstr>think-cell Slide</vt:lpstr>
      <vt:lpstr>  Rule 20 Phase II Workshop</vt:lpstr>
      <vt:lpstr>WebEx and Call-In Information</vt:lpstr>
      <vt:lpstr>WebEx Logistics</vt:lpstr>
      <vt:lpstr>Workshop Objectives</vt:lpstr>
      <vt:lpstr>Workshop Objectives</vt:lpstr>
      <vt:lpstr>Workshop Agenda</vt:lpstr>
      <vt:lpstr>Opening Remarks</vt:lpstr>
      <vt:lpstr>Introduce Key Participants</vt:lpstr>
      <vt:lpstr>II. Rule 20 Presentation</vt:lpstr>
      <vt:lpstr>Electric Tariff Rule 20   </vt:lpstr>
      <vt:lpstr>Agenda</vt:lpstr>
      <vt:lpstr>Introduction to Rule 20</vt:lpstr>
      <vt:lpstr>Rule 20 Overview</vt:lpstr>
      <vt:lpstr>Rule 20 Subprograms</vt:lpstr>
      <vt:lpstr>Rule 20 Project Criteria</vt:lpstr>
      <vt:lpstr>Rule 20 Project Criteria (Continued)</vt:lpstr>
      <vt:lpstr>Issues and Observations</vt:lpstr>
      <vt:lpstr>Rule 20 Current Issues</vt:lpstr>
      <vt:lpstr>Rule 20 Issues with Work Credits</vt:lpstr>
      <vt:lpstr>Rule 20 Program Observations &amp; Questions</vt:lpstr>
      <vt:lpstr>Current Activities</vt:lpstr>
      <vt:lpstr>Rule 20 Annual Report</vt:lpstr>
      <vt:lpstr>Next Steps</vt:lpstr>
      <vt:lpstr>Phase II of R.17-05-010 </vt:lpstr>
      <vt:lpstr>PowerPoint Presentation</vt:lpstr>
      <vt:lpstr>III. Stakeholder Presentations</vt:lpstr>
      <vt:lpstr>Stakeholder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Presentations</vt:lpstr>
      <vt:lpstr>PowerPoint Presentation</vt:lpstr>
      <vt:lpstr>SCE SERVICE AREA &amp; HIGH FIRE RISK AREAS</vt:lpstr>
      <vt:lpstr>A COMPREHENSIVE STRATEGY TO PREVENT, COMBAT AND RESPOND</vt:lpstr>
      <vt:lpstr>HARDENING ELECTRIC GRID &amp; INFRASTRUCTURE</vt:lpstr>
      <vt:lpstr>COVERED CONDUCTOR IS ONE OF THE MOST EFFECTIVE MEASURES TO REDUCE WILDFIRE &amp; PSPS RISKS IN SCE’S SERVICE AREA</vt:lpstr>
      <vt:lpstr>ASSESSMENT OF RISK FACTORS &amp; POTENTIAL MITIGATIONS IN SEVERE RISK AREAS</vt:lpstr>
      <vt:lpstr>INTEGRATED GRID HARDENING STRATEGY</vt:lpstr>
      <vt:lpstr>COVERED CONDUCTOR &amp; UNDERGROUNDING</vt:lpstr>
      <vt:lpstr>THANK YOU</vt:lpstr>
      <vt:lpstr>Stakeholder Presentations</vt:lpstr>
      <vt:lpstr>10,000-Mile Undergrounding Program California Public Utilities Commission Rule 20 Phase II Workshop</vt:lpstr>
      <vt:lpstr>95%</vt:lpstr>
      <vt:lpstr>Underground 10,000 Miles of Our Electric System</vt:lpstr>
      <vt:lpstr>Benefits of Undergrounding</vt:lpstr>
      <vt:lpstr>Identifying Underground Miles</vt:lpstr>
      <vt:lpstr>Focusing on Primary Lines to Reduce Wildfire Risk</vt:lpstr>
      <vt:lpstr>Partnering with Customers and External Stakeholders</vt:lpstr>
      <vt:lpstr>PowerPoint Presentation</vt:lpstr>
      <vt:lpstr>Undergrounding Work Plans by County</vt:lpstr>
      <vt:lpstr>Thank You</vt:lpstr>
      <vt:lpstr>Stakeholder Presentations</vt:lpstr>
      <vt:lpstr>Senate Bill 884</vt:lpstr>
      <vt:lpstr>Senate Bill 884 Overview</vt:lpstr>
      <vt:lpstr>Senate Bill 884 Overview</vt:lpstr>
      <vt:lpstr>PG&amp;E’s Enhanced Powerline Safety Settings (EPSS)</vt:lpstr>
      <vt:lpstr>Enhanced Powerline Safety Settings (EPSS)</vt:lpstr>
      <vt:lpstr>Enhanced Powerline Safety Settings (EPSS)</vt:lpstr>
      <vt:lpstr>Rule 20 and California Tribes</vt:lpstr>
      <vt:lpstr>Tribal Participation in Rule 20</vt:lpstr>
      <vt:lpstr>PowerPoint Presentation</vt:lpstr>
      <vt:lpstr>Q&amp;A and Feedback from Attendees</vt:lpstr>
      <vt:lpstr>Break</vt:lpstr>
      <vt:lpstr>IV. Stakeholder Presentations- Equity</vt:lpstr>
      <vt:lpstr>Stakeholder Presentations- Equity</vt:lpstr>
      <vt:lpstr>PowerPoint Presentation</vt:lpstr>
      <vt:lpstr>Cal Advocates’ Positions</vt:lpstr>
      <vt:lpstr>Electric Rates are Escalating</vt:lpstr>
      <vt:lpstr>Lowering T&amp;D Costs will help to lower Ratepayer Burdens</vt:lpstr>
      <vt:lpstr>Rule 20A has led to Little Undergrounding Statewide</vt:lpstr>
      <vt:lpstr>The Benefits of Rule 20A Projects are not Evenly Distributed</vt:lpstr>
      <vt:lpstr>Incorporate the ESJ Community Definition for Underserved Communities</vt:lpstr>
      <vt:lpstr>Community Eligibility for One-time Credit Reallocation</vt:lpstr>
      <vt:lpstr>Stakeholder Presentations- Equity</vt:lpstr>
      <vt:lpstr>Stakeholder Presentations- Equity</vt:lpstr>
      <vt:lpstr>Stakeholder Presentations- Equity</vt:lpstr>
      <vt:lpstr>Possible Changes to the Work Credit Trading System to Address Equity and Other Concerns</vt:lpstr>
      <vt:lpstr>Equity Concern</vt:lpstr>
      <vt:lpstr>Issues with the Previous Trading System</vt:lpstr>
      <vt:lpstr>Ideas for Improved “Trading” System (Idea #1)</vt:lpstr>
      <vt:lpstr>Ideas for Improved “Trading” System (Idea #2)</vt:lpstr>
      <vt:lpstr>Thank You!</vt:lpstr>
      <vt:lpstr>Q&amp;A and Feedback from Attendees</vt:lpstr>
      <vt:lpstr>Break</vt:lpstr>
      <vt:lpstr>V. Equity Panel</vt:lpstr>
      <vt:lpstr>Panel Questions for Consideration</vt:lpstr>
      <vt:lpstr>Q&amp;A and Feedback from Attendees</vt:lpstr>
      <vt:lpstr>VI. Q&amp;A and Feedback from Attendees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Presentation</dc:title>
  <dc:creator>Walker, Jill</dc:creator>
  <cp:lastModifiedBy>Betru, Messay</cp:lastModifiedBy>
  <cp:revision>13</cp:revision>
  <dcterms:created xsi:type="dcterms:W3CDTF">2020-10-28T17:30:16Z</dcterms:created>
  <dcterms:modified xsi:type="dcterms:W3CDTF">2022-11-08T22:37:57Z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0x010100ADD62BB367C13449AA1A194F617A76E4</vt:lpwstr>
  </property>
</Properties>
</file>