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1239" r:id="rId5"/>
    <p:sldId id="1245" r:id="rId6"/>
    <p:sldId id="1240" r:id="rId7"/>
    <p:sldId id="1241" r:id="rId8"/>
    <p:sldId id="1242" r:id="rId9"/>
    <p:sldId id="124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506B5E-9CA5-48CD-8286-CB6C4C98A715}" v="15" dt="2019-12-13T17:35:15.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30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nst, Ellis Maxwell (ET)" userId="b8faec66-4c0d-4bd8-897b-b00aef44d4a2" providerId="ADAL" clId="{8AB70FE0-0BBB-4C48-9A37-34489F6D6AE4}"/>
    <pc:docChg chg="undo custSel delSld modSld">
      <pc:chgData name="Ernst, Ellis Maxwell (ET)" userId="b8faec66-4c0d-4bd8-897b-b00aef44d4a2" providerId="ADAL" clId="{8AB70FE0-0BBB-4C48-9A37-34489F6D6AE4}" dt="2019-12-13T17:43:47.249" v="481" actId="404"/>
      <pc:docMkLst>
        <pc:docMk/>
      </pc:docMkLst>
      <pc:sldChg chg="modSp">
        <pc:chgData name="Ernst, Ellis Maxwell (ET)" userId="b8faec66-4c0d-4bd8-897b-b00aef44d4a2" providerId="ADAL" clId="{8AB70FE0-0BBB-4C48-9A37-34489F6D6AE4}" dt="2019-12-13T17:40:29.525" v="475" actId="404"/>
        <pc:sldMkLst>
          <pc:docMk/>
          <pc:sldMk cId="2027192588" sldId="1241"/>
        </pc:sldMkLst>
        <pc:spChg chg="mod">
          <ac:chgData name="Ernst, Ellis Maxwell (ET)" userId="b8faec66-4c0d-4bd8-897b-b00aef44d4a2" providerId="ADAL" clId="{8AB70FE0-0BBB-4C48-9A37-34489F6D6AE4}" dt="2019-12-13T17:40:29.525" v="475" actId="404"/>
          <ac:spMkLst>
            <pc:docMk/>
            <pc:sldMk cId="2027192588" sldId="1241"/>
            <ac:spMk id="6" creationId="{39F0735D-7FCC-4C2D-AFEF-F1F7E86F798E}"/>
          </ac:spMkLst>
        </pc:spChg>
      </pc:sldChg>
      <pc:sldChg chg="modSp">
        <pc:chgData name="Ernst, Ellis Maxwell (ET)" userId="b8faec66-4c0d-4bd8-897b-b00aef44d4a2" providerId="ADAL" clId="{8AB70FE0-0BBB-4C48-9A37-34489F6D6AE4}" dt="2019-12-13T17:35:39.263" v="473" actId="6549"/>
        <pc:sldMkLst>
          <pc:docMk/>
          <pc:sldMk cId="2438760914" sldId="1242"/>
        </pc:sldMkLst>
        <pc:spChg chg="mod">
          <ac:chgData name="Ernst, Ellis Maxwell (ET)" userId="b8faec66-4c0d-4bd8-897b-b00aef44d4a2" providerId="ADAL" clId="{8AB70FE0-0BBB-4C48-9A37-34489F6D6AE4}" dt="2019-12-13T17:30:48.916" v="289" actId="20577"/>
          <ac:spMkLst>
            <pc:docMk/>
            <pc:sldMk cId="2438760914" sldId="1242"/>
            <ac:spMk id="2" creationId="{42DE1AA0-6FD2-45FE-A75E-9EB276712A59}"/>
          </ac:spMkLst>
        </pc:spChg>
        <pc:spChg chg="mod">
          <ac:chgData name="Ernst, Ellis Maxwell (ET)" userId="b8faec66-4c0d-4bd8-897b-b00aef44d4a2" providerId="ADAL" clId="{8AB70FE0-0BBB-4C48-9A37-34489F6D6AE4}" dt="2019-12-13T17:35:39.263" v="473" actId="6549"/>
          <ac:spMkLst>
            <pc:docMk/>
            <pc:sldMk cId="2438760914" sldId="1242"/>
            <ac:spMk id="5" creationId="{A6D45D2A-CE34-4105-9894-E0F120486A23}"/>
          </ac:spMkLst>
        </pc:spChg>
      </pc:sldChg>
      <pc:sldChg chg="addSp delSp modSp mod">
        <pc:chgData name="Ernst, Ellis Maxwell (ET)" userId="b8faec66-4c0d-4bd8-897b-b00aef44d4a2" providerId="ADAL" clId="{8AB70FE0-0BBB-4C48-9A37-34489F6D6AE4}" dt="2019-12-13T17:09:49.218" v="10" actId="1076"/>
        <pc:sldMkLst>
          <pc:docMk/>
          <pc:sldMk cId="2428452644" sldId="1243"/>
        </pc:sldMkLst>
        <pc:spChg chg="add del mod">
          <ac:chgData name="Ernst, Ellis Maxwell (ET)" userId="b8faec66-4c0d-4bd8-897b-b00aef44d4a2" providerId="ADAL" clId="{8AB70FE0-0BBB-4C48-9A37-34489F6D6AE4}" dt="2019-12-13T17:07:11.308" v="1" actId="478"/>
          <ac:spMkLst>
            <pc:docMk/>
            <pc:sldMk cId="2428452644" sldId="1243"/>
            <ac:spMk id="3" creationId="{81752625-1312-4865-9DF8-2513578E901E}"/>
          </ac:spMkLst>
        </pc:spChg>
        <pc:spChg chg="del">
          <ac:chgData name="Ernst, Ellis Maxwell (ET)" userId="b8faec66-4c0d-4bd8-897b-b00aef44d4a2" providerId="ADAL" clId="{8AB70FE0-0BBB-4C48-9A37-34489F6D6AE4}" dt="2019-12-13T17:09:39.260" v="8" actId="478"/>
          <ac:spMkLst>
            <pc:docMk/>
            <pc:sldMk cId="2428452644" sldId="1243"/>
            <ac:spMk id="6" creationId="{A8E1209B-EB2D-4842-BCF7-1CFF4FFB2D15}"/>
          </ac:spMkLst>
        </pc:spChg>
        <pc:spChg chg="add del mod">
          <ac:chgData name="Ernst, Ellis Maxwell (ET)" userId="b8faec66-4c0d-4bd8-897b-b00aef44d4a2" providerId="ADAL" clId="{8AB70FE0-0BBB-4C48-9A37-34489F6D6AE4}" dt="2019-12-13T17:09:34.948" v="7" actId="478"/>
          <ac:spMkLst>
            <pc:docMk/>
            <pc:sldMk cId="2428452644" sldId="1243"/>
            <ac:spMk id="9" creationId="{8145189F-193D-4902-ABA7-2438EEBCB903}"/>
          </ac:spMkLst>
        </pc:spChg>
        <pc:graphicFrameChg chg="add">
          <ac:chgData name="Ernst, Ellis Maxwell (ET)" userId="b8faec66-4c0d-4bd8-897b-b00aef44d4a2" providerId="ADAL" clId="{8AB70FE0-0BBB-4C48-9A37-34489F6D6AE4}" dt="2019-12-13T17:09:22.240" v="4"/>
          <ac:graphicFrameMkLst>
            <pc:docMk/>
            <pc:sldMk cId="2428452644" sldId="1243"/>
            <ac:graphicFrameMk id="10" creationId="{B86B5404-5017-499E-B767-FF29EA85FC92}"/>
          </ac:graphicFrameMkLst>
        </pc:graphicFrameChg>
        <pc:picChg chg="add del">
          <ac:chgData name="Ernst, Ellis Maxwell (ET)" userId="b8faec66-4c0d-4bd8-897b-b00aef44d4a2" providerId="ADAL" clId="{8AB70FE0-0BBB-4C48-9A37-34489F6D6AE4}" dt="2019-12-13T17:09:19.817" v="2" actId="478"/>
          <ac:picMkLst>
            <pc:docMk/>
            <pc:sldMk cId="2428452644" sldId="1243"/>
            <ac:picMk id="5" creationId="{BD7A3525-FD43-46E0-BF38-48B4B1EF772F}"/>
          </ac:picMkLst>
        </pc:picChg>
        <pc:picChg chg="add mod">
          <ac:chgData name="Ernst, Ellis Maxwell (ET)" userId="b8faec66-4c0d-4bd8-897b-b00aef44d4a2" providerId="ADAL" clId="{8AB70FE0-0BBB-4C48-9A37-34489F6D6AE4}" dt="2019-12-13T17:09:49.218" v="10" actId="1076"/>
          <ac:picMkLst>
            <pc:docMk/>
            <pc:sldMk cId="2428452644" sldId="1243"/>
            <ac:picMk id="11" creationId="{26E50E52-2DF3-4DEB-A5A6-5FAA212051B4}"/>
          </ac:picMkLst>
        </pc:picChg>
      </pc:sldChg>
      <pc:sldChg chg="del">
        <pc:chgData name="Ernst, Ellis Maxwell (ET)" userId="b8faec66-4c0d-4bd8-897b-b00aef44d4a2" providerId="ADAL" clId="{8AB70FE0-0BBB-4C48-9A37-34489F6D6AE4}" dt="2019-12-13T17:37:51.723" v="474" actId="2696"/>
        <pc:sldMkLst>
          <pc:docMk/>
          <pc:sldMk cId="1367994732" sldId="1244"/>
        </pc:sldMkLst>
      </pc:sldChg>
      <pc:sldChg chg="modSp">
        <pc:chgData name="Ernst, Ellis Maxwell (ET)" userId="b8faec66-4c0d-4bd8-897b-b00aef44d4a2" providerId="ADAL" clId="{8AB70FE0-0BBB-4C48-9A37-34489F6D6AE4}" dt="2019-12-13T17:43:47.249" v="481" actId="404"/>
        <pc:sldMkLst>
          <pc:docMk/>
          <pc:sldMk cId="3202975445" sldId="1245"/>
        </pc:sldMkLst>
        <pc:spChg chg="mod">
          <ac:chgData name="Ernst, Ellis Maxwell (ET)" userId="b8faec66-4c0d-4bd8-897b-b00aef44d4a2" providerId="ADAL" clId="{8AB70FE0-0BBB-4C48-9A37-34489F6D6AE4}" dt="2019-12-13T17:43:47.249" v="481" actId="404"/>
          <ac:spMkLst>
            <pc:docMk/>
            <pc:sldMk cId="3202975445" sldId="1245"/>
            <ac:spMk id="9" creationId="{97B78784-78C5-43CD-B704-A0DE0C9139AC}"/>
          </ac:spMkLst>
        </pc:spChg>
      </pc:sldChg>
      <pc:sldChg chg="del">
        <pc:chgData name="Ernst, Ellis Maxwell (ET)" userId="b8faec66-4c0d-4bd8-897b-b00aef44d4a2" providerId="ADAL" clId="{8AB70FE0-0BBB-4C48-9A37-34489F6D6AE4}" dt="2019-12-13T17:23:46.034" v="27" actId="2696"/>
        <pc:sldMkLst>
          <pc:docMk/>
          <pc:sldMk cId="2212995138" sldId="1246"/>
        </pc:sldMkLst>
      </pc:sldChg>
      <pc:sldChg chg="del">
        <pc:chgData name="Ernst, Ellis Maxwell (ET)" userId="b8faec66-4c0d-4bd8-897b-b00aef44d4a2" providerId="ADAL" clId="{8AB70FE0-0BBB-4C48-9A37-34489F6D6AE4}" dt="2019-12-13T17:23:46.074" v="28" actId="2696"/>
        <pc:sldMkLst>
          <pc:docMk/>
          <pc:sldMk cId="3521029250" sldId="1247"/>
        </pc:sldMkLst>
      </pc:sldChg>
      <pc:sldChg chg="del">
        <pc:chgData name="Ernst, Ellis Maxwell (ET)" userId="b8faec66-4c0d-4bd8-897b-b00aef44d4a2" providerId="ADAL" clId="{8AB70FE0-0BBB-4C48-9A37-34489F6D6AE4}" dt="2019-12-13T17:23:46.104" v="29" actId="2696"/>
        <pc:sldMkLst>
          <pc:docMk/>
          <pc:sldMk cId="3270900817" sldId="1248"/>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1" y="3429000"/>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z="900">
              <a:solidFill>
                <a:srgbClr val="000000"/>
              </a:solidFill>
              <a:cs typeface="Arial" charset="0"/>
            </a:endParaRPr>
          </a:p>
        </p:txBody>
      </p:sp>
      <p:pic>
        <p:nvPicPr>
          <p:cNvPr id="5"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013" y="2576515"/>
            <a:ext cx="660400"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
        <p:nvSpPr>
          <p:cNvPr id="22531" name="Rectangle 3"/>
          <p:cNvSpPr>
            <a:spLocks noGrp="1" noChangeArrowheads="1"/>
          </p:cNvSpPr>
          <p:nvPr>
            <p:ph type="ctrTitle" sz="quarter"/>
          </p:nvPr>
        </p:nvSpPr>
        <p:spPr>
          <a:xfrm>
            <a:off x="2928939" y="3009900"/>
            <a:ext cx="6215062" cy="495300"/>
          </a:xfrm>
        </p:spPr>
        <p:txBody>
          <a:bodyPr anchor="t"/>
          <a:lstStyle>
            <a:lvl1pPr>
              <a:defRPr/>
            </a:lvl1pPr>
          </a:lstStyle>
          <a:p>
            <a:r>
              <a:rPr lang="en-US"/>
              <a:t>Click to edit Master title style</a:t>
            </a:r>
          </a:p>
        </p:txBody>
      </p:sp>
      <p:sp>
        <p:nvSpPr>
          <p:cNvPr id="22532" name="Rectangle 4"/>
          <p:cNvSpPr>
            <a:spLocks noGrp="1" noChangeArrowheads="1"/>
          </p:cNvSpPr>
          <p:nvPr>
            <p:ph type="subTitle" sz="quarter" idx="1"/>
          </p:nvPr>
        </p:nvSpPr>
        <p:spPr>
          <a:xfrm>
            <a:off x="2928939" y="3708400"/>
            <a:ext cx="6215062" cy="863600"/>
          </a:xfrm>
          <a:ln w="9525"/>
        </p:spPr>
        <p:txBody>
          <a:bodyPr lIns="91440" tIns="45720" rIns="91440" bIns="45720"/>
          <a:lstStyle>
            <a:lvl1pPr marL="58738" indent="0" algn="r">
              <a:buFontTx/>
              <a:buNone/>
              <a:defRPr sz="1800">
                <a:solidFill>
                  <a:srgbClr val="02646C"/>
                </a:solidFill>
              </a:defRPr>
            </a:lvl1pPr>
          </a:lstStyle>
          <a:p>
            <a:r>
              <a:rPr lang="en-US"/>
              <a:t>Click to edit Master subtitle style</a:t>
            </a:r>
          </a:p>
        </p:txBody>
      </p:sp>
    </p:spTree>
    <p:extLst>
      <p:ext uri="{BB962C8B-B14F-4D97-AF65-F5344CB8AC3E}">
        <p14:creationId xmlns:p14="http://schemas.microsoft.com/office/powerpoint/2010/main" val="320803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sldNum" sz="quarter" idx="10"/>
          </p:nvPr>
        </p:nvSpPr>
        <p:spPr>
          <a:ln/>
        </p:spPr>
        <p:txBody>
          <a:bodyPr/>
          <a:lstStyle>
            <a:lvl1pPr>
              <a:defRPr/>
            </a:lvl1pPr>
          </a:lstStyle>
          <a:p>
            <a:pPr>
              <a:defRPr/>
            </a:pPr>
            <a:fld id="{3399526C-FF6D-4FB6-AC97-1B597DCCBC3E}" type="slidenum">
              <a:rPr lang="en-US">
                <a:solidFill>
                  <a:srgbClr val="000000"/>
                </a:solidFill>
              </a:rPr>
              <a:pPr>
                <a:defRPr/>
              </a:pPr>
              <a:t>‹#›</a:t>
            </a:fld>
            <a:endParaRPr lang="en-US">
              <a:solidFill>
                <a:srgbClr val="000000"/>
              </a:solidFill>
            </a:endParaRPr>
          </a:p>
        </p:txBody>
      </p:sp>
      <p:sp>
        <p:nvSpPr>
          <p:cNvPr id="5"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1792716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9113" y="301627"/>
            <a:ext cx="2189162" cy="4894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626" y="301627"/>
            <a:ext cx="6415088" cy="4894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sldNum" sz="quarter" idx="10"/>
          </p:nvPr>
        </p:nvSpPr>
        <p:spPr>
          <a:ln/>
        </p:spPr>
        <p:txBody>
          <a:bodyPr/>
          <a:lstStyle>
            <a:lvl1pPr>
              <a:defRPr/>
            </a:lvl1pPr>
          </a:lstStyle>
          <a:p>
            <a:pPr>
              <a:defRPr/>
            </a:pPr>
            <a:fld id="{051072A4-E04B-4A16-AC39-47C60C7A7762}" type="slidenum">
              <a:rPr lang="en-US">
                <a:solidFill>
                  <a:srgbClr val="000000"/>
                </a:solidFill>
              </a:rPr>
              <a:pPr>
                <a:defRPr/>
              </a:pPr>
              <a:t>‹#›</a:t>
            </a:fld>
            <a:endParaRPr lang="en-US">
              <a:solidFill>
                <a:srgbClr val="000000"/>
              </a:solidFill>
            </a:endParaRPr>
          </a:p>
        </p:txBody>
      </p:sp>
      <p:sp>
        <p:nvSpPr>
          <p:cNvPr id="5"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2719438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475" y="301627"/>
            <a:ext cx="7797800" cy="620713"/>
          </a:xfrm>
        </p:spPr>
        <p:txBody>
          <a:bodyPr/>
          <a:lstStyle/>
          <a:p>
            <a:r>
              <a:rPr lang="en-US"/>
              <a:t>Click to edit Master title style</a:t>
            </a:r>
          </a:p>
        </p:txBody>
      </p:sp>
      <p:sp>
        <p:nvSpPr>
          <p:cNvPr id="3" name="Text Placeholder 2"/>
          <p:cNvSpPr>
            <a:spLocks noGrp="1"/>
          </p:cNvSpPr>
          <p:nvPr>
            <p:ph type="body" sz="half" idx="1"/>
          </p:nvPr>
        </p:nvSpPr>
        <p:spPr>
          <a:xfrm>
            <a:off x="301626" y="1082677"/>
            <a:ext cx="4110038"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64064" y="1082677"/>
            <a:ext cx="4111625"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0"/>
          </p:nvPr>
        </p:nvSpPr>
        <p:spPr>
          <a:ln/>
        </p:spPr>
        <p:txBody>
          <a:bodyPr/>
          <a:lstStyle>
            <a:lvl1pPr>
              <a:defRPr/>
            </a:lvl1pPr>
          </a:lstStyle>
          <a:p>
            <a:pPr>
              <a:defRPr/>
            </a:pPr>
            <a:fld id="{2D232A8C-2992-4549-AC95-C4B9110EB9E8}" type="slidenum">
              <a:rPr lang="en-US">
                <a:solidFill>
                  <a:srgbClr val="000000"/>
                </a:solidFill>
              </a:rPr>
              <a:pPr>
                <a:defRPr/>
              </a:pPr>
              <a:t>‹#›</a:t>
            </a:fld>
            <a:endParaRPr lang="en-US">
              <a:solidFill>
                <a:srgbClr val="000000"/>
              </a:solidFill>
            </a:endParaRPr>
          </a:p>
        </p:txBody>
      </p:sp>
      <p:sp>
        <p:nvSpPr>
          <p:cNvPr id="6"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3702515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60475" y="301627"/>
            <a:ext cx="7797800" cy="620713"/>
          </a:xfrm>
        </p:spPr>
        <p:txBody>
          <a:bodyPr/>
          <a:lstStyle/>
          <a:p>
            <a:r>
              <a:rPr lang="en-US"/>
              <a:t>Click to edit Master title style</a:t>
            </a:r>
          </a:p>
        </p:txBody>
      </p:sp>
      <p:sp>
        <p:nvSpPr>
          <p:cNvPr id="3" name="Table Placeholder 2"/>
          <p:cNvSpPr>
            <a:spLocks noGrp="1"/>
          </p:cNvSpPr>
          <p:nvPr>
            <p:ph type="tbl" idx="1"/>
          </p:nvPr>
        </p:nvSpPr>
        <p:spPr>
          <a:xfrm>
            <a:off x="301626" y="1082677"/>
            <a:ext cx="8374063" cy="4113213"/>
          </a:xfrm>
        </p:spPr>
        <p:txBody>
          <a:bodyPr/>
          <a:lstStyle/>
          <a:p>
            <a:pPr lvl="0"/>
            <a:endParaRPr lang="en-US" noProof="0"/>
          </a:p>
        </p:txBody>
      </p:sp>
      <p:sp>
        <p:nvSpPr>
          <p:cNvPr id="4" name="Rectangle 3"/>
          <p:cNvSpPr>
            <a:spLocks noGrp="1" noChangeArrowheads="1"/>
          </p:cNvSpPr>
          <p:nvPr>
            <p:ph type="sldNum" sz="quarter" idx="10"/>
          </p:nvPr>
        </p:nvSpPr>
        <p:spPr>
          <a:ln/>
        </p:spPr>
        <p:txBody>
          <a:bodyPr/>
          <a:lstStyle>
            <a:lvl1pPr>
              <a:defRPr/>
            </a:lvl1pPr>
          </a:lstStyle>
          <a:p>
            <a:pPr>
              <a:defRPr/>
            </a:pPr>
            <a:fld id="{B78DC1C5-9D12-4703-BEBE-55A70E4D3265}" type="slidenum">
              <a:rPr lang="en-US">
                <a:solidFill>
                  <a:srgbClr val="000000"/>
                </a:solidFill>
              </a:rPr>
              <a:pPr>
                <a:defRPr/>
              </a:pPr>
              <a:t>‹#›</a:t>
            </a:fld>
            <a:endParaRPr lang="en-US">
              <a:solidFill>
                <a:srgbClr val="000000"/>
              </a:solidFill>
            </a:endParaRPr>
          </a:p>
        </p:txBody>
      </p:sp>
      <p:sp>
        <p:nvSpPr>
          <p:cNvPr id="5"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1111554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sldNum" sz="quarter" idx="10"/>
          </p:nvPr>
        </p:nvSpPr>
        <p:spPr>
          <a:ln/>
        </p:spPr>
        <p:txBody>
          <a:bodyPr/>
          <a:lstStyle>
            <a:lvl1pPr>
              <a:defRPr/>
            </a:lvl1pPr>
          </a:lstStyle>
          <a:p>
            <a:pPr>
              <a:defRPr/>
            </a:pPr>
            <a:fld id="{6B9EC264-7B58-4AF2-82E0-A6EF13776119}" type="slidenum">
              <a:rPr lang="en-US">
                <a:solidFill>
                  <a:srgbClr val="000000"/>
                </a:solidFill>
              </a:rPr>
              <a:pPr>
                <a:defRPr/>
              </a:pPr>
              <a:t>‹#›</a:t>
            </a:fld>
            <a:endParaRPr lang="en-US">
              <a:solidFill>
                <a:srgbClr val="000000"/>
              </a:solidFill>
            </a:endParaRPr>
          </a:p>
        </p:txBody>
      </p:sp>
      <p:sp>
        <p:nvSpPr>
          <p:cNvPr id="5"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3873229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29DDD6D5-644F-4046-BE50-E6E4ABCED276}" type="slidenum">
              <a:rPr lang="en-US">
                <a:solidFill>
                  <a:srgbClr val="000000"/>
                </a:solidFill>
              </a:rPr>
              <a:pPr>
                <a:defRPr/>
              </a:pPr>
              <a:t>‹#›</a:t>
            </a:fld>
            <a:endParaRPr lang="en-US">
              <a:solidFill>
                <a:srgbClr val="000000"/>
              </a:solidFill>
            </a:endParaRPr>
          </a:p>
        </p:txBody>
      </p:sp>
      <p:sp>
        <p:nvSpPr>
          <p:cNvPr id="5"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214001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626" y="1082677"/>
            <a:ext cx="4110038"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64064" y="1082677"/>
            <a:ext cx="4111625"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0"/>
          </p:nvPr>
        </p:nvSpPr>
        <p:spPr>
          <a:ln/>
        </p:spPr>
        <p:txBody>
          <a:bodyPr/>
          <a:lstStyle>
            <a:lvl1pPr>
              <a:defRPr/>
            </a:lvl1pPr>
          </a:lstStyle>
          <a:p>
            <a:pPr>
              <a:defRPr/>
            </a:pPr>
            <a:fld id="{316ADD6F-A177-4E92-99ED-36E0CDAC7A5D}" type="slidenum">
              <a:rPr lang="en-US">
                <a:solidFill>
                  <a:srgbClr val="000000"/>
                </a:solidFill>
              </a:rPr>
              <a:pPr>
                <a:defRPr/>
              </a:pPr>
              <a:t>‹#›</a:t>
            </a:fld>
            <a:endParaRPr lang="en-US">
              <a:solidFill>
                <a:srgbClr val="000000"/>
              </a:solidFill>
            </a:endParaRPr>
          </a:p>
        </p:txBody>
      </p:sp>
      <p:sp>
        <p:nvSpPr>
          <p:cNvPr id="6"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102329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0"/>
          </p:nvPr>
        </p:nvSpPr>
        <p:spPr>
          <a:ln/>
        </p:spPr>
        <p:txBody>
          <a:bodyPr/>
          <a:lstStyle>
            <a:lvl1pPr>
              <a:defRPr/>
            </a:lvl1pPr>
          </a:lstStyle>
          <a:p>
            <a:pPr>
              <a:defRPr/>
            </a:pPr>
            <a:fld id="{AD143872-1018-4D3E-97D3-03BFECEC1867}" type="slidenum">
              <a:rPr lang="en-US">
                <a:solidFill>
                  <a:srgbClr val="000000"/>
                </a:solidFill>
              </a:rPr>
              <a:pPr>
                <a:defRPr/>
              </a:pPr>
              <a:t>‹#›</a:t>
            </a:fld>
            <a:endParaRPr lang="en-US">
              <a:solidFill>
                <a:srgbClr val="000000"/>
              </a:solidFill>
            </a:endParaRPr>
          </a:p>
        </p:txBody>
      </p:sp>
      <p:sp>
        <p:nvSpPr>
          <p:cNvPr id="8"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843968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sldNum" sz="quarter" idx="10"/>
          </p:nvPr>
        </p:nvSpPr>
        <p:spPr>
          <a:ln/>
        </p:spPr>
        <p:txBody>
          <a:bodyPr/>
          <a:lstStyle>
            <a:lvl1pPr>
              <a:defRPr/>
            </a:lvl1pPr>
          </a:lstStyle>
          <a:p>
            <a:pPr>
              <a:defRPr/>
            </a:pPr>
            <a:fld id="{61339932-6943-493F-9418-624B38FCCB8E}" type="slidenum">
              <a:rPr lang="en-US">
                <a:solidFill>
                  <a:srgbClr val="000000"/>
                </a:solidFill>
              </a:rPr>
              <a:pPr>
                <a:defRPr/>
              </a:pPr>
              <a:t>‹#›</a:t>
            </a:fld>
            <a:endParaRPr lang="en-US">
              <a:solidFill>
                <a:srgbClr val="000000"/>
              </a:solidFill>
            </a:endParaRPr>
          </a:p>
        </p:txBody>
      </p:sp>
      <p:sp>
        <p:nvSpPr>
          <p:cNvPr id="4"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3404429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29477F11-45F6-4640-8778-5B6E1C5557C0}" type="slidenum">
              <a:rPr lang="en-US">
                <a:solidFill>
                  <a:srgbClr val="000000"/>
                </a:solidFill>
              </a:rPr>
              <a:pPr>
                <a:defRPr/>
              </a:pPr>
              <a:t>‹#›</a:t>
            </a:fld>
            <a:endParaRPr lang="en-US">
              <a:solidFill>
                <a:srgbClr val="000000"/>
              </a:solidFill>
            </a:endParaRPr>
          </a:p>
        </p:txBody>
      </p:sp>
      <p:sp>
        <p:nvSpPr>
          <p:cNvPr id="3"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3815863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4529DD8F-6919-4FA7-B750-07061917D0A7}" type="slidenum">
              <a:rPr lang="en-US">
                <a:solidFill>
                  <a:srgbClr val="000000"/>
                </a:solidFill>
              </a:rPr>
              <a:pPr>
                <a:defRPr/>
              </a:pPr>
              <a:t>‹#›</a:t>
            </a:fld>
            <a:endParaRPr lang="en-US">
              <a:solidFill>
                <a:srgbClr val="000000"/>
              </a:solidFill>
            </a:endParaRPr>
          </a:p>
        </p:txBody>
      </p:sp>
      <p:sp>
        <p:nvSpPr>
          <p:cNvPr id="6"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2374172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51B5E209-D9FE-4E10-8310-3E1DE4B66A76}" type="slidenum">
              <a:rPr lang="en-US">
                <a:solidFill>
                  <a:srgbClr val="000000"/>
                </a:solidFill>
              </a:rPr>
              <a:pPr>
                <a:defRPr/>
              </a:pPr>
              <a:t>‹#›</a:t>
            </a:fld>
            <a:endParaRPr lang="en-US">
              <a:solidFill>
                <a:srgbClr val="000000"/>
              </a:solidFill>
            </a:endParaRPr>
          </a:p>
        </p:txBody>
      </p:sp>
      <p:sp>
        <p:nvSpPr>
          <p:cNvPr id="6" name="Rectangle 34"/>
          <p:cNvSpPr>
            <a:spLocks noGrp="1" noChangeArrowheads="1"/>
          </p:cNvSpPr>
          <p:nvPr>
            <p:ph type="ftr" sz="quarter" idx="11"/>
          </p:nvPr>
        </p:nvSpPr>
        <p:spPr>
          <a:ln/>
        </p:spPr>
        <p:txBody>
          <a:bodyPr/>
          <a:lstStyle>
            <a:lvl1pPr>
              <a:defRPr/>
            </a:lvl1pPr>
          </a:lstStyle>
          <a:p>
            <a:pPr>
              <a:defRPr/>
            </a:pPr>
            <a:r>
              <a:rPr lang="en-US">
                <a:solidFill>
                  <a:srgbClr val="000000"/>
                </a:solidFill>
              </a:rPr>
              <a:t>PG&amp;E Internal Use Only</a:t>
            </a:r>
          </a:p>
        </p:txBody>
      </p:sp>
    </p:spTree>
    <p:extLst>
      <p:ext uri="{BB962C8B-B14F-4D97-AF65-F5344CB8AC3E}">
        <p14:creationId xmlns:p14="http://schemas.microsoft.com/office/powerpoint/2010/main" val="3452023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 y="881063"/>
            <a:ext cx="9140825" cy="0"/>
          </a:xfrm>
          <a:prstGeom prst="line">
            <a:avLst/>
          </a:prstGeom>
          <a:noFill/>
          <a:ln w="25400">
            <a:solidFill>
              <a:srgbClr val="FAA534"/>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z="900">
              <a:solidFill>
                <a:srgbClr val="000000"/>
              </a:solidFill>
              <a:cs typeface="Arial" charset="0"/>
            </a:endParaRPr>
          </a:p>
        </p:txBody>
      </p:sp>
      <p:sp>
        <p:nvSpPr>
          <p:cNvPr id="21507" name="Rectangle 3"/>
          <p:cNvSpPr>
            <a:spLocks noGrp="1" noChangeArrowheads="1"/>
          </p:cNvSpPr>
          <p:nvPr>
            <p:ph type="sldNum" sz="quarter" idx="4"/>
          </p:nvPr>
        </p:nvSpPr>
        <p:spPr bwMode="auto">
          <a:xfrm>
            <a:off x="7269163" y="6537327"/>
            <a:ext cx="1693862" cy="2698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eaLnBrk="0" hangingPunct="0">
              <a:lnSpc>
                <a:spcPct val="80000"/>
              </a:lnSpc>
              <a:defRPr sz="1000"/>
            </a:lvl1pPr>
          </a:lstStyle>
          <a:p>
            <a:pPr fontAlgn="base">
              <a:spcBef>
                <a:spcPct val="0"/>
              </a:spcBef>
              <a:spcAft>
                <a:spcPct val="0"/>
              </a:spcAft>
              <a:defRPr/>
            </a:pPr>
            <a:fld id="{E2C2807A-E85C-4CC4-9EBB-0233AD54FD50}" type="slidenum">
              <a:rPr lang="en-US">
                <a:solidFill>
                  <a:srgbClr val="000000"/>
                </a:solidFill>
                <a:cs typeface="Arial" charset="0"/>
              </a:rPr>
              <a:pPr fontAlgn="base">
                <a:spcBef>
                  <a:spcPct val="0"/>
                </a:spcBef>
                <a:spcAft>
                  <a:spcPct val="0"/>
                </a:spcAft>
                <a:defRPr/>
              </a:pPr>
              <a:t>‹#›</a:t>
            </a:fld>
            <a:endParaRPr lang="en-US">
              <a:solidFill>
                <a:srgbClr val="000000"/>
              </a:solidFill>
              <a:cs typeface="Arial" charset="0"/>
            </a:endParaRPr>
          </a:p>
        </p:txBody>
      </p:sp>
      <p:sp>
        <p:nvSpPr>
          <p:cNvPr id="1028" name="Rectangle 5"/>
          <p:cNvSpPr>
            <a:spLocks noGrp="1" noChangeArrowheads="1"/>
          </p:cNvSpPr>
          <p:nvPr>
            <p:ph type="title"/>
          </p:nvPr>
        </p:nvSpPr>
        <p:spPr bwMode="auto">
          <a:xfrm>
            <a:off x="1260475" y="301627"/>
            <a:ext cx="77978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9" name="Rectangle 6"/>
          <p:cNvSpPr>
            <a:spLocks noGrp="1" noChangeArrowheads="1"/>
          </p:cNvSpPr>
          <p:nvPr>
            <p:ph type="body" idx="1"/>
          </p:nvPr>
        </p:nvSpPr>
        <p:spPr bwMode="auto">
          <a:xfrm>
            <a:off x="301626" y="1082677"/>
            <a:ext cx="837406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AcnStamp_ID_21528" hidden="1"/>
          <p:cNvSpPr>
            <a:spLocks noChangeArrowheads="1"/>
          </p:cNvSpPr>
          <p:nvPr>
            <p:custDataLst>
              <p:tags r:id="rId15"/>
            </p:custDataLst>
          </p:nvPr>
        </p:nvSpPr>
        <p:spPr bwMode="gray">
          <a:xfrm>
            <a:off x="7644846" y="1387475"/>
            <a:ext cx="1422954" cy="266740"/>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0" tIns="25400" rIns="0" bIns="25400">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r" fontAlgn="base">
              <a:spcBef>
                <a:spcPct val="0"/>
              </a:spcBef>
              <a:spcAft>
                <a:spcPct val="0"/>
              </a:spcAft>
              <a:defRPr/>
            </a:pPr>
            <a:r>
              <a:rPr lang="en-US" altLang="en-US" sz="1400" b="1">
                <a:solidFill>
                  <a:srgbClr val="000000"/>
                </a:solidFill>
              </a:rPr>
              <a:t>MASTER STAMP</a:t>
            </a:r>
          </a:p>
        </p:txBody>
      </p:sp>
      <p:cxnSp>
        <p:nvCxnSpPr>
          <p:cNvPr id="1031" name="AcnStpConnector_ID_21529" hidden="1"/>
          <p:cNvCxnSpPr>
            <a:cxnSpLocks noChangeShapeType="1"/>
            <a:stCxn id="1030" idx="2"/>
            <a:endCxn id="1030" idx="0"/>
          </p:cNvCxnSpPr>
          <p:nvPr>
            <p:custDataLst>
              <p:tags r:id="rId16"/>
            </p:custDataLst>
          </p:nvPr>
        </p:nvCxnSpPr>
        <p:spPr bwMode="gray">
          <a:xfrm>
            <a:off x="7644846" y="1387475"/>
            <a:ext cx="142295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32" name="AcnStpConnector_ID_21530" hidden="1"/>
          <p:cNvCxnSpPr>
            <a:cxnSpLocks noChangeShapeType="1"/>
            <a:stCxn id="1030" idx="4"/>
            <a:endCxn id="1030" idx="6"/>
          </p:cNvCxnSpPr>
          <p:nvPr>
            <p:custDataLst>
              <p:tags r:id="rId17"/>
            </p:custDataLst>
          </p:nvPr>
        </p:nvCxnSpPr>
        <p:spPr bwMode="gray">
          <a:xfrm>
            <a:off x="7644846" y="1654215"/>
            <a:ext cx="142295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1538" name="Rectangle 34"/>
          <p:cNvSpPr>
            <a:spLocks noGrp="1" noChangeArrowheads="1"/>
          </p:cNvSpPr>
          <p:nvPr>
            <p:ph type="ftr" sz="quarter" idx="3"/>
          </p:nvPr>
        </p:nvSpPr>
        <p:spPr bwMode="auto">
          <a:xfrm>
            <a:off x="2501901" y="6556375"/>
            <a:ext cx="42037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defRPr/>
            </a:pPr>
            <a:r>
              <a:rPr lang="en-US">
                <a:solidFill>
                  <a:srgbClr val="000000"/>
                </a:solidFill>
                <a:cs typeface="Arial" charset="0"/>
              </a:rPr>
              <a:t>PG&amp;E Internal Use Only</a:t>
            </a:r>
          </a:p>
        </p:txBody>
      </p:sp>
      <p:pic>
        <p:nvPicPr>
          <p:cNvPr id="1034" name="Picture 8"/>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90514" y="150815"/>
            <a:ext cx="5842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Tree>
    <p:extLst>
      <p:ext uri="{BB962C8B-B14F-4D97-AF65-F5344CB8AC3E}">
        <p14:creationId xmlns:p14="http://schemas.microsoft.com/office/powerpoint/2010/main" val="1650810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marL="58738" indent="-58738" algn="r" rtl="0" eaLnBrk="0" fontAlgn="base" hangingPunct="0">
        <a:spcBef>
          <a:spcPct val="0"/>
        </a:spcBef>
        <a:spcAft>
          <a:spcPct val="0"/>
        </a:spcAft>
        <a:defRPr sz="2400" b="1">
          <a:solidFill>
            <a:srgbClr val="006699"/>
          </a:solidFill>
          <a:latin typeface="+mj-lt"/>
          <a:ea typeface="+mj-ea"/>
          <a:cs typeface="+mj-cs"/>
        </a:defRPr>
      </a:lvl1pPr>
      <a:lvl2pPr marL="58738" indent="-58738" algn="r" rtl="0" eaLnBrk="0" fontAlgn="base" hangingPunct="0">
        <a:spcBef>
          <a:spcPct val="0"/>
        </a:spcBef>
        <a:spcAft>
          <a:spcPct val="0"/>
        </a:spcAft>
        <a:defRPr sz="2400" b="1">
          <a:solidFill>
            <a:srgbClr val="006699"/>
          </a:solidFill>
          <a:latin typeface="Arial" charset="0"/>
        </a:defRPr>
      </a:lvl2pPr>
      <a:lvl3pPr marL="58738" indent="-58738" algn="r" rtl="0" eaLnBrk="0" fontAlgn="base" hangingPunct="0">
        <a:spcBef>
          <a:spcPct val="0"/>
        </a:spcBef>
        <a:spcAft>
          <a:spcPct val="0"/>
        </a:spcAft>
        <a:defRPr sz="2400" b="1">
          <a:solidFill>
            <a:srgbClr val="006699"/>
          </a:solidFill>
          <a:latin typeface="Arial" charset="0"/>
        </a:defRPr>
      </a:lvl3pPr>
      <a:lvl4pPr marL="58738" indent="-58738" algn="r" rtl="0" eaLnBrk="0" fontAlgn="base" hangingPunct="0">
        <a:spcBef>
          <a:spcPct val="0"/>
        </a:spcBef>
        <a:spcAft>
          <a:spcPct val="0"/>
        </a:spcAft>
        <a:defRPr sz="2400" b="1">
          <a:solidFill>
            <a:srgbClr val="006699"/>
          </a:solidFill>
          <a:latin typeface="Arial" charset="0"/>
        </a:defRPr>
      </a:lvl4pPr>
      <a:lvl5pPr marL="58738" indent="-58738" algn="r" rtl="0" eaLnBrk="0" fontAlgn="base" hangingPunct="0">
        <a:spcBef>
          <a:spcPct val="0"/>
        </a:spcBef>
        <a:spcAft>
          <a:spcPct val="0"/>
        </a:spcAft>
        <a:defRPr sz="2400" b="1">
          <a:solidFill>
            <a:srgbClr val="006699"/>
          </a:solidFill>
          <a:latin typeface="Arial" charset="0"/>
        </a:defRPr>
      </a:lvl5pPr>
      <a:lvl6pPr marL="515938" algn="r" rtl="0" eaLnBrk="0" fontAlgn="base" hangingPunct="0">
        <a:spcBef>
          <a:spcPct val="0"/>
        </a:spcBef>
        <a:spcAft>
          <a:spcPct val="0"/>
        </a:spcAft>
        <a:defRPr sz="2400" b="1">
          <a:solidFill>
            <a:srgbClr val="02646C"/>
          </a:solidFill>
          <a:latin typeface="Arial" charset="0"/>
        </a:defRPr>
      </a:lvl6pPr>
      <a:lvl7pPr marL="973138" algn="r" rtl="0" eaLnBrk="0" fontAlgn="base" hangingPunct="0">
        <a:spcBef>
          <a:spcPct val="0"/>
        </a:spcBef>
        <a:spcAft>
          <a:spcPct val="0"/>
        </a:spcAft>
        <a:defRPr sz="2400" b="1">
          <a:solidFill>
            <a:srgbClr val="02646C"/>
          </a:solidFill>
          <a:latin typeface="Arial" charset="0"/>
        </a:defRPr>
      </a:lvl7pPr>
      <a:lvl8pPr marL="1430338" algn="r" rtl="0" eaLnBrk="0" fontAlgn="base" hangingPunct="0">
        <a:spcBef>
          <a:spcPct val="0"/>
        </a:spcBef>
        <a:spcAft>
          <a:spcPct val="0"/>
        </a:spcAft>
        <a:defRPr sz="2400" b="1">
          <a:solidFill>
            <a:srgbClr val="02646C"/>
          </a:solidFill>
          <a:latin typeface="Arial" charset="0"/>
        </a:defRPr>
      </a:lvl8pPr>
      <a:lvl9pPr marL="1887538" algn="r" rtl="0" eaLnBrk="0" fontAlgn="base" hangingPunct="0">
        <a:spcBef>
          <a:spcPct val="0"/>
        </a:spcBef>
        <a:spcAft>
          <a:spcPct val="0"/>
        </a:spcAft>
        <a:defRPr sz="2400" b="1">
          <a:solidFill>
            <a:srgbClr val="02646C"/>
          </a:solidFill>
          <a:latin typeface="Arial" charset="0"/>
        </a:defRPr>
      </a:lvl9pPr>
    </p:titleStyle>
    <p:bodyStyle>
      <a:lvl1pPr marL="342900" indent="-342900" algn="l" rtl="0" eaLnBrk="0" fontAlgn="base" hangingPunct="0">
        <a:spcBef>
          <a:spcPct val="35000"/>
        </a:spcBef>
        <a:spcAft>
          <a:spcPct val="0"/>
        </a:spcAft>
        <a:buClr>
          <a:srgbClr val="006699"/>
        </a:buClr>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lr>
          <a:srgbClr val="006699"/>
        </a:buClr>
        <a:buFont typeface="Times New Roman" pitchFamily="18" charset="0"/>
        <a:buChar char="–"/>
        <a:defRPr>
          <a:solidFill>
            <a:schemeClr val="tx1"/>
          </a:solidFill>
          <a:latin typeface="+mn-lt"/>
        </a:defRPr>
      </a:lvl2pPr>
      <a:lvl3pPr marL="1143000" indent="-228600" algn="l" rtl="0" eaLnBrk="0" fontAlgn="base" hangingPunct="0">
        <a:spcBef>
          <a:spcPct val="0"/>
        </a:spcBef>
        <a:spcAft>
          <a:spcPct val="0"/>
        </a:spcAft>
        <a:buClr>
          <a:srgbClr val="006699"/>
        </a:buClr>
        <a:buChar char="•"/>
        <a:defRPr sz="1600">
          <a:solidFill>
            <a:schemeClr val="tx1"/>
          </a:solidFill>
          <a:latin typeface="+mn-lt"/>
        </a:defRPr>
      </a:lvl3pPr>
      <a:lvl4pPr marL="1600200" indent="-228600" algn="l" rtl="0" eaLnBrk="0" fontAlgn="base" hangingPunct="0">
        <a:spcBef>
          <a:spcPct val="0"/>
        </a:spcBef>
        <a:spcAft>
          <a:spcPct val="0"/>
        </a:spcAft>
        <a:buClr>
          <a:srgbClr val="006699"/>
        </a:buClr>
        <a:buFont typeface="Times New Roman" pitchFamily="18" charset="0"/>
        <a:buChar char="–"/>
        <a:defRPr sz="1400">
          <a:solidFill>
            <a:schemeClr val="tx1"/>
          </a:solidFill>
          <a:latin typeface="+mn-lt"/>
        </a:defRPr>
      </a:lvl4pPr>
      <a:lvl5pPr marL="2057400" indent="-228600" algn="l" rtl="0" eaLnBrk="0" fontAlgn="base" hangingPunct="0">
        <a:spcBef>
          <a:spcPct val="0"/>
        </a:spcBef>
        <a:spcAft>
          <a:spcPct val="0"/>
        </a:spcAft>
        <a:buClr>
          <a:srgbClr val="006699"/>
        </a:buClr>
        <a:buChar char="•"/>
        <a:defRPr sz="1200">
          <a:solidFill>
            <a:schemeClr val="tx1"/>
          </a:solidFill>
          <a:latin typeface="+mn-lt"/>
        </a:defRPr>
      </a:lvl5pPr>
      <a:lvl6pPr marL="2514600" indent="-228600" algn="l" rtl="0" eaLnBrk="0" fontAlgn="base" hangingPunct="0">
        <a:spcBef>
          <a:spcPct val="0"/>
        </a:spcBef>
        <a:spcAft>
          <a:spcPct val="0"/>
        </a:spcAft>
        <a:buClr>
          <a:srgbClr val="02646C"/>
        </a:buClr>
        <a:buChar char="•"/>
        <a:defRPr sz="1200">
          <a:solidFill>
            <a:schemeClr val="tx1"/>
          </a:solidFill>
          <a:latin typeface="+mn-lt"/>
        </a:defRPr>
      </a:lvl6pPr>
      <a:lvl7pPr marL="2971800" indent="-228600" algn="l" rtl="0" eaLnBrk="0" fontAlgn="base" hangingPunct="0">
        <a:spcBef>
          <a:spcPct val="0"/>
        </a:spcBef>
        <a:spcAft>
          <a:spcPct val="0"/>
        </a:spcAft>
        <a:buClr>
          <a:srgbClr val="02646C"/>
        </a:buClr>
        <a:buChar char="•"/>
        <a:defRPr sz="1200">
          <a:solidFill>
            <a:schemeClr val="tx1"/>
          </a:solidFill>
          <a:latin typeface="+mn-lt"/>
        </a:defRPr>
      </a:lvl7pPr>
      <a:lvl8pPr marL="3429000" indent="-228600" algn="l" rtl="0" eaLnBrk="0" fontAlgn="base" hangingPunct="0">
        <a:spcBef>
          <a:spcPct val="0"/>
        </a:spcBef>
        <a:spcAft>
          <a:spcPct val="0"/>
        </a:spcAft>
        <a:buClr>
          <a:srgbClr val="02646C"/>
        </a:buClr>
        <a:buChar char="•"/>
        <a:defRPr sz="1200">
          <a:solidFill>
            <a:schemeClr val="tx1"/>
          </a:solidFill>
          <a:latin typeface="+mn-lt"/>
        </a:defRPr>
      </a:lvl8pPr>
      <a:lvl9pPr marL="3886200" indent="-228600" algn="l" rtl="0" eaLnBrk="0" fontAlgn="base" hangingPunct="0">
        <a:spcBef>
          <a:spcPct val="0"/>
        </a:spcBef>
        <a:spcAft>
          <a:spcPct val="0"/>
        </a:spcAft>
        <a:buClr>
          <a:srgbClr val="02646C"/>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pge.com/tariffs/assets/pdf/adviceletter/ELEC_5371-E.pdf"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9A7B1D-4B0A-49B4-BDDD-0DFFB984125E}"/>
              </a:ext>
            </a:extLst>
          </p:cNvPr>
          <p:cNvSpPr>
            <a:spLocks noGrp="1"/>
          </p:cNvSpPr>
          <p:nvPr>
            <p:ph type="ctrTitle" sz="quarter"/>
          </p:nvPr>
        </p:nvSpPr>
        <p:spPr>
          <a:xfrm>
            <a:off x="2928939" y="2644137"/>
            <a:ext cx="6215062" cy="495300"/>
          </a:xfrm>
        </p:spPr>
        <p:txBody>
          <a:bodyPr/>
          <a:lstStyle/>
          <a:p>
            <a:r>
              <a:rPr lang="en-US"/>
              <a:t>Pilot on Expedited Interconnection for Non-Export Storage Facilities</a:t>
            </a:r>
          </a:p>
        </p:txBody>
      </p:sp>
      <p:sp>
        <p:nvSpPr>
          <p:cNvPr id="2" name="Subtitle 1">
            <a:extLst>
              <a:ext uri="{FF2B5EF4-FFF2-40B4-BE49-F238E27FC236}">
                <a16:creationId xmlns:a16="http://schemas.microsoft.com/office/drawing/2014/main" id="{4DC94B9D-825E-4BBF-81FF-B2ACDA180EFB}"/>
              </a:ext>
            </a:extLst>
          </p:cNvPr>
          <p:cNvSpPr>
            <a:spLocks noGrp="1"/>
          </p:cNvSpPr>
          <p:nvPr>
            <p:ph type="subTitle" sz="quarter" idx="1"/>
          </p:nvPr>
        </p:nvSpPr>
        <p:spPr/>
        <p:txBody>
          <a:bodyPr/>
          <a:lstStyle/>
          <a:p>
            <a:r>
              <a:rPr lang="en-US"/>
              <a:t>Interconnection Discussion Forum</a:t>
            </a:r>
          </a:p>
          <a:p>
            <a:r>
              <a:rPr lang="en-US"/>
              <a:t>Q4 2019</a:t>
            </a:r>
          </a:p>
        </p:txBody>
      </p:sp>
      <p:sp>
        <p:nvSpPr>
          <p:cNvPr id="4" name="Slide Number Placeholder 3">
            <a:extLst>
              <a:ext uri="{FF2B5EF4-FFF2-40B4-BE49-F238E27FC236}">
                <a16:creationId xmlns:a16="http://schemas.microsoft.com/office/drawing/2014/main" id="{3665F9EC-CE79-4699-95E2-8A607A6352A4}"/>
              </a:ext>
            </a:extLst>
          </p:cNvPr>
          <p:cNvSpPr>
            <a:spLocks noGrp="1"/>
          </p:cNvSpPr>
          <p:nvPr>
            <p:ph type="sldNum" sz="quarter" idx="4294967295"/>
          </p:nvPr>
        </p:nvSpPr>
        <p:spPr>
          <a:xfrm>
            <a:off x="7450138" y="6537325"/>
            <a:ext cx="1693862" cy="269875"/>
          </a:xfrm>
        </p:spPr>
        <p:txBody>
          <a:bodyPr/>
          <a:lstStyle/>
          <a:p>
            <a:pPr defTabSz="457200">
              <a:defRPr/>
            </a:pPr>
            <a:fld id="{6B9EC264-7B58-4AF2-82E0-A6EF13776119}" type="slidenum">
              <a:rPr lang="en-US">
                <a:solidFill>
                  <a:srgbClr val="000000"/>
                </a:solidFill>
                <a:latin typeface="Arial"/>
              </a:rPr>
              <a:pPr defTabSz="457200">
                <a:defRPr/>
              </a:pPr>
              <a:t>1</a:t>
            </a:fld>
            <a:endParaRPr lang="en-US">
              <a:solidFill>
                <a:srgbClr val="000000"/>
              </a:solidFill>
              <a:latin typeface="Arial"/>
            </a:endParaRPr>
          </a:p>
        </p:txBody>
      </p:sp>
    </p:spTree>
    <p:extLst>
      <p:ext uri="{BB962C8B-B14F-4D97-AF65-F5344CB8AC3E}">
        <p14:creationId xmlns:p14="http://schemas.microsoft.com/office/powerpoint/2010/main" val="12808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8A556E-3A22-4C29-9CD5-8CF2C2163422}"/>
              </a:ext>
            </a:extLst>
          </p:cNvPr>
          <p:cNvSpPr>
            <a:spLocks noGrp="1"/>
          </p:cNvSpPr>
          <p:nvPr>
            <p:ph type="sldNum" sz="quarter" idx="10"/>
          </p:nvPr>
        </p:nvSpPr>
        <p:spPr/>
        <p:txBody>
          <a:bodyPr/>
          <a:lstStyle/>
          <a:p>
            <a:pPr>
              <a:defRPr/>
            </a:pPr>
            <a:fld id="{6B9EC264-7B58-4AF2-82E0-A6EF13776119}" type="slidenum">
              <a:rPr lang="en-US">
                <a:solidFill>
                  <a:srgbClr val="000000"/>
                </a:solidFill>
              </a:rPr>
              <a:pPr>
                <a:defRPr/>
              </a:pPr>
              <a:t>2</a:t>
            </a:fld>
            <a:endParaRPr lang="en-US">
              <a:solidFill>
                <a:srgbClr val="000000"/>
              </a:solidFill>
            </a:endParaRPr>
          </a:p>
        </p:txBody>
      </p:sp>
      <p:sp>
        <p:nvSpPr>
          <p:cNvPr id="9" name="TextBox 8">
            <a:extLst>
              <a:ext uri="{FF2B5EF4-FFF2-40B4-BE49-F238E27FC236}">
                <a16:creationId xmlns:a16="http://schemas.microsoft.com/office/drawing/2014/main" id="{97B78784-78C5-43CD-B704-A0DE0C9139AC}"/>
              </a:ext>
            </a:extLst>
          </p:cNvPr>
          <p:cNvSpPr txBox="1"/>
          <p:nvPr/>
        </p:nvSpPr>
        <p:spPr>
          <a:xfrm>
            <a:off x="378031" y="1272356"/>
            <a:ext cx="8126679" cy="58169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mj-lt"/>
                <a:cs typeface="Arial"/>
              </a:rPr>
              <a:t>Goal: Attempt to speed up interconnection for stand-alone energy storage</a:t>
            </a:r>
          </a:p>
          <a:p>
            <a:pPr marL="742950" lvl="1" indent="-285750">
              <a:buFont typeface="Arial"/>
              <a:buChar char="•"/>
            </a:pPr>
            <a:endParaRPr lang="en-US" dirty="0">
              <a:latin typeface="+mj-lt"/>
              <a:cs typeface="Arial"/>
            </a:endParaRPr>
          </a:p>
          <a:p>
            <a:pPr marL="742950" lvl="1" indent="-285750">
              <a:buFont typeface="Arial"/>
              <a:buChar char="•"/>
            </a:pPr>
            <a:r>
              <a:rPr lang="en-US" dirty="0">
                <a:latin typeface="+mj-lt"/>
                <a:cs typeface="Arial"/>
              </a:rPr>
              <a:t>Define the Population</a:t>
            </a:r>
            <a:endParaRPr lang="en-US" dirty="0">
              <a:latin typeface="+mj-lt"/>
            </a:endParaRPr>
          </a:p>
          <a:p>
            <a:pPr marL="1200150" lvl="2" indent="-285750">
              <a:buFont typeface="Arial"/>
              <a:buChar char="•"/>
            </a:pPr>
            <a:r>
              <a:rPr lang="en-US" dirty="0">
                <a:latin typeface="+mj-lt"/>
                <a:cs typeface="Arial"/>
              </a:rPr>
              <a:t>Sizing</a:t>
            </a:r>
          </a:p>
          <a:p>
            <a:pPr marL="1200150" lvl="2" indent="-285750">
              <a:buFont typeface="Arial"/>
              <a:buChar char="•"/>
            </a:pPr>
            <a:r>
              <a:rPr lang="en-US" dirty="0">
                <a:latin typeface="+mj-lt"/>
                <a:cs typeface="Arial"/>
              </a:rPr>
              <a:t>Point of Common Coupling</a:t>
            </a:r>
          </a:p>
          <a:p>
            <a:pPr marL="1200150" lvl="2" indent="-285750">
              <a:buFont typeface="Arial"/>
              <a:buChar char="•"/>
            </a:pPr>
            <a:r>
              <a:rPr lang="en-US" dirty="0">
                <a:latin typeface="+mj-lt"/>
                <a:cs typeface="Arial"/>
              </a:rPr>
              <a:t>Non-export protection requirements</a:t>
            </a:r>
          </a:p>
          <a:p>
            <a:pPr marL="1200150" lvl="2" indent="-285750">
              <a:buFont typeface="Arial"/>
              <a:buChar char="•"/>
            </a:pPr>
            <a:r>
              <a:rPr lang="en-US" dirty="0">
                <a:solidFill>
                  <a:srgbClr val="000000"/>
                </a:solidFill>
                <a:latin typeface="+mj-lt"/>
                <a:cs typeface="Arial"/>
              </a:rPr>
              <a:t>No Variance from Greenbook</a:t>
            </a:r>
          </a:p>
          <a:p>
            <a:pPr marL="742950" lvl="1" indent="-285750">
              <a:buFont typeface="Arial"/>
              <a:buChar char="•"/>
            </a:pPr>
            <a:endParaRPr lang="en-US" dirty="0">
              <a:latin typeface="+mj-lt"/>
              <a:cs typeface="Arial"/>
            </a:endParaRPr>
          </a:p>
          <a:p>
            <a:pPr marL="742950" lvl="1" indent="-285750">
              <a:buFont typeface="Arial"/>
              <a:buChar char="•"/>
            </a:pPr>
            <a:r>
              <a:rPr lang="en-US" dirty="0">
                <a:latin typeface="+mj-lt"/>
                <a:cs typeface="Arial"/>
              </a:rPr>
              <a:t>Improve the Application Process</a:t>
            </a:r>
            <a:endParaRPr lang="en-US" dirty="0">
              <a:latin typeface="+mj-lt"/>
            </a:endParaRPr>
          </a:p>
          <a:p>
            <a:pPr marL="1200150" lvl="2" indent="-285750">
              <a:buFont typeface="Arial"/>
              <a:buChar char="•"/>
            </a:pPr>
            <a:r>
              <a:rPr lang="en-US" dirty="0">
                <a:latin typeface="+mj-lt"/>
                <a:cs typeface="Arial"/>
              </a:rPr>
              <a:t>Utilized the new ACE-IT portal to improve and simplify the application process across multiple portfolios of projects</a:t>
            </a:r>
          </a:p>
          <a:p>
            <a:pPr marL="742950" lvl="1" indent="-285750">
              <a:buFont typeface="Arial"/>
              <a:buChar char="•"/>
            </a:pPr>
            <a:endParaRPr lang="en-US" dirty="0">
              <a:latin typeface="+mj-lt"/>
              <a:cs typeface="Arial"/>
            </a:endParaRPr>
          </a:p>
          <a:p>
            <a:pPr marL="742950" lvl="1" indent="-285750">
              <a:buFont typeface="Arial"/>
              <a:buChar char="•"/>
            </a:pPr>
            <a:endParaRPr lang="en-US" dirty="0">
              <a:latin typeface="+mj-lt"/>
              <a:cs typeface="Arial"/>
            </a:endParaRPr>
          </a:p>
          <a:p>
            <a:endParaRPr lang="en-US" dirty="0">
              <a:latin typeface="+mj-lt"/>
              <a:cs typeface="Calibri"/>
            </a:endParaRPr>
          </a:p>
          <a:p>
            <a:r>
              <a:rPr lang="en-US" sz="1200" dirty="0">
                <a:latin typeface="+mj-lt"/>
                <a:cs typeface="Calibri"/>
              </a:rPr>
              <a:t>As stated in our Advice Letter 4941-E-A:</a:t>
            </a:r>
          </a:p>
          <a:p>
            <a:r>
              <a:rPr lang="en-US" sz="1200" dirty="0">
                <a:latin typeface="+mj-lt"/>
                <a:cs typeface="Calibri"/>
              </a:rPr>
              <a:t>"A key feature is PG&amp;E’s plan to expand its online interconnection application process and incorporate a modular front-end architecture that only requires interconnection applicants to complete modules relative to their particular generation technology and associated program. As these planned improvements are rolled out in the platform, applicants for Rule 21 projects including non-exporting storage are anticipated to see shorter and shorter interconnection timelines."</a:t>
            </a:r>
            <a:endParaRPr lang="en-US" sz="1200" dirty="0">
              <a:latin typeface="+mj-lt"/>
              <a:cs typeface="Arial"/>
            </a:endParaRPr>
          </a:p>
          <a:p>
            <a:endParaRPr lang="en-US" dirty="0">
              <a:latin typeface="+mj-lt"/>
              <a:cs typeface="Arial"/>
            </a:endParaRPr>
          </a:p>
          <a:p>
            <a:endParaRPr lang="en-US" dirty="0">
              <a:latin typeface="+mj-lt"/>
              <a:cs typeface="Calibri"/>
            </a:endParaRPr>
          </a:p>
        </p:txBody>
      </p:sp>
      <p:sp>
        <p:nvSpPr>
          <p:cNvPr id="6" name="Title 1">
            <a:extLst>
              <a:ext uri="{FF2B5EF4-FFF2-40B4-BE49-F238E27FC236}">
                <a16:creationId xmlns:a16="http://schemas.microsoft.com/office/drawing/2014/main" id="{17DBBBF0-1461-4FBF-8C95-B1321D542220}"/>
              </a:ext>
            </a:extLst>
          </p:cNvPr>
          <p:cNvSpPr>
            <a:spLocks noGrp="1"/>
          </p:cNvSpPr>
          <p:nvPr>
            <p:ph type="title"/>
          </p:nvPr>
        </p:nvSpPr>
        <p:spPr>
          <a:xfrm>
            <a:off x="1260475" y="301627"/>
            <a:ext cx="7797800" cy="620713"/>
          </a:xfrm>
        </p:spPr>
        <p:txBody>
          <a:bodyPr/>
          <a:lstStyle/>
          <a:p>
            <a:r>
              <a:rPr lang="en-US" dirty="0"/>
              <a:t>Recap PG&amp;E Goal for Pilot</a:t>
            </a:r>
          </a:p>
        </p:txBody>
      </p:sp>
    </p:spTree>
    <p:extLst>
      <p:ext uri="{BB962C8B-B14F-4D97-AF65-F5344CB8AC3E}">
        <p14:creationId xmlns:p14="http://schemas.microsoft.com/office/powerpoint/2010/main" val="320297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D846-FFAA-4162-8F59-BBB487D1C7CB}"/>
              </a:ext>
            </a:extLst>
          </p:cNvPr>
          <p:cNvSpPr>
            <a:spLocks noGrp="1"/>
          </p:cNvSpPr>
          <p:nvPr>
            <p:ph type="title"/>
          </p:nvPr>
        </p:nvSpPr>
        <p:spPr/>
        <p:txBody>
          <a:bodyPr/>
          <a:lstStyle/>
          <a:p>
            <a:r>
              <a:rPr lang="en-US" dirty="0"/>
              <a:t>Recap Pilot Result</a:t>
            </a:r>
          </a:p>
        </p:txBody>
      </p:sp>
      <p:sp>
        <p:nvSpPr>
          <p:cNvPr id="3" name="Content Placeholder 2">
            <a:extLst>
              <a:ext uri="{FF2B5EF4-FFF2-40B4-BE49-F238E27FC236}">
                <a16:creationId xmlns:a16="http://schemas.microsoft.com/office/drawing/2014/main" id="{2B0E0A64-584F-4156-B993-D346917276E0}"/>
              </a:ext>
            </a:extLst>
          </p:cNvPr>
          <p:cNvSpPr>
            <a:spLocks noGrp="1"/>
          </p:cNvSpPr>
          <p:nvPr>
            <p:ph idx="1"/>
          </p:nvPr>
        </p:nvSpPr>
        <p:spPr/>
        <p:txBody>
          <a:bodyPr/>
          <a:lstStyle/>
          <a:p>
            <a:r>
              <a:rPr lang="en-US" dirty="0"/>
              <a:t>June 30, 2017 – June 30, 2018</a:t>
            </a:r>
          </a:p>
          <a:p>
            <a:endParaRPr lang="en-US" dirty="0"/>
          </a:p>
        </p:txBody>
      </p:sp>
      <p:sp>
        <p:nvSpPr>
          <p:cNvPr id="4" name="Slide Number Placeholder 3">
            <a:extLst>
              <a:ext uri="{FF2B5EF4-FFF2-40B4-BE49-F238E27FC236}">
                <a16:creationId xmlns:a16="http://schemas.microsoft.com/office/drawing/2014/main" id="{37ECEF9F-B75E-4E11-8909-9B7533F1909E}"/>
              </a:ext>
            </a:extLst>
          </p:cNvPr>
          <p:cNvSpPr>
            <a:spLocks noGrp="1"/>
          </p:cNvSpPr>
          <p:nvPr>
            <p:ph type="sldNum" sz="quarter" idx="10"/>
          </p:nvPr>
        </p:nvSpPr>
        <p:spPr/>
        <p:txBody>
          <a:bodyPr/>
          <a:lstStyle/>
          <a:p>
            <a:pPr>
              <a:defRPr/>
            </a:pPr>
            <a:fld id="{6B9EC264-7B58-4AF2-82E0-A6EF13776119}" type="slidenum">
              <a:rPr lang="en-US" smtClean="0">
                <a:solidFill>
                  <a:srgbClr val="000000"/>
                </a:solidFill>
              </a:rPr>
              <a:pPr>
                <a:defRPr/>
              </a:pPr>
              <a:t>3</a:t>
            </a:fld>
            <a:endParaRPr lang="en-US">
              <a:solidFill>
                <a:srgbClr val="000000"/>
              </a:solidFill>
            </a:endParaRPr>
          </a:p>
        </p:txBody>
      </p:sp>
      <p:sp>
        <p:nvSpPr>
          <p:cNvPr id="5" name="TextBox 4">
            <a:extLst>
              <a:ext uri="{FF2B5EF4-FFF2-40B4-BE49-F238E27FC236}">
                <a16:creationId xmlns:a16="http://schemas.microsoft.com/office/drawing/2014/main" id="{F1A98A7D-1ABA-4810-A9A0-876187AC8E7B}"/>
              </a:ext>
            </a:extLst>
          </p:cNvPr>
          <p:cNvSpPr txBox="1"/>
          <p:nvPr/>
        </p:nvSpPr>
        <p:spPr>
          <a:xfrm>
            <a:off x="567891" y="6424190"/>
            <a:ext cx="7642458" cy="276999"/>
          </a:xfrm>
          <a:prstGeom prst="rect">
            <a:avLst/>
          </a:prstGeom>
          <a:noFill/>
        </p:spPr>
        <p:txBody>
          <a:bodyPr wrap="square" rtlCol="0">
            <a:spAutoFit/>
          </a:bodyPr>
          <a:lstStyle/>
          <a:p>
            <a:r>
              <a:rPr lang="en-US" sz="1200" dirty="0">
                <a:hlinkClick r:id="rId2"/>
              </a:rPr>
              <a:t>PG&amp;E Advice Letter at end of pilot: https://www.pge.com/tariffs/assets/pdf/adviceletter/ELEC_5371-E.pdf</a:t>
            </a:r>
            <a:endParaRPr lang="en-US" sz="1200" dirty="0"/>
          </a:p>
        </p:txBody>
      </p:sp>
      <p:pic>
        <p:nvPicPr>
          <p:cNvPr id="6" name="Picture 5">
            <a:extLst>
              <a:ext uri="{FF2B5EF4-FFF2-40B4-BE49-F238E27FC236}">
                <a16:creationId xmlns:a16="http://schemas.microsoft.com/office/drawing/2014/main" id="{C39CA2F6-6B5C-440D-8DF8-1790C0F3CBD0}"/>
              </a:ext>
            </a:extLst>
          </p:cNvPr>
          <p:cNvPicPr>
            <a:picLocks noChangeAspect="1"/>
          </p:cNvPicPr>
          <p:nvPr/>
        </p:nvPicPr>
        <p:blipFill>
          <a:blip r:embed="rId3"/>
          <a:stretch>
            <a:fillRect/>
          </a:stretch>
        </p:blipFill>
        <p:spPr>
          <a:xfrm>
            <a:off x="1870134" y="1550150"/>
            <a:ext cx="4886325" cy="1781175"/>
          </a:xfrm>
          <a:prstGeom prst="rect">
            <a:avLst/>
          </a:prstGeom>
        </p:spPr>
      </p:pic>
      <p:pic>
        <p:nvPicPr>
          <p:cNvPr id="7" name="Picture 6">
            <a:extLst>
              <a:ext uri="{FF2B5EF4-FFF2-40B4-BE49-F238E27FC236}">
                <a16:creationId xmlns:a16="http://schemas.microsoft.com/office/drawing/2014/main" id="{9F5C44FE-A9D1-4C08-A45C-4B830D3094DE}"/>
              </a:ext>
            </a:extLst>
          </p:cNvPr>
          <p:cNvPicPr>
            <a:picLocks noChangeAspect="1"/>
          </p:cNvPicPr>
          <p:nvPr/>
        </p:nvPicPr>
        <p:blipFill>
          <a:blip r:embed="rId4"/>
          <a:stretch>
            <a:fillRect/>
          </a:stretch>
        </p:blipFill>
        <p:spPr>
          <a:xfrm>
            <a:off x="567541" y="3610987"/>
            <a:ext cx="3837141" cy="2404911"/>
          </a:xfrm>
          <a:prstGeom prst="rect">
            <a:avLst/>
          </a:prstGeom>
        </p:spPr>
      </p:pic>
      <p:pic>
        <p:nvPicPr>
          <p:cNvPr id="8" name="Picture 7">
            <a:extLst>
              <a:ext uri="{FF2B5EF4-FFF2-40B4-BE49-F238E27FC236}">
                <a16:creationId xmlns:a16="http://schemas.microsoft.com/office/drawing/2014/main" id="{A1BD58FB-6E93-4C63-AFCF-F6F8F9BDA9B9}"/>
              </a:ext>
            </a:extLst>
          </p:cNvPr>
          <p:cNvPicPr>
            <a:picLocks noChangeAspect="1"/>
          </p:cNvPicPr>
          <p:nvPr/>
        </p:nvPicPr>
        <p:blipFill>
          <a:blip r:embed="rId5"/>
          <a:stretch>
            <a:fillRect/>
          </a:stretch>
        </p:blipFill>
        <p:spPr>
          <a:xfrm>
            <a:off x="4797325" y="3428531"/>
            <a:ext cx="3913456" cy="2901250"/>
          </a:xfrm>
          <a:prstGeom prst="rect">
            <a:avLst/>
          </a:prstGeom>
        </p:spPr>
      </p:pic>
    </p:spTree>
    <p:extLst>
      <p:ext uri="{BB962C8B-B14F-4D97-AF65-F5344CB8AC3E}">
        <p14:creationId xmlns:p14="http://schemas.microsoft.com/office/powerpoint/2010/main" val="159853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F73A2-1F31-474C-999B-169A16C9DDAD}"/>
              </a:ext>
            </a:extLst>
          </p:cNvPr>
          <p:cNvSpPr>
            <a:spLocks noGrp="1"/>
          </p:cNvSpPr>
          <p:nvPr>
            <p:ph type="title"/>
          </p:nvPr>
        </p:nvSpPr>
        <p:spPr/>
        <p:txBody>
          <a:bodyPr/>
          <a:lstStyle/>
          <a:p>
            <a:pPr marL="58420" indent="-58420"/>
            <a:r>
              <a:rPr lang="en-US" dirty="0"/>
              <a:t>Cycle Time Last 3 Years</a:t>
            </a:r>
          </a:p>
        </p:txBody>
      </p:sp>
      <p:sp>
        <p:nvSpPr>
          <p:cNvPr id="4" name="Slide Number Placeholder 3">
            <a:extLst>
              <a:ext uri="{FF2B5EF4-FFF2-40B4-BE49-F238E27FC236}">
                <a16:creationId xmlns:a16="http://schemas.microsoft.com/office/drawing/2014/main" id="{5F65BD2E-CA1C-4013-80E1-7ACBD3F897CE}"/>
              </a:ext>
            </a:extLst>
          </p:cNvPr>
          <p:cNvSpPr>
            <a:spLocks noGrp="1"/>
          </p:cNvSpPr>
          <p:nvPr>
            <p:ph type="sldNum" sz="quarter" idx="10"/>
          </p:nvPr>
        </p:nvSpPr>
        <p:spPr/>
        <p:txBody>
          <a:bodyPr/>
          <a:lstStyle/>
          <a:p>
            <a:pPr>
              <a:defRPr/>
            </a:pPr>
            <a:fld id="{6B9EC264-7B58-4AF2-82E0-A6EF13776119}" type="slidenum">
              <a:rPr lang="en-US" smtClean="0">
                <a:solidFill>
                  <a:srgbClr val="000000"/>
                </a:solidFill>
              </a:rPr>
              <a:pPr>
                <a:defRPr/>
              </a:pPr>
              <a:t>4</a:t>
            </a:fld>
            <a:endParaRPr lang="en-US">
              <a:solidFill>
                <a:srgbClr val="000000"/>
              </a:solidFill>
            </a:endParaRPr>
          </a:p>
        </p:txBody>
      </p:sp>
      <p:grpSp>
        <p:nvGrpSpPr>
          <p:cNvPr id="16" name="Group 15">
            <a:extLst>
              <a:ext uri="{FF2B5EF4-FFF2-40B4-BE49-F238E27FC236}">
                <a16:creationId xmlns:a16="http://schemas.microsoft.com/office/drawing/2014/main" id="{113B8E76-EE0F-45CE-AA1C-1113EE56ADFA}"/>
              </a:ext>
            </a:extLst>
          </p:cNvPr>
          <p:cNvGrpSpPr/>
          <p:nvPr/>
        </p:nvGrpSpPr>
        <p:grpSpPr>
          <a:xfrm>
            <a:off x="825336" y="1336796"/>
            <a:ext cx="7641770" cy="5035473"/>
            <a:chOff x="825336" y="1336796"/>
            <a:chExt cx="7641770" cy="5035473"/>
          </a:xfrm>
        </p:grpSpPr>
        <p:grpSp>
          <p:nvGrpSpPr>
            <p:cNvPr id="8" name="Group 7">
              <a:extLst>
                <a:ext uri="{FF2B5EF4-FFF2-40B4-BE49-F238E27FC236}">
                  <a16:creationId xmlns:a16="http://schemas.microsoft.com/office/drawing/2014/main" id="{422F5860-270A-4E5D-9FD5-3E15C950A637}"/>
                </a:ext>
              </a:extLst>
            </p:cNvPr>
            <p:cNvGrpSpPr/>
            <p:nvPr/>
          </p:nvGrpSpPr>
          <p:grpSpPr>
            <a:xfrm>
              <a:off x="825336" y="1336796"/>
              <a:ext cx="7641770" cy="5035473"/>
              <a:chOff x="825336" y="1336796"/>
              <a:chExt cx="7641770" cy="5035473"/>
            </a:xfrm>
          </p:grpSpPr>
          <p:pic>
            <p:nvPicPr>
              <p:cNvPr id="7" name="Picture 7" descr="A close up of a map&#10;&#10;Description generated with very high confidence">
                <a:extLst>
                  <a:ext uri="{FF2B5EF4-FFF2-40B4-BE49-F238E27FC236}">
                    <a16:creationId xmlns:a16="http://schemas.microsoft.com/office/drawing/2014/main" id="{A93541EB-1EC0-4388-BF52-74E47E9B6E99}"/>
                  </a:ext>
                </a:extLst>
              </p:cNvPr>
              <p:cNvPicPr>
                <a:picLocks noChangeAspect="1"/>
              </p:cNvPicPr>
              <p:nvPr/>
            </p:nvPicPr>
            <p:blipFill>
              <a:blip r:embed="rId2"/>
              <a:stretch>
                <a:fillRect/>
              </a:stretch>
            </p:blipFill>
            <p:spPr>
              <a:xfrm>
                <a:off x="825336" y="1336796"/>
                <a:ext cx="7641770" cy="5035473"/>
              </a:xfrm>
              <a:prstGeom prst="rect">
                <a:avLst/>
              </a:prstGeom>
            </p:spPr>
          </p:pic>
          <p:sp>
            <p:nvSpPr>
              <p:cNvPr id="6" name="TextBox 5">
                <a:extLst>
                  <a:ext uri="{FF2B5EF4-FFF2-40B4-BE49-F238E27FC236}">
                    <a16:creationId xmlns:a16="http://schemas.microsoft.com/office/drawing/2014/main" id="{39F0735D-7FCC-4C2D-AFEF-F1F7E86F798E}"/>
                  </a:ext>
                </a:extLst>
              </p:cNvPr>
              <p:cNvSpPr txBox="1"/>
              <p:nvPr/>
            </p:nvSpPr>
            <p:spPr>
              <a:xfrm rot="16200000">
                <a:off x="7576620" y="3290500"/>
                <a:ext cx="1473195" cy="276999"/>
              </a:xfrm>
              <a:prstGeom prst="rect">
                <a:avLst/>
              </a:prstGeom>
              <a:noFill/>
            </p:spPr>
            <p:txBody>
              <a:bodyPr wrap="square" rtlCol="0">
                <a:spAutoFit/>
              </a:bodyPr>
              <a:lstStyle/>
              <a:p>
                <a:r>
                  <a:rPr lang="en-US" sz="1200" b="1" dirty="0">
                    <a:solidFill>
                      <a:schemeClr val="bg1">
                        <a:lumMod val="50000"/>
                      </a:schemeClr>
                    </a:solidFill>
                    <a:latin typeface="Calibri" panose="020F0502020204030204" pitchFamily="34" charset="0"/>
                  </a:rPr>
                  <a:t>Cycle Time (BD)</a:t>
                </a:r>
              </a:p>
            </p:txBody>
          </p:sp>
        </p:grpSp>
        <p:cxnSp>
          <p:nvCxnSpPr>
            <p:cNvPr id="3" name="Straight Arrow Connector 2">
              <a:extLst>
                <a:ext uri="{FF2B5EF4-FFF2-40B4-BE49-F238E27FC236}">
                  <a16:creationId xmlns:a16="http://schemas.microsoft.com/office/drawing/2014/main" id="{25B0C4B4-84E1-43DD-8286-69F50AF450B6}"/>
                </a:ext>
              </a:extLst>
            </p:cNvPr>
            <p:cNvCxnSpPr>
              <a:cxnSpLocks/>
            </p:cNvCxnSpPr>
            <p:nvPr/>
          </p:nvCxnSpPr>
          <p:spPr bwMode="auto">
            <a:xfrm>
              <a:off x="2593910" y="1808391"/>
              <a:ext cx="0" cy="3617359"/>
            </a:xfrm>
            <a:prstGeom prst="straightConnector1">
              <a:avLst/>
            </a:prstGeom>
            <a:noFill/>
            <a:ln w="9525" cap="flat" cmpd="sng" algn="ctr">
              <a:solidFill>
                <a:schemeClr val="tx1"/>
              </a:solidFill>
              <a:prstDash val="solid"/>
              <a:round/>
              <a:headEnd type="none" w="med" len="med"/>
              <a:tailEnd type="none" w="med" len="med"/>
            </a:ln>
            <a:effectLst/>
          </p:spPr>
        </p:cxnSp>
        <p:cxnSp>
          <p:nvCxnSpPr>
            <p:cNvPr id="5" name="Straight Arrow Connector 4">
              <a:extLst>
                <a:ext uri="{FF2B5EF4-FFF2-40B4-BE49-F238E27FC236}">
                  <a16:creationId xmlns:a16="http://schemas.microsoft.com/office/drawing/2014/main" id="{9AAE31C0-D6A3-42A2-97F0-7BDF5570FCB8}"/>
                </a:ext>
              </a:extLst>
            </p:cNvPr>
            <p:cNvCxnSpPr>
              <a:cxnSpLocks/>
            </p:cNvCxnSpPr>
            <p:nvPr/>
          </p:nvCxnSpPr>
          <p:spPr bwMode="auto">
            <a:xfrm flipH="1">
              <a:off x="4646221" y="1808391"/>
              <a:ext cx="1" cy="3617359"/>
            </a:xfrm>
            <a:prstGeom prst="straightConnector1">
              <a:avLst/>
            </a:prstGeom>
            <a:noFill/>
            <a:ln w="9525" cap="flat" cmpd="sng" algn="ctr">
              <a:solidFill>
                <a:schemeClr val="tx1"/>
              </a:solidFill>
              <a:prstDash val="solid"/>
              <a:round/>
              <a:headEnd type="none" w="med" len="med"/>
              <a:tailEnd type="none" w="med" len="med"/>
            </a:ln>
            <a:effectLst/>
          </p:spPr>
        </p:cxnSp>
      </p:grpSp>
      <p:grpSp>
        <p:nvGrpSpPr>
          <p:cNvPr id="21" name="Group 20">
            <a:extLst>
              <a:ext uri="{FF2B5EF4-FFF2-40B4-BE49-F238E27FC236}">
                <a16:creationId xmlns:a16="http://schemas.microsoft.com/office/drawing/2014/main" id="{339CAE03-28F4-4E98-ADCD-74DDE1EA35C6}"/>
              </a:ext>
            </a:extLst>
          </p:cNvPr>
          <p:cNvGrpSpPr/>
          <p:nvPr/>
        </p:nvGrpSpPr>
        <p:grpSpPr>
          <a:xfrm>
            <a:off x="2593910" y="2073897"/>
            <a:ext cx="2052311" cy="207390"/>
            <a:chOff x="2593910" y="2073897"/>
            <a:chExt cx="2052311" cy="207390"/>
          </a:xfrm>
        </p:grpSpPr>
        <p:cxnSp>
          <p:nvCxnSpPr>
            <p:cNvPr id="20" name="Straight Connector 19">
              <a:extLst>
                <a:ext uri="{FF2B5EF4-FFF2-40B4-BE49-F238E27FC236}">
                  <a16:creationId xmlns:a16="http://schemas.microsoft.com/office/drawing/2014/main" id="{74831F59-44BA-490E-B754-CB9DD09CA826}"/>
                </a:ext>
              </a:extLst>
            </p:cNvPr>
            <p:cNvCxnSpPr/>
            <p:nvPr/>
          </p:nvCxnSpPr>
          <p:spPr bwMode="auto">
            <a:xfrm>
              <a:off x="2593910" y="2177593"/>
              <a:ext cx="2052311" cy="0"/>
            </a:xfrm>
            <a:prstGeom prst="line">
              <a:avLst/>
            </a:prstGeom>
            <a:noFill/>
            <a:ln w="9525" cap="flat" cmpd="sng" algn="ctr">
              <a:solidFill>
                <a:schemeClr val="accent1"/>
              </a:solidFill>
              <a:prstDash val="solid"/>
              <a:round/>
              <a:headEnd type="arrow" w="med" len="med"/>
              <a:tailEnd type="arrow" w="med" len="med"/>
            </a:ln>
            <a:effectLst/>
          </p:spPr>
        </p:cxnSp>
        <p:sp>
          <p:nvSpPr>
            <p:cNvPr id="17" name="Rectangle 16">
              <a:extLst>
                <a:ext uri="{FF2B5EF4-FFF2-40B4-BE49-F238E27FC236}">
                  <a16:creationId xmlns:a16="http://schemas.microsoft.com/office/drawing/2014/main" id="{567006D7-0E73-44E6-8493-F61D206B6C5A}"/>
                </a:ext>
              </a:extLst>
            </p:cNvPr>
            <p:cNvSpPr/>
            <p:nvPr/>
          </p:nvSpPr>
          <p:spPr bwMode="auto">
            <a:xfrm>
              <a:off x="3224141" y="2073897"/>
              <a:ext cx="884275" cy="207390"/>
            </a:xfrm>
            <a:prstGeom prst="rect">
              <a:avLst/>
            </a:prstGeom>
            <a:solidFill>
              <a:schemeClr val="bg1"/>
            </a:solidFill>
            <a:ln w="9525" cap="flat" cmpd="sng" algn="ctr">
              <a:solidFill>
                <a:schemeClr val="accent1"/>
              </a:solidFill>
              <a:prstDash val="solid"/>
              <a:round/>
              <a:headEnd type="none" w="med" len="med"/>
              <a:tailEnd type="none" w="med" len="med"/>
            </a:ln>
            <a:effectLst/>
          </p:spPr>
          <p:txBody>
            <a:bodyPr vert="horz" wrap="square" lIns="93434" tIns="46716" rIns="93434" bIns="46716" numCol="1" rtlCol="0" anchor="t" anchorCtr="0" compatLnSpc="1">
              <a:prstTxWarp prst="textNoShape">
                <a:avLst/>
              </a:prstTxWarp>
            </a:bodyPr>
            <a:lstStyle/>
            <a:p>
              <a:pPr marL="0" marR="0" indent="0" algn="l" defTabSz="914400" rtl="0" eaLnBrk="1" fontAlgn="base" latinLnBrk="0" hangingPunct="1">
                <a:lnSpc>
                  <a:spcPct val="90000"/>
                </a:lnSpc>
                <a:spcBef>
                  <a:spcPct val="35000"/>
                </a:spcBef>
                <a:spcAft>
                  <a:spcPct val="0"/>
                </a:spcAft>
                <a:buClrTx/>
                <a:buSzTx/>
                <a:tabLst/>
              </a:pPr>
              <a:r>
                <a:rPr kumimoji="0" lang="en-US" sz="900" b="0" i="0" u="none" strike="noStrike" cap="none" normalizeH="0" baseline="0" dirty="0">
                  <a:ln>
                    <a:noFill/>
                  </a:ln>
                  <a:solidFill>
                    <a:schemeClr val="tx1"/>
                  </a:solidFill>
                  <a:effectLst/>
                  <a:latin typeface="Arial" charset="0"/>
                </a:rPr>
                <a:t>P</a:t>
              </a:r>
              <a:r>
                <a:rPr lang="en-US" sz="900" dirty="0">
                  <a:latin typeface="Arial" charset="0"/>
                </a:rPr>
                <a:t>ilot duration</a:t>
              </a:r>
              <a:endParaRPr kumimoji="0" lang="en-US" sz="900" b="0" i="0" u="none" strike="noStrike" cap="none" normalizeH="0" baseline="0" dirty="0">
                <a:ln>
                  <a:noFill/>
                </a:ln>
                <a:solidFill>
                  <a:schemeClr val="tx1"/>
                </a:solidFill>
                <a:effectLst/>
                <a:latin typeface="Arial" charset="0"/>
              </a:endParaRPr>
            </a:p>
          </p:txBody>
        </p:sp>
      </p:grpSp>
    </p:spTree>
    <p:extLst>
      <p:ext uri="{BB962C8B-B14F-4D97-AF65-F5344CB8AC3E}">
        <p14:creationId xmlns:p14="http://schemas.microsoft.com/office/powerpoint/2010/main" val="2027192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E1AA0-6FD2-45FE-A75E-9EB276712A59}"/>
              </a:ext>
            </a:extLst>
          </p:cNvPr>
          <p:cNvSpPr>
            <a:spLocks noGrp="1"/>
          </p:cNvSpPr>
          <p:nvPr>
            <p:ph type="title"/>
          </p:nvPr>
        </p:nvSpPr>
        <p:spPr/>
        <p:txBody>
          <a:bodyPr/>
          <a:lstStyle/>
          <a:p>
            <a:r>
              <a:rPr lang="en-US" dirty="0"/>
              <a:t>Key Takeaways</a:t>
            </a:r>
          </a:p>
        </p:txBody>
      </p:sp>
      <p:sp>
        <p:nvSpPr>
          <p:cNvPr id="4" name="Slide Number Placeholder 3">
            <a:extLst>
              <a:ext uri="{FF2B5EF4-FFF2-40B4-BE49-F238E27FC236}">
                <a16:creationId xmlns:a16="http://schemas.microsoft.com/office/drawing/2014/main" id="{CE4CB6D8-11EF-4B59-A1D1-05442694F150}"/>
              </a:ext>
            </a:extLst>
          </p:cNvPr>
          <p:cNvSpPr>
            <a:spLocks noGrp="1"/>
          </p:cNvSpPr>
          <p:nvPr>
            <p:ph type="sldNum" sz="quarter" idx="10"/>
          </p:nvPr>
        </p:nvSpPr>
        <p:spPr/>
        <p:txBody>
          <a:bodyPr/>
          <a:lstStyle/>
          <a:p>
            <a:pPr>
              <a:defRPr/>
            </a:pPr>
            <a:fld id="{6B9EC264-7B58-4AF2-82E0-A6EF13776119}" type="slidenum">
              <a:rPr lang="en-US" smtClean="0">
                <a:solidFill>
                  <a:srgbClr val="000000"/>
                </a:solidFill>
              </a:rPr>
              <a:pPr>
                <a:defRPr/>
              </a:pPr>
              <a:t>5</a:t>
            </a:fld>
            <a:endParaRPr lang="en-US">
              <a:solidFill>
                <a:srgbClr val="000000"/>
              </a:solidFill>
            </a:endParaRPr>
          </a:p>
        </p:txBody>
      </p:sp>
      <p:sp>
        <p:nvSpPr>
          <p:cNvPr id="5" name="TextBox 4">
            <a:extLst>
              <a:ext uri="{FF2B5EF4-FFF2-40B4-BE49-F238E27FC236}">
                <a16:creationId xmlns:a16="http://schemas.microsoft.com/office/drawing/2014/main" id="{A6D45D2A-CE34-4105-9894-E0F120486A23}"/>
              </a:ext>
            </a:extLst>
          </p:cNvPr>
          <p:cNvSpPr txBox="1"/>
          <p:nvPr/>
        </p:nvSpPr>
        <p:spPr>
          <a:xfrm>
            <a:off x="449284" y="1854529"/>
            <a:ext cx="8166264"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dirty="0">
                <a:latin typeface="+mj-lt"/>
                <a:cs typeface="Calibri"/>
              </a:rPr>
              <a:t>Expedited process is no longer necessary</a:t>
            </a:r>
          </a:p>
          <a:p>
            <a:pPr marL="342900" indent="-342900">
              <a:buFont typeface="Arial" panose="020B0604020202020204" pitchFamily="34" charset="0"/>
              <a:buChar char="•"/>
            </a:pPr>
            <a:endParaRPr lang="en-US" dirty="0">
              <a:latin typeface="+mj-lt"/>
              <a:cs typeface="Calibri"/>
            </a:endParaRPr>
          </a:p>
          <a:p>
            <a:pPr marL="285750" indent="-285750">
              <a:buFont typeface="Arial" panose="020B0604020202020204" pitchFamily="34" charset="0"/>
              <a:buChar char="•"/>
            </a:pPr>
            <a:r>
              <a:rPr lang="en-US" dirty="0">
                <a:ea typeface="Calibri"/>
                <a:cs typeface="Arial"/>
              </a:rPr>
              <a:t>No changes to fees needed </a:t>
            </a:r>
            <a:r>
              <a:rPr lang="en-US" dirty="0">
                <a:cs typeface="Arial"/>
              </a:rPr>
              <a:t>at this time</a:t>
            </a:r>
          </a:p>
          <a:p>
            <a:pPr marL="285750" indent="-285750">
              <a:buFont typeface="Arial" panose="020B0604020202020204" pitchFamily="34" charset="0"/>
              <a:buChar char="•"/>
            </a:pPr>
            <a:endParaRPr lang="en-US" dirty="0">
              <a:cs typeface="Arial"/>
            </a:endParaRPr>
          </a:p>
          <a:p>
            <a:pPr marL="285750" indent="-285750">
              <a:buFont typeface="Arial" panose="020B0604020202020204" pitchFamily="34" charset="0"/>
              <a:buChar char="•"/>
            </a:pPr>
            <a:r>
              <a:rPr lang="en-US" dirty="0">
                <a:ea typeface="Calibri"/>
                <a:cs typeface="Calibri"/>
              </a:rPr>
              <a:t>PG&amp;E supports working with industry stakeholders to implement high-impact process improvements and simplifications to improve cycle times</a:t>
            </a:r>
            <a:endParaRPr lang="en-US" dirty="0">
              <a:cs typeface="Arial"/>
            </a:endParaRPr>
          </a:p>
          <a:p>
            <a:pPr marL="285750" indent="-285750">
              <a:buFont typeface="Arial" panose="020B0604020202020204" pitchFamily="34" charset="0"/>
              <a:buChar char="•"/>
            </a:pPr>
            <a:endParaRPr lang="en-US" dirty="0">
              <a:cs typeface="Arial"/>
            </a:endParaRPr>
          </a:p>
        </p:txBody>
      </p:sp>
    </p:spTree>
    <p:extLst>
      <p:ext uri="{BB962C8B-B14F-4D97-AF65-F5344CB8AC3E}">
        <p14:creationId xmlns:p14="http://schemas.microsoft.com/office/powerpoint/2010/main" val="2438760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E5278-0313-4641-B43B-19E63E2697AC}"/>
              </a:ext>
            </a:extLst>
          </p:cNvPr>
          <p:cNvSpPr>
            <a:spLocks noGrp="1"/>
          </p:cNvSpPr>
          <p:nvPr>
            <p:ph type="title"/>
          </p:nvPr>
        </p:nvSpPr>
        <p:spPr/>
        <p:txBody>
          <a:bodyPr/>
          <a:lstStyle/>
          <a:p>
            <a:r>
              <a:rPr lang="en-US"/>
              <a:t>NEM Paired Storage Improvements</a:t>
            </a:r>
          </a:p>
        </p:txBody>
      </p:sp>
      <p:sp>
        <p:nvSpPr>
          <p:cNvPr id="4" name="Slide Number Placeholder 3">
            <a:extLst>
              <a:ext uri="{FF2B5EF4-FFF2-40B4-BE49-F238E27FC236}">
                <a16:creationId xmlns:a16="http://schemas.microsoft.com/office/drawing/2014/main" id="{5CE67877-9DAD-402C-8CAC-7AE0387F3789}"/>
              </a:ext>
            </a:extLst>
          </p:cNvPr>
          <p:cNvSpPr>
            <a:spLocks noGrp="1"/>
          </p:cNvSpPr>
          <p:nvPr>
            <p:ph type="sldNum" sz="quarter" idx="10"/>
          </p:nvPr>
        </p:nvSpPr>
        <p:spPr/>
        <p:txBody>
          <a:bodyPr/>
          <a:lstStyle/>
          <a:p>
            <a:pPr>
              <a:defRPr/>
            </a:pPr>
            <a:fld id="{6B9EC264-7B58-4AF2-82E0-A6EF13776119}" type="slidenum">
              <a:rPr lang="en-US" smtClean="0">
                <a:solidFill>
                  <a:srgbClr val="000000"/>
                </a:solidFill>
              </a:rPr>
              <a:pPr>
                <a:defRPr/>
              </a:pPr>
              <a:t>6</a:t>
            </a:fld>
            <a:endParaRPr lang="en-US">
              <a:solidFill>
                <a:srgbClr val="000000"/>
              </a:solidFill>
            </a:endParaRPr>
          </a:p>
        </p:txBody>
      </p:sp>
      <p:pic>
        <p:nvPicPr>
          <p:cNvPr id="11" name="Picture 10">
            <a:extLst>
              <a:ext uri="{FF2B5EF4-FFF2-40B4-BE49-F238E27FC236}">
                <a16:creationId xmlns:a16="http://schemas.microsoft.com/office/drawing/2014/main" id="{26E50E52-2DF3-4DEB-A5A6-5FAA212051B4}"/>
              </a:ext>
            </a:extLst>
          </p:cNvPr>
          <p:cNvPicPr>
            <a:picLocks noChangeAspect="1"/>
          </p:cNvPicPr>
          <p:nvPr/>
        </p:nvPicPr>
        <p:blipFill>
          <a:blip r:embed="rId2"/>
          <a:stretch>
            <a:fillRect/>
          </a:stretch>
        </p:blipFill>
        <p:spPr>
          <a:xfrm>
            <a:off x="509326" y="922340"/>
            <a:ext cx="8125347" cy="5762441"/>
          </a:xfrm>
          <a:prstGeom prst="rect">
            <a:avLst/>
          </a:prstGeom>
        </p:spPr>
      </p:pic>
    </p:spTree>
    <p:extLst>
      <p:ext uri="{BB962C8B-B14F-4D97-AF65-F5344CB8AC3E}">
        <p14:creationId xmlns:p14="http://schemas.microsoft.com/office/powerpoint/2010/main" val="24284526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tamp"/>
  <p:tag name="DATE" val="7/28/2006 2:46:38 PM"/>
</p:tagLst>
</file>

<file path=ppt/tags/tag2.xml><?xml version="1.0" encoding="utf-8"?>
<p:tagLst xmlns:a="http://schemas.openxmlformats.org/drawingml/2006/main" xmlns:r="http://schemas.openxmlformats.org/officeDocument/2006/relationships" xmlns:p="http://schemas.openxmlformats.org/presentationml/2006/main">
  <p:tag name="STYLE" val="AcnStpConnector"/>
  <p:tag name="DATE" val="7/28/2006 2:46:38 PM"/>
</p:tagLst>
</file>

<file path=ppt/tags/tag3.xml><?xml version="1.0" encoding="utf-8"?>
<p:tagLst xmlns:a="http://schemas.openxmlformats.org/drawingml/2006/main" xmlns:r="http://schemas.openxmlformats.org/officeDocument/2006/relationships" xmlns:p="http://schemas.openxmlformats.org/presentationml/2006/main">
  <p:tag name="STYLE" val="AcnStpConnector"/>
  <p:tag name="DATE" val="7/28/2006 2:46:38 PM"/>
</p:tagLst>
</file>

<file path=ppt/theme/theme1.xml><?xml version="1.0" encoding="utf-8"?>
<a:theme xmlns:a="http://schemas.openxmlformats.org/drawingml/2006/main" name="PG&amp;E - Business Results Team">
  <a:themeElements>
    <a:clrScheme name="PG&amp;E - Business Results Team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PG&amp;E - Business Results T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3434" tIns="46716" rIns="93434" bIns="46716" numCol="1" anchor="t" anchorCtr="0" compatLnSpc="1">
        <a:prstTxWarp prst="textNoShape">
          <a:avLst/>
        </a:prstTxWarp>
      </a:bodyPr>
      <a:lstStyle>
        <a:defPPr marL="0" marR="0" indent="0" algn="l" defTabSz="914400" rtl="0" eaLnBrk="1" fontAlgn="base" latinLnBrk="0" hangingPunct="1">
          <a:lnSpc>
            <a:spcPct val="90000"/>
          </a:lnSpc>
          <a:spcBef>
            <a:spcPct val="35000"/>
          </a:spcBef>
          <a:spcAft>
            <a:spcPct val="0"/>
          </a:spcAft>
          <a:buClrTx/>
          <a:buSzTx/>
          <a:buFontTx/>
          <a:buChar char="•"/>
          <a:tabLst/>
          <a:defRPr kumimoji="0" lang="en-US" sz="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3434" tIns="46716" rIns="93434" bIns="46716" numCol="1" anchor="t" anchorCtr="0" compatLnSpc="1">
        <a:prstTxWarp prst="textNoShape">
          <a:avLst/>
        </a:prstTxWarp>
      </a:bodyPr>
      <a:lstStyle>
        <a:defPPr marL="0" marR="0" indent="0" algn="l" defTabSz="914400" rtl="0" eaLnBrk="1" fontAlgn="base" latinLnBrk="0" hangingPunct="1">
          <a:lnSpc>
            <a:spcPct val="90000"/>
          </a:lnSpc>
          <a:spcBef>
            <a:spcPct val="35000"/>
          </a:spcBef>
          <a:spcAft>
            <a:spcPct val="0"/>
          </a:spcAft>
          <a:buClrTx/>
          <a:buSzTx/>
          <a:buFontTx/>
          <a:buChar char="•"/>
          <a:tabLst/>
          <a:defRPr kumimoji="0" lang="en-US" sz="900" b="0" i="0" u="none" strike="noStrike" cap="none" normalizeH="0" baseline="0" smtClean="0">
            <a:ln>
              <a:noFill/>
            </a:ln>
            <a:solidFill>
              <a:schemeClr val="tx1"/>
            </a:solidFill>
            <a:effectLst/>
            <a:latin typeface="Arial" charset="0"/>
          </a:defRPr>
        </a:defPPr>
      </a:lstStyle>
    </a:lnDef>
  </a:objectDefaults>
  <a:extraClrSchemeLst>
    <a:extraClrScheme>
      <a:clrScheme name="PG&amp;E - Business Results Team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PG&amp;E - Business Results Team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PG&amp;E - Business Results Team 3">
        <a:dk1>
          <a:srgbClr val="000000"/>
        </a:dk1>
        <a:lt1>
          <a:srgbClr val="FFFFFF"/>
        </a:lt1>
        <a:dk2>
          <a:srgbClr val="000000"/>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PG&amp;E - Business Results Team 4">
        <a:dk1>
          <a:srgbClr val="000000"/>
        </a:dk1>
        <a:lt1>
          <a:srgbClr val="FFFFFF"/>
        </a:lt1>
        <a:dk2>
          <a:srgbClr val="000000"/>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C902BB2010678459BE9334C98CBC1D5" ma:contentTypeVersion="13" ma:contentTypeDescription="Create a new document." ma:contentTypeScope="" ma:versionID="c3f70d98c3eb7c197bdb231c870d84c2">
  <xsd:schema xmlns:xsd="http://www.w3.org/2001/XMLSchema" xmlns:xs="http://www.w3.org/2001/XMLSchema" xmlns:p="http://schemas.microsoft.com/office/2006/metadata/properties" xmlns:ns3="80aee104-2d11-4d0a-8115-b7817c66be20" xmlns:ns4="fe991fb1-782d-4e32-9efa-bf38347f4e1e" targetNamespace="http://schemas.microsoft.com/office/2006/metadata/properties" ma:root="true" ma:fieldsID="811945bfc4fbf59be2c170316a9c2b08" ns3:_="" ns4:_="">
    <xsd:import namespace="80aee104-2d11-4d0a-8115-b7817c66be20"/>
    <xsd:import namespace="fe991fb1-782d-4e32-9efa-bf38347f4e1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AutoKeyPoints" minOccurs="0"/>
                <xsd:element ref="ns3:MediaServiceKeyPoints" minOccurs="0"/>
                <xsd:element ref="ns3:MediaServiceDateTaken"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aee104-2d11-4d0a-8115-b7817c66be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991fb1-782d-4e32-9efa-bf38347f4e1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10B4F1-9EB3-4FCC-AF83-2018A08EAD1F}">
  <ds:schemaRefs>
    <ds:schemaRef ds:uri="http://www.w3.org/XML/1998/namespace"/>
    <ds:schemaRef ds:uri="http://purl.org/dc/terms/"/>
    <ds:schemaRef ds:uri="http://purl.org/dc/dcmitype/"/>
    <ds:schemaRef ds:uri="http://purl.org/dc/elements/1.1/"/>
    <ds:schemaRef ds:uri="http://schemas.microsoft.com/office/2006/documentManagement/types"/>
    <ds:schemaRef ds:uri="80aee104-2d11-4d0a-8115-b7817c66be20"/>
    <ds:schemaRef ds:uri="http://schemas.openxmlformats.org/package/2006/metadata/core-properties"/>
    <ds:schemaRef ds:uri="http://schemas.microsoft.com/office/2006/metadata/properties"/>
    <ds:schemaRef ds:uri="http://schemas.microsoft.com/office/infopath/2007/PartnerControls"/>
    <ds:schemaRef ds:uri="fe991fb1-782d-4e32-9efa-bf38347f4e1e"/>
  </ds:schemaRefs>
</ds:datastoreItem>
</file>

<file path=customXml/itemProps2.xml><?xml version="1.0" encoding="utf-8"?>
<ds:datastoreItem xmlns:ds="http://schemas.openxmlformats.org/officeDocument/2006/customXml" ds:itemID="{B0F4BD7D-D91C-48F2-8E6A-B989C906EAC6}">
  <ds:schemaRefs>
    <ds:schemaRef ds:uri="http://schemas.microsoft.com/sharepoint/v3/contenttype/forms"/>
  </ds:schemaRefs>
</ds:datastoreItem>
</file>

<file path=customXml/itemProps3.xml><?xml version="1.0" encoding="utf-8"?>
<ds:datastoreItem xmlns:ds="http://schemas.openxmlformats.org/officeDocument/2006/customXml" ds:itemID="{CDC7B78E-805D-41A2-B6B7-9478D94A4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aee104-2d11-4d0a-8115-b7817c66be20"/>
    <ds:schemaRef ds:uri="fe991fb1-782d-4e32-9efa-bf38347f4e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TotalTime>
  <Words>120</Words>
  <Application>Microsoft Office PowerPoint</Application>
  <PresentationFormat>On-screen Show (4:3)</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PG&amp;E - Business Results Team</vt:lpstr>
      <vt:lpstr>Pilot on Expedited Interconnection for Non-Export Storage Facilities</vt:lpstr>
      <vt:lpstr>Recap PG&amp;E Goal for Pilot</vt:lpstr>
      <vt:lpstr>Recap Pilot Result</vt:lpstr>
      <vt:lpstr>Cycle Time Last 3 Years</vt:lpstr>
      <vt:lpstr>Key Takeaways</vt:lpstr>
      <vt:lpstr>NEM Paired Storage Improvements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Expedited Storage</dc:title>
  <dc:creator>Ernst, Ellis Maxwell (ET)</dc:creator>
  <cp:lastModifiedBy>Ernst, Ellis Maxwell (ET)</cp:lastModifiedBy>
  <cp:revision>237</cp:revision>
  <dcterms:created xsi:type="dcterms:W3CDTF">2019-12-10T22:49:10Z</dcterms:created>
  <dcterms:modified xsi:type="dcterms:W3CDTF">2019-12-13T17:43:51Z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0x0101009C902BB2010678459BE9334C98CBC1D5</vt:lpwstr>
  </property>
</Properties>
</file>