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4" r:id="rId1"/>
  </p:sldMasterIdLst>
  <p:notesMasterIdLst>
    <p:notesMasterId r:id="rId10"/>
  </p:notesMasterIdLst>
  <p:sldIdLst>
    <p:sldId id="256" r:id="rId2"/>
    <p:sldId id="325" r:id="rId3"/>
    <p:sldId id="331" r:id="rId4"/>
    <p:sldId id="330" r:id="rId5"/>
    <p:sldId id="326" r:id="rId6"/>
    <p:sldId id="329" r:id="rId7"/>
    <p:sldId id="328" r:id="rId8"/>
    <p:sldId id="332" r:id="rId9"/>
  </p:sldIdLst>
  <p:sldSz cx="12192000" cy="6858000"/>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xmlns="">
        <p14:section name="Main Presentation" id="{A289405F-AF6C-41EE-A23C-2F4511F4AF2F}">
          <p14:sldIdLst>
            <p14:sldId id="256"/>
            <p14:sldId id="325"/>
            <p14:sldId id="331"/>
            <p14:sldId id="330"/>
            <p14:sldId id="326"/>
            <p14:sldId id="329"/>
            <p14:sldId id="328"/>
            <p14:sldId id="332"/>
          </p14:sldIdLst>
        </p14:section>
      </p14:sectionLst>
    </p:ex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alal Hanna" initials="TH" lastIdx="1" clrIdx="0">
    <p:extLst>
      <p:ext uri="{19B8F6BF-5375-455C-9EA6-DF929625EA0E}">
        <p15:presenceInfo xmlns:p15="http://schemas.microsoft.com/office/powerpoint/2012/main" xmlns="" userId="S-1-5-21-2559334742-469970549-2024990295-119593" providerId="AD"/>
      </p:ext>
    </p:extLst>
  </p:cmAuthor>
  <p:cmAuthor id="2" name="Roger Salas" initials="RS" lastIdx="0" clrIdx="1">
    <p:extLst>
      <p:ext uri="{19B8F6BF-5375-455C-9EA6-DF929625EA0E}">
        <p15:presenceInfo xmlns:p15="http://schemas.microsoft.com/office/powerpoint/2012/main" xmlns="" userId="S-1-5-21-2559334742-469970549-2024990295-25488" providerId="AD"/>
      </p:ext>
    </p:extLst>
  </p:cmAuthor>
  <p:cmAuthor id="3" name="Julian Rojas-Ramirez" initials="JR" lastIdx="5" clrIdx="2">
    <p:extLst>
      <p:ext uri="{19B8F6BF-5375-455C-9EA6-DF929625EA0E}">
        <p15:presenceInfo xmlns:p15="http://schemas.microsoft.com/office/powerpoint/2012/main" xmlns="" userId="S::julian.rojas-ramirez@sce.com::ddbbe820-e214-4113-9130-1cf937513553" providerId="AD"/>
      </p:ext>
    </p:extLst>
  </p:cmAuthor>
  <p:cmAuthor id="4" name="Kathryn Enright" initials="KE" lastIdx="4" clrIdx="3">
    <p:extLst>
      <p:ext uri="{19B8F6BF-5375-455C-9EA6-DF929625EA0E}">
        <p15:presenceInfo xmlns:p15="http://schemas.microsoft.com/office/powerpoint/2012/main" xmlns="" userId="Kathryn Enright" providerId="None"/>
      </p:ext>
    </p:extLst>
  </p:cmAuthor>
  <p:cmAuthor id="5" name="Roger Salas" initials="RS [2]" lastIdx="5" clrIdx="4">
    <p:extLst>
      <p:ext uri="{19B8F6BF-5375-455C-9EA6-DF929625EA0E}">
        <p15:presenceInfo xmlns:p15="http://schemas.microsoft.com/office/powerpoint/2012/main" xmlns="" userId="Roger Salas"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4173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680E253-3BF1-470B-B6BE-A14949999C3E}" v="3" dt="2019-12-11T22:55:03.108"/>
    <p1510:client id="{60C9FBD9-FFB6-17F6-42F7-076F378F354D}" v="76" dt="2019-12-11T23:58:40.562"/>
    <p1510:client id="{69EF9FBB-B172-F83E-F6B7-1A452CACA9B8}" v="341" dt="2019-12-12T14:38:38.77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22" d="100"/>
          <a:sy n="122" d="100"/>
        </p:scale>
        <p:origin x="-114" y="-174"/>
      </p:cViewPr>
      <p:guideLst>
        <p:guide orient="horz" pos="2160"/>
        <p:guide pos="384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2"/>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idx="1"/>
          </p:nvPr>
        </p:nvSpPr>
        <p:spPr>
          <a:xfrm>
            <a:off x="3978132" y="0"/>
            <a:ext cx="3043343" cy="467072"/>
          </a:xfrm>
          <a:prstGeom prst="rect">
            <a:avLst/>
          </a:prstGeom>
        </p:spPr>
        <p:txBody>
          <a:bodyPr vert="horz" lIns="93324" tIns="46662" rIns="93324" bIns="46662" rtlCol="0"/>
          <a:lstStyle>
            <a:lvl1pPr algn="r">
              <a:defRPr sz="1200"/>
            </a:lvl1pPr>
          </a:lstStyle>
          <a:p>
            <a:fld id="{07658233-109D-4775-AFDD-BF96867F3F57}" type="datetimeFigureOut">
              <a:rPr lang="en-US" smtClean="0"/>
              <a:pPr/>
              <a:t>12/12/2019</a:t>
            </a:fld>
            <a:endParaRPr lang="en-US"/>
          </a:p>
        </p:txBody>
      </p:sp>
      <p:sp>
        <p:nvSpPr>
          <p:cNvPr id="4" name="Slide Image Placeholder 3"/>
          <p:cNvSpPr>
            <a:spLocks noGrp="1" noRot="1" noChangeAspect="1"/>
          </p:cNvSpPr>
          <p:nvPr>
            <p:ph type="sldImg" idx="2"/>
          </p:nvPr>
        </p:nvSpPr>
        <p:spPr>
          <a:xfrm>
            <a:off x="719138" y="1163638"/>
            <a:ext cx="5584825" cy="3141662"/>
          </a:xfrm>
          <a:prstGeom prst="rect">
            <a:avLst/>
          </a:prstGeom>
          <a:noFill/>
          <a:ln w="12700">
            <a:solidFill>
              <a:prstClr val="black"/>
            </a:solidFill>
          </a:ln>
        </p:spPr>
        <p:txBody>
          <a:bodyPr vert="horz" lIns="93324" tIns="46662" rIns="93324" bIns="46662" rtlCol="0" anchor="ctr"/>
          <a:lstStyle/>
          <a:p>
            <a:endParaRPr lang="en-US"/>
          </a:p>
        </p:txBody>
      </p:sp>
      <p:sp>
        <p:nvSpPr>
          <p:cNvPr id="5" name="Notes Placeholder 4"/>
          <p:cNvSpPr>
            <a:spLocks noGrp="1"/>
          </p:cNvSpPr>
          <p:nvPr>
            <p:ph type="body" sz="quarter" idx="3"/>
          </p:nvPr>
        </p:nvSpPr>
        <p:spPr>
          <a:xfrm>
            <a:off x="702310" y="4480004"/>
            <a:ext cx="5618480" cy="3665458"/>
          </a:xfrm>
          <a:prstGeom prst="rect">
            <a:avLst/>
          </a:prstGeom>
        </p:spPr>
        <p:txBody>
          <a:bodyPr vert="horz" lIns="93324" tIns="46662" rIns="93324" bIns="46662"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030"/>
            <a:ext cx="3043343" cy="467071"/>
          </a:xfrm>
          <a:prstGeom prst="rect">
            <a:avLst/>
          </a:prstGeom>
        </p:spPr>
        <p:txBody>
          <a:bodyPr vert="horz" lIns="93324" tIns="46662" rIns="93324" bIns="46662" rtlCol="0" anchor="b"/>
          <a:lstStyle>
            <a:lvl1pPr algn="l">
              <a:defRPr sz="1200"/>
            </a:lvl1pPr>
          </a:lstStyle>
          <a:p>
            <a:endParaRPr lang="en-US"/>
          </a:p>
        </p:txBody>
      </p:sp>
      <p:sp>
        <p:nvSpPr>
          <p:cNvPr id="7" name="Slide Number Placeholder 6"/>
          <p:cNvSpPr>
            <a:spLocks noGrp="1"/>
          </p:cNvSpPr>
          <p:nvPr>
            <p:ph type="sldNum" sz="quarter" idx="5"/>
          </p:nvPr>
        </p:nvSpPr>
        <p:spPr>
          <a:xfrm>
            <a:off x="3978132" y="8842030"/>
            <a:ext cx="3043343" cy="467071"/>
          </a:xfrm>
          <a:prstGeom prst="rect">
            <a:avLst/>
          </a:prstGeom>
        </p:spPr>
        <p:txBody>
          <a:bodyPr vert="horz" lIns="93324" tIns="46662" rIns="93324" bIns="46662" rtlCol="0" anchor="b"/>
          <a:lstStyle>
            <a:lvl1pPr algn="r">
              <a:defRPr sz="1200"/>
            </a:lvl1pPr>
          </a:lstStyle>
          <a:p>
            <a:fld id="{AB8EF0E4-B957-4670-8BE9-312B69D1C5F1}" type="slidenum">
              <a:rPr lang="en-US" smtClean="0"/>
              <a:pPr/>
              <a:t>‹#›</a:t>
            </a:fld>
            <a:endParaRPr lang="en-US"/>
          </a:p>
        </p:txBody>
      </p:sp>
    </p:spTree>
    <p:extLst>
      <p:ext uri="{BB962C8B-B14F-4D97-AF65-F5344CB8AC3E}">
        <p14:creationId xmlns:p14="http://schemas.microsoft.com/office/powerpoint/2010/main" xmlns="" val="5216729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09600" y="1539876"/>
            <a:ext cx="109728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609600" y="4019551"/>
            <a:ext cx="109728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p:cNvSpPr>
            <a:spLocks noGrp="1"/>
          </p:cNvSpPr>
          <p:nvPr>
            <p:ph type="ftr" sz="quarter" idx="11"/>
          </p:nvPr>
        </p:nvSpPr>
        <p:spPr/>
        <p:txBody>
          <a:bodyPr/>
          <a:lstStyle/>
          <a:p>
            <a:endParaRPr lang="en-US"/>
          </a:p>
        </p:txBody>
      </p:sp>
      <p:pic>
        <p:nvPicPr>
          <p:cNvPr id="10" name="Picture 9"/>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005183" y="446350"/>
            <a:ext cx="2551315" cy="1001451"/>
          </a:xfrm>
          <a:prstGeom prst="rect">
            <a:avLst/>
          </a:prstGeom>
        </p:spPr>
      </p:pic>
      <p:sp>
        <p:nvSpPr>
          <p:cNvPr id="12" name="Slide Number Placeholder 5"/>
          <p:cNvSpPr>
            <a:spLocks noGrp="1"/>
          </p:cNvSpPr>
          <p:nvPr>
            <p:ph type="sldNum" sz="quarter" idx="12"/>
          </p:nvPr>
        </p:nvSpPr>
        <p:spPr>
          <a:xfrm>
            <a:off x="0" y="6446520"/>
            <a:ext cx="2743200" cy="411480"/>
          </a:xfrm>
        </p:spPr>
        <p:txBody>
          <a:bodyPr/>
          <a:lstStyle>
            <a:lvl1pPr algn="ctr">
              <a:defRPr/>
            </a:lvl1pPr>
          </a:lstStyle>
          <a:p>
            <a:fld id="{14A80D1A-42BF-42A6-B1C9-6907DADF20DF}" type="slidenum">
              <a:rPr lang="en-US" smtClean="0"/>
              <a:pPr/>
              <a:t>‹#›</a:t>
            </a:fld>
            <a:endParaRPr lang="en-US"/>
          </a:p>
        </p:txBody>
      </p:sp>
      <p:pic>
        <p:nvPicPr>
          <p:cNvPr id="13" name="Picture 12"/>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9605110" y="6560820"/>
            <a:ext cx="2320190" cy="182880"/>
          </a:xfrm>
          <a:prstGeom prst="rect">
            <a:avLst/>
          </a:prstGeom>
        </p:spPr>
      </p:pic>
    </p:spTree>
    <p:extLst>
      <p:ext uri="{BB962C8B-B14F-4D97-AF65-F5344CB8AC3E}">
        <p14:creationId xmlns:p14="http://schemas.microsoft.com/office/powerpoint/2010/main" xmlns="" val="17515883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66699" y="104274"/>
            <a:ext cx="4343400"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4838700" y="645694"/>
            <a:ext cx="7086600" cy="57150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66699" y="1704473"/>
            <a:ext cx="4343400" cy="465622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p:cNvSpPr>
            <a:spLocks noGrp="1"/>
          </p:cNvSpPr>
          <p:nvPr>
            <p:ph type="ftr" sz="quarter" idx="11"/>
          </p:nvPr>
        </p:nvSpPr>
        <p:spPr/>
        <p:txBody>
          <a:bodyPr/>
          <a:lstStyle/>
          <a:p>
            <a:endParaRPr lang="en-US"/>
          </a:p>
        </p:txBody>
      </p:sp>
      <p:sp>
        <p:nvSpPr>
          <p:cNvPr id="9" name="Slide Number Placeholder 5"/>
          <p:cNvSpPr>
            <a:spLocks noGrp="1"/>
          </p:cNvSpPr>
          <p:nvPr>
            <p:ph type="sldNum" sz="quarter" idx="12"/>
          </p:nvPr>
        </p:nvSpPr>
        <p:spPr>
          <a:xfrm>
            <a:off x="0" y="6446520"/>
            <a:ext cx="2743200" cy="411480"/>
          </a:xfrm>
        </p:spPr>
        <p:txBody>
          <a:bodyPr/>
          <a:lstStyle>
            <a:lvl1pPr algn="ctr">
              <a:defRPr/>
            </a:lvl1pPr>
          </a:lstStyle>
          <a:p>
            <a:fld id="{14A80D1A-42BF-42A6-B1C9-6907DADF20DF}" type="slidenum">
              <a:rPr lang="en-US" smtClean="0"/>
              <a:pPr/>
              <a:t>‹#›</a:t>
            </a:fld>
            <a:endParaRPr lang="en-US"/>
          </a:p>
        </p:txBody>
      </p:sp>
      <p:pic>
        <p:nvPicPr>
          <p:cNvPr id="10" name="Picture 9"/>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9605110" y="6560820"/>
            <a:ext cx="2320190" cy="182880"/>
          </a:xfrm>
          <a:prstGeom prst="rect">
            <a:avLst/>
          </a:prstGeom>
        </p:spPr>
      </p:pic>
    </p:spTree>
    <p:extLst>
      <p:ext uri="{BB962C8B-B14F-4D97-AF65-F5344CB8AC3E}">
        <p14:creationId xmlns:p14="http://schemas.microsoft.com/office/powerpoint/2010/main" xmlns="" val="35643018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4838700" y="765051"/>
            <a:ext cx="7086600" cy="55956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6" name="Footer Placeholder 5"/>
          <p:cNvSpPr>
            <a:spLocks noGrp="1"/>
          </p:cNvSpPr>
          <p:nvPr>
            <p:ph type="ftr" sz="quarter" idx="11"/>
          </p:nvPr>
        </p:nvSpPr>
        <p:spPr/>
        <p:txBody>
          <a:bodyPr/>
          <a:lstStyle/>
          <a:p>
            <a:endParaRPr lang="en-US"/>
          </a:p>
        </p:txBody>
      </p:sp>
      <p:sp>
        <p:nvSpPr>
          <p:cNvPr id="9" name="Slide Number Placeholder 5"/>
          <p:cNvSpPr>
            <a:spLocks noGrp="1"/>
          </p:cNvSpPr>
          <p:nvPr>
            <p:ph type="sldNum" sz="quarter" idx="12"/>
          </p:nvPr>
        </p:nvSpPr>
        <p:spPr>
          <a:xfrm>
            <a:off x="0" y="6446520"/>
            <a:ext cx="2743200" cy="411480"/>
          </a:xfrm>
        </p:spPr>
        <p:txBody>
          <a:bodyPr/>
          <a:lstStyle>
            <a:lvl1pPr algn="ctr">
              <a:defRPr/>
            </a:lvl1pPr>
          </a:lstStyle>
          <a:p>
            <a:fld id="{14A80D1A-42BF-42A6-B1C9-6907DADF20DF}" type="slidenum">
              <a:rPr lang="en-US" smtClean="0"/>
              <a:pPr/>
              <a:t>‹#›</a:t>
            </a:fld>
            <a:endParaRPr lang="en-US"/>
          </a:p>
        </p:txBody>
      </p:sp>
      <p:pic>
        <p:nvPicPr>
          <p:cNvPr id="10" name="Picture 9"/>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9605110" y="6560820"/>
            <a:ext cx="2320190" cy="182880"/>
          </a:xfrm>
          <a:prstGeom prst="rect">
            <a:avLst/>
          </a:prstGeom>
        </p:spPr>
      </p:pic>
      <p:sp>
        <p:nvSpPr>
          <p:cNvPr id="11" name="Title 1"/>
          <p:cNvSpPr>
            <a:spLocks noGrp="1"/>
          </p:cNvSpPr>
          <p:nvPr>
            <p:ph type="title"/>
          </p:nvPr>
        </p:nvSpPr>
        <p:spPr>
          <a:xfrm>
            <a:off x="266699" y="104274"/>
            <a:ext cx="4343400" cy="1600200"/>
          </a:xfrm>
        </p:spPr>
        <p:txBody>
          <a:bodyPr anchor="b"/>
          <a:lstStyle>
            <a:lvl1pPr>
              <a:defRPr sz="3200"/>
            </a:lvl1pPr>
          </a:lstStyle>
          <a:p>
            <a:r>
              <a:rPr lang="en-US"/>
              <a:t>Click to edit Master title style</a:t>
            </a:r>
          </a:p>
        </p:txBody>
      </p:sp>
      <p:sp>
        <p:nvSpPr>
          <p:cNvPr id="12" name="Text Placeholder 3"/>
          <p:cNvSpPr>
            <a:spLocks noGrp="1"/>
          </p:cNvSpPr>
          <p:nvPr>
            <p:ph type="body" sz="half" idx="2"/>
          </p:nvPr>
        </p:nvSpPr>
        <p:spPr>
          <a:xfrm>
            <a:off x="266699" y="1704473"/>
            <a:ext cx="4343400" cy="465622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xmlns="" val="165867105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1_Picture with Caption">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4838700" y="765051"/>
            <a:ext cx="7086600" cy="55956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6" name="Footer Placeholder 5"/>
          <p:cNvSpPr>
            <a:spLocks noGrp="1"/>
          </p:cNvSpPr>
          <p:nvPr>
            <p:ph type="ftr" sz="quarter" idx="11"/>
          </p:nvPr>
        </p:nvSpPr>
        <p:spPr/>
        <p:txBody>
          <a:bodyPr/>
          <a:lstStyle/>
          <a:p>
            <a:endParaRPr lang="en-US"/>
          </a:p>
        </p:txBody>
      </p:sp>
      <p:sp>
        <p:nvSpPr>
          <p:cNvPr id="9" name="Slide Number Placeholder 5"/>
          <p:cNvSpPr>
            <a:spLocks noGrp="1"/>
          </p:cNvSpPr>
          <p:nvPr>
            <p:ph type="sldNum" sz="quarter" idx="12"/>
          </p:nvPr>
        </p:nvSpPr>
        <p:spPr>
          <a:xfrm>
            <a:off x="0" y="6446520"/>
            <a:ext cx="2743200" cy="411480"/>
          </a:xfrm>
        </p:spPr>
        <p:txBody>
          <a:bodyPr/>
          <a:lstStyle>
            <a:lvl1pPr algn="ctr">
              <a:defRPr/>
            </a:lvl1pPr>
          </a:lstStyle>
          <a:p>
            <a:fld id="{14A80D1A-42BF-42A6-B1C9-6907DADF20DF}" type="slidenum">
              <a:rPr lang="en-US" smtClean="0"/>
              <a:pPr/>
              <a:t>‹#›</a:t>
            </a:fld>
            <a:endParaRPr lang="en-US"/>
          </a:p>
        </p:txBody>
      </p:sp>
      <p:pic>
        <p:nvPicPr>
          <p:cNvPr id="10" name="Picture 9"/>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9605110" y="6560820"/>
            <a:ext cx="2320190" cy="182880"/>
          </a:xfrm>
          <a:prstGeom prst="rect">
            <a:avLst/>
          </a:prstGeom>
        </p:spPr>
      </p:pic>
      <p:sp>
        <p:nvSpPr>
          <p:cNvPr id="11" name="Title 1"/>
          <p:cNvSpPr>
            <a:spLocks noGrp="1"/>
          </p:cNvSpPr>
          <p:nvPr>
            <p:ph type="title"/>
          </p:nvPr>
        </p:nvSpPr>
        <p:spPr>
          <a:xfrm>
            <a:off x="266699" y="104274"/>
            <a:ext cx="4343400" cy="1600200"/>
          </a:xfrm>
        </p:spPr>
        <p:txBody>
          <a:bodyPr anchor="b"/>
          <a:lstStyle>
            <a:lvl1pPr>
              <a:defRPr sz="3200"/>
            </a:lvl1pPr>
          </a:lstStyle>
          <a:p>
            <a:r>
              <a:rPr lang="en-US"/>
              <a:t>Click to edit Master title style</a:t>
            </a:r>
          </a:p>
        </p:txBody>
      </p:sp>
      <p:sp>
        <p:nvSpPr>
          <p:cNvPr id="8" name="Content Placeholder 6"/>
          <p:cNvSpPr>
            <a:spLocks noGrp="1"/>
          </p:cNvSpPr>
          <p:nvPr>
            <p:ph sz="quarter" idx="13"/>
          </p:nvPr>
        </p:nvSpPr>
        <p:spPr>
          <a:xfrm>
            <a:off x="266699" y="1704472"/>
            <a:ext cx="4343400" cy="4656222"/>
          </a:xfrm>
        </p:spPr>
        <p:txBody>
          <a:bodyPr>
            <a:normAutofit/>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xmlns="" val="10568080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p>
            <a:endParaRPr lang="en-US"/>
          </a:p>
        </p:txBody>
      </p:sp>
      <p:sp>
        <p:nvSpPr>
          <p:cNvPr id="8" name="Slide Number Placeholder 5"/>
          <p:cNvSpPr>
            <a:spLocks noGrp="1"/>
          </p:cNvSpPr>
          <p:nvPr>
            <p:ph type="sldNum" sz="quarter" idx="12"/>
          </p:nvPr>
        </p:nvSpPr>
        <p:spPr>
          <a:xfrm>
            <a:off x="0" y="6446520"/>
            <a:ext cx="2743200" cy="411480"/>
          </a:xfrm>
        </p:spPr>
        <p:txBody>
          <a:bodyPr/>
          <a:lstStyle>
            <a:lvl1pPr algn="ctr">
              <a:defRPr/>
            </a:lvl1pPr>
          </a:lstStyle>
          <a:p>
            <a:fld id="{14A80D1A-42BF-42A6-B1C9-6907DADF20DF}" type="slidenum">
              <a:rPr lang="en-US" smtClean="0"/>
              <a:pPr/>
              <a:t>‹#›</a:t>
            </a:fld>
            <a:endParaRPr lang="en-US"/>
          </a:p>
        </p:txBody>
      </p:sp>
      <p:pic>
        <p:nvPicPr>
          <p:cNvPr id="9" name="Picture 8"/>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9605110" y="6560820"/>
            <a:ext cx="2320190" cy="182880"/>
          </a:xfrm>
          <a:prstGeom prst="rect">
            <a:avLst/>
          </a:prstGeom>
        </p:spPr>
      </p:pic>
    </p:spTree>
    <p:extLst>
      <p:ext uri="{BB962C8B-B14F-4D97-AF65-F5344CB8AC3E}">
        <p14:creationId xmlns:p14="http://schemas.microsoft.com/office/powerpoint/2010/main" xmlns="" val="420094685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5015"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66700" y="365125"/>
            <a:ext cx="896874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p>
            <a:endParaRPr lang="en-US"/>
          </a:p>
        </p:txBody>
      </p:sp>
      <p:sp>
        <p:nvSpPr>
          <p:cNvPr id="8" name="Slide Number Placeholder 5"/>
          <p:cNvSpPr>
            <a:spLocks noGrp="1"/>
          </p:cNvSpPr>
          <p:nvPr>
            <p:ph type="sldNum" sz="quarter" idx="12"/>
          </p:nvPr>
        </p:nvSpPr>
        <p:spPr>
          <a:xfrm>
            <a:off x="0" y="6446520"/>
            <a:ext cx="2743200" cy="411480"/>
          </a:xfrm>
        </p:spPr>
        <p:txBody>
          <a:bodyPr/>
          <a:lstStyle>
            <a:lvl1pPr algn="ctr">
              <a:defRPr/>
            </a:lvl1pPr>
          </a:lstStyle>
          <a:p>
            <a:fld id="{14A80D1A-42BF-42A6-B1C9-6907DADF20DF}" type="slidenum">
              <a:rPr lang="en-US" smtClean="0"/>
              <a:pPr/>
              <a:t>‹#›</a:t>
            </a:fld>
            <a:endParaRPr lang="en-US"/>
          </a:p>
        </p:txBody>
      </p:sp>
      <p:pic>
        <p:nvPicPr>
          <p:cNvPr id="9" name="Picture 8"/>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9605110" y="6560820"/>
            <a:ext cx="2320190" cy="182880"/>
          </a:xfrm>
          <a:prstGeom prst="rect">
            <a:avLst/>
          </a:prstGeom>
        </p:spPr>
      </p:pic>
    </p:spTree>
    <p:extLst>
      <p:ext uri="{BB962C8B-B14F-4D97-AF65-F5344CB8AC3E}">
        <p14:creationId xmlns:p14="http://schemas.microsoft.com/office/powerpoint/2010/main" xmlns="" val="25707454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endParaRPr lang="en-US"/>
          </a:p>
        </p:txBody>
      </p:sp>
      <p:sp>
        <p:nvSpPr>
          <p:cNvPr id="4" name="Slide Number Placeholder 3"/>
          <p:cNvSpPr>
            <a:spLocks noGrp="1"/>
          </p:cNvSpPr>
          <p:nvPr>
            <p:ph type="sldNum" sz="quarter" idx="11"/>
          </p:nvPr>
        </p:nvSpPr>
        <p:spPr/>
        <p:txBody>
          <a:bodyPr/>
          <a:lstStyle/>
          <a:p>
            <a:fld id="{14A80D1A-42BF-42A6-B1C9-6907DADF20DF}" type="slidenum">
              <a:rPr lang="en-US" smtClean="0"/>
              <a:pPr/>
              <a:t>‹#›</a:t>
            </a:fld>
            <a:endParaRPr lang="en-US"/>
          </a:p>
        </p:txBody>
      </p:sp>
      <p:sp>
        <p:nvSpPr>
          <p:cNvPr id="5" name="Title 1"/>
          <p:cNvSpPr>
            <a:spLocks noGrp="1"/>
          </p:cNvSpPr>
          <p:nvPr>
            <p:ph type="title"/>
          </p:nvPr>
        </p:nvSpPr>
        <p:spPr>
          <a:xfrm>
            <a:off x="266700" y="88232"/>
            <a:ext cx="11658600" cy="914400"/>
          </a:xfrm>
        </p:spPr>
        <p:txBody>
          <a:bodyPr/>
          <a:lstStyle/>
          <a:p>
            <a:r>
              <a:rPr lang="en-US"/>
              <a:t>Click to edit Master title style</a:t>
            </a:r>
          </a:p>
        </p:txBody>
      </p:sp>
      <p:sp>
        <p:nvSpPr>
          <p:cNvPr id="6" name="Content Placeholder 2"/>
          <p:cNvSpPr>
            <a:spLocks noGrp="1"/>
          </p:cNvSpPr>
          <p:nvPr>
            <p:ph idx="1"/>
          </p:nvPr>
        </p:nvSpPr>
        <p:spPr>
          <a:xfrm>
            <a:off x="266700" y="2026920"/>
            <a:ext cx="11658600" cy="435783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7" name="Picture 6"/>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9605110" y="6560820"/>
            <a:ext cx="2320190" cy="182880"/>
          </a:xfrm>
          <a:prstGeom prst="rect">
            <a:avLst/>
          </a:prstGeom>
        </p:spPr>
      </p:pic>
      <p:sp>
        <p:nvSpPr>
          <p:cNvPr id="8" name="Text Placeholder 2"/>
          <p:cNvSpPr>
            <a:spLocks noGrp="1"/>
          </p:cNvSpPr>
          <p:nvPr>
            <p:ph type="body" idx="12"/>
          </p:nvPr>
        </p:nvSpPr>
        <p:spPr>
          <a:xfrm>
            <a:off x="266700" y="1064394"/>
            <a:ext cx="11658600" cy="900764"/>
          </a:xfrm>
        </p:spPr>
        <p:txBody>
          <a:bodyPr anchor="ctr"/>
          <a:lstStyle>
            <a:lvl1pPr marL="0" indent="0" algn="l">
              <a:buNone/>
              <a:defRPr sz="2400" b="1"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Tree>
    <p:extLst>
      <p:ext uri="{BB962C8B-B14F-4D97-AF65-F5344CB8AC3E}">
        <p14:creationId xmlns:p14="http://schemas.microsoft.com/office/powerpoint/2010/main" xmlns="" val="9631785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66700" y="88232"/>
            <a:ext cx="11658600" cy="914400"/>
          </a:xfrm>
        </p:spPr>
        <p:txBody>
          <a:bodyPr/>
          <a:lstStyle/>
          <a:p>
            <a:r>
              <a:rPr lang="en-US"/>
              <a:t>Click to edit Master title style</a:t>
            </a:r>
          </a:p>
        </p:txBody>
      </p:sp>
      <p:sp>
        <p:nvSpPr>
          <p:cNvPr id="3" name="Content Placeholder 2"/>
          <p:cNvSpPr>
            <a:spLocks noGrp="1"/>
          </p:cNvSpPr>
          <p:nvPr>
            <p:ph idx="1"/>
          </p:nvPr>
        </p:nvSpPr>
        <p:spPr>
          <a:xfrm>
            <a:off x="266700" y="1066800"/>
            <a:ext cx="11658600" cy="531795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p>
            <a:endParaRPr lang="en-US"/>
          </a:p>
        </p:txBody>
      </p:sp>
      <p:pic>
        <p:nvPicPr>
          <p:cNvPr id="8" name="Picture 7"/>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9605110" y="6560820"/>
            <a:ext cx="2320190" cy="182880"/>
          </a:xfrm>
          <a:prstGeom prst="rect">
            <a:avLst/>
          </a:prstGeom>
        </p:spPr>
      </p:pic>
      <p:sp>
        <p:nvSpPr>
          <p:cNvPr id="9" name="Slide Number Placeholder 5"/>
          <p:cNvSpPr>
            <a:spLocks noGrp="1"/>
          </p:cNvSpPr>
          <p:nvPr>
            <p:ph type="sldNum" sz="quarter" idx="12"/>
          </p:nvPr>
        </p:nvSpPr>
        <p:spPr>
          <a:xfrm>
            <a:off x="0" y="6446520"/>
            <a:ext cx="2743200" cy="411480"/>
          </a:xfrm>
        </p:spPr>
        <p:txBody>
          <a:bodyPr/>
          <a:lstStyle>
            <a:lvl1pPr algn="ctr">
              <a:defRPr/>
            </a:lvl1pPr>
          </a:lstStyle>
          <a:p>
            <a:fld id="{14A80D1A-42BF-42A6-B1C9-6907DADF20DF}" type="slidenum">
              <a:rPr lang="en-US" smtClean="0"/>
              <a:pPr/>
              <a:t>‹#›</a:t>
            </a:fld>
            <a:endParaRPr lang="en-US"/>
          </a:p>
        </p:txBody>
      </p:sp>
    </p:spTree>
    <p:extLst>
      <p:ext uri="{BB962C8B-B14F-4D97-AF65-F5344CB8AC3E}">
        <p14:creationId xmlns:p14="http://schemas.microsoft.com/office/powerpoint/2010/main" xmlns="" val="16070484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600" y="1709738"/>
            <a:ext cx="109728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09600" y="4589463"/>
            <a:ext cx="109728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0" y="6446520"/>
            <a:ext cx="2743200" cy="411480"/>
          </a:xfrm>
        </p:spPr>
        <p:txBody>
          <a:bodyPr/>
          <a:lstStyle>
            <a:lvl1pPr algn="ctr">
              <a:defRPr/>
            </a:lvl1pPr>
          </a:lstStyle>
          <a:p>
            <a:fld id="{14A80D1A-42BF-42A6-B1C9-6907DADF20DF}" type="slidenum">
              <a:rPr lang="en-US" smtClean="0"/>
              <a:pPr/>
              <a:t>‹#›</a:t>
            </a:fld>
            <a:endParaRPr lang="en-US"/>
          </a:p>
        </p:txBody>
      </p:sp>
      <p:pic>
        <p:nvPicPr>
          <p:cNvPr id="9" name="Picture 8"/>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9605110" y="6560820"/>
            <a:ext cx="2320190" cy="182880"/>
          </a:xfrm>
          <a:prstGeom prst="rect">
            <a:avLst/>
          </a:prstGeom>
        </p:spPr>
      </p:pic>
    </p:spTree>
    <p:extLst>
      <p:ext uri="{BB962C8B-B14F-4D97-AF65-F5344CB8AC3E}">
        <p14:creationId xmlns:p14="http://schemas.microsoft.com/office/powerpoint/2010/main" xmlns="" val="13898511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66700" y="1071693"/>
            <a:ext cx="5760720" cy="532180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64580" y="1071693"/>
            <a:ext cx="5760720" cy="532180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11"/>
          </p:nvPr>
        </p:nvSpPr>
        <p:spPr/>
        <p:txBody>
          <a:bodyPr/>
          <a:lstStyle/>
          <a:p>
            <a:endParaRPr lang="en-US"/>
          </a:p>
        </p:txBody>
      </p:sp>
      <p:sp>
        <p:nvSpPr>
          <p:cNvPr id="10" name="Slide Number Placeholder 5"/>
          <p:cNvSpPr txBox="1">
            <a:spLocks/>
          </p:cNvSpPr>
          <p:nvPr/>
        </p:nvSpPr>
        <p:spPr>
          <a:xfrm>
            <a:off x="0" y="6446520"/>
            <a:ext cx="2743200" cy="411480"/>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86DC542-6CB9-419E-B49C-81182B59E367}" type="slidenum">
              <a:rPr lang="en-US" smtClean="0"/>
              <a:pPr/>
              <a:t>‹#›</a:t>
            </a:fld>
            <a:endParaRPr lang="en-US"/>
          </a:p>
        </p:txBody>
      </p:sp>
      <p:pic>
        <p:nvPicPr>
          <p:cNvPr id="12" name="Picture 11"/>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9605110" y="6560820"/>
            <a:ext cx="2320190" cy="182880"/>
          </a:xfrm>
          <a:prstGeom prst="rect">
            <a:avLst/>
          </a:prstGeom>
        </p:spPr>
      </p:pic>
    </p:spTree>
    <p:extLst>
      <p:ext uri="{BB962C8B-B14F-4D97-AF65-F5344CB8AC3E}">
        <p14:creationId xmlns:p14="http://schemas.microsoft.com/office/powerpoint/2010/main" xmlns="" val="6750162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266700" y="1100012"/>
            <a:ext cx="5760720" cy="584409"/>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5" name="Text Placeholder 4"/>
          <p:cNvSpPr>
            <a:spLocks noGrp="1"/>
          </p:cNvSpPr>
          <p:nvPr>
            <p:ph type="body" sz="quarter" idx="3"/>
          </p:nvPr>
        </p:nvSpPr>
        <p:spPr>
          <a:xfrm>
            <a:off x="6164580" y="1100012"/>
            <a:ext cx="5760720" cy="584409"/>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Footer Placeholder 7"/>
          <p:cNvSpPr>
            <a:spLocks noGrp="1"/>
          </p:cNvSpPr>
          <p:nvPr>
            <p:ph type="ftr" sz="quarter" idx="11"/>
          </p:nvPr>
        </p:nvSpPr>
        <p:spPr/>
        <p:txBody>
          <a:bodyPr/>
          <a:lstStyle/>
          <a:p>
            <a:endParaRPr lang="en-US"/>
          </a:p>
        </p:txBody>
      </p:sp>
      <p:sp>
        <p:nvSpPr>
          <p:cNvPr id="13" name="Slide Number Placeholder 5"/>
          <p:cNvSpPr>
            <a:spLocks noGrp="1"/>
          </p:cNvSpPr>
          <p:nvPr>
            <p:ph type="sldNum" sz="quarter" idx="12"/>
          </p:nvPr>
        </p:nvSpPr>
        <p:spPr>
          <a:xfrm>
            <a:off x="0" y="6446520"/>
            <a:ext cx="2743200" cy="411480"/>
          </a:xfrm>
        </p:spPr>
        <p:txBody>
          <a:bodyPr/>
          <a:lstStyle>
            <a:lvl1pPr algn="ctr">
              <a:defRPr/>
            </a:lvl1pPr>
          </a:lstStyle>
          <a:p>
            <a:fld id="{14A80D1A-42BF-42A6-B1C9-6907DADF20DF}" type="slidenum">
              <a:rPr lang="en-US" smtClean="0"/>
              <a:pPr/>
              <a:t>‹#›</a:t>
            </a:fld>
            <a:endParaRPr lang="en-US"/>
          </a:p>
        </p:txBody>
      </p:sp>
      <p:pic>
        <p:nvPicPr>
          <p:cNvPr id="14" name="Picture 13"/>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9605110" y="6560820"/>
            <a:ext cx="2320190" cy="182880"/>
          </a:xfrm>
          <a:prstGeom prst="rect">
            <a:avLst/>
          </a:prstGeom>
        </p:spPr>
      </p:pic>
      <p:sp>
        <p:nvSpPr>
          <p:cNvPr id="15" name="Title 1"/>
          <p:cNvSpPr>
            <a:spLocks noGrp="1"/>
          </p:cNvSpPr>
          <p:nvPr>
            <p:ph type="title"/>
          </p:nvPr>
        </p:nvSpPr>
        <p:spPr>
          <a:xfrm>
            <a:off x="266700" y="104274"/>
            <a:ext cx="11658600" cy="914400"/>
          </a:xfrm>
        </p:spPr>
        <p:txBody>
          <a:bodyPr/>
          <a:lstStyle/>
          <a:p>
            <a:r>
              <a:rPr lang="en-US"/>
              <a:t>Click to edit Master title style</a:t>
            </a:r>
          </a:p>
        </p:txBody>
      </p:sp>
      <p:sp>
        <p:nvSpPr>
          <p:cNvPr id="16" name="Content Placeholder 2"/>
          <p:cNvSpPr>
            <a:spLocks noGrp="1"/>
          </p:cNvSpPr>
          <p:nvPr>
            <p:ph sz="half" idx="13"/>
          </p:nvPr>
        </p:nvSpPr>
        <p:spPr>
          <a:xfrm>
            <a:off x="266700" y="1765759"/>
            <a:ext cx="5760720" cy="462774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7" name="Content Placeholder 3"/>
          <p:cNvSpPr>
            <a:spLocks noGrp="1"/>
          </p:cNvSpPr>
          <p:nvPr>
            <p:ph sz="half" idx="2"/>
          </p:nvPr>
        </p:nvSpPr>
        <p:spPr>
          <a:xfrm>
            <a:off x="6164580" y="1765759"/>
            <a:ext cx="5760720" cy="462774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xmlns="" val="20675629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3"/>
          <p:cNvSpPr>
            <a:spLocks noGrp="1"/>
          </p:cNvSpPr>
          <p:nvPr>
            <p:ph type="ftr" sz="quarter" idx="11"/>
          </p:nvPr>
        </p:nvSpPr>
        <p:spPr/>
        <p:txBody>
          <a:bodyPr/>
          <a:lstStyle/>
          <a:p>
            <a:endParaRPr lang="en-US"/>
          </a:p>
        </p:txBody>
      </p:sp>
      <p:sp>
        <p:nvSpPr>
          <p:cNvPr id="8" name="Slide Number Placeholder 5"/>
          <p:cNvSpPr>
            <a:spLocks noGrp="1"/>
          </p:cNvSpPr>
          <p:nvPr>
            <p:ph type="sldNum" sz="quarter" idx="12"/>
          </p:nvPr>
        </p:nvSpPr>
        <p:spPr>
          <a:xfrm>
            <a:off x="0" y="6446520"/>
            <a:ext cx="2743200" cy="411480"/>
          </a:xfrm>
        </p:spPr>
        <p:txBody>
          <a:bodyPr/>
          <a:lstStyle>
            <a:lvl1pPr algn="ctr">
              <a:defRPr/>
            </a:lvl1pPr>
          </a:lstStyle>
          <a:p>
            <a:fld id="{14A80D1A-42BF-42A6-B1C9-6907DADF20DF}" type="slidenum">
              <a:rPr lang="en-US" smtClean="0"/>
              <a:pPr/>
              <a:t>‹#›</a:t>
            </a:fld>
            <a:endParaRPr lang="en-US"/>
          </a:p>
        </p:txBody>
      </p:sp>
      <p:pic>
        <p:nvPicPr>
          <p:cNvPr id="9" name="Picture 8"/>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9605110" y="6560820"/>
            <a:ext cx="2320190" cy="182880"/>
          </a:xfrm>
          <a:prstGeom prst="rect">
            <a:avLst/>
          </a:prstGeom>
        </p:spPr>
      </p:pic>
    </p:spTree>
    <p:extLst>
      <p:ext uri="{BB962C8B-B14F-4D97-AF65-F5344CB8AC3E}">
        <p14:creationId xmlns:p14="http://schemas.microsoft.com/office/powerpoint/2010/main" xmlns="" val="40285329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0" y="6446520"/>
            <a:ext cx="2743200" cy="411480"/>
          </a:xfrm>
        </p:spPr>
        <p:txBody>
          <a:bodyPr/>
          <a:lstStyle>
            <a:lvl1pPr algn="ctr">
              <a:defRPr/>
            </a:lvl1pPr>
          </a:lstStyle>
          <a:p>
            <a:fld id="{14A80D1A-42BF-42A6-B1C9-6907DADF20DF}" type="slidenum">
              <a:rPr lang="en-US" smtClean="0"/>
              <a:pPr/>
              <a:t>‹#›</a:t>
            </a:fld>
            <a:endParaRPr lang="en-US"/>
          </a:p>
        </p:txBody>
      </p:sp>
      <p:pic>
        <p:nvPicPr>
          <p:cNvPr id="7" name="Picture 6"/>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9605110" y="6560820"/>
            <a:ext cx="2320190" cy="182880"/>
          </a:xfrm>
          <a:prstGeom prst="rect">
            <a:avLst/>
          </a:prstGeom>
        </p:spPr>
      </p:pic>
    </p:spTree>
    <p:extLst>
      <p:ext uri="{BB962C8B-B14F-4D97-AF65-F5344CB8AC3E}">
        <p14:creationId xmlns:p14="http://schemas.microsoft.com/office/powerpoint/2010/main" xmlns="" val="28940675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1_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66699" y="104274"/>
            <a:ext cx="4343400"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4838700" y="645694"/>
            <a:ext cx="7086600" cy="57150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11"/>
          </p:nvPr>
        </p:nvSpPr>
        <p:spPr/>
        <p:txBody>
          <a:bodyPr/>
          <a:lstStyle/>
          <a:p>
            <a:endParaRPr lang="en-US"/>
          </a:p>
        </p:txBody>
      </p:sp>
      <p:sp>
        <p:nvSpPr>
          <p:cNvPr id="9" name="Slide Number Placeholder 5"/>
          <p:cNvSpPr>
            <a:spLocks noGrp="1"/>
          </p:cNvSpPr>
          <p:nvPr>
            <p:ph type="sldNum" sz="quarter" idx="12"/>
          </p:nvPr>
        </p:nvSpPr>
        <p:spPr>
          <a:xfrm>
            <a:off x="0" y="6446520"/>
            <a:ext cx="2743200" cy="411480"/>
          </a:xfrm>
        </p:spPr>
        <p:txBody>
          <a:bodyPr/>
          <a:lstStyle>
            <a:lvl1pPr algn="ctr">
              <a:defRPr/>
            </a:lvl1pPr>
          </a:lstStyle>
          <a:p>
            <a:fld id="{14A80D1A-42BF-42A6-B1C9-6907DADF20DF}" type="slidenum">
              <a:rPr lang="en-US" smtClean="0"/>
              <a:pPr/>
              <a:t>‹#›</a:t>
            </a:fld>
            <a:endParaRPr lang="en-US"/>
          </a:p>
        </p:txBody>
      </p:sp>
      <p:pic>
        <p:nvPicPr>
          <p:cNvPr id="10" name="Picture 9"/>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9605110" y="6560820"/>
            <a:ext cx="2320190" cy="182880"/>
          </a:xfrm>
          <a:prstGeom prst="rect">
            <a:avLst/>
          </a:prstGeom>
        </p:spPr>
      </p:pic>
      <p:sp>
        <p:nvSpPr>
          <p:cNvPr id="7" name="Content Placeholder 6"/>
          <p:cNvSpPr>
            <a:spLocks noGrp="1"/>
          </p:cNvSpPr>
          <p:nvPr>
            <p:ph sz="quarter" idx="13"/>
          </p:nvPr>
        </p:nvSpPr>
        <p:spPr>
          <a:xfrm>
            <a:off x="266699" y="1704472"/>
            <a:ext cx="4343400" cy="4656222"/>
          </a:xfrm>
        </p:spPr>
        <p:txBody>
          <a:bodyPr>
            <a:normAutofit/>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xmlns="" val="15713770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6446520"/>
            <a:ext cx="12192000" cy="411480"/>
          </a:xfrm>
          <a:prstGeom prst="rect">
            <a:avLst/>
          </a:prstGeom>
          <a:solidFill>
            <a:srgbClr val="4173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Placeholder 1"/>
          <p:cNvSpPr>
            <a:spLocks noGrp="1"/>
          </p:cNvSpPr>
          <p:nvPr>
            <p:ph type="title"/>
          </p:nvPr>
        </p:nvSpPr>
        <p:spPr>
          <a:xfrm>
            <a:off x="266700" y="104274"/>
            <a:ext cx="11658600" cy="9144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266700" y="1143023"/>
            <a:ext cx="11658600" cy="503394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3"/>
          </p:nvPr>
        </p:nvSpPr>
        <p:spPr>
          <a:xfrm>
            <a:off x="4038600" y="6446520"/>
            <a:ext cx="4114800" cy="411480"/>
          </a:xfrm>
          <a:prstGeom prst="rect">
            <a:avLst/>
          </a:prstGeom>
        </p:spPr>
        <p:txBody>
          <a:bodyPr vert="horz" lIns="91440" tIns="45720" rIns="91440" bIns="45720" rtlCol="0" anchor="ctr"/>
          <a:lstStyle>
            <a:lvl1pPr algn="ctr">
              <a:defRPr sz="1200">
                <a:solidFill>
                  <a:schemeClr val="bg1"/>
                </a:solidFill>
              </a:defRPr>
            </a:lvl1pPr>
          </a:lstStyle>
          <a:p>
            <a:endParaRPr lang="en-US"/>
          </a:p>
        </p:txBody>
      </p:sp>
      <p:sp>
        <p:nvSpPr>
          <p:cNvPr id="6" name="Slide Number Placeholder 5"/>
          <p:cNvSpPr>
            <a:spLocks noGrp="1"/>
          </p:cNvSpPr>
          <p:nvPr>
            <p:ph type="sldNum" sz="quarter" idx="4"/>
          </p:nvPr>
        </p:nvSpPr>
        <p:spPr>
          <a:xfrm>
            <a:off x="0" y="6446520"/>
            <a:ext cx="2743200" cy="411480"/>
          </a:xfrm>
          <a:prstGeom prst="rect">
            <a:avLst/>
          </a:prstGeom>
        </p:spPr>
        <p:txBody>
          <a:bodyPr vert="horz" lIns="91440" tIns="45720" rIns="91440" bIns="45720" rtlCol="0" anchor="ctr"/>
          <a:lstStyle>
            <a:lvl1pPr algn="ctr">
              <a:defRPr sz="1200">
                <a:solidFill>
                  <a:schemeClr val="bg1"/>
                </a:solidFill>
              </a:defRPr>
            </a:lvl1pPr>
          </a:lstStyle>
          <a:p>
            <a:fld id="{14A80D1A-42BF-42A6-B1C9-6907DADF20DF}" type="slidenum">
              <a:rPr lang="en-US" smtClean="0"/>
              <a:pPr/>
              <a:t>‹#›</a:t>
            </a:fld>
            <a:endParaRPr lang="en-US"/>
          </a:p>
        </p:txBody>
      </p:sp>
    </p:spTree>
    <p:extLst>
      <p:ext uri="{BB962C8B-B14F-4D97-AF65-F5344CB8AC3E}">
        <p14:creationId xmlns:p14="http://schemas.microsoft.com/office/powerpoint/2010/main" xmlns="" val="1261458641"/>
      </p:ext>
    </p:extLst>
  </p:cSld>
  <p:clrMap bg1="lt1" tx1="dk1" bg2="lt2" tx2="dk2" accent1="accent1" accent2="accent2" accent3="accent3" accent4="accent4" accent5="accent5" accent6="accent6" hlink="hlink" folHlink="folHlink"/>
  <p:sldLayoutIdLst>
    <p:sldLayoutId id="2147483695" r:id="rId1"/>
    <p:sldLayoutId id="2147483696" r:id="rId2"/>
    <p:sldLayoutId id="2147483697" r:id="rId3"/>
    <p:sldLayoutId id="2147483698" r:id="rId4"/>
    <p:sldLayoutId id="2147483699" r:id="rId5"/>
    <p:sldLayoutId id="2147483700" r:id="rId6"/>
    <p:sldLayoutId id="2147483701" r:id="rId7"/>
    <p:sldLayoutId id="2147483702" r:id="rId8"/>
    <p:sldLayoutId id="2147483703" r:id="rId9"/>
    <p:sldLayoutId id="2147483704" r:id="rId10"/>
    <p:sldLayoutId id="2147483705" r:id="rId11"/>
    <p:sldLayoutId id="2147483706" r:id="rId12"/>
    <p:sldLayoutId id="2147483707" r:id="rId13"/>
    <p:sldLayoutId id="2147483708" r:id="rId14"/>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788264" y="2202161"/>
            <a:ext cx="7060816" cy="1077218"/>
          </a:xfrm>
          <a:prstGeom prst="rect">
            <a:avLst/>
          </a:prstGeom>
          <a:noFill/>
        </p:spPr>
        <p:txBody>
          <a:bodyPr wrap="square" rtlCol="0" anchor="t">
            <a:spAutoFit/>
          </a:bodyPr>
          <a:lstStyle/>
          <a:p>
            <a:pPr algn="ctr"/>
            <a:r>
              <a:rPr lang="en-US" sz="3200" dirty="0"/>
              <a:t>Rule 21 Non-Exporting and Backup Overview </a:t>
            </a:r>
          </a:p>
        </p:txBody>
      </p:sp>
    </p:spTree>
    <p:extLst>
      <p:ext uri="{BB962C8B-B14F-4D97-AF65-F5344CB8AC3E}">
        <p14:creationId xmlns:p14="http://schemas.microsoft.com/office/powerpoint/2010/main" xmlns="" val="29069124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fld id="{C72C9C20-14F1-4886-8457-E1EA4557835E}" type="slidenum">
              <a:rPr lang="en-US" smtClean="0"/>
              <a:pPr/>
              <a:t>2</a:t>
            </a:fld>
            <a:endParaRPr lang="en-US"/>
          </a:p>
        </p:txBody>
      </p:sp>
      <p:sp>
        <p:nvSpPr>
          <p:cNvPr id="2" name="TextBox 1"/>
          <p:cNvSpPr txBox="1"/>
          <p:nvPr/>
        </p:nvSpPr>
        <p:spPr>
          <a:xfrm>
            <a:off x="486725" y="1613057"/>
            <a:ext cx="9606449" cy="2677656"/>
          </a:xfrm>
          <a:prstGeom prst="rect">
            <a:avLst/>
          </a:prstGeom>
          <a:noFill/>
        </p:spPr>
        <p:txBody>
          <a:bodyPr wrap="square" rtlCol="0" anchor="t">
            <a:spAutoFit/>
          </a:bodyPr>
          <a:lstStyle/>
          <a:p>
            <a:pPr marL="400050" indent="-400050">
              <a:buAutoNum type="romanUcPeriod"/>
            </a:pPr>
            <a:r>
              <a:rPr lang="en-US" sz="2400" dirty="0"/>
              <a:t>Summary Overview of Existing Options (Non-Export, Backup and Inadvertent Export) and Common Configurations </a:t>
            </a:r>
            <a:endParaRPr lang="en-US" sz="2400"/>
          </a:p>
          <a:p>
            <a:pPr marL="400050" indent="-400050">
              <a:buAutoNum type="romanUcPeriod"/>
            </a:pPr>
            <a:r>
              <a:rPr lang="en-US" sz="2400" dirty="0"/>
              <a:t>Upcoming 2020 Activities </a:t>
            </a:r>
            <a:endParaRPr lang="en-US" sz="2400" dirty="0">
              <a:cs typeface="Calibri"/>
            </a:endParaRPr>
          </a:p>
          <a:p>
            <a:pPr marL="400050" indent="-400050">
              <a:buAutoNum type="romanUcPeriod"/>
            </a:pPr>
            <a:r>
              <a:rPr lang="en-US" sz="2400" dirty="0"/>
              <a:t>Questions </a:t>
            </a:r>
            <a:endParaRPr lang="en-US" dirty="0"/>
          </a:p>
          <a:p>
            <a:endParaRPr lang="en-US"/>
          </a:p>
          <a:p>
            <a:endParaRPr lang="en-US"/>
          </a:p>
          <a:p>
            <a:endParaRPr lang="en-US"/>
          </a:p>
          <a:p>
            <a:endParaRPr lang="en-US"/>
          </a:p>
        </p:txBody>
      </p:sp>
      <p:sp>
        <p:nvSpPr>
          <p:cNvPr id="5" name="TextBox 4"/>
          <p:cNvSpPr txBox="1"/>
          <p:nvPr/>
        </p:nvSpPr>
        <p:spPr>
          <a:xfrm>
            <a:off x="3563111" y="605790"/>
            <a:ext cx="5065777" cy="830997"/>
          </a:xfrm>
          <a:prstGeom prst="rect">
            <a:avLst/>
          </a:prstGeom>
          <a:noFill/>
        </p:spPr>
        <p:txBody>
          <a:bodyPr wrap="square" rtlCol="0">
            <a:spAutoFit/>
          </a:bodyPr>
          <a:lstStyle/>
          <a:p>
            <a:pPr algn="ctr"/>
            <a:r>
              <a:rPr lang="en-US" sz="2400" b="1"/>
              <a:t>Overview – Non-Export, Backup and Inadvertent Export Options</a:t>
            </a:r>
          </a:p>
        </p:txBody>
      </p:sp>
    </p:spTree>
    <p:extLst>
      <p:ext uri="{BB962C8B-B14F-4D97-AF65-F5344CB8AC3E}">
        <p14:creationId xmlns:p14="http://schemas.microsoft.com/office/powerpoint/2010/main" xmlns="" val="35514697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fld id="{C72C9C20-14F1-4886-8457-E1EA4557835E}" type="slidenum">
              <a:rPr lang="en-US" smtClean="0"/>
              <a:pPr/>
              <a:t>3</a:t>
            </a:fld>
            <a:endParaRPr lang="en-US"/>
          </a:p>
        </p:txBody>
      </p:sp>
      <p:sp>
        <p:nvSpPr>
          <p:cNvPr id="2" name="TextBox 1"/>
          <p:cNvSpPr txBox="1"/>
          <p:nvPr/>
        </p:nvSpPr>
        <p:spPr>
          <a:xfrm>
            <a:off x="209321" y="782198"/>
            <a:ext cx="10719412" cy="6740307"/>
          </a:xfrm>
          <a:prstGeom prst="rect">
            <a:avLst/>
          </a:prstGeom>
          <a:noFill/>
        </p:spPr>
        <p:txBody>
          <a:bodyPr wrap="square" rtlCol="0" anchor="t">
            <a:spAutoFit/>
          </a:bodyPr>
          <a:lstStyle/>
          <a:p>
            <a:pPr marL="400050" indent="-400050">
              <a:buAutoNum type="romanUcPeriod"/>
            </a:pPr>
            <a:r>
              <a:rPr lang="en-US" b="1" dirty="0"/>
              <a:t>Non Exporting Projects Overview </a:t>
            </a:r>
            <a:endParaRPr lang="en-US" b="1"/>
          </a:p>
          <a:p>
            <a:pPr marL="742950" lvl="1" indent="-285750">
              <a:buFont typeface="Arial" panose="020B0604020202020204" pitchFamily="34" charset="0"/>
              <a:buChar char="•"/>
            </a:pPr>
            <a:r>
              <a:rPr lang="en-US" dirty="0"/>
              <a:t>SCE customers that operate generation systems for customer’s use only and do not export power for sales to SCE’s electric grid are referred to as “non-export” (or “non-exporting” generators.  Non-export projects include all generating facilities to be operated by, or, for a customer to serve part or all of its electric energy requirements that would otherwise be provided by SCE, including “distributed generation”, “cogeneration”, “emergency”, “backup” and standby generation. </a:t>
            </a:r>
            <a:endParaRPr lang="en-US" dirty="0">
              <a:cs typeface="Calibri"/>
            </a:endParaRPr>
          </a:p>
          <a:p>
            <a:pPr lvl="1"/>
            <a:r>
              <a:rPr lang="en-US" dirty="0"/>
              <a:t>	</a:t>
            </a:r>
            <a:r>
              <a:rPr lang="en-US" i="1" dirty="0"/>
              <a:t>- </a:t>
            </a:r>
            <a:r>
              <a:rPr lang="en-US" b="1" i="1" dirty="0"/>
              <a:t>Backup Systems </a:t>
            </a:r>
            <a:r>
              <a:rPr lang="en-US" dirty="0"/>
              <a:t>are non-exporting generators used by customers to serve part or all of their electrical needs during a power outage. While customers operating in backup systems under either momentary parallel or isolated mode are not obligated to enter into an interconnection agreement with SCE, notice still needs to be provided to SCE in accordance with California Health and Safety Code 119085(b)</a:t>
            </a:r>
            <a:endParaRPr lang="en-US" dirty="0">
              <a:cs typeface="Calibri"/>
            </a:endParaRPr>
          </a:p>
          <a:p>
            <a:pPr lvl="1"/>
            <a:r>
              <a:rPr lang="en-US" dirty="0"/>
              <a:t>        </a:t>
            </a:r>
            <a:r>
              <a:rPr lang="en-US" b="1" i="1" dirty="0"/>
              <a:t>- Inadvertent Export </a:t>
            </a:r>
            <a:r>
              <a:rPr lang="en-US" dirty="0"/>
              <a:t>– These systems are optimally sized to meet the customers’ peak demand.  These systems have generator controls to ensure export of electrical power to SCE’s electric system is minimized.  The event of exporting uncompensated power for less than 60 seconds is referred to as </a:t>
            </a:r>
            <a:r>
              <a:rPr lang="en-US" i="1" dirty="0"/>
              <a:t>Inadvertent Export</a:t>
            </a:r>
            <a:endParaRPr lang="en-US" i="1" dirty="0">
              <a:cs typeface="Calibri"/>
            </a:endParaRPr>
          </a:p>
          <a:p>
            <a:pPr lvl="1"/>
            <a:endParaRPr lang="en-US"/>
          </a:p>
          <a:p>
            <a:pPr marL="400050" indent="-400050">
              <a:buAutoNum type="romanUcPeriod" startAt="2"/>
            </a:pPr>
            <a:r>
              <a:rPr lang="en-US" b="1" dirty="0"/>
              <a:t>Non-Exporting Projects Generally Provide for Expedited Reviews </a:t>
            </a:r>
            <a:endParaRPr lang="en-US" b="1" dirty="0">
              <a:cs typeface="Calibri"/>
            </a:endParaRPr>
          </a:p>
          <a:p>
            <a:pPr marL="742950" lvl="1" indent="-285750">
              <a:buFont typeface="Arial" panose="020B0604020202020204" pitchFamily="34" charset="0"/>
              <a:buChar char="•"/>
            </a:pPr>
            <a:r>
              <a:rPr lang="en-US" dirty="0"/>
              <a:t>	 Looking to 2020, SCE looks to engage in additional customer outreach and a project configuration overview is provided to assist with 2020  planning and education </a:t>
            </a:r>
            <a:endParaRPr lang="en-US" dirty="0">
              <a:cs typeface="Calibri"/>
            </a:endParaRPr>
          </a:p>
          <a:p>
            <a:pPr lvl="1"/>
            <a:endParaRPr lang="en-US" b="1"/>
          </a:p>
          <a:p>
            <a:pPr lvl="1"/>
            <a:r>
              <a:rPr lang="en-US" dirty="0"/>
              <a:t>   </a:t>
            </a:r>
            <a:endParaRPr lang="en-US" dirty="0">
              <a:cs typeface="Calibri"/>
            </a:endParaRPr>
          </a:p>
          <a:p>
            <a:endParaRPr lang="en-US"/>
          </a:p>
          <a:p>
            <a:endParaRPr lang="en-US"/>
          </a:p>
          <a:p>
            <a:endParaRPr lang="en-US"/>
          </a:p>
          <a:p>
            <a:endParaRPr lang="en-US"/>
          </a:p>
        </p:txBody>
      </p:sp>
      <p:sp>
        <p:nvSpPr>
          <p:cNvPr id="5" name="TextBox 4"/>
          <p:cNvSpPr txBox="1"/>
          <p:nvPr/>
        </p:nvSpPr>
        <p:spPr>
          <a:xfrm>
            <a:off x="209321" y="187288"/>
            <a:ext cx="9485522" cy="461665"/>
          </a:xfrm>
          <a:prstGeom prst="rect">
            <a:avLst/>
          </a:prstGeom>
          <a:noFill/>
        </p:spPr>
        <p:txBody>
          <a:bodyPr wrap="square" rtlCol="0">
            <a:spAutoFit/>
          </a:bodyPr>
          <a:lstStyle/>
          <a:p>
            <a:pPr algn="ctr"/>
            <a:r>
              <a:rPr lang="en-US" sz="2400" b="1"/>
              <a:t>Overview – Non-Export, Backup and Inadvertent Export Options</a:t>
            </a:r>
          </a:p>
        </p:txBody>
      </p:sp>
    </p:spTree>
    <p:extLst>
      <p:ext uri="{BB962C8B-B14F-4D97-AF65-F5344CB8AC3E}">
        <p14:creationId xmlns:p14="http://schemas.microsoft.com/office/powerpoint/2010/main" xmlns="" val="14320725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Rule 21 NEM Solar With Paired Storage</a:t>
            </a:r>
          </a:p>
        </p:txBody>
      </p:sp>
      <p:sp>
        <p:nvSpPr>
          <p:cNvPr id="5" name="TextBox 4"/>
          <p:cNvSpPr txBox="1"/>
          <p:nvPr/>
        </p:nvSpPr>
        <p:spPr>
          <a:xfrm>
            <a:off x="6114199" y="1111814"/>
            <a:ext cx="5568286" cy="369332"/>
          </a:xfrm>
          <a:prstGeom prst="rect">
            <a:avLst/>
          </a:prstGeom>
          <a:noFill/>
        </p:spPr>
        <p:txBody>
          <a:bodyPr wrap="square" rtlCol="0">
            <a:spAutoFit/>
          </a:bodyPr>
          <a:lstStyle/>
          <a:p>
            <a:r>
              <a:rPr lang="en-US" b="1"/>
              <a:t>Tariff/Option:  </a:t>
            </a:r>
            <a:r>
              <a:rPr lang="en-US"/>
              <a:t>NEM + Paired Storage</a:t>
            </a:r>
          </a:p>
        </p:txBody>
      </p:sp>
      <p:sp>
        <p:nvSpPr>
          <p:cNvPr id="7" name="TextBox 6"/>
          <p:cNvSpPr txBox="1"/>
          <p:nvPr/>
        </p:nvSpPr>
        <p:spPr>
          <a:xfrm>
            <a:off x="6326505" y="2280459"/>
            <a:ext cx="6193811" cy="2031325"/>
          </a:xfrm>
          <a:prstGeom prst="rect">
            <a:avLst/>
          </a:prstGeom>
          <a:noFill/>
        </p:spPr>
        <p:txBody>
          <a:bodyPr wrap="square" rtlCol="0">
            <a:spAutoFit/>
          </a:bodyPr>
          <a:lstStyle/>
          <a:p>
            <a:r>
              <a:rPr lang="en-US" b="1" dirty="0"/>
              <a:t>Interconnection Equipment: </a:t>
            </a:r>
            <a:r>
              <a:rPr lang="en-US" b="1" dirty="0" smtClean="0"/>
              <a:t> </a:t>
            </a:r>
            <a:endParaRPr lang="en-US" b="1" dirty="0"/>
          </a:p>
          <a:p>
            <a:pPr marL="742950" lvl="1" indent="-285750">
              <a:buFont typeface="Arial" panose="020B0604020202020204" pitchFamily="34" charset="0"/>
              <a:buChar char="•"/>
            </a:pPr>
            <a:r>
              <a:rPr lang="en-US" dirty="0"/>
              <a:t>UL CRD control systems with 10 seconds or less Open Loop Response (&gt;10KW storage facilities</a:t>
            </a:r>
            <a:r>
              <a:rPr lang="en-US" dirty="0" smtClean="0"/>
              <a:t>).  Other Alternatives ( Non-export relay, NGO meter) are available for generally take longer to implement</a:t>
            </a:r>
            <a:endParaRPr lang="en-US" dirty="0"/>
          </a:p>
          <a:p>
            <a:pPr marL="742950" lvl="1" indent="-285750">
              <a:buFont typeface="Arial" panose="020B0604020202020204" pitchFamily="34" charset="0"/>
              <a:buChar char="•"/>
            </a:pPr>
            <a:r>
              <a:rPr lang="en-US" dirty="0" smtClean="0"/>
              <a:t>Storage Sized</a:t>
            </a:r>
            <a:r>
              <a:rPr lang="en-US" dirty="0" smtClean="0">
                <a:solidFill>
                  <a:srgbClr val="FF0000"/>
                </a:solidFill>
              </a:rPr>
              <a:t> </a:t>
            </a:r>
            <a:r>
              <a:rPr lang="en-US" dirty="0" smtClean="0"/>
              <a:t>to 150</a:t>
            </a:r>
            <a:r>
              <a:rPr lang="en-US" dirty="0"/>
              <a:t>% of solar maximum storage capacity </a:t>
            </a:r>
          </a:p>
        </p:txBody>
      </p:sp>
      <p:sp>
        <p:nvSpPr>
          <p:cNvPr id="9" name="TextBox 8"/>
          <p:cNvSpPr txBox="1"/>
          <p:nvPr/>
        </p:nvSpPr>
        <p:spPr>
          <a:xfrm>
            <a:off x="6116471" y="1550821"/>
            <a:ext cx="5568286" cy="369332"/>
          </a:xfrm>
          <a:prstGeom prst="rect">
            <a:avLst/>
          </a:prstGeom>
          <a:noFill/>
        </p:spPr>
        <p:txBody>
          <a:bodyPr wrap="square" rtlCol="0">
            <a:spAutoFit/>
          </a:bodyPr>
          <a:lstStyle/>
          <a:p>
            <a:r>
              <a:rPr lang="en-US" b="1"/>
              <a:t>Typical Study Process:  </a:t>
            </a:r>
            <a:r>
              <a:rPr lang="en-US"/>
              <a:t>Fast Track [Initial Review]</a:t>
            </a:r>
          </a:p>
        </p:txBody>
      </p:sp>
      <p:sp>
        <p:nvSpPr>
          <p:cNvPr id="10" name="TextBox 9"/>
          <p:cNvSpPr txBox="1"/>
          <p:nvPr/>
        </p:nvSpPr>
        <p:spPr>
          <a:xfrm>
            <a:off x="6118744" y="1962532"/>
            <a:ext cx="5666856" cy="369332"/>
          </a:xfrm>
          <a:prstGeom prst="rect">
            <a:avLst/>
          </a:prstGeom>
          <a:noFill/>
        </p:spPr>
        <p:txBody>
          <a:bodyPr wrap="square" rtlCol="0">
            <a:spAutoFit/>
          </a:bodyPr>
          <a:lstStyle/>
          <a:p>
            <a:r>
              <a:rPr lang="en-US" b="1"/>
              <a:t>Typical Upgrades:  </a:t>
            </a:r>
            <a:r>
              <a:rPr lang="en-US"/>
              <a:t>Transformer and secondary conductors </a:t>
            </a:r>
          </a:p>
        </p:txBody>
      </p:sp>
      <p:pic>
        <p:nvPicPr>
          <p:cNvPr id="6" name="Picture 5"/>
          <p:cNvPicPr>
            <a:picLocks noChangeAspect="1"/>
          </p:cNvPicPr>
          <p:nvPr/>
        </p:nvPicPr>
        <p:blipFill>
          <a:blip r:embed="rId2" cstate="print"/>
          <a:stretch>
            <a:fillRect/>
          </a:stretch>
        </p:blipFill>
        <p:spPr>
          <a:xfrm>
            <a:off x="136670" y="1111814"/>
            <a:ext cx="5673580" cy="3260057"/>
          </a:xfrm>
          <a:prstGeom prst="rect">
            <a:avLst/>
          </a:prstGeom>
        </p:spPr>
      </p:pic>
    </p:spTree>
    <p:extLst>
      <p:ext uri="{BB962C8B-B14F-4D97-AF65-F5344CB8AC3E}">
        <p14:creationId xmlns:p14="http://schemas.microsoft.com/office/powerpoint/2010/main" xmlns="" val="31285969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Rule 21 Non-Export Options (Storage)</a:t>
            </a:r>
          </a:p>
        </p:txBody>
      </p:sp>
      <p:sp>
        <p:nvSpPr>
          <p:cNvPr id="5" name="TextBox 4"/>
          <p:cNvSpPr txBox="1"/>
          <p:nvPr/>
        </p:nvSpPr>
        <p:spPr>
          <a:xfrm>
            <a:off x="5827594" y="1111814"/>
            <a:ext cx="5568286" cy="369332"/>
          </a:xfrm>
          <a:prstGeom prst="rect">
            <a:avLst/>
          </a:prstGeom>
          <a:noFill/>
        </p:spPr>
        <p:txBody>
          <a:bodyPr wrap="square" rtlCol="0" anchor="t">
            <a:spAutoFit/>
          </a:bodyPr>
          <a:lstStyle/>
          <a:p>
            <a:r>
              <a:rPr lang="en-US" b="1"/>
              <a:t>Tariff/Option:  </a:t>
            </a:r>
            <a:r>
              <a:rPr lang="en-US"/>
              <a:t>Rule 21 Non-Export Option</a:t>
            </a:r>
          </a:p>
        </p:txBody>
      </p:sp>
      <p:pic>
        <p:nvPicPr>
          <p:cNvPr id="6" name="Picture 5"/>
          <p:cNvPicPr>
            <a:picLocks noChangeAspect="1"/>
          </p:cNvPicPr>
          <p:nvPr/>
        </p:nvPicPr>
        <p:blipFill>
          <a:blip r:embed="rId2" cstate="print"/>
          <a:stretch>
            <a:fillRect/>
          </a:stretch>
        </p:blipFill>
        <p:spPr>
          <a:xfrm>
            <a:off x="266700" y="1481146"/>
            <a:ext cx="5455057" cy="3693440"/>
          </a:xfrm>
          <a:prstGeom prst="rect">
            <a:avLst/>
          </a:prstGeom>
        </p:spPr>
      </p:pic>
      <p:sp>
        <p:nvSpPr>
          <p:cNvPr id="7" name="TextBox 6"/>
          <p:cNvSpPr txBox="1"/>
          <p:nvPr/>
        </p:nvSpPr>
        <p:spPr>
          <a:xfrm>
            <a:off x="5854890" y="2370061"/>
            <a:ext cx="6193811" cy="2862322"/>
          </a:xfrm>
          <a:prstGeom prst="rect">
            <a:avLst/>
          </a:prstGeom>
          <a:noFill/>
        </p:spPr>
        <p:txBody>
          <a:bodyPr wrap="square" rtlCol="0">
            <a:spAutoFit/>
          </a:bodyPr>
          <a:lstStyle/>
          <a:p>
            <a:r>
              <a:rPr lang="en-US" b="1" dirty="0"/>
              <a:t>Interconnection Equipment: </a:t>
            </a:r>
          </a:p>
          <a:p>
            <a:pPr marL="742950" lvl="1" indent="-285750">
              <a:buFont typeface="Arial" panose="020B0604020202020204" pitchFamily="34" charset="0"/>
              <a:buChar char="•"/>
            </a:pPr>
            <a:r>
              <a:rPr lang="en-US" dirty="0"/>
              <a:t>Installation of relays for monitoring and control or </a:t>
            </a:r>
          </a:p>
          <a:p>
            <a:pPr marL="742950" lvl="1" indent="-285750">
              <a:buFont typeface="Arial" panose="020B0604020202020204" pitchFamily="34" charset="0"/>
              <a:buChar char="•"/>
            </a:pPr>
            <a:r>
              <a:rPr lang="en-US" dirty="0"/>
              <a:t>UL CRD control systems with 2 seconds or less Open Loop Response (export</a:t>
            </a:r>
            <a:r>
              <a:rPr lang="en-US" dirty="0" smtClean="0"/>
              <a:t>)</a:t>
            </a:r>
          </a:p>
          <a:p>
            <a:pPr marL="1200150" lvl="2" indent="-285750">
              <a:buFont typeface="Arial" panose="020B0604020202020204" pitchFamily="34" charset="0"/>
              <a:buChar char="•"/>
            </a:pPr>
            <a:r>
              <a:rPr lang="en-US" dirty="0"/>
              <a:t>When UL CRD is used, Only UL 1741/SA Inverter based Technology are part of the generating </a:t>
            </a:r>
            <a:r>
              <a:rPr lang="en-US" dirty="0" smtClean="0"/>
              <a:t>facility</a:t>
            </a:r>
            <a:endParaRPr lang="en-US" dirty="0"/>
          </a:p>
          <a:p>
            <a:pPr marL="742950" lvl="1" indent="-285750">
              <a:buFont typeface="Arial" panose="020B0604020202020204" pitchFamily="34" charset="0"/>
              <a:buChar char="•"/>
            </a:pPr>
            <a:r>
              <a:rPr lang="en-US" dirty="0"/>
              <a:t>UL CRD control systems with up to 30 seconds Open Loop Response (inadvertent export)</a:t>
            </a:r>
          </a:p>
          <a:p>
            <a:pPr marL="1200150" lvl="2" indent="-285750">
              <a:buFont typeface="Arial" panose="020B0604020202020204" pitchFamily="34" charset="0"/>
              <a:buChar char="•"/>
            </a:pPr>
            <a:r>
              <a:rPr lang="en-US" dirty="0"/>
              <a:t>When UL CRD is used, Only UL 1741/SA Inverter based Technology are part of the generating facility</a:t>
            </a:r>
          </a:p>
        </p:txBody>
      </p:sp>
      <p:sp>
        <p:nvSpPr>
          <p:cNvPr id="9" name="TextBox 8"/>
          <p:cNvSpPr txBox="1"/>
          <p:nvPr/>
        </p:nvSpPr>
        <p:spPr>
          <a:xfrm>
            <a:off x="5829866" y="1550821"/>
            <a:ext cx="5568286" cy="369332"/>
          </a:xfrm>
          <a:prstGeom prst="rect">
            <a:avLst/>
          </a:prstGeom>
          <a:noFill/>
        </p:spPr>
        <p:txBody>
          <a:bodyPr wrap="square" rtlCol="0">
            <a:spAutoFit/>
          </a:bodyPr>
          <a:lstStyle/>
          <a:p>
            <a:r>
              <a:rPr lang="en-US" b="1"/>
              <a:t>Typical Study Process:  </a:t>
            </a:r>
            <a:r>
              <a:rPr lang="en-US"/>
              <a:t>Fast Track [Initial Review]</a:t>
            </a:r>
          </a:p>
        </p:txBody>
      </p:sp>
      <p:sp>
        <p:nvSpPr>
          <p:cNvPr id="10" name="TextBox 9"/>
          <p:cNvSpPr txBox="1"/>
          <p:nvPr/>
        </p:nvSpPr>
        <p:spPr>
          <a:xfrm>
            <a:off x="5832139" y="1962532"/>
            <a:ext cx="5568286" cy="369332"/>
          </a:xfrm>
          <a:prstGeom prst="rect">
            <a:avLst/>
          </a:prstGeom>
          <a:noFill/>
        </p:spPr>
        <p:txBody>
          <a:bodyPr wrap="square" rtlCol="0">
            <a:spAutoFit/>
          </a:bodyPr>
          <a:lstStyle/>
          <a:p>
            <a:r>
              <a:rPr lang="en-US" b="1"/>
              <a:t>Typical Upgrades:  </a:t>
            </a:r>
            <a:r>
              <a:rPr lang="en-US"/>
              <a:t>Telemetry for large projects ≥  1MW</a:t>
            </a:r>
          </a:p>
        </p:txBody>
      </p:sp>
    </p:spTree>
    <p:extLst>
      <p:ext uri="{BB962C8B-B14F-4D97-AF65-F5344CB8AC3E}">
        <p14:creationId xmlns:p14="http://schemas.microsoft.com/office/powerpoint/2010/main" xmlns="" val="36455287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Rule 21: Momentary Parallel Operation</a:t>
            </a:r>
          </a:p>
        </p:txBody>
      </p:sp>
      <p:sp>
        <p:nvSpPr>
          <p:cNvPr id="5" name="TextBox 4"/>
          <p:cNvSpPr txBox="1"/>
          <p:nvPr/>
        </p:nvSpPr>
        <p:spPr>
          <a:xfrm>
            <a:off x="6100554" y="1111814"/>
            <a:ext cx="5568286" cy="369332"/>
          </a:xfrm>
          <a:prstGeom prst="rect">
            <a:avLst/>
          </a:prstGeom>
          <a:noFill/>
        </p:spPr>
        <p:txBody>
          <a:bodyPr wrap="square" rtlCol="0">
            <a:spAutoFit/>
          </a:bodyPr>
          <a:lstStyle/>
          <a:p>
            <a:r>
              <a:rPr lang="en-US" b="1"/>
              <a:t>Tariff/Option:  </a:t>
            </a:r>
            <a:r>
              <a:rPr lang="en-US"/>
              <a:t>Rule 21 Momentary Operation Option</a:t>
            </a:r>
          </a:p>
        </p:txBody>
      </p:sp>
      <p:sp>
        <p:nvSpPr>
          <p:cNvPr id="7" name="TextBox 6"/>
          <p:cNvSpPr txBox="1"/>
          <p:nvPr/>
        </p:nvSpPr>
        <p:spPr>
          <a:xfrm>
            <a:off x="6127850" y="2506541"/>
            <a:ext cx="4967781" cy="646331"/>
          </a:xfrm>
          <a:prstGeom prst="rect">
            <a:avLst/>
          </a:prstGeom>
          <a:noFill/>
        </p:spPr>
        <p:txBody>
          <a:bodyPr wrap="square" rtlCol="0">
            <a:spAutoFit/>
          </a:bodyPr>
          <a:lstStyle/>
          <a:p>
            <a:r>
              <a:rPr lang="en-US" b="1"/>
              <a:t>Interconnection Equipment: </a:t>
            </a:r>
          </a:p>
          <a:p>
            <a:pPr marL="742950" lvl="1" indent="-285750">
              <a:buFont typeface="Arial" panose="020B0604020202020204" pitchFamily="34" charset="0"/>
              <a:buChar char="•"/>
            </a:pPr>
            <a:r>
              <a:rPr lang="en-US"/>
              <a:t>Relaying and control logic</a:t>
            </a:r>
          </a:p>
        </p:txBody>
      </p:sp>
      <p:sp>
        <p:nvSpPr>
          <p:cNvPr id="9" name="TextBox 8"/>
          <p:cNvSpPr txBox="1"/>
          <p:nvPr/>
        </p:nvSpPr>
        <p:spPr>
          <a:xfrm>
            <a:off x="6102826" y="1550821"/>
            <a:ext cx="5568286" cy="646331"/>
          </a:xfrm>
          <a:prstGeom prst="rect">
            <a:avLst/>
          </a:prstGeom>
          <a:noFill/>
        </p:spPr>
        <p:txBody>
          <a:bodyPr wrap="square" rtlCol="0">
            <a:spAutoFit/>
          </a:bodyPr>
          <a:lstStyle/>
          <a:p>
            <a:r>
              <a:rPr lang="en-US" b="1"/>
              <a:t>Typical Study Process:  </a:t>
            </a:r>
            <a:r>
              <a:rPr lang="en-US"/>
              <a:t>Momentary (&lt;1second) Closed Transition Evaluation</a:t>
            </a:r>
          </a:p>
        </p:txBody>
      </p:sp>
      <p:sp>
        <p:nvSpPr>
          <p:cNvPr id="10" name="TextBox 9"/>
          <p:cNvSpPr txBox="1"/>
          <p:nvPr/>
        </p:nvSpPr>
        <p:spPr>
          <a:xfrm>
            <a:off x="6105099" y="2167252"/>
            <a:ext cx="5568286" cy="369332"/>
          </a:xfrm>
          <a:prstGeom prst="rect">
            <a:avLst/>
          </a:prstGeom>
          <a:noFill/>
        </p:spPr>
        <p:txBody>
          <a:bodyPr wrap="square" rtlCol="0">
            <a:spAutoFit/>
          </a:bodyPr>
          <a:lstStyle/>
          <a:p>
            <a:r>
              <a:rPr lang="en-US" b="1"/>
              <a:t>Typical Upgrades:  </a:t>
            </a:r>
            <a:r>
              <a:rPr lang="en-US"/>
              <a:t>None</a:t>
            </a:r>
          </a:p>
        </p:txBody>
      </p:sp>
      <p:pic>
        <p:nvPicPr>
          <p:cNvPr id="4" name="Picture 3"/>
          <p:cNvPicPr>
            <a:picLocks noChangeAspect="1"/>
          </p:cNvPicPr>
          <p:nvPr/>
        </p:nvPicPr>
        <p:blipFill>
          <a:blip r:embed="rId2" cstate="print"/>
          <a:stretch>
            <a:fillRect/>
          </a:stretch>
        </p:blipFill>
        <p:spPr>
          <a:xfrm>
            <a:off x="266699" y="959675"/>
            <a:ext cx="5741277" cy="3898927"/>
          </a:xfrm>
          <a:prstGeom prst="rect">
            <a:avLst/>
          </a:prstGeom>
        </p:spPr>
      </p:pic>
    </p:spTree>
    <p:extLst>
      <p:ext uri="{BB962C8B-B14F-4D97-AF65-F5344CB8AC3E}">
        <p14:creationId xmlns:p14="http://schemas.microsoft.com/office/powerpoint/2010/main" xmlns="" val="41156213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Rule 21:Isolated Operation (Backup)</a:t>
            </a:r>
          </a:p>
        </p:txBody>
      </p:sp>
      <p:sp>
        <p:nvSpPr>
          <p:cNvPr id="5" name="TextBox 4"/>
          <p:cNvSpPr txBox="1"/>
          <p:nvPr/>
        </p:nvSpPr>
        <p:spPr>
          <a:xfrm>
            <a:off x="6100554" y="1111814"/>
            <a:ext cx="5568286" cy="369332"/>
          </a:xfrm>
          <a:prstGeom prst="rect">
            <a:avLst/>
          </a:prstGeom>
          <a:noFill/>
        </p:spPr>
        <p:txBody>
          <a:bodyPr wrap="square" rtlCol="0">
            <a:spAutoFit/>
          </a:bodyPr>
          <a:lstStyle/>
          <a:p>
            <a:r>
              <a:rPr lang="en-US" b="1"/>
              <a:t>Tariff/Option:  </a:t>
            </a:r>
            <a:r>
              <a:rPr lang="en-US"/>
              <a:t>Rule 21 Isolated Operation Option</a:t>
            </a:r>
          </a:p>
        </p:txBody>
      </p:sp>
      <p:sp>
        <p:nvSpPr>
          <p:cNvPr id="7" name="TextBox 6"/>
          <p:cNvSpPr txBox="1"/>
          <p:nvPr/>
        </p:nvSpPr>
        <p:spPr>
          <a:xfrm>
            <a:off x="6127850" y="2370061"/>
            <a:ext cx="4967781" cy="646331"/>
          </a:xfrm>
          <a:prstGeom prst="rect">
            <a:avLst/>
          </a:prstGeom>
          <a:noFill/>
        </p:spPr>
        <p:txBody>
          <a:bodyPr wrap="square" rtlCol="0">
            <a:spAutoFit/>
          </a:bodyPr>
          <a:lstStyle/>
          <a:p>
            <a:r>
              <a:rPr lang="en-US" b="1"/>
              <a:t>Interconnection Equipment: </a:t>
            </a:r>
          </a:p>
          <a:p>
            <a:pPr marL="742950" lvl="1" indent="-285750">
              <a:buFont typeface="Arial" panose="020B0604020202020204" pitchFamily="34" charset="0"/>
              <a:buChar char="•"/>
            </a:pPr>
            <a:r>
              <a:rPr lang="en-US"/>
              <a:t>Open Transition Switch </a:t>
            </a:r>
          </a:p>
        </p:txBody>
      </p:sp>
      <p:sp>
        <p:nvSpPr>
          <p:cNvPr id="9" name="TextBox 8"/>
          <p:cNvSpPr txBox="1"/>
          <p:nvPr/>
        </p:nvSpPr>
        <p:spPr>
          <a:xfrm>
            <a:off x="6102826" y="1550821"/>
            <a:ext cx="5568286" cy="369332"/>
          </a:xfrm>
          <a:prstGeom prst="rect">
            <a:avLst/>
          </a:prstGeom>
          <a:noFill/>
        </p:spPr>
        <p:txBody>
          <a:bodyPr wrap="square" rtlCol="0">
            <a:spAutoFit/>
          </a:bodyPr>
          <a:lstStyle/>
          <a:p>
            <a:r>
              <a:rPr lang="en-US" b="1"/>
              <a:t>Typical Study Process:  </a:t>
            </a:r>
            <a:r>
              <a:rPr lang="en-US"/>
              <a:t>Open Transition Review</a:t>
            </a:r>
          </a:p>
        </p:txBody>
      </p:sp>
      <p:sp>
        <p:nvSpPr>
          <p:cNvPr id="10" name="TextBox 9"/>
          <p:cNvSpPr txBox="1"/>
          <p:nvPr/>
        </p:nvSpPr>
        <p:spPr>
          <a:xfrm>
            <a:off x="6105099" y="1962532"/>
            <a:ext cx="5568286" cy="369332"/>
          </a:xfrm>
          <a:prstGeom prst="rect">
            <a:avLst/>
          </a:prstGeom>
          <a:noFill/>
        </p:spPr>
        <p:txBody>
          <a:bodyPr wrap="square" rtlCol="0">
            <a:spAutoFit/>
          </a:bodyPr>
          <a:lstStyle/>
          <a:p>
            <a:r>
              <a:rPr lang="en-US" b="1"/>
              <a:t>Typical Upgrades:  </a:t>
            </a:r>
            <a:r>
              <a:rPr lang="en-US"/>
              <a:t>None</a:t>
            </a:r>
          </a:p>
        </p:txBody>
      </p:sp>
      <p:pic>
        <p:nvPicPr>
          <p:cNvPr id="3" name="Picture 2"/>
          <p:cNvPicPr>
            <a:picLocks noChangeAspect="1"/>
          </p:cNvPicPr>
          <p:nvPr/>
        </p:nvPicPr>
        <p:blipFill>
          <a:blip r:embed="rId2" cstate="print"/>
          <a:stretch>
            <a:fillRect/>
          </a:stretch>
        </p:blipFill>
        <p:spPr>
          <a:xfrm>
            <a:off x="266700" y="1081773"/>
            <a:ext cx="5752552" cy="3722239"/>
          </a:xfrm>
          <a:prstGeom prst="rect">
            <a:avLst/>
          </a:prstGeom>
        </p:spPr>
      </p:pic>
    </p:spTree>
    <p:extLst>
      <p:ext uri="{BB962C8B-B14F-4D97-AF65-F5344CB8AC3E}">
        <p14:creationId xmlns:p14="http://schemas.microsoft.com/office/powerpoint/2010/main" xmlns="" val="24805402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B8085D3-AE0B-490F-AD81-A07105E502D0}"/>
              </a:ext>
            </a:extLst>
          </p:cNvPr>
          <p:cNvSpPr>
            <a:spLocks noGrp="1"/>
          </p:cNvSpPr>
          <p:nvPr>
            <p:ph type="title"/>
          </p:nvPr>
        </p:nvSpPr>
        <p:spPr/>
        <p:txBody>
          <a:bodyPr>
            <a:normAutofit/>
          </a:bodyPr>
          <a:lstStyle/>
          <a:p>
            <a:r>
              <a:rPr lang="en-US" sz="2400" b="1" dirty="0">
                <a:latin typeface="Calibri Light"/>
                <a:cs typeface="Calibri Light"/>
              </a:rPr>
              <a:t>Non-Exporting Review </a:t>
            </a:r>
            <a:endParaRPr lang="en-US" sz="2400" b="1">
              <a:latin typeface="Calibri Light"/>
            </a:endParaRPr>
          </a:p>
        </p:txBody>
      </p:sp>
      <p:sp>
        <p:nvSpPr>
          <p:cNvPr id="3" name="Content Placeholder 2">
            <a:extLst>
              <a:ext uri="{FF2B5EF4-FFF2-40B4-BE49-F238E27FC236}">
                <a16:creationId xmlns:a16="http://schemas.microsoft.com/office/drawing/2014/main" xmlns="" id="{207A92F8-CFCA-45CE-9FC1-EB320877B5A3}"/>
              </a:ext>
            </a:extLst>
          </p:cNvPr>
          <p:cNvSpPr>
            <a:spLocks noGrp="1"/>
          </p:cNvSpPr>
          <p:nvPr>
            <p:ph idx="1"/>
          </p:nvPr>
        </p:nvSpPr>
        <p:spPr/>
        <p:txBody>
          <a:bodyPr vert="horz" lIns="91440" tIns="45720" rIns="91440" bIns="45720" rtlCol="0" anchor="t">
            <a:normAutofit/>
          </a:bodyPr>
          <a:lstStyle/>
          <a:p>
            <a:endParaRPr lang="en-US"/>
          </a:p>
          <a:p>
            <a:endParaRPr lang="en-US" dirty="0">
              <a:cs typeface="Calibri"/>
            </a:endParaRPr>
          </a:p>
          <a:p>
            <a:endParaRPr lang="en-US" dirty="0">
              <a:cs typeface="Calibri"/>
            </a:endParaRPr>
          </a:p>
          <a:p>
            <a:pPr marL="3657600" lvl="8" indent="0">
              <a:buNone/>
            </a:pPr>
            <a:r>
              <a:rPr lang="en-US" sz="2800" dirty="0">
                <a:cs typeface="Calibri"/>
              </a:rPr>
              <a:t>         Questions?? </a:t>
            </a:r>
          </a:p>
        </p:txBody>
      </p:sp>
    </p:spTree>
    <p:extLst>
      <p:ext uri="{BB962C8B-B14F-4D97-AF65-F5344CB8AC3E}">
        <p14:creationId xmlns:p14="http://schemas.microsoft.com/office/powerpoint/2010/main" xmlns="" val="3532709302"/>
      </p:ext>
    </p:extLst>
  </p:cSld>
  <p:clrMapOvr>
    <a:masterClrMapping/>
  </p:clrMapOvr>
</p:sld>
</file>

<file path=ppt/theme/theme1.xml><?xml version="1.0" encoding="utf-8"?>
<a:theme xmlns:a="http://schemas.openxmlformats.org/drawingml/2006/main" name="SCE_02">
  <a:themeElements>
    <a:clrScheme name="Custom 4">
      <a:dk1>
        <a:sysClr val="windowText" lastClr="000000"/>
      </a:dk1>
      <a:lt1>
        <a:sysClr val="window" lastClr="FFFFFF"/>
      </a:lt1>
      <a:dk2>
        <a:srgbClr val="44546A"/>
      </a:dk2>
      <a:lt2>
        <a:srgbClr val="E7E6E6"/>
      </a:lt2>
      <a:accent1>
        <a:srgbClr val="417300"/>
      </a:accent1>
      <a:accent2>
        <a:srgbClr val="64A000"/>
      </a:accent2>
      <a:accent3>
        <a:srgbClr val="BBBBBB"/>
      </a:accent3>
      <a:accent4>
        <a:srgbClr val="D3222A"/>
      </a:accent4>
      <a:accent5>
        <a:srgbClr val="FDD475"/>
      </a:accent5>
      <a:accent6>
        <a:srgbClr val="005ABB"/>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SCE_02" id="{F4382381-2656-4304-A284-56F85F30C2E9}" vid="{253BC06F-4846-4635-BC33-9E58C54D678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SCE_02</Template>
  <TotalTime>6</TotalTime>
  <Words>296</Words>
  <Application>Microsoft Office PowerPoint</Application>
  <PresentationFormat>Custom</PresentationFormat>
  <Paragraphs>55</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SCE_02</vt:lpstr>
      <vt:lpstr>Slide 1</vt:lpstr>
      <vt:lpstr>Slide 2</vt:lpstr>
      <vt:lpstr>Slide 3</vt:lpstr>
      <vt:lpstr>Rule 21 NEM Solar With Paired Storage</vt:lpstr>
      <vt:lpstr>Rule 21 Non-Export Options (Storage)</vt:lpstr>
      <vt:lpstr>Rule 21: Momentary Parallel Operation</vt:lpstr>
      <vt:lpstr>Rule 21:Isolated Operation (Backup)</vt:lpstr>
      <vt:lpstr>Non-Exporting Review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System Implementation of ICA</dc:title>
  <dc:creator>Nery Navarro</dc:creator>
  <cp:lastModifiedBy>Home</cp:lastModifiedBy>
  <cp:revision>68</cp:revision>
  <cp:lastPrinted>2017-04-14T16:30:40Z</cp:lastPrinted>
  <dcterms:created xsi:type="dcterms:W3CDTF">2017-02-13T15:51:03Z</dcterms:created>
  <dcterms:modified xsi:type="dcterms:W3CDTF">2019-12-13T03:53:46Z</dcterms:modified>
</cp:coreProperties>
</file>