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307" r:id="rId3"/>
    <p:sldId id="384" r:id="rId4"/>
    <p:sldId id="385" r:id="rId5"/>
    <p:sldId id="386" r:id="rId6"/>
    <p:sldId id="382" r:id="rId7"/>
  </p:sldIdLst>
  <p:sldSz cx="9144000" cy="5143500" type="screen16x9"/>
  <p:notesSz cx="6858000" cy="91440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2B71E"/>
    <a:srgbClr val="3057C1"/>
    <a:srgbClr val="1542C4"/>
    <a:srgbClr val="F89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5"/>
    <p:restoredTop sz="98456" autoAdjust="0"/>
  </p:normalViewPr>
  <p:slideViewPr>
    <p:cSldViewPr snapToGrid="0" snapToObjects="1">
      <p:cViewPr>
        <p:scale>
          <a:sx n="95" d="100"/>
          <a:sy n="95" d="100"/>
        </p:scale>
        <p:origin x="-136" y="-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A630D-6A56-4647-AD54-7D3AC4AC3FFC}" type="datetimeFigureOut">
              <a:rPr lang="en-US" smtClean="0"/>
              <a:t>10/9/20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303BB-AC45-F145-A970-C8AE1008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1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8CA4C-F6FC-7844-9877-4C8097AFF345}" type="datetimeFigureOut">
              <a:rPr lang="en-US" smtClean="0"/>
              <a:t>10/9/20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BC2E-A811-604D-B71F-1959F125D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057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436479"/>
            <a:ext cx="9144000" cy="1033493"/>
          </a:xfrm>
        </p:spPr>
        <p:txBody>
          <a:bodyPr anchor="b">
            <a:normAutofit/>
          </a:bodyPr>
          <a:lstStyle>
            <a:lvl1pPr algn="ctr">
              <a:defRPr sz="8800">
                <a:solidFill>
                  <a:srgbClr val="F2B71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4558" y="-1150130"/>
            <a:ext cx="6171407" cy="74437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1" y="3858466"/>
            <a:ext cx="2827382" cy="11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6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8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4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5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40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46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9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1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06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292" y="273847"/>
            <a:ext cx="7570058" cy="99417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42C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292" y="1369219"/>
            <a:ext cx="7570058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9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39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8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0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6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7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7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3356" y="273847"/>
            <a:ext cx="7672001" cy="99417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348" y="1369219"/>
            <a:ext cx="7672002" cy="32635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91FF8-EADD-C440-9AA8-D67566E7ED8F}" type="datetimeFigureOut">
              <a:rPr lang="en-US" smtClean="0"/>
              <a:t>10/9/20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www.calssa.org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73742" y="-81116"/>
            <a:ext cx="9269362" cy="221226"/>
          </a:xfrm>
          <a:prstGeom prst="rect">
            <a:avLst/>
          </a:prstGeom>
          <a:solidFill>
            <a:srgbClr val="F89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F2B71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372" y="4842710"/>
            <a:ext cx="1186317" cy="2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1542C4"/>
          </a:solidFill>
          <a:latin typeface="Tungsten Medium" charset="0"/>
          <a:ea typeface="Tungsten Medium" charset="0"/>
          <a:cs typeface="Tungsten Medium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Clr>
          <a:srgbClr val="F2B71E"/>
        </a:buClr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01418" y="2229920"/>
            <a:ext cx="9144000" cy="1033493"/>
          </a:xfrm>
        </p:spPr>
        <p:txBody>
          <a:bodyPr>
            <a:normAutofit fontScale="90000"/>
          </a:bodyPr>
          <a:lstStyle/>
          <a:p>
            <a:r>
              <a:rPr lang="en-US" sz="7300" dirty="0" smtClean="0"/>
              <a:t>Power Control System Listing</a:t>
            </a:r>
            <a:br>
              <a:rPr lang="en-US" sz="7300" dirty="0" smtClean="0"/>
            </a:br>
            <a:r>
              <a:rPr lang="en-US" sz="3600" dirty="0" smtClean="0"/>
              <a:t>Interconnection Discussion Forum</a:t>
            </a:r>
            <a:br>
              <a:rPr lang="en-US" sz="3600" dirty="0" smtClean="0"/>
            </a:br>
            <a:r>
              <a:rPr lang="en-US" sz="3600" dirty="0" smtClean="0"/>
              <a:t>October 14, 2020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875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Tested Equipment</a:t>
            </a:r>
            <a:endParaRPr lang="en-US" dirty="0"/>
          </a:p>
        </p:txBody>
      </p:sp>
      <p:pic>
        <p:nvPicPr>
          <p:cNvPr id="6" name="Content Placeholder 5" descr="PCS-lis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32" r="-6632"/>
          <a:stretch>
            <a:fillRect/>
          </a:stretch>
        </p:blipFill>
        <p:spPr>
          <a:xfrm>
            <a:off x="945292" y="1195435"/>
            <a:ext cx="7570058" cy="3263504"/>
          </a:xfrm>
        </p:spPr>
      </p:pic>
      <p:sp>
        <p:nvSpPr>
          <p:cNvPr id="3" name="TextBox 2"/>
          <p:cNvSpPr txBox="1"/>
          <p:nvPr/>
        </p:nvSpPr>
        <p:spPr>
          <a:xfrm>
            <a:off x="1524000" y="4365363"/>
            <a:ext cx="5106737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 smtClean="0"/>
              <a:t>Sonnen</a:t>
            </a:r>
            <a:r>
              <a:rPr lang="en-US" sz="1400" dirty="0" smtClean="0"/>
              <a:t> ECO5, ECO10, ECOLX10, EXOLX22 also through testing</a:t>
            </a:r>
          </a:p>
          <a:p>
            <a:pPr>
              <a:lnSpc>
                <a:spcPct val="120000"/>
              </a:lnSpc>
            </a:pPr>
            <a:r>
              <a:rPr lang="en-US" sz="1400" dirty="0" err="1" smtClean="0"/>
              <a:t>calssa.org</a:t>
            </a:r>
            <a:r>
              <a:rPr lang="en-US" sz="1400" dirty="0" smtClean="0"/>
              <a:t>/</a:t>
            </a:r>
            <a:r>
              <a:rPr lang="en-US" sz="1400" dirty="0" err="1" smtClean="0"/>
              <a:t>powercontrolsystems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502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CEC Certified Equipment</a:t>
            </a:r>
            <a:endParaRPr lang="en-US" dirty="0"/>
          </a:p>
        </p:txBody>
      </p:sp>
      <p:pic>
        <p:nvPicPr>
          <p:cNvPr id="4" name="Content Placeholder 3" descr="inverter--lis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08" b="-64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242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</a:t>
            </a:r>
            <a:r>
              <a:rPr lang="en-US" sz="2400" dirty="0" smtClean="0"/>
              <a:t>larity </a:t>
            </a:r>
            <a:r>
              <a:rPr lang="en-US" sz="2400" dirty="0" smtClean="0"/>
              <a:t>on installation </a:t>
            </a:r>
            <a:r>
              <a:rPr lang="en-US" sz="2400" dirty="0" smtClean="0"/>
              <a:t>requirements?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Is definition of ESS correct</a:t>
            </a:r>
            <a:r>
              <a:rPr lang="en-US" sz="2400" dirty="0" smtClean="0"/>
              <a:t>?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Can all system configurations that are allowed by the CRD achieve testing and certification?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Can we learn from any shortcomings of early test results?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IOUs have approved some equipment based on test results. Will this continue pending </a:t>
            </a:r>
            <a:r>
              <a:rPr lang="en-US" sz="2400" dirty="0" smtClean="0"/>
              <a:t>CEC listing?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800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266830" y="3503701"/>
            <a:ext cx="533717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Brad Heavner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Policy Director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California Solar &amp; Storage Association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brad@calssa.org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31" y="1404020"/>
            <a:ext cx="6563779" cy="18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19156</TotalTime>
  <Words>98</Words>
  <Application>Microsoft Macintosh PowerPoint</Application>
  <PresentationFormat>On-screen Show (16:9)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Power Control System Listing Interconnection Discussion Forum October 14, 2020</vt:lpstr>
      <vt:lpstr>List of Tested Equipment</vt:lpstr>
      <vt:lpstr>List of CEC Certified Equipment</vt:lpstr>
      <vt:lpstr>Outstanding Questions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Elise De Grande</dc:creator>
  <cp:lastModifiedBy>Brad Heavner</cp:lastModifiedBy>
  <cp:revision>159</cp:revision>
  <cp:lastPrinted>2019-10-16T16:53:57Z</cp:lastPrinted>
  <dcterms:created xsi:type="dcterms:W3CDTF">2018-01-24T18:42:39Z</dcterms:created>
  <dcterms:modified xsi:type="dcterms:W3CDTF">2020-10-09T17:40:59Z</dcterms:modified>
</cp:coreProperties>
</file>