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61" r:id="rId6"/>
    <p:sldMasterId id="2147483674" r:id="rId7"/>
    <p:sldMasterId id="2147483687" r:id="rId8"/>
  </p:sldMasterIdLst>
  <p:notesMasterIdLst>
    <p:notesMasterId r:id="rId26"/>
  </p:notesMasterIdLst>
  <p:sldIdLst>
    <p:sldId id="282" r:id="rId9"/>
    <p:sldId id="256" r:id="rId10"/>
    <p:sldId id="267" r:id="rId11"/>
    <p:sldId id="270" r:id="rId12"/>
    <p:sldId id="266" r:id="rId13"/>
    <p:sldId id="275" r:id="rId14"/>
    <p:sldId id="276" r:id="rId15"/>
    <p:sldId id="280" r:id="rId16"/>
    <p:sldId id="284" r:id="rId17"/>
    <p:sldId id="283" r:id="rId18"/>
    <p:sldId id="285" r:id="rId19"/>
    <p:sldId id="277" r:id="rId20"/>
    <p:sldId id="273" r:id="rId21"/>
    <p:sldId id="278" r:id="rId22"/>
    <p:sldId id="279" r:id="rId23"/>
    <p:sldId id="264"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058328-04B9-8D4D-803D-5043539E0BC5}" v="77" dt="2023-02-22T14:31:03.1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aga-Caro, Jose" userId="26880341-e982-4382-9f35-4b00bf7b3a51" providerId="ADAL" clId="{FF08F4AF-26A1-6344-BD11-DA5F0AE3C1DD}"/>
    <pc:docChg chg="undo custSel modSld">
      <pc:chgData name="Aliaga-Caro, Jose" userId="26880341-e982-4382-9f35-4b00bf7b3a51" providerId="ADAL" clId="{FF08F4AF-26A1-6344-BD11-DA5F0AE3C1DD}" dt="2022-11-08T21:52:48.449" v="82" actId="27636"/>
      <pc:docMkLst>
        <pc:docMk/>
      </pc:docMkLst>
      <pc:sldChg chg="addSp delSp modSp mod">
        <pc:chgData name="Aliaga-Caro, Jose" userId="26880341-e982-4382-9f35-4b00bf7b3a51" providerId="ADAL" clId="{FF08F4AF-26A1-6344-BD11-DA5F0AE3C1DD}" dt="2022-11-08T21:52:48.449" v="82" actId="27636"/>
        <pc:sldMkLst>
          <pc:docMk/>
          <pc:sldMk cId="4046933020" sldId="266"/>
        </pc:sldMkLst>
        <pc:spChg chg="mod">
          <ac:chgData name="Aliaga-Caro, Jose" userId="26880341-e982-4382-9f35-4b00bf7b3a51" providerId="ADAL" clId="{FF08F4AF-26A1-6344-BD11-DA5F0AE3C1DD}" dt="2022-11-08T21:52:48.449" v="82" actId="27636"/>
          <ac:spMkLst>
            <pc:docMk/>
            <pc:sldMk cId="4046933020" sldId="266"/>
            <ac:spMk id="2" creationId="{F7E04F24-2FEF-484D-B18F-B649BB8CCAE4}"/>
          </ac:spMkLst>
        </pc:spChg>
        <pc:spChg chg="add del">
          <ac:chgData name="Aliaga-Caro, Jose" userId="26880341-e982-4382-9f35-4b00bf7b3a51" providerId="ADAL" clId="{FF08F4AF-26A1-6344-BD11-DA5F0AE3C1DD}" dt="2022-11-08T21:51:46.344" v="3" actId="22"/>
          <ac:spMkLst>
            <pc:docMk/>
            <pc:sldMk cId="4046933020" sldId="266"/>
            <ac:spMk id="4" creationId="{C7B7B7A5-C422-FABD-4F2E-CFF3A8FDA4D4}"/>
          </ac:spMkLst>
        </pc:spChg>
        <pc:picChg chg="add mod">
          <ac:chgData name="Aliaga-Caro, Jose" userId="26880341-e982-4382-9f35-4b00bf7b3a51" providerId="ADAL" clId="{FF08F4AF-26A1-6344-BD11-DA5F0AE3C1DD}" dt="2022-11-08T21:52:07.318" v="9" actId="1076"/>
          <ac:picMkLst>
            <pc:docMk/>
            <pc:sldMk cId="4046933020" sldId="266"/>
            <ac:picMk id="5" creationId="{E29CAE88-7113-3C3E-37C4-DFFB2E957406}"/>
          </ac:picMkLst>
        </pc:picChg>
        <pc:picChg chg="del">
          <ac:chgData name="Aliaga-Caro, Jose" userId="26880341-e982-4382-9f35-4b00bf7b3a51" providerId="ADAL" clId="{FF08F4AF-26A1-6344-BD11-DA5F0AE3C1DD}" dt="2022-11-08T21:50:46.728" v="0" actId="478"/>
          <ac:picMkLst>
            <pc:docMk/>
            <pc:sldMk cId="4046933020" sldId="266"/>
            <ac:picMk id="6" creationId="{B42B6CE0-25AC-4369-79EC-4B25238B2A83}"/>
          </ac:picMkLst>
        </pc:picChg>
      </pc:sldChg>
    </pc:docChg>
  </pc:docChgLst>
  <pc:docChgLst>
    <pc:chgData name="Rottman, Mary" userId="S::mary.rottman@cpuc.ca.gov::2e99ce89-f75f-4ca9-a77c-66e8e6b5341b" providerId="AD" clId="Web-{9B880EE0-6176-FD33-27E6-99D8C1CDD956}"/>
    <pc:docChg chg="modSld">
      <pc:chgData name="Rottman, Mary" userId="S::mary.rottman@cpuc.ca.gov::2e99ce89-f75f-4ca9-a77c-66e8e6b5341b" providerId="AD" clId="Web-{9B880EE0-6176-FD33-27E6-99D8C1CDD956}" dt="2022-11-05T00:33:44.827" v="508" actId="20577"/>
      <pc:docMkLst>
        <pc:docMk/>
      </pc:docMkLst>
      <pc:sldChg chg="modSp">
        <pc:chgData name="Rottman, Mary" userId="S::mary.rottman@cpuc.ca.gov::2e99ce89-f75f-4ca9-a77c-66e8e6b5341b" providerId="AD" clId="Web-{9B880EE0-6176-FD33-27E6-99D8C1CDD956}" dt="2022-11-04T19:12:25.510" v="462" actId="20577"/>
        <pc:sldMkLst>
          <pc:docMk/>
          <pc:sldMk cId="4270809279" sldId="256"/>
        </pc:sldMkLst>
        <pc:spChg chg="mod">
          <ac:chgData name="Rottman, Mary" userId="S::mary.rottman@cpuc.ca.gov::2e99ce89-f75f-4ca9-a77c-66e8e6b5341b" providerId="AD" clId="Web-{9B880EE0-6176-FD33-27E6-99D8C1CDD956}" dt="2022-11-04T19:12:25.510" v="462" actId="20577"/>
          <ac:spMkLst>
            <pc:docMk/>
            <pc:sldMk cId="4270809279" sldId="256"/>
            <ac:spMk id="4" creationId="{798DEC56-6675-231D-4D96-5D9622560BC2}"/>
          </ac:spMkLst>
        </pc:spChg>
      </pc:sldChg>
      <pc:sldChg chg="modSp">
        <pc:chgData name="Rottman, Mary" userId="S::mary.rottman@cpuc.ca.gov::2e99ce89-f75f-4ca9-a77c-66e8e6b5341b" providerId="AD" clId="Web-{9B880EE0-6176-FD33-27E6-99D8C1CDD956}" dt="2022-11-04T19:13:43.574" v="467" actId="20577"/>
        <pc:sldMkLst>
          <pc:docMk/>
          <pc:sldMk cId="4046933020" sldId="266"/>
        </pc:sldMkLst>
        <pc:spChg chg="mod">
          <ac:chgData name="Rottman, Mary" userId="S::mary.rottman@cpuc.ca.gov::2e99ce89-f75f-4ca9-a77c-66e8e6b5341b" providerId="AD" clId="Web-{9B880EE0-6176-FD33-27E6-99D8C1CDD956}" dt="2022-11-04T19:13:43.574" v="467" actId="20577"/>
          <ac:spMkLst>
            <pc:docMk/>
            <pc:sldMk cId="4046933020" sldId="266"/>
            <ac:spMk id="8" creationId="{061CD2DB-AB5C-1860-46CB-BA8BF086B6BA}"/>
          </ac:spMkLst>
        </pc:spChg>
      </pc:sldChg>
      <pc:sldChg chg="addSp modSp">
        <pc:chgData name="Rottman, Mary" userId="S::mary.rottman@cpuc.ca.gov::2e99ce89-f75f-4ca9-a77c-66e8e6b5341b" providerId="AD" clId="Web-{9B880EE0-6176-FD33-27E6-99D8C1CDD956}" dt="2022-11-05T00:28:45.433" v="491" actId="20577"/>
        <pc:sldMkLst>
          <pc:docMk/>
          <pc:sldMk cId="510272058" sldId="267"/>
        </pc:sldMkLst>
        <pc:spChg chg="mod">
          <ac:chgData name="Rottman, Mary" userId="S::mary.rottman@cpuc.ca.gov::2e99ce89-f75f-4ca9-a77c-66e8e6b5341b" providerId="AD" clId="Web-{9B880EE0-6176-FD33-27E6-99D8C1CDD956}" dt="2022-11-05T00:25:59.665" v="479" actId="20577"/>
          <ac:spMkLst>
            <pc:docMk/>
            <pc:sldMk cId="510272058" sldId="267"/>
            <ac:spMk id="2" creationId="{F7E04F24-2FEF-484D-B18F-B649BB8CCAE4}"/>
          </ac:spMkLst>
        </pc:spChg>
        <pc:spChg chg="mod">
          <ac:chgData name="Rottman, Mary" userId="S::mary.rottman@cpuc.ca.gov::2e99ce89-f75f-4ca9-a77c-66e8e6b5341b" providerId="AD" clId="Web-{9B880EE0-6176-FD33-27E6-99D8C1CDD956}" dt="2022-11-05T00:28:45.433" v="491" actId="20577"/>
          <ac:spMkLst>
            <pc:docMk/>
            <pc:sldMk cId="510272058" sldId="267"/>
            <ac:spMk id="3" creationId="{513EF4F5-1C73-D54B-AD69-1371DF463BBB}"/>
          </ac:spMkLst>
        </pc:spChg>
        <pc:spChg chg="add mod">
          <ac:chgData name="Rottman, Mary" userId="S::mary.rottman@cpuc.ca.gov::2e99ce89-f75f-4ca9-a77c-66e8e6b5341b" providerId="AD" clId="Web-{9B880EE0-6176-FD33-27E6-99D8C1CDD956}" dt="2022-11-04T19:12:39.432" v="466" actId="14100"/>
          <ac:spMkLst>
            <pc:docMk/>
            <pc:sldMk cId="510272058" sldId="267"/>
            <ac:spMk id="4" creationId="{EF13E735-B5A3-6E5A-F7E9-7EFCC50F45C4}"/>
          </ac:spMkLst>
        </pc:spChg>
      </pc:sldChg>
      <pc:sldChg chg="modSp">
        <pc:chgData name="Rottman, Mary" userId="S::mary.rottman@cpuc.ca.gov::2e99ce89-f75f-4ca9-a77c-66e8e6b5341b" providerId="AD" clId="Web-{9B880EE0-6176-FD33-27E6-99D8C1CDD956}" dt="2022-11-05T00:33:44.827" v="508" actId="20577"/>
        <pc:sldMkLst>
          <pc:docMk/>
          <pc:sldMk cId="4065947886" sldId="269"/>
        </pc:sldMkLst>
        <pc:spChg chg="mod">
          <ac:chgData name="Rottman, Mary" userId="S::mary.rottman@cpuc.ca.gov::2e99ce89-f75f-4ca9-a77c-66e8e6b5341b" providerId="AD" clId="Web-{9B880EE0-6176-FD33-27E6-99D8C1CDD956}" dt="2022-11-05T00:33:44.827" v="508" actId="20577"/>
          <ac:spMkLst>
            <pc:docMk/>
            <pc:sldMk cId="4065947886" sldId="269"/>
            <ac:spMk id="3" creationId="{513EF4F5-1C73-D54B-AD69-1371DF463BBB}"/>
          </ac:spMkLst>
        </pc:spChg>
        <pc:spChg chg="mod">
          <ac:chgData name="Rottman, Mary" userId="S::mary.rottman@cpuc.ca.gov::2e99ce89-f75f-4ca9-a77c-66e8e6b5341b" providerId="AD" clId="Web-{9B880EE0-6176-FD33-27E6-99D8C1CDD956}" dt="2022-11-04T19:14:17.996" v="470" actId="20577"/>
          <ac:spMkLst>
            <pc:docMk/>
            <pc:sldMk cId="4065947886" sldId="269"/>
            <ac:spMk id="4" creationId="{24D9D500-743C-0745-52A1-7FF9D3BD2451}"/>
          </ac:spMkLst>
        </pc:spChg>
      </pc:sldChg>
      <pc:sldChg chg="addSp modSp">
        <pc:chgData name="Rottman, Mary" userId="S::mary.rottman@cpuc.ca.gov::2e99ce89-f75f-4ca9-a77c-66e8e6b5341b" providerId="AD" clId="Web-{9B880EE0-6176-FD33-27E6-99D8C1CDD956}" dt="2022-11-05T00:32:30.608" v="502" actId="20577"/>
        <pc:sldMkLst>
          <pc:docMk/>
          <pc:sldMk cId="2190811530" sldId="271"/>
        </pc:sldMkLst>
        <pc:spChg chg="mod">
          <ac:chgData name="Rottman, Mary" userId="S::mary.rottman@cpuc.ca.gov::2e99ce89-f75f-4ca9-a77c-66e8e6b5341b" providerId="AD" clId="Web-{9B880EE0-6176-FD33-27E6-99D8C1CDD956}" dt="2022-11-05T00:32:30.608" v="502" actId="20577"/>
          <ac:spMkLst>
            <pc:docMk/>
            <pc:sldMk cId="2190811530" sldId="271"/>
            <ac:spMk id="3" creationId="{147F4D2C-F899-F914-B84C-5AF44FBB6556}"/>
          </ac:spMkLst>
        </pc:spChg>
        <pc:spChg chg="add mod">
          <ac:chgData name="Rottman, Mary" userId="S::mary.rottman@cpuc.ca.gov::2e99ce89-f75f-4ca9-a77c-66e8e6b5341b" providerId="AD" clId="Web-{9B880EE0-6176-FD33-27E6-99D8C1CDD956}" dt="2022-11-04T19:13:54.199" v="469" actId="20577"/>
          <ac:spMkLst>
            <pc:docMk/>
            <pc:sldMk cId="2190811530" sldId="271"/>
            <ac:spMk id="4" creationId="{5B143D8E-327D-40F2-6702-E22C784A88F8}"/>
          </ac:spMkLst>
        </pc:spChg>
      </pc:sldChg>
    </pc:docChg>
  </pc:docChgLst>
  <pc:docChgLst>
    <pc:chgData name="Rottman, Mary" userId="S::mary.rottman@cpuc.ca.gov::2e99ce89-f75f-4ca9-a77c-66e8e6b5341b" providerId="AD" clId="Web-{012B2872-E81B-BCD2-F34C-968FA9CA384C}"/>
    <pc:docChg chg="modSld">
      <pc:chgData name="Rottman, Mary" userId="S::mary.rottman@cpuc.ca.gov::2e99ce89-f75f-4ca9-a77c-66e8e6b5341b" providerId="AD" clId="Web-{012B2872-E81B-BCD2-F34C-968FA9CA384C}" dt="2022-11-01T16:27:22.703" v="3" actId="20577"/>
      <pc:docMkLst>
        <pc:docMk/>
      </pc:docMkLst>
      <pc:sldChg chg="modSp">
        <pc:chgData name="Rottman, Mary" userId="S::mary.rottman@cpuc.ca.gov::2e99ce89-f75f-4ca9-a77c-66e8e6b5341b" providerId="AD" clId="Web-{012B2872-E81B-BCD2-F34C-968FA9CA384C}" dt="2022-11-01T16:27:22.703" v="3" actId="20577"/>
        <pc:sldMkLst>
          <pc:docMk/>
          <pc:sldMk cId="510272058" sldId="267"/>
        </pc:sldMkLst>
        <pc:spChg chg="mod">
          <ac:chgData name="Rottman, Mary" userId="S::mary.rottman@cpuc.ca.gov::2e99ce89-f75f-4ca9-a77c-66e8e6b5341b" providerId="AD" clId="Web-{012B2872-E81B-BCD2-F34C-968FA9CA384C}" dt="2022-11-01T16:27:22.703" v="3" actId="20577"/>
          <ac:spMkLst>
            <pc:docMk/>
            <pc:sldMk cId="510272058" sldId="267"/>
            <ac:spMk id="3" creationId="{513EF4F5-1C73-D54B-AD69-1371DF463BBB}"/>
          </ac:spMkLst>
        </pc:spChg>
      </pc:sldChg>
    </pc:docChg>
  </pc:docChgLst>
  <pc:docChgLst>
    <pc:chgData name="Aliaga-Caro, Jose" userId="26880341-e982-4382-9f35-4b00bf7b3a51" providerId="ADAL" clId="{927458B5-40EF-C646-8160-56DACDF07134}"/>
    <pc:docChg chg="undo custSel addSld delSld modSld sldOrd">
      <pc:chgData name="Aliaga-Caro, Jose" userId="26880341-e982-4382-9f35-4b00bf7b3a51" providerId="ADAL" clId="{927458B5-40EF-C646-8160-56DACDF07134}" dt="2022-12-18T13:39:30.020" v="1571" actId="14100"/>
      <pc:docMkLst>
        <pc:docMk/>
      </pc:docMkLst>
      <pc:sldChg chg="modSp mod">
        <pc:chgData name="Aliaga-Caro, Jose" userId="26880341-e982-4382-9f35-4b00bf7b3a51" providerId="ADAL" clId="{927458B5-40EF-C646-8160-56DACDF07134}" dt="2022-12-15T15:45:44.637" v="1260" actId="20577"/>
        <pc:sldMkLst>
          <pc:docMk/>
          <pc:sldMk cId="4270809279" sldId="256"/>
        </pc:sldMkLst>
        <pc:spChg chg="mod">
          <ac:chgData name="Aliaga-Caro, Jose" userId="26880341-e982-4382-9f35-4b00bf7b3a51" providerId="ADAL" clId="{927458B5-40EF-C646-8160-56DACDF07134}" dt="2022-12-14T16:01:03.214" v="0" actId="20577"/>
          <ac:spMkLst>
            <pc:docMk/>
            <pc:sldMk cId="4270809279" sldId="256"/>
            <ac:spMk id="2" creationId="{2743D9E9-B0A2-904D-9E33-1C1DE5F4DC4E}"/>
          </ac:spMkLst>
        </pc:spChg>
        <pc:spChg chg="mod">
          <ac:chgData name="Aliaga-Caro, Jose" userId="26880341-e982-4382-9f35-4b00bf7b3a51" providerId="ADAL" clId="{927458B5-40EF-C646-8160-56DACDF07134}" dt="2022-12-15T15:45:44.637" v="1260" actId="20577"/>
          <ac:spMkLst>
            <pc:docMk/>
            <pc:sldMk cId="4270809279" sldId="256"/>
            <ac:spMk id="3" creationId="{769610A6-BF99-D444-8765-3D077C18B11A}"/>
          </ac:spMkLst>
        </pc:spChg>
      </pc:sldChg>
      <pc:sldChg chg="addSp delSp modSp mod ord">
        <pc:chgData name="Aliaga-Caro, Jose" userId="26880341-e982-4382-9f35-4b00bf7b3a51" providerId="ADAL" clId="{927458B5-40EF-C646-8160-56DACDF07134}" dt="2022-12-18T13:39:30.020" v="1571" actId="14100"/>
        <pc:sldMkLst>
          <pc:docMk/>
          <pc:sldMk cId="4046933020" sldId="266"/>
        </pc:sldMkLst>
        <pc:graphicFrameChg chg="add del mod">
          <ac:chgData name="Aliaga-Caro, Jose" userId="26880341-e982-4382-9f35-4b00bf7b3a51" providerId="ADAL" clId="{927458B5-40EF-C646-8160-56DACDF07134}" dt="2022-12-15T19:03:54.749" v="1555"/>
          <ac:graphicFrameMkLst>
            <pc:docMk/>
            <pc:sldMk cId="4046933020" sldId="266"/>
            <ac:graphicFrameMk id="3" creationId="{0B573EF7-5380-420A-320D-348B883C7EAA}"/>
          </ac:graphicFrameMkLst>
        </pc:graphicFrameChg>
        <pc:picChg chg="add del mod">
          <ac:chgData name="Aliaga-Caro, Jose" userId="26880341-e982-4382-9f35-4b00bf7b3a51" providerId="ADAL" clId="{927458B5-40EF-C646-8160-56DACDF07134}" dt="2022-12-18T13:39:17.517" v="1567" actId="478"/>
          <ac:picMkLst>
            <pc:docMk/>
            <pc:sldMk cId="4046933020" sldId="266"/>
            <ac:picMk id="3" creationId="{7528682F-4F6E-3BE5-671C-6AEBE3D45125}"/>
          </ac:picMkLst>
        </pc:picChg>
        <pc:picChg chg="del">
          <ac:chgData name="Aliaga-Caro, Jose" userId="26880341-e982-4382-9f35-4b00bf7b3a51" providerId="ADAL" clId="{927458B5-40EF-C646-8160-56DACDF07134}" dt="2022-12-14T16:01:19.759" v="12" actId="478"/>
          <ac:picMkLst>
            <pc:docMk/>
            <pc:sldMk cId="4046933020" sldId="266"/>
            <ac:picMk id="4" creationId="{974393AB-89E4-DF65-A9D4-91B605F9A1C2}"/>
          </ac:picMkLst>
        </pc:picChg>
        <pc:picChg chg="add del mod">
          <ac:chgData name="Aliaga-Caro, Jose" userId="26880341-e982-4382-9f35-4b00bf7b3a51" providerId="ADAL" clId="{927458B5-40EF-C646-8160-56DACDF07134}" dt="2022-12-18T13:38:35.128" v="1561" actId="478"/>
          <ac:picMkLst>
            <pc:docMk/>
            <pc:sldMk cId="4046933020" sldId="266"/>
            <ac:picMk id="4" creationId="{ACEAD21D-91FE-2683-FADC-F1B91BCE353F}"/>
          </ac:picMkLst>
        </pc:picChg>
        <pc:picChg chg="add mod">
          <ac:chgData name="Aliaga-Caro, Jose" userId="26880341-e982-4382-9f35-4b00bf7b3a51" providerId="ADAL" clId="{927458B5-40EF-C646-8160-56DACDF07134}" dt="2022-12-18T13:39:30.020" v="1571" actId="14100"/>
          <ac:picMkLst>
            <pc:docMk/>
            <pc:sldMk cId="4046933020" sldId="266"/>
            <ac:picMk id="5" creationId="{24142762-57A2-38B3-976B-42DC2FCE5E38}"/>
          </ac:picMkLst>
        </pc:picChg>
      </pc:sldChg>
      <pc:sldChg chg="modSp mod">
        <pc:chgData name="Aliaga-Caro, Jose" userId="26880341-e982-4382-9f35-4b00bf7b3a51" providerId="ADAL" clId="{927458B5-40EF-C646-8160-56DACDF07134}" dt="2022-12-15T15:49:39.870" v="1453" actId="14100"/>
        <pc:sldMkLst>
          <pc:docMk/>
          <pc:sldMk cId="510272058" sldId="267"/>
        </pc:sldMkLst>
        <pc:spChg chg="mod">
          <ac:chgData name="Aliaga-Caro, Jose" userId="26880341-e982-4382-9f35-4b00bf7b3a51" providerId="ADAL" clId="{927458B5-40EF-C646-8160-56DACDF07134}" dt="2022-12-15T15:49:36.260" v="1452" actId="1076"/>
          <ac:spMkLst>
            <pc:docMk/>
            <pc:sldMk cId="510272058" sldId="267"/>
            <ac:spMk id="2" creationId="{F7E04F24-2FEF-484D-B18F-B649BB8CCAE4}"/>
          </ac:spMkLst>
        </pc:spChg>
        <pc:spChg chg="mod">
          <ac:chgData name="Aliaga-Caro, Jose" userId="26880341-e982-4382-9f35-4b00bf7b3a51" providerId="ADAL" clId="{927458B5-40EF-C646-8160-56DACDF07134}" dt="2022-12-15T15:49:39.870" v="1453" actId="14100"/>
          <ac:spMkLst>
            <pc:docMk/>
            <pc:sldMk cId="510272058" sldId="267"/>
            <ac:spMk id="3" creationId="{513EF4F5-1C73-D54B-AD69-1371DF463BBB}"/>
          </ac:spMkLst>
        </pc:spChg>
      </pc:sldChg>
      <pc:sldChg chg="ord">
        <pc:chgData name="Aliaga-Caro, Jose" userId="26880341-e982-4382-9f35-4b00bf7b3a51" providerId="ADAL" clId="{927458B5-40EF-C646-8160-56DACDF07134}" dt="2022-12-14T16:28:26.183" v="15" actId="20578"/>
        <pc:sldMkLst>
          <pc:docMk/>
          <pc:sldMk cId="4065947886" sldId="269"/>
        </pc:sldMkLst>
      </pc:sldChg>
      <pc:sldChg chg="ord">
        <pc:chgData name="Aliaga-Caro, Jose" userId="26880341-e982-4382-9f35-4b00bf7b3a51" providerId="ADAL" clId="{927458B5-40EF-C646-8160-56DACDF07134}" dt="2022-12-14T16:28:38.982" v="16" actId="20578"/>
        <pc:sldMkLst>
          <pc:docMk/>
          <pc:sldMk cId="2190811530" sldId="271"/>
        </pc:sldMkLst>
      </pc:sldChg>
      <pc:sldChg chg="addSp delSp modSp mod">
        <pc:chgData name="Aliaga-Caro, Jose" userId="26880341-e982-4382-9f35-4b00bf7b3a51" providerId="ADAL" clId="{927458B5-40EF-C646-8160-56DACDF07134}" dt="2022-12-15T16:18:38.364" v="1553" actId="20577"/>
        <pc:sldMkLst>
          <pc:docMk/>
          <pc:sldMk cId="4202778563" sldId="272"/>
        </pc:sldMkLst>
        <pc:spChg chg="mod">
          <ac:chgData name="Aliaga-Caro, Jose" userId="26880341-e982-4382-9f35-4b00bf7b3a51" providerId="ADAL" clId="{927458B5-40EF-C646-8160-56DACDF07134}" dt="2022-12-14T16:56:57.009" v="526" actId="20577"/>
          <ac:spMkLst>
            <pc:docMk/>
            <pc:sldMk cId="4202778563" sldId="272"/>
            <ac:spMk id="2" creationId="{4EFCED71-AE3B-05D4-EE44-E371CF66A317}"/>
          </ac:spMkLst>
        </pc:spChg>
        <pc:spChg chg="mod">
          <ac:chgData name="Aliaga-Caro, Jose" userId="26880341-e982-4382-9f35-4b00bf7b3a51" providerId="ADAL" clId="{927458B5-40EF-C646-8160-56DACDF07134}" dt="2022-12-15T16:18:38.364" v="1553" actId="20577"/>
          <ac:spMkLst>
            <pc:docMk/>
            <pc:sldMk cId="4202778563" sldId="272"/>
            <ac:spMk id="3" creationId="{C477B9BF-4B2B-2EFE-7520-2283420A96ED}"/>
          </ac:spMkLst>
        </pc:spChg>
        <pc:spChg chg="add del mod">
          <ac:chgData name="Aliaga-Caro, Jose" userId="26880341-e982-4382-9f35-4b00bf7b3a51" providerId="ADAL" clId="{927458B5-40EF-C646-8160-56DACDF07134}" dt="2022-12-14T17:52:48.765" v="528"/>
          <ac:spMkLst>
            <pc:docMk/>
            <pc:sldMk cId="4202778563" sldId="272"/>
            <ac:spMk id="4" creationId="{947F9301-7FC7-E944-9C37-C45858DDA4BC}"/>
          </ac:spMkLst>
        </pc:spChg>
      </pc:sldChg>
      <pc:sldChg chg="modSp add mod">
        <pc:chgData name="Aliaga-Caro, Jose" userId="26880341-e982-4382-9f35-4b00bf7b3a51" providerId="ADAL" clId="{927458B5-40EF-C646-8160-56DACDF07134}" dt="2022-12-14T18:02:12.705" v="824" actId="20577"/>
        <pc:sldMkLst>
          <pc:docMk/>
          <pc:sldMk cId="4251546611" sldId="273"/>
        </pc:sldMkLst>
        <pc:spChg chg="mod">
          <ac:chgData name="Aliaga-Caro, Jose" userId="26880341-e982-4382-9f35-4b00bf7b3a51" providerId="ADAL" clId="{927458B5-40EF-C646-8160-56DACDF07134}" dt="2022-12-14T18:02:12.705" v="824" actId="20577"/>
          <ac:spMkLst>
            <pc:docMk/>
            <pc:sldMk cId="4251546611" sldId="273"/>
            <ac:spMk id="3" creationId="{C477B9BF-4B2B-2EFE-7520-2283420A96ED}"/>
          </ac:spMkLst>
        </pc:spChg>
      </pc:sldChg>
      <pc:sldChg chg="modSp add mod">
        <pc:chgData name="Aliaga-Caro, Jose" userId="26880341-e982-4382-9f35-4b00bf7b3a51" providerId="ADAL" clId="{927458B5-40EF-C646-8160-56DACDF07134}" dt="2022-12-14T16:37:53.839" v="502" actId="20577"/>
        <pc:sldMkLst>
          <pc:docMk/>
          <pc:sldMk cId="2367576069" sldId="274"/>
        </pc:sldMkLst>
        <pc:spChg chg="mod">
          <ac:chgData name="Aliaga-Caro, Jose" userId="26880341-e982-4382-9f35-4b00bf7b3a51" providerId="ADAL" clId="{927458B5-40EF-C646-8160-56DACDF07134}" dt="2022-12-14T16:37:02.778" v="489" actId="1076"/>
          <ac:spMkLst>
            <pc:docMk/>
            <pc:sldMk cId="2367576069" sldId="274"/>
            <ac:spMk id="2" creationId="{4EFCED71-AE3B-05D4-EE44-E371CF66A317}"/>
          </ac:spMkLst>
        </pc:spChg>
        <pc:spChg chg="mod">
          <ac:chgData name="Aliaga-Caro, Jose" userId="26880341-e982-4382-9f35-4b00bf7b3a51" providerId="ADAL" clId="{927458B5-40EF-C646-8160-56DACDF07134}" dt="2022-12-14T16:37:53.839" v="502" actId="20577"/>
          <ac:spMkLst>
            <pc:docMk/>
            <pc:sldMk cId="2367576069" sldId="274"/>
            <ac:spMk id="3" creationId="{C477B9BF-4B2B-2EFE-7520-2283420A96ED}"/>
          </ac:spMkLst>
        </pc:spChg>
      </pc:sldChg>
      <pc:sldChg chg="addSp delSp modSp add del mod">
        <pc:chgData name="Aliaga-Caro, Jose" userId="26880341-e982-4382-9f35-4b00bf7b3a51" providerId="ADAL" clId="{927458B5-40EF-C646-8160-56DACDF07134}" dt="2022-12-14T17:59:03.535" v="553" actId="2696"/>
        <pc:sldMkLst>
          <pc:docMk/>
          <pc:sldMk cId="1548913582" sldId="275"/>
        </pc:sldMkLst>
        <pc:spChg chg="mod">
          <ac:chgData name="Aliaga-Caro, Jose" userId="26880341-e982-4382-9f35-4b00bf7b3a51" providerId="ADAL" clId="{927458B5-40EF-C646-8160-56DACDF07134}" dt="2022-12-14T17:53:07.893" v="545" actId="20577"/>
          <ac:spMkLst>
            <pc:docMk/>
            <pc:sldMk cId="1548913582" sldId="275"/>
            <ac:spMk id="2" creationId="{4EFCED71-AE3B-05D4-EE44-E371CF66A317}"/>
          </ac:spMkLst>
        </pc:spChg>
        <pc:spChg chg="mod">
          <ac:chgData name="Aliaga-Caro, Jose" userId="26880341-e982-4382-9f35-4b00bf7b3a51" providerId="ADAL" clId="{927458B5-40EF-C646-8160-56DACDF07134}" dt="2022-12-14T17:58:55.394" v="550"/>
          <ac:spMkLst>
            <pc:docMk/>
            <pc:sldMk cId="1548913582" sldId="275"/>
            <ac:spMk id="3" creationId="{C477B9BF-4B2B-2EFE-7520-2283420A96ED}"/>
          </ac:spMkLst>
        </pc:spChg>
        <pc:spChg chg="add del mod">
          <ac:chgData name="Aliaga-Caro, Jose" userId="26880341-e982-4382-9f35-4b00bf7b3a51" providerId="ADAL" clId="{927458B5-40EF-C646-8160-56DACDF07134}" dt="2022-12-14T17:58:59.399" v="552"/>
          <ac:spMkLst>
            <pc:docMk/>
            <pc:sldMk cId="1548913582" sldId="275"/>
            <ac:spMk id="4" creationId="{E292BC23-03FC-E660-FB85-E1BAA00F2226}"/>
          </ac:spMkLst>
        </pc:spChg>
      </pc:sldChg>
    </pc:docChg>
  </pc:docChgLst>
  <pc:docChgLst>
    <pc:chgData name="Aliaga-Caro, Jose" userId="26880341-e982-4382-9f35-4b00bf7b3a51" providerId="ADAL" clId="{65BB3896-7440-D44B-A747-B16FDA37E23C}"/>
    <pc:docChg chg="custSel addSld modSld">
      <pc:chgData name="Aliaga-Caro, Jose" userId="26880341-e982-4382-9f35-4b00bf7b3a51" providerId="ADAL" clId="{65BB3896-7440-D44B-A747-B16FDA37E23C}" dt="2022-11-07T13:51:12.242" v="225" actId="20577"/>
      <pc:docMkLst>
        <pc:docMk/>
      </pc:docMkLst>
      <pc:sldChg chg="modSp mod">
        <pc:chgData name="Aliaga-Caro, Jose" userId="26880341-e982-4382-9f35-4b00bf7b3a51" providerId="ADAL" clId="{65BB3896-7440-D44B-A747-B16FDA37E23C}" dt="2022-11-07T13:49:02.310" v="32" actId="20577"/>
        <pc:sldMkLst>
          <pc:docMk/>
          <pc:sldMk cId="2190811530" sldId="271"/>
        </pc:sldMkLst>
        <pc:spChg chg="mod">
          <ac:chgData name="Aliaga-Caro, Jose" userId="26880341-e982-4382-9f35-4b00bf7b3a51" providerId="ADAL" clId="{65BB3896-7440-D44B-A747-B16FDA37E23C}" dt="2022-11-07T13:49:02.310" v="32" actId="20577"/>
          <ac:spMkLst>
            <pc:docMk/>
            <pc:sldMk cId="2190811530" sldId="271"/>
            <ac:spMk id="3" creationId="{147F4D2C-F899-F914-B84C-5AF44FBB6556}"/>
          </ac:spMkLst>
        </pc:spChg>
      </pc:sldChg>
      <pc:sldChg chg="modSp new mod">
        <pc:chgData name="Aliaga-Caro, Jose" userId="26880341-e982-4382-9f35-4b00bf7b3a51" providerId="ADAL" clId="{65BB3896-7440-D44B-A747-B16FDA37E23C}" dt="2022-11-07T13:51:12.242" v="225" actId="20577"/>
        <pc:sldMkLst>
          <pc:docMk/>
          <pc:sldMk cId="4202778563" sldId="272"/>
        </pc:sldMkLst>
        <pc:spChg chg="mod">
          <ac:chgData name="Aliaga-Caro, Jose" userId="26880341-e982-4382-9f35-4b00bf7b3a51" providerId="ADAL" clId="{65BB3896-7440-D44B-A747-B16FDA37E23C}" dt="2022-11-07T13:49:22.117" v="44" actId="14100"/>
          <ac:spMkLst>
            <pc:docMk/>
            <pc:sldMk cId="4202778563" sldId="272"/>
            <ac:spMk id="2" creationId="{4EFCED71-AE3B-05D4-EE44-E371CF66A317}"/>
          </ac:spMkLst>
        </pc:spChg>
        <pc:spChg chg="mod">
          <ac:chgData name="Aliaga-Caro, Jose" userId="26880341-e982-4382-9f35-4b00bf7b3a51" providerId="ADAL" clId="{65BB3896-7440-D44B-A747-B16FDA37E23C}" dt="2022-11-07T13:51:12.242" v="225" actId="20577"/>
          <ac:spMkLst>
            <pc:docMk/>
            <pc:sldMk cId="4202778563" sldId="272"/>
            <ac:spMk id="3" creationId="{C477B9BF-4B2B-2EFE-7520-2283420A96ED}"/>
          </ac:spMkLst>
        </pc:spChg>
      </pc:sldChg>
    </pc:docChg>
  </pc:docChgLst>
  <pc:docChgLst>
    <pc:chgData name="Rottman, Mary" userId="S::mary.rottman@cpuc.ca.gov::2e99ce89-f75f-4ca9-a77c-66e8e6b5341b" providerId="AD" clId="Web-{671061FF-FAAD-4860-4FC2-B05703DB47A9}"/>
    <pc:docChg chg="addSld modSld">
      <pc:chgData name="Rottman, Mary" userId="S::mary.rottman@cpuc.ca.gov::2e99ce89-f75f-4ca9-a77c-66e8e6b5341b" providerId="AD" clId="Web-{671061FF-FAAD-4860-4FC2-B05703DB47A9}" dt="2022-11-07T01:11:05.643" v="53" actId="14100"/>
      <pc:docMkLst>
        <pc:docMk/>
      </pc:docMkLst>
      <pc:sldChg chg="modSp">
        <pc:chgData name="Rottman, Mary" userId="S::mary.rottman@cpuc.ca.gov::2e99ce89-f75f-4ca9-a77c-66e8e6b5341b" providerId="AD" clId="Web-{671061FF-FAAD-4860-4FC2-B05703DB47A9}" dt="2022-11-07T01:10:34.189" v="51" actId="20577"/>
        <pc:sldMkLst>
          <pc:docMk/>
          <pc:sldMk cId="510272058" sldId="267"/>
        </pc:sldMkLst>
        <pc:spChg chg="mod">
          <ac:chgData name="Rottman, Mary" userId="S::mary.rottman@cpuc.ca.gov::2e99ce89-f75f-4ca9-a77c-66e8e6b5341b" providerId="AD" clId="Web-{671061FF-FAAD-4860-4FC2-B05703DB47A9}" dt="2022-11-07T01:10:29.126" v="50" actId="20577"/>
          <ac:spMkLst>
            <pc:docMk/>
            <pc:sldMk cId="510272058" sldId="267"/>
            <ac:spMk id="2" creationId="{F7E04F24-2FEF-484D-B18F-B649BB8CCAE4}"/>
          </ac:spMkLst>
        </pc:spChg>
        <pc:spChg chg="mod">
          <ac:chgData name="Rottman, Mary" userId="S::mary.rottman@cpuc.ca.gov::2e99ce89-f75f-4ca9-a77c-66e8e6b5341b" providerId="AD" clId="Web-{671061FF-FAAD-4860-4FC2-B05703DB47A9}" dt="2022-11-07T01:10:34.189" v="51" actId="20577"/>
          <ac:spMkLst>
            <pc:docMk/>
            <pc:sldMk cId="510272058" sldId="267"/>
            <ac:spMk id="3" creationId="{513EF4F5-1C73-D54B-AD69-1371DF463BBB}"/>
          </ac:spMkLst>
        </pc:spChg>
      </pc:sldChg>
      <pc:sldChg chg="modSp new">
        <pc:chgData name="Rottman, Mary" userId="S::mary.rottman@cpuc.ca.gov::2e99ce89-f75f-4ca9-a77c-66e8e6b5341b" providerId="AD" clId="Web-{671061FF-FAAD-4860-4FC2-B05703DB47A9}" dt="2022-11-07T01:11:05.643" v="53" actId="14100"/>
        <pc:sldMkLst>
          <pc:docMk/>
          <pc:sldMk cId="276973411" sldId="272"/>
        </pc:sldMkLst>
        <pc:spChg chg="mod">
          <ac:chgData name="Rottman, Mary" userId="S::mary.rottman@cpuc.ca.gov::2e99ce89-f75f-4ca9-a77c-66e8e6b5341b" providerId="AD" clId="Web-{671061FF-FAAD-4860-4FC2-B05703DB47A9}" dt="2022-11-07T01:10:58.127" v="52" actId="20577"/>
          <ac:spMkLst>
            <pc:docMk/>
            <pc:sldMk cId="276973411" sldId="272"/>
            <ac:spMk id="2" creationId="{6693D1C1-4A80-E379-6FE6-902541771E84}"/>
          </ac:spMkLst>
        </pc:spChg>
        <pc:spChg chg="mod">
          <ac:chgData name="Rottman, Mary" userId="S::mary.rottman@cpuc.ca.gov::2e99ce89-f75f-4ca9-a77c-66e8e6b5341b" providerId="AD" clId="Web-{671061FF-FAAD-4860-4FC2-B05703DB47A9}" dt="2022-11-07T01:11:05.643" v="53" actId="14100"/>
          <ac:spMkLst>
            <pc:docMk/>
            <pc:sldMk cId="276973411" sldId="272"/>
            <ac:spMk id="3" creationId="{A5645787-0D9C-F10C-EA54-ACDD546F9E3D}"/>
          </ac:spMkLst>
        </pc:spChg>
      </pc:sldChg>
    </pc:docChg>
  </pc:docChgLst>
  <pc:docChgLst>
    <pc:chgData name="Rottman, Mary" userId="S::mary.rottman@cpuc.ca.gov::2e99ce89-f75f-4ca9-a77c-66e8e6b5341b" providerId="AD" clId="Web-{FC7D6F94-6681-A87A-047F-D25CA863E101}"/>
    <pc:docChg chg="delSld modSld">
      <pc:chgData name="Rottman, Mary" userId="S::mary.rottman@cpuc.ca.gov::2e99ce89-f75f-4ca9-a77c-66e8e6b5341b" providerId="AD" clId="Web-{FC7D6F94-6681-A87A-047F-D25CA863E101}" dt="2022-11-07T01:13:10.192" v="11"/>
      <pc:docMkLst>
        <pc:docMk/>
      </pc:docMkLst>
      <pc:sldChg chg="modSp">
        <pc:chgData name="Rottman, Mary" userId="S::mary.rottman@cpuc.ca.gov::2e99ce89-f75f-4ca9-a77c-66e8e6b5341b" providerId="AD" clId="Web-{FC7D6F94-6681-A87A-047F-D25CA863E101}" dt="2022-11-07T01:13:02.942" v="10" actId="14100"/>
        <pc:sldMkLst>
          <pc:docMk/>
          <pc:sldMk cId="510272058" sldId="267"/>
        </pc:sldMkLst>
        <pc:spChg chg="mod">
          <ac:chgData name="Rottman, Mary" userId="S::mary.rottman@cpuc.ca.gov::2e99ce89-f75f-4ca9-a77c-66e8e6b5341b" providerId="AD" clId="Web-{FC7D6F94-6681-A87A-047F-D25CA863E101}" dt="2022-11-07T01:13:02.942" v="10" actId="14100"/>
          <ac:spMkLst>
            <pc:docMk/>
            <pc:sldMk cId="510272058" sldId="267"/>
            <ac:spMk id="3" creationId="{513EF4F5-1C73-D54B-AD69-1371DF463BBB}"/>
          </ac:spMkLst>
        </pc:spChg>
      </pc:sldChg>
      <pc:sldChg chg="modSp del">
        <pc:chgData name="Rottman, Mary" userId="S::mary.rottman@cpuc.ca.gov::2e99ce89-f75f-4ca9-a77c-66e8e6b5341b" providerId="AD" clId="Web-{FC7D6F94-6681-A87A-047F-D25CA863E101}" dt="2022-11-07T01:13:10.192" v="11"/>
        <pc:sldMkLst>
          <pc:docMk/>
          <pc:sldMk cId="276973411" sldId="272"/>
        </pc:sldMkLst>
        <pc:spChg chg="mod">
          <ac:chgData name="Rottman, Mary" userId="S::mary.rottman@cpuc.ca.gov::2e99ce89-f75f-4ca9-a77c-66e8e6b5341b" providerId="AD" clId="Web-{FC7D6F94-6681-A87A-047F-D25CA863E101}" dt="2022-11-07T01:12:49.957" v="6" actId="20577"/>
          <ac:spMkLst>
            <pc:docMk/>
            <pc:sldMk cId="276973411" sldId="272"/>
            <ac:spMk id="3" creationId="{A5645787-0D9C-F10C-EA54-ACDD546F9E3D}"/>
          </ac:spMkLst>
        </pc:spChg>
      </pc:sldChg>
    </pc:docChg>
  </pc:docChgLst>
  <pc:docChgLst>
    <pc:chgData name="Aliaga-Caro, Jose" userId="26880341-e982-4382-9f35-4b00bf7b3a51" providerId="ADAL" clId="{928A077D-7A6E-B841-90E6-C95AED36CEF0}"/>
    <pc:docChg chg="undo custSel addSld modSld sldOrd">
      <pc:chgData name="Aliaga-Caro, Jose" userId="26880341-e982-4382-9f35-4b00bf7b3a51" providerId="ADAL" clId="{928A077D-7A6E-B841-90E6-C95AED36CEF0}" dt="2022-11-04T19:31:20.474" v="1419" actId="13926"/>
      <pc:docMkLst>
        <pc:docMk/>
      </pc:docMkLst>
      <pc:sldChg chg="modSp mod">
        <pc:chgData name="Aliaga-Caro, Jose" userId="26880341-e982-4382-9f35-4b00bf7b3a51" providerId="ADAL" clId="{928A077D-7A6E-B841-90E6-C95AED36CEF0}" dt="2022-11-04T16:51:35.221" v="1418" actId="20577"/>
        <pc:sldMkLst>
          <pc:docMk/>
          <pc:sldMk cId="4270809279" sldId="256"/>
        </pc:sldMkLst>
        <pc:spChg chg="mod">
          <ac:chgData name="Aliaga-Caro, Jose" userId="26880341-e982-4382-9f35-4b00bf7b3a51" providerId="ADAL" clId="{928A077D-7A6E-B841-90E6-C95AED36CEF0}" dt="2022-11-04T16:51:35.221" v="1418" actId="20577"/>
          <ac:spMkLst>
            <pc:docMk/>
            <pc:sldMk cId="4270809279" sldId="256"/>
            <ac:spMk id="3" creationId="{769610A6-BF99-D444-8765-3D077C18B11A}"/>
          </ac:spMkLst>
        </pc:spChg>
      </pc:sldChg>
      <pc:sldChg chg="modSp mod">
        <pc:chgData name="Aliaga-Caro, Jose" userId="26880341-e982-4382-9f35-4b00bf7b3a51" providerId="ADAL" clId="{928A077D-7A6E-B841-90E6-C95AED36CEF0}" dt="2022-11-03T12:45:01.539" v="303" actId="1076"/>
        <pc:sldMkLst>
          <pc:docMk/>
          <pc:sldMk cId="3269202233" sldId="264"/>
        </pc:sldMkLst>
        <pc:picChg chg="mod">
          <ac:chgData name="Aliaga-Caro, Jose" userId="26880341-e982-4382-9f35-4b00bf7b3a51" providerId="ADAL" clId="{928A077D-7A6E-B841-90E6-C95AED36CEF0}" dt="2022-11-03T12:45:01.539" v="303" actId="1076"/>
          <ac:picMkLst>
            <pc:docMk/>
            <pc:sldMk cId="3269202233" sldId="264"/>
            <ac:picMk id="6" creationId="{638FA0FF-8384-6F4F-8CB5-24690E76E755}"/>
          </ac:picMkLst>
        </pc:picChg>
      </pc:sldChg>
      <pc:sldChg chg="addSp delSp modSp mod">
        <pc:chgData name="Aliaga-Caro, Jose" userId="26880341-e982-4382-9f35-4b00bf7b3a51" providerId="ADAL" clId="{928A077D-7A6E-B841-90E6-C95AED36CEF0}" dt="2022-11-04T16:40:20.723" v="1152" actId="14100"/>
        <pc:sldMkLst>
          <pc:docMk/>
          <pc:sldMk cId="4046933020" sldId="266"/>
        </pc:sldMkLst>
        <pc:spChg chg="mod">
          <ac:chgData name="Aliaga-Caro, Jose" userId="26880341-e982-4382-9f35-4b00bf7b3a51" providerId="ADAL" clId="{928A077D-7A6E-B841-90E6-C95AED36CEF0}" dt="2022-11-04T16:40:20.723" v="1152" actId="14100"/>
          <ac:spMkLst>
            <pc:docMk/>
            <pc:sldMk cId="4046933020" sldId="266"/>
            <ac:spMk id="2" creationId="{F7E04F24-2FEF-484D-B18F-B649BB8CCAE4}"/>
          </ac:spMkLst>
        </pc:spChg>
        <pc:spChg chg="del">
          <ac:chgData name="Aliaga-Caro, Jose" userId="26880341-e982-4382-9f35-4b00bf7b3a51" providerId="ADAL" clId="{928A077D-7A6E-B841-90E6-C95AED36CEF0}" dt="2022-11-04T16:36:55.723" v="1139" actId="478"/>
          <ac:spMkLst>
            <pc:docMk/>
            <pc:sldMk cId="4046933020" sldId="266"/>
            <ac:spMk id="4" creationId="{5E0924F5-EEDC-66BF-7340-95812C2026EA}"/>
          </ac:spMkLst>
        </pc:spChg>
        <pc:picChg chg="add del mod">
          <ac:chgData name="Aliaga-Caro, Jose" userId="26880341-e982-4382-9f35-4b00bf7b3a51" providerId="ADAL" clId="{928A077D-7A6E-B841-90E6-C95AED36CEF0}" dt="2022-11-04T16:38:28.493" v="1141" actId="478"/>
          <ac:picMkLst>
            <pc:docMk/>
            <pc:sldMk cId="4046933020" sldId="266"/>
            <ac:picMk id="3" creationId="{1C1CD518-C4B1-ACE9-8E80-1C0728AC7909}"/>
          </ac:picMkLst>
        </pc:picChg>
        <pc:picChg chg="add del mod">
          <ac:chgData name="Aliaga-Caro, Jose" userId="26880341-e982-4382-9f35-4b00bf7b3a51" providerId="ADAL" clId="{928A077D-7A6E-B841-90E6-C95AED36CEF0}" dt="2022-11-04T16:38:51.584" v="1145" actId="478"/>
          <ac:picMkLst>
            <pc:docMk/>
            <pc:sldMk cId="4046933020" sldId="266"/>
            <ac:picMk id="5" creationId="{7EF84704-B75E-EB3A-FC0C-A6CDF553942B}"/>
          </ac:picMkLst>
        </pc:picChg>
        <pc:picChg chg="add mod">
          <ac:chgData name="Aliaga-Caro, Jose" userId="26880341-e982-4382-9f35-4b00bf7b3a51" providerId="ADAL" clId="{928A077D-7A6E-B841-90E6-C95AED36CEF0}" dt="2022-11-04T16:40:15.307" v="1151" actId="1076"/>
          <ac:picMkLst>
            <pc:docMk/>
            <pc:sldMk cId="4046933020" sldId="266"/>
            <ac:picMk id="6" creationId="{B42B6CE0-25AC-4369-79EC-4B25238B2A83}"/>
          </ac:picMkLst>
        </pc:picChg>
      </pc:sldChg>
      <pc:sldChg chg="modSp mod">
        <pc:chgData name="Aliaga-Caro, Jose" userId="26880341-e982-4382-9f35-4b00bf7b3a51" providerId="ADAL" clId="{928A077D-7A6E-B841-90E6-C95AED36CEF0}" dt="2022-11-04T19:31:20.474" v="1419" actId="13926"/>
        <pc:sldMkLst>
          <pc:docMk/>
          <pc:sldMk cId="510272058" sldId="267"/>
        </pc:sldMkLst>
        <pc:spChg chg="mod">
          <ac:chgData name="Aliaga-Caro, Jose" userId="26880341-e982-4382-9f35-4b00bf7b3a51" providerId="ADAL" clId="{928A077D-7A6E-B841-90E6-C95AED36CEF0}" dt="2022-11-04T19:31:20.474" v="1419" actId="13926"/>
          <ac:spMkLst>
            <pc:docMk/>
            <pc:sldMk cId="510272058" sldId="267"/>
            <ac:spMk id="3" creationId="{513EF4F5-1C73-D54B-AD69-1371DF463BBB}"/>
          </ac:spMkLst>
        </pc:spChg>
      </pc:sldChg>
      <pc:sldChg chg="modSp mod">
        <pc:chgData name="Aliaga-Caro, Jose" userId="26880341-e982-4382-9f35-4b00bf7b3a51" providerId="ADAL" clId="{928A077D-7A6E-B841-90E6-C95AED36CEF0}" dt="2022-11-04T16:46:55.993" v="1416" actId="27636"/>
        <pc:sldMkLst>
          <pc:docMk/>
          <pc:sldMk cId="3168041668" sldId="268"/>
        </pc:sldMkLst>
        <pc:spChg chg="mod">
          <ac:chgData name="Aliaga-Caro, Jose" userId="26880341-e982-4382-9f35-4b00bf7b3a51" providerId="ADAL" clId="{928A077D-7A6E-B841-90E6-C95AED36CEF0}" dt="2022-11-04T16:46:52.881" v="1414" actId="1076"/>
          <ac:spMkLst>
            <pc:docMk/>
            <pc:sldMk cId="3168041668" sldId="268"/>
            <ac:spMk id="2" creationId="{F7E04F24-2FEF-484D-B18F-B649BB8CCAE4}"/>
          </ac:spMkLst>
        </pc:spChg>
        <pc:spChg chg="mod">
          <ac:chgData name="Aliaga-Caro, Jose" userId="26880341-e982-4382-9f35-4b00bf7b3a51" providerId="ADAL" clId="{928A077D-7A6E-B841-90E6-C95AED36CEF0}" dt="2022-11-04T16:46:55.993" v="1416" actId="27636"/>
          <ac:spMkLst>
            <pc:docMk/>
            <pc:sldMk cId="3168041668" sldId="268"/>
            <ac:spMk id="3" creationId="{513EF4F5-1C73-D54B-AD69-1371DF463BBB}"/>
          </ac:spMkLst>
        </pc:spChg>
      </pc:sldChg>
      <pc:sldChg chg="addSp delSp modSp mod ord">
        <pc:chgData name="Aliaga-Caro, Jose" userId="26880341-e982-4382-9f35-4b00bf7b3a51" providerId="ADAL" clId="{928A077D-7A6E-B841-90E6-C95AED36CEF0}" dt="2022-11-04T16:25:27.232" v="534" actId="20578"/>
        <pc:sldMkLst>
          <pc:docMk/>
          <pc:sldMk cId="1376192912" sldId="270"/>
        </pc:sldMkLst>
        <pc:spChg chg="mod">
          <ac:chgData name="Aliaga-Caro, Jose" userId="26880341-e982-4382-9f35-4b00bf7b3a51" providerId="ADAL" clId="{928A077D-7A6E-B841-90E6-C95AED36CEF0}" dt="2022-11-03T12:40:13.625" v="72" actId="20577"/>
          <ac:spMkLst>
            <pc:docMk/>
            <pc:sldMk cId="1376192912" sldId="270"/>
            <ac:spMk id="2" creationId="{F7E04F24-2FEF-484D-B18F-B649BB8CCAE4}"/>
          </ac:spMkLst>
        </pc:spChg>
        <pc:spChg chg="add del mod">
          <ac:chgData name="Aliaga-Caro, Jose" userId="26880341-e982-4382-9f35-4b00bf7b3a51" providerId="ADAL" clId="{928A077D-7A6E-B841-90E6-C95AED36CEF0}" dt="2022-11-03T12:37:24.713" v="15" actId="478"/>
          <ac:spMkLst>
            <pc:docMk/>
            <pc:sldMk cId="1376192912" sldId="270"/>
            <ac:spMk id="9" creationId="{824D5A04-C8F3-72CD-E675-2358AEC6CE20}"/>
          </ac:spMkLst>
        </pc:spChg>
        <pc:spChg chg="add mod">
          <ac:chgData name="Aliaga-Caro, Jose" userId="26880341-e982-4382-9f35-4b00bf7b3a51" providerId="ADAL" clId="{928A077D-7A6E-B841-90E6-C95AED36CEF0}" dt="2022-11-03T12:43:23.992" v="302" actId="20577"/>
          <ac:spMkLst>
            <pc:docMk/>
            <pc:sldMk cId="1376192912" sldId="270"/>
            <ac:spMk id="13" creationId="{BA2C003F-A19C-576B-91B4-B9531A7E26B1}"/>
          </ac:spMkLst>
        </pc:spChg>
        <pc:spChg chg="add del mod">
          <ac:chgData name="Aliaga-Caro, Jose" userId="26880341-e982-4382-9f35-4b00bf7b3a51" providerId="ADAL" clId="{928A077D-7A6E-B841-90E6-C95AED36CEF0}" dt="2022-11-03T12:42:56.207" v="285"/>
          <ac:spMkLst>
            <pc:docMk/>
            <pc:sldMk cId="1376192912" sldId="270"/>
            <ac:spMk id="14" creationId="{F49A6734-C3C6-2D73-8F7F-D7A8845C809E}"/>
          </ac:spMkLst>
        </pc:spChg>
        <pc:spChg chg="add mod">
          <ac:chgData name="Aliaga-Caro, Jose" userId="26880341-e982-4382-9f35-4b00bf7b3a51" providerId="ADAL" clId="{928A077D-7A6E-B841-90E6-C95AED36CEF0}" dt="2022-11-03T12:43:11.440" v="301" actId="1076"/>
          <ac:spMkLst>
            <pc:docMk/>
            <pc:sldMk cId="1376192912" sldId="270"/>
            <ac:spMk id="15" creationId="{D63ED1C6-C4B7-7445-6151-98D95AA9A511}"/>
          </ac:spMkLst>
        </pc:spChg>
        <pc:picChg chg="add del mod">
          <ac:chgData name="Aliaga-Caro, Jose" userId="26880341-e982-4382-9f35-4b00bf7b3a51" providerId="ADAL" clId="{928A077D-7A6E-B841-90E6-C95AED36CEF0}" dt="2022-11-03T12:39:17.084" v="24" actId="478"/>
          <ac:picMkLst>
            <pc:docMk/>
            <pc:sldMk cId="1376192912" sldId="270"/>
            <ac:picMk id="5" creationId="{69682FBA-4036-BD03-0226-47325D719A85}"/>
          </ac:picMkLst>
        </pc:picChg>
        <pc:picChg chg="add del">
          <ac:chgData name="Aliaga-Caro, Jose" userId="26880341-e982-4382-9f35-4b00bf7b3a51" providerId="ADAL" clId="{928A077D-7A6E-B841-90E6-C95AED36CEF0}" dt="2022-11-03T12:36:42.346" v="8" actId="478"/>
          <ac:picMkLst>
            <pc:docMk/>
            <pc:sldMk cId="1376192912" sldId="270"/>
            <ac:picMk id="8" creationId="{D907696D-0AB5-5D5B-AB05-E93128C8444A}"/>
          </ac:picMkLst>
        </pc:picChg>
        <pc:picChg chg="add mod">
          <ac:chgData name="Aliaga-Caro, Jose" userId="26880341-e982-4382-9f35-4b00bf7b3a51" providerId="ADAL" clId="{928A077D-7A6E-B841-90E6-C95AED36CEF0}" dt="2022-11-03T12:39:27.835" v="29" actId="14100"/>
          <ac:picMkLst>
            <pc:docMk/>
            <pc:sldMk cId="1376192912" sldId="270"/>
            <ac:picMk id="10" creationId="{89DD069B-7C51-436D-88B0-DE7BC2E90602}"/>
          </ac:picMkLst>
        </pc:picChg>
        <pc:cxnChg chg="add del mod">
          <ac:chgData name="Aliaga-Caro, Jose" userId="26880341-e982-4382-9f35-4b00bf7b3a51" providerId="ADAL" clId="{928A077D-7A6E-B841-90E6-C95AED36CEF0}" dt="2022-11-03T12:39:50.703" v="33" actId="14100"/>
          <ac:cxnSpMkLst>
            <pc:docMk/>
            <pc:sldMk cId="1376192912" sldId="270"/>
            <ac:cxnSpMk id="11" creationId="{989407E4-BE28-772F-F428-7F7326E18F83}"/>
          </ac:cxnSpMkLst>
        </pc:cxnChg>
      </pc:sldChg>
      <pc:sldChg chg="modSp new mod ord">
        <pc:chgData name="Aliaga-Caro, Jose" userId="26880341-e982-4382-9f35-4b00bf7b3a51" providerId="ADAL" clId="{928A077D-7A6E-B841-90E6-C95AED36CEF0}" dt="2022-11-04T16:36:05.535" v="1135" actId="20577"/>
        <pc:sldMkLst>
          <pc:docMk/>
          <pc:sldMk cId="2190811530" sldId="271"/>
        </pc:sldMkLst>
        <pc:spChg chg="mod">
          <ac:chgData name="Aliaga-Caro, Jose" userId="26880341-e982-4382-9f35-4b00bf7b3a51" providerId="ADAL" clId="{928A077D-7A6E-B841-90E6-C95AED36CEF0}" dt="2022-11-04T16:29:07.193" v="608" actId="14100"/>
          <ac:spMkLst>
            <pc:docMk/>
            <pc:sldMk cId="2190811530" sldId="271"/>
            <ac:spMk id="2" creationId="{C06CFE2B-8C68-E806-5EF8-DD239A16E637}"/>
          </ac:spMkLst>
        </pc:spChg>
        <pc:spChg chg="mod">
          <ac:chgData name="Aliaga-Caro, Jose" userId="26880341-e982-4382-9f35-4b00bf7b3a51" providerId="ADAL" clId="{928A077D-7A6E-B841-90E6-C95AED36CEF0}" dt="2022-11-04T16:36:05.535" v="1135" actId="20577"/>
          <ac:spMkLst>
            <pc:docMk/>
            <pc:sldMk cId="2190811530" sldId="271"/>
            <ac:spMk id="3" creationId="{147F4D2C-F899-F914-B84C-5AF44FBB6556}"/>
          </ac:spMkLst>
        </pc:spChg>
      </pc:sldChg>
    </pc:docChg>
  </pc:docChgLst>
  <pc:docChgLst>
    <pc:chgData name="Aliaga-Caro, Jose" userId="26880341-e982-4382-9f35-4b00bf7b3a51" providerId="ADAL" clId="{45810F6B-19BC-B646-861A-6FB1B680120B}"/>
    <pc:docChg chg="custSel modSld">
      <pc:chgData name="Aliaga-Caro, Jose" userId="26880341-e982-4382-9f35-4b00bf7b3a51" providerId="ADAL" clId="{45810F6B-19BC-B646-861A-6FB1B680120B}" dt="2022-11-07T14:30:17.925" v="195" actId="20577"/>
      <pc:docMkLst>
        <pc:docMk/>
      </pc:docMkLst>
      <pc:sldChg chg="modSp mod">
        <pc:chgData name="Aliaga-Caro, Jose" userId="26880341-e982-4382-9f35-4b00bf7b3a51" providerId="ADAL" clId="{45810F6B-19BC-B646-861A-6FB1B680120B}" dt="2022-11-07T14:30:17.925" v="195" actId="20577"/>
        <pc:sldMkLst>
          <pc:docMk/>
          <pc:sldMk cId="2190811530" sldId="271"/>
        </pc:sldMkLst>
        <pc:spChg chg="mod">
          <ac:chgData name="Aliaga-Caro, Jose" userId="26880341-e982-4382-9f35-4b00bf7b3a51" providerId="ADAL" clId="{45810F6B-19BC-B646-861A-6FB1B680120B}" dt="2022-11-07T14:30:17.925" v="195" actId="20577"/>
          <ac:spMkLst>
            <pc:docMk/>
            <pc:sldMk cId="2190811530" sldId="271"/>
            <ac:spMk id="3" creationId="{147F4D2C-F899-F914-B84C-5AF44FBB6556}"/>
          </ac:spMkLst>
        </pc:spChg>
      </pc:sldChg>
    </pc:docChg>
  </pc:docChgLst>
  <pc:docChgLst>
    <pc:chgData name="Rottman, Mary" userId="S::mary.rottman@cpuc.ca.gov::2e99ce89-f75f-4ca9-a77c-66e8e6b5341b" providerId="AD" clId="Web-{B0EBC77B-674B-6408-DD2E-A39AEE937B62}"/>
    <pc:docChg chg="modSld">
      <pc:chgData name="Rottman, Mary" userId="S::mary.rottman@cpuc.ca.gov::2e99ce89-f75f-4ca9-a77c-66e8e6b5341b" providerId="AD" clId="Web-{B0EBC77B-674B-6408-DD2E-A39AEE937B62}" dt="2022-11-03T20:26:58.304" v="687" actId="20577"/>
      <pc:docMkLst>
        <pc:docMk/>
      </pc:docMkLst>
      <pc:sldChg chg="modSp">
        <pc:chgData name="Rottman, Mary" userId="S::mary.rottman@cpuc.ca.gov::2e99ce89-f75f-4ca9-a77c-66e8e6b5341b" providerId="AD" clId="Web-{B0EBC77B-674B-6408-DD2E-A39AEE937B62}" dt="2022-11-03T20:26:58.304" v="687" actId="20577"/>
        <pc:sldMkLst>
          <pc:docMk/>
          <pc:sldMk cId="510272058" sldId="267"/>
        </pc:sldMkLst>
        <pc:spChg chg="mod">
          <ac:chgData name="Rottman, Mary" userId="S::mary.rottman@cpuc.ca.gov::2e99ce89-f75f-4ca9-a77c-66e8e6b5341b" providerId="AD" clId="Web-{B0EBC77B-674B-6408-DD2E-A39AEE937B62}" dt="2022-11-03T20:26:58.304" v="687" actId="20577"/>
          <ac:spMkLst>
            <pc:docMk/>
            <pc:sldMk cId="510272058" sldId="267"/>
            <ac:spMk id="3" creationId="{513EF4F5-1C73-D54B-AD69-1371DF463BBB}"/>
          </ac:spMkLst>
        </pc:spChg>
      </pc:sldChg>
    </pc:docChg>
  </pc:docChgLst>
  <pc:docChgLst>
    <pc:chgData name="Aliaga-Caro, Jose" userId="26880341-e982-4382-9f35-4b00bf7b3a51" providerId="ADAL" clId="{4FC8D7A4-43AD-FD45-AEAD-415AF3ADD27E}"/>
    <pc:docChg chg="undo custSel addSld modSld sldOrd">
      <pc:chgData name="Aliaga-Caro, Jose" userId="26880341-e982-4382-9f35-4b00bf7b3a51" providerId="ADAL" clId="{4FC8D7A4-43AD-FD45-AEAD-415AF3ADD27E}" dt="2023-01-31T22:09:06.505" v="33" actId="1076"/>
      <pc:docMkLst>
        <pc:docMk/>
      </pc:docMkLst>
      <pc:sldChg chg="addSp delSp modSp mod">
        <pc:chgData name="Aliaga-Caro, Jose" userId="26880341-e982-4382-9f35-4b00bf7b3a51" providerId="ADAL" clId="{4FC8D7A4-43AD-FD45-AEAD-415AF3ADD27E}" dt="2023-01-31T22:09:06.505" v="33" actId="1076"/>
        <pc:sldMkLst>
          <pc:docMk/>
          <pc:sldMk cId="4046933020" sldId="266"/>
        </pc:sldMkLst>
        <pc:spChg chg="mod">
          <ac:chgData name="Aliaga-Caro, Jose" userId="26880341-e982-4382-9f35-4b00bf7b3a51" providerId="ADAL" clId="{4FC8D7A4-43AD-FD45-AEAD-415AF3ADD27E}" dt="2023-01-30T23:08:34.642" v="25" actId="1076"/>
          <ac:spMkLst>
            <pc:docMk/>
            <pc:sldMk cId="4046933020" sldId="266"/>
            <ac:spMk id="2" creationId="{F7E04F24-2FEF-484D-B18F-B649BB8CCAE4}"/>
          </ac:spMkLst>
        </pc:spChg>
        <pc:spChg chg="add del">
          <ac:chgData name="Aliaga-Caro, Jose" userId="26880341-e982-4382-9f35-4b00bf7b3a51" providerId="ADAL" clId="{4FC8D7A4-43AD-FD45-AEAD-415AF3ADD27E}" dt="2023-01-30T23:08:09.121" v="18" actId="22"/>
          <ac:spMkLst>
            <pc:docMk/>
            <pc:sldMk cId="4046933020" sldId="266"/>
            <ac:spMk id="5" creationId="{AEE3C2C6-A574-81CF-83F0-28B43F9E23B0}"/>
          </ac:spMkLst>
        </pc:spChg>
        <pc:spChg chg="mod">
          <ac:chgData name="Aliaga-Caro, Jose" userId="26880341-e982-4382-9f35-4b00bf7b3a51" providerId="ADAL" clId="{4FC8D7A4-43AD-FD45-AEAD-415AF3ADD27E}" dt="2023-01-30T14:32:04.374" v="7" actId="1076"/>
          <ac:spMkLst>
            <pc:docMk/>
            <pc:sldMk cId="4046933020" sldId="266"/>
            <ac:spMk id="8" creationId="{061CD2DB-AB5C-1860-46CB-BA8BF086B6BA}"/>
          </ac:spMkLst>
        </pc:spChg>
        <pc:graphicFrameChg chg="add del mod">
          <ac:chgData name="Aliaga-Caro, Jose" userId="26880341-e982-4382-9f35-4b00bf7b3a51" providerId="ADAL" clId="{4FC8D7A4-43AD-FD45-AEAD-415AF3ADD27E}" dt="2023-01-31T22:08:50.184" v="29"/>
          <ac:graphicFrameMkLst>
            <pc:docMk/>
            <pc:sldMk cId="4046933020" sldId="266"/>
            <ac:graphicFrameMk id="3" creationId="{5FF7A336-47A4-8FCF-5F8D-46771A51A209}"/>
          </ac:graphicFrameMkLst>
        </pc:graphicFrameChg>
        <pc:picChg chg="add del mod">
          <ac:chgData name="Aliaga-Caro, Jose" userId="26880341-e982-4382-9f35-4b00bf7b3a51" providerId="ADAL" clId="{4FC8D7A4-43AD-FD45-AEAD-415AF3ADD27E}" dt="2023-01-30T23:07:37.485" v="15" actId="478"/>
          <ac:picMkLst>
            <pc:docMk/>
            <pc:sldMk cId="4046933020" sldId="266"/>
            <ac:picMk id="3" creationId="{A974E4E6-43FA-CABE-1216-DAA4BE53B2D6}"/>
          </ac:picMkLst>
        </pc:picChg>
        <pc:picChg chg="add mod">
          <ac:chgData name="Aliaga-Caro, Jose" userId="26880341-e982-4382-9f35-4b00bf7b3a51" providerId="ADAL" clId="{4FC8D7A4-43AD-FD45-AEAD-415AF3ADD27E}" dt="2023-01-31T22:09:06.505" v="33" actId="1076"/>
          <ac:picMkLst>
            <pc:docMk/>
            <pc:sldMk cId="4046933020" sldId="266"/>
            <ac:picMk id="4" creationId="{6F0B04FC-563F-2612-204F-C91A891B7691}"/>
          </ac:picMkLst>
        </pc:picChg>
        <pc:picChg chg="add del mod">
          <ac:chgData name="Aliaga-Caro, Jose" userId="26880341-e982-4382-9f35-4b00bf7b3a51" providerId="ADAL" clId="{4FC8D7A4-43AD-FD45-AEAD-415AF3ADD27E}" dt="2023-01-31T22:08:32.753" v="27" actId="478"/>
          <ac:picMkLst>
            <pc:docMk/>
            <pc:sldMk cId="4046933020" sldId="266"/>
            <ac:picMk id="6" creationId="{7E2EDE15-6593-2B90-8D73-86B89B7CBB10}"/>
          </ac:picMkLst>
        </pc:picChg>
      </pc:sldChg>
      <pc:sldChg chg="add ord">
        <pc:chgData name="Aliaga-Caro, Jose" userId="26880341-e982-4382-9f35-4b00bf7b3a51" providerId="ADAL" clId="{4FC8D7A4-43AD-FD45-AEAD-415AF3ADD27E}" dt="2023-01-30T14:46:14.748" v="14" actId="20578"/>
        <pc:sldMkLst>
          <pc:docMk/>
          <pc:sldMk cId="2071341009" sldId="282"/>
        </pc:sldMkLst>
      </pc:sldChg>
    </pc:docChg>
  </pc:docChgLst>
  <pc:docChgLst>
    <pc:chgData name="Aliaga-Caro, Jose" userId="26880341-e982-4382-9f35-4b00bf7b3a51" providerId="ADAL" clId="{CCC9CA63-4CC3-2942-AB6E-2E5273223227}"/>
    <pc:docChg chg="undo custSel addSld delSld modSld sldOrd">
      <pc:chgData name="Aliaga-Caro, Jose" userId="26880341-e982-4382-9f35-4b00bf7b3a51" providerId="ADAL" clId="{CCC9CA63-4CC3-2942-AB6E-2E5273223227}" dt="2023-02-15T15:09:07.639" v="68" actId="14100"/>
      <pc:docMkLst>
        <pc:docMk/>
      </pc:docMkLst>
      <pc:sldChg chg="add del">
        <pc:chgData name="Aliaga-Caro, Jose" userId="26880341-e982-4382-9f35-4b00bf7b3a51" providerId="ADAL" clId="{CCC9CA63-4CC3-2942-AB6E-2E5273223227}" dt="2023-02-15T15:01:41.983" v="20" actId="2696"/>
        <pc:sldMkLst>
          <pc:docMk/>
          <pc:sldMk cId="2882491520" sldId="271"/>
        </pc:sldMkLst>
      </pc:sldChg>
      <pc:sldChg chg="addSp modSp mod">
        <pc:chgData name="Aliaga-Caro, Jose" userId="26880341-e982-4382-9f35-4b00bf7b3a51" providerId="ADAL" clId="{CCC9CA63-4CC3-2942-AB6E-2E5273223227}" dt="2023-02-15T15:02:59.481" v="29"/>
        <pc:sldMkLst>
          <pc:docMk/>
          <pc:sldMk cId="4251546611" sldId="273"/>
        </pc:sldMkLst>
        <pc:spChg chg="mod">
          <ac:chgData name="Aliaga-Caro, Jose" userId="26880341-e982-4382-9f35-4b00bf7b3a51" providerId="ADAL" clId="{CCC9CA63-4CC3-2942-AB6E-2E5273223227}" dt="2023-02-15T14:48:36.592" v="14" actId="20577"/>
          <ac:spMkLst>
            <pc:docMk/>
            <pc:sldMk cId="4251546611" sldId="273"/>
            <ac:spMk id="3" creationId="{C477B9BF-4B2B-2EFE-7520-2283420A96ED}"/>
          </ac:spMkLst>
        </pc:spChg>
        <pc:spChg chg="add mod">
          <ac:chgData name="Aliaga-Caro, Jose" userId="26880341-e982-4382-9f35-4b00bf7b3a51" providerId="ADAL" clId="{CCC9CA63-4CC3-2942-AB6E-2E5273223227}" dt="2023-02-15T15:02:59.481" v="29"/>
          <ac:spMkLst>
            <pc:docMk/>
            <pc:sldMk cId="4251546611" sldId="273"/>
            <ac:spMk id="4" creationId="{2D41012E-FE54-5CF4-A316-5277434210BD}"/>
          </ac:spMkLst>
        </pc:spChg>
      </pc:sldChg>
      <pc:sldChg chg="addSp modSp mod">
        <pc:chgData name="Aliaga-Caro, Jose" userId="26880341-e982-4382-9f35-4b00bf7b3a51" providerId="ADAL" clId="{CCC9CA63-4CC3-2942-AB6E-2E5273223227}" dt="2023-02-15T15:03:37.403" v="42" actId="113"/>
        <pc:sldMkLst>
          <pc:docMk/>
          <pc:sldMk cId="4053260345" sldId="276"/>
        </pc:sldMkLst>
        <pc:spChg chg="mod">
          <ac:chgData name="Aliaga-Caro, Jose" userId="26880341-e982-4382-9f35-4b00bf7b3a51" providerId="ADAL" clId="{CCC9CA63-4CC3-2942-AB6E-2E5273223227}" dt="2023-02-15T15:03:37.403" v="42" actId="113"/>
          <ac:spMkLst>
            <pc:docMk/>
            <pc:sldMk cId="4053260345" sldId="276"/>
            <ac:spMk id="3" creationId="{513EF4F5-1C73-D54B-AD69-1371DF463BBB}"/>
          </ac:spMkLst>
        </pc:spChg>
        <pc:spChg chg="add mod">
          <ac:chgData name="Aliaga-Caro, Jose" userId="26880341-e982-4382-9f35-4b00bf7b3a51" providerId="ADAL" clId="{CCC9CA63-4CC3-2942-AB6E-2E5273223227}" dt="2023-02-15T15:02:46.769" v="25"/>
          <ac:spMkLst>
            <pc:docMk/>
            <pc:sldMk cId="4053260345" sldId="276"/>
            <ac:spMk id="5" creationId="{8701630F-B715-85A6-B85D-15ADD1B05864}"/>
          </ac:spMkLst>
        </pc:spChg>
      </pc:sldChg>
      <pc:sldChg chg="addSp modSp">
        <pc:chgData name="Aliaga-Caro, Jose" userId="26880341-e982-4382-9f35-4b00bf7b3a51" providerId="ADAL" clId="{CCC9CA63-4CC3-2942-AB6E-2E5273223227}" dt="2023-02-15T15:02:57.320" v="28"/>
        <pc:sldMkLst>
          <pc:docMk/>
          <pc:sldMk cId="95819342" sldId="277"/>
        </pc:sldMkLst>
        <pc:spChg chg="add mod">
          <ac:chgData name="Aliaga-Caro, Jose" userId="26880341-e982-4382-9f35-4b00bf7b3a51" providerId="ADAL" clId="{CCC9CA63-4CC3-2942-AB6E-2E5273223227}" dt="2023-02-15T15:02:57.320" v="28"/>
          <ac:spMkLst>
            <pc:docMk/>
            <pc:sldMk cId="95819342" sldId="277"/>
            <ac:spMk id="4" creationId="{EB61D57B-139F-E6FB-862D-493A8D2046E8}"/>
          </ac:spMkLst>
        </pc:spChg>
      </pc:sldChg>
      <pc:sldChg chg="addSp delSp modSp mod">
        <pc:chgData name="Aliaga-Caro, Jose" userId="26880341-e982-4382-9f35-4b00bf7b3a51" providerId="ADAL" clId="{CCC9CA63-4CC3-2942-AB6E-2E5273223227}" dt="2023-02-15T14:47:26.351" v="9" actId="1076"/>
        <pc:sldMkLst>
          <pc:docMk/>
          <pc:sldMk cId="2464764503" sldId="280"/>
        </pc:sldMkLst>
        <pc:spChg chg="mod">
          <ac:chgData name="Aliaga-Caro, Jose" userId="26880341-e982-4382-9f35-4b00bf7b3a51" providerId="ADAL" clId="{CCC9CA63-4CC3-2942-AB6E-2E5273223227}" dt="2023-02-15T14:46:49.924" v="5" actId="1076"/>
          <ac:spMkLst>
            <pc:docMk/>
            <pc:sldMk cId="2464764503" sldId="280"/>
            <ac:spMk id="2" creationId="{F7E04F24-2FEF-484D-B18F-B649BB8CCAE4}"/>
          </ac:spMkLst>
        </pc:spChg>
        <pc:spChg chg="add mod">
          <ac:chgData name="Aliaga-Caro, Jose" userId="26880341-e982-4382-9f35-4b00bf7b3a51" providerId="ADAL" clId="{CCC9CA63-4CC3-2942-AB6E-2E5273223227}" dt="2023-02-15T14:47:26.351" v="9" actId="1076"/>
          <ac:spMkLst>
            <pc:docMk/>
            <pc:sldMk cId="2464764503" sldId="280"/>
            <ac:spMk id="4" creationId="{C6290917-C46A-52B2-7697-7E8CF506FF46}"/>
          </ac:spMkLst>
        </pc:spChg>
        <pc:picChg chg="add mod">
          <ac:chgData name="Aliaga-Caro, Jose" userId="26880341-e982-4382-9f35-4b00bf7b3a51" providerId="ADAL" clId="{CCC9CA63-4CC3-2942-AB6E-2E5273223227}" dt="2023-02-15T14:46:57.414" v="7" actId="1076"/>
          <ac:picMkLst>
            <pc:docMk/>
            <pc:sldMk cId="2464764503" sldId="280"/>
            <ac:picMk id="3" creationId="{594F553F-AE21-1F11-D77C-E89FFF5295EE}"/>
          </ac:picMkLst>
        </pc:picChg>
        <pc:picChg chg="del">
          <ac:chgData name="Aliaga-Caro, Jose" userId="26880341-e982-4382-9f35-4b00bf7b3a51" providerId="ADAL" clId="{CCC9CA63-4CC3-2942-AB6E-2E5273223227}" dt="2023-02-15T14:46:26.268" v="0" actId="478"/>
          <ac:picMkLst>
            <pc:docMk/>
            <pc:sldMk cId="2464764503" sldId="280"/>
            <ac:picMk id="6" creationId="{1ECEB33D-1905-2DB3-2D2A-2B22C4351CFE}"/>
          </ac:picMkLst>
        </pc:picChg>
      </pc:sldChg>
      <pc:sldChg chg="del">
        <pc:chgData name="Aliaga-Caro, Jose" userId="26880341-e982-4382-9f35-4b00bf7b3a51" providerId="ADAL" clId="{CCC9CA63-4CC3-2942-AB6E-2E5273223227}" dt="2023-02-15T15:01:25.938" v="18" actId="2696"/>
        <pc:sldMkLst>
          <pc:docMk/>
          <pc:sldMk cId="3432741370" sldId="281"/>
        </pc:sldMkLst>
      </pc:sldChg>
      <pc:sldChg chg="modSp add mod">
        <pc:chgData name="Aliaga-Caro, Jose" userId="26880341-e982-4382-9f35-4b00bf7b3a51" providerId="ADAL" clId="{CCC9CA63-4CC3-2942-AB6E-2E5273223227}" dt="2023-02-15T15:09:07.639" v="68" actId="14100"/>
        <pc:sldMkLst>
          <pc:docMk/>
          <pc:sldMk cId="3168033897" sldId="283"/>
        </pc:sldMkLst>
        <pc:spChg chg="mod">
          <ac:chgData name="Aliaga-Caro, Jose" userId="26880341-e982-4382-9f35-4b00bf7b3a51" providerId="ADAL" clId="{CCC9CA63-4CC3-2942-AB6E-2E5273223227}" dt="2023-02-15T15:08:49.420" v="64" actId="255"/>
          <ac:spMkLst>
            <pc:docMk/>
            <pc:sldMk cId="3168033897" sldId="283"/>
            <ac:spMk id="2" creationId="{7293BECE-B425-56AC-4125-0FFE9CAB33CD}"/>
          </ac:spMkLst>
        </pc:spChg>
        <pc:spChg chg="mod">
          <ac:chgData name="Aliaga-Caro, Jose" userId="26880341-e982-4382-9f35-4b00bf7b3a51" providerId="ADAL" clId="{CCC9CA63-4CC3-2942-AB6E-2E5273223227}" dt="2023-02-15T15:09:07.639" v="68" actId="14100"/>
          <ac:spMkLst>
            <pc:docMk/>
            <pc:sldMk cId="3168033897" sldId="283"/>
            <ac:spMk id="3" creationId="{79036262-1E34-AFF3-3495-83E8189E61AA}"/>
          </ac:spMkLst>
        </pc:spChg>
      </pc:sldChg>
      <pc:sldChg chg="add del">
        <pc:chgData name="Aliaga-Caro, Jose" userId="26880341-e982-4382-9f35-4b00bf7b3a51" providerId="ADAL" clId="{CCC9CA63-4CC3-2942-AB6E-2E5273223227}" dt="2023-02-15T15:01:30.239" v="19" actId="2696"/>
        <pc:sldMkLst>
          <pc:docMk/>
          <pc:sldMk cId="2448918262" sldId="284"/>
        </pc:sldMkLst>
      </pc:sldChg>
      <pc:sldChg chg="addSp modSp add mod ord">
        <pc:chgData name="Aliaga-Caro, Jose" userId="26880341-e982-4382-9f35-4b00bf7b3a51" providerId="ADAL" clId="{CCC9CA63-4CC3-2942-AB6E-2E5273223227}" dt="2023-02-15T15:08:32.282" v="61" actId="1076"/>
        <pc:sldMkLst>
          <pc:docMk/>
          <pc:sldMk cId="3424844090" sldId="284"/>
        </pc:sldMkLst>
        <pc:spChg chg="mod">
          <ac:chgData name="Aliaga-Caro, Jose" userId="26880341-e982-4382-9f35-4b00bf7b3a51" providerId="ADAL" clId="{CCC9CA63-4CC3-2942-AB6E-2E5273223227}" dt="2023-02-15T15:08:27.562" v="60" actId="1076"/>
          <ac:spMkLst>
            <pc:docMk/>
            <pc:sldMk cId="3424844090" sldId="284"/>
            <ac:spMk id="2" creationId="{7293BECE-B425-56AC-4125-0FFE9CAB33CD}"/>
          </ac:spMkLst>
        </pc:spChg>
        <pc:spChg chg="mod">
          <ac:chgData name="Aliaga-Caro, Jose" userId="26880341-e982-4382-9f35-4b00bf7b3a51" providerId="ADAL" clId="{CCC9CA63-4CC3-2942-AB6E-2E5273223227}" dt="2023-02-15T15:08:32.282" v="61" actId="1076"/>
          <ac:spMkLst>
            <pc:docMk/>
            <pc:sldMk cId="3424844090" sldId="284"/>
            <ac:spMk id="3" creationId="{79036262-1E34-AFF3-3495-83E8189E61AA}"/>
          </ac:spMkLst>
        </pc:spChg>
        <pc:spChg chg="add mod">
          <ac:chgData name="Aliaga-Caro, Jose" userId="26880341-e982-4382-9f35-4b00bf7b3a51" providerId="ADAL" clId="{CCC9CA63-4CC3-2942-AB6E-2E5273223227}" dt="2023-02-15T15:08:21.864" v="59" actId="1076"/>
          <ac:spMkLst>
            <pc:docMk/>
            <pc:sldMk cId="3424844090" sldId="284"/>
            <ac:spMk id="4" creationId="{77789E9C-5A4E-E202-6844-F470BAE6E01D}"/>
          </ac:spMkLst>
        </pc:spChg>
      </pc:sldChg>
      <pc:sldChg chg="addSp modSp add">
        <pc:chgData name="Aliaga-Caro, Jose" userId="26880341-e982-4382-9f35-4b00bf7b3a51" providerId="ADAL" clId="{CCC9CA63-4CC3-2942-AB6E-2E5273223227}" dt="2023-02-15T15:02:55.267" v="27"/>
        <pc:sldMkLst>
          <pc:docMk/>
          <pc:sldMk cId="91372557" sldId="285"/>
        </pc:sldMkLst>
        <pc:spChg chg="add mod">
          <ac:chgData name="Aliaga-Caro, Jose" userId="26880341-e982-4382-9f35-4b00bf7b3a51" providerId="ADAL" clId="{CCC9CA63-4CC3-2942-AB6E-2E5273223227}" dt="2023-02-15T15:02:55.267" v="27"/>
          <ac:spMkLst>
            <pc:docMk/>
            <pc:sldMk cId="91372557" sldId="285"/>
            <ac:spMk id="4" creationId="{372BD6EC-DCC1-08A9-C28D-B410E2BFF75C}"/>
          </ac:spMkLst>
        </pc:spChg>
      </pc:sldChg>
    </pc:docChg>
  </pc:docChgLst>
  <pc:docChgLst>
    <pc:chgData name="Aliaga-Caro, Jose" userId="26880341-e982-4382-9f35-4b00bf7b3a51" providerId="ADAL" clId="{81058328-04B9-8D4D-803D-5043539E0BC5}"/>
    <pc:docChg chg="undo custSel modSld">
      <pc:chgData name="Aliaga-Caro, Jose" userId="26880341-e982-4382-9f35-4b00bf7b3a51" providerId="ADAL" clId="{81058328-04B9-8D4D-803D-5043539E0BC5}" dt="2023-02-22T14:31:03.152" v="93" actId="5793"/>
      <pc:docMkLst>
        <pc:docMk/>
      </pc:docMkLst>
      <pc:sldChg chg="addSp delSp modSp mod">
        <pc:chgData name="Aliaga-Caro, Jose" userId="26880341-e982-4382-9f35-4b00bf7b3a51" providerId="ADAL" clId="{81058328-04B9-8D4D-803D-5043539E0BC5}" dt="2023-02-22T14:30:00.053" v="30" actId="14100"/>
        <pc:sldMkLst>
          <pc:docMk/>
          <pc:sldMk cId="4046933020" sldId="266"/>
        </pc:sldMkLst>
        <pc:spChg chg="add del">
          <ac:chgData name="Aliaga-Caro, Jose" userId="26880341-e982-4382-9f35-4b00bf7b3a51" providerId="ADAL" clId="{81058328-04B9-8D4D-803D-5043539E0BC5}" dt="2023-02-15T16:17:41.968" v="2" actId="22"/>
          <ac:spMkLst>
            <pc:docMk/>
            <pc:sldMk cId="4046933020" sldId="266"/>
            <ac:spMk id="4" creationId="{643A73BD-F925-4D59-3C8C-7523E17ED13E}"/>
          </ac:spMkLst>
        </pc:spChg>
        <pc:graphicFrameChg chg="add del mod">
          <ac:chgData name="Aliaga-Caro, Jose" userId="26880341-e982-4382-9f35-4b00bf7b3a51" providerId="ADAL" clId="{81058328-04B9-8D4D-803D-5043539E0BC5}" dt="2023-02-22T14:29:33.611" v="24"/>
          <ac:graphicFrameMkLst>
            <pc:docMk/>
            <pc:sldMk cId="4046933020" sldId="266"/>
            <ac:graphicFrameMk id="4" creationId="{8F6EFD0E-E162-5262-33F1-788A7B64EAB7}"/>
          </ac:graphicFrameMkLst>
        </pc:graphicFrameChg>
        <pc:picChg chg="add del mod">
          <ac:chgData name="Aliaga-Caro, Jose" userId="26880341-e982-4382-9f35-4b00bf7b3a51" providerId="ADAL" clId="{81058328-04B9-8D4D-803D-5043539E0BC5}" dt="2023-02-22T14:29:16.730" v="22" actId="478"/>
          <ac:picMkLst>
            <pc:docMk/>
            <pc:sldMk cId="4046933020" sldId="266"/>
            <ac:picMk id="3" creationId="{F3CCC9E0-A0E4-FF86-A3AB-B5A4BD1706A2}"/>
          </ac:picMkLst>
        </pc:picChg>
        <pc:picChg chg="add mod">
          <ac:chgData name="Aliaga-Caro, Jose" userId="26880341-e982-4382-9f35-4b00bf7b3a51" providerId="ADAL" clId="{81058328-04B9-8D4D-803D-5043539E0BC5}" dt="2023-02-22T14:30:00.053" v="30" actId="14100"/>
          <ac:picMkLst>
            <pc:docMk/>
            <pc:sldMk cId="4046933020" sldId="266"/>
            <ac:picMk id="5" creationId="{C0AFCDD2-0C5E-1F77-EE04-CD78F15AF590}"/>
          </ac:picMkLst>
        </pc:picChg>
        <pc:picChg chg="add del mod">
          <ac:chgData name="Aliaga-Caro, Jose" userId="26880341-e982-4382-9f35-4b00bf7b3a51" providerId="ADAL" clId="{81058328-04B9-8D4D-803D-5043539E0BC5}" dt="2023-02-18T15:52:40.891" v="15" actId="478"/>
          <ac:picMkLst>
            <pc:docMk/>
            <pc:sldMk cId="4046933020" sldId="266"/>
            <ac:picMk id="5" creationId="{DE1E00D5-E30C-FF76-7E20-5237168C7094}"/>
          </ac:picMkLst>
        </pc:picChg>
      </pc:sldChg>
      <pc:sldChg chg="modSp mod">
        <pc:chgData name="Aliaga-Caro, Jose" userId="26880341-e982-4382-9f35-4b00bf7b3a51" providerId="ADAL" clId="{81058328-04B9-8D4D-803D-5043539E0BC5}" dt="2023-02-22T14:31:03.152" v="93" actId="5793"/>
        <pc:sldMkLst>
          <pc:docMk/>
          <pc:sldMk cId="4251546611" sldId="273"/>
        </pc:sldMkLst>
        <pc:spChg chg="mod">
          <ac:chgData name="Aliaga-Caro, Jose" userId="26880341-e982-4382-9f35-4b00bf7b3a51" providerId="ADAL" clId="{81058328-04B9-8D4D-803D-5043539E0BC5}" dt="2023-02-22T14:31:03.152" v="93" actId="5793"/>
          <ac:spMkLst>
            <pc:docMk/>
            <pc:sldMk cId="4251546611" sldId="273"/>
            <ac:spMk id="3" creationId="{C477B9BF-4B2B-2EFE-7520-2283420A96ED}"/>
          </ac:spMkLst>
        </pc:spChg>
      </pc:sldChg>
      <pc:sldChg chg="modSp mod">
        <pc:chgData name="Aliaga-Caro, Jose" userId="26880341-e982-4382-9f35-4b00bf7b3a51" providerId="ADAL" clId="{81058328-04B9-8D4D-803D-5043539E0BC5}" dt="2023-02-22T14:30:09.882" v="31" actId="20577"/>
        <pc:sldMkLst>
          <pc:docMk/>
          <pc:sldMk cId="936519594" sldId="278"/>
        </pc:sldMkLst>
        <pc:spChg chg="mod">
          <ac:chgData name="Aliaga-Caro, Jose" userId="26880341-e982-4382-9f35-4b00bf7b3a51" providerId="ADAL" clId="{81058328-04B9-8D4D-803D-5043539E0BC5}" dt="2023-02-22T14:30:09.882" v="31" actId="20577"/>
          <ac:spMkLst>
            <pc:docMk/>
            <pc:sldMk cId="936519594" sldId="278"/>
            <ac:spMk id="2" creationId="{F7E04F24-2FEF-484D-B18F-B649BB8CCAE4}"/>
          </ac:spMkLst>
        </pc:spChg>
      </pc:sldChg>
      <pc:sldChg chg="addSp delSp modSp mod">
        <pc:chgData name="Aliaga-Caro, Jose" userId="26880341-e982-4382-9f35-4b00bf7b3a51" providerId="ADAL" clId="{81058328-04B9-8D4D-803D-5043539E0BC5}" dt="2023-02-18T15:52:13.231" v="14" actId="1076"/>
        <pc:sldMkLst>
          <pc:docMk/>
          <pc:sldMk cId="2464764503" sldId="280"/>
        </pc:sldMkLst>
        <pc:spChg chg="mod">
          <ac:chgData name="Aliaga-Caro, Jose" userId="26880341-e982-4382-9f35-4b00bf7b3a51" providerId="ADAL" clId="{81058328-04B9-8D4D-803D-5043539E0BC5}" dt="2023-02-18T15:52:13.231" v="14" actId="1076"/>
          <ac:spMkLst>
            <pc:docMk/>
            <pc:sldMk cId="2464764503" sldId="280"/>
            <ac:spMk id="4" creationId="{C6290917-C46A-52B2-7697-7E8CF506FF46}"/>
          </ac:spMkLst>
        </pc:spChg>
        <pc:picChg chg="del">
          <ac:chgData name="Aliaga-Caro, Jose" userId="26880341-e982-4382-9f35-4b00bf7b3a51" providerId="ADAL" clId="{81058328-04B9-8D4D-803D-5043539E0BC5}" dt="2023-02-18T15:51:34.984" v="8" actId="478"/>
          <ac:picMkLst>
            <pc:docMk/>
            <pc:sldMk cId="2464764503" sldId="280"/>
            <ac:picMk id="3" creationId="{594F553F-AE21-1F11-D77C-E89FFF5295EE}"/>
          </ac:picMkLst>
        </pc:picChg>
        <pc:picChg chg="add mod">
          <ac:chgData name="Aliaga-Caro, Jose" userId="26880341-e982-4382-9f35-4b00bf7b3a51" providerId="ADAL" clId="{81058328-04B9-8D4D-803D-5043539E0BC5}" dt="2023-02-18T15:52:05.598" v="13" actId="1076"/>
          <ac:picMkLst>
            <pc:docMk/>
            <pc:sldMk cId="2464764503" sldId="280"/>
            <ac:picMk id="5" creationId="{736D2D1E-47F5-D3CF-9CD7-7E8BF786B546}"/>
          </ac:picMkLst>
        </pc:picChg>
      </pc:sldChg>
    </pc:docChg>
  </pc:docChgLst>
  <pc:docChgLst>
    <pc:chgData name="Aliaga-Caro, Jose" userId="S::jose.aliaga-caro@cpuc.ca.gov::26880341-e982-4382-9f35-4b00bf7b3a51" providerId="AD" clId="Web-{408A3799-4A78-4F29-8583-82A659C009B9}"/>
    <pc:docChg chg="modSld">
      <pc:chgData name="Aliaga-Caro, Jose" userId="S::jose.aliaga-caro@cpuc.ca.gov::26880341-e982-4382-9f35-4b00bf7b3a51" providerId="AD" clId="Web-{408A3799-4A78-4F29-8583-82A659C009B9}" dt="2022-11-05T15:34:50.902" v="168" actId="14100"/>
      <pc:docMkLst>
        <pc:docMk/>
      </pc:docMkLst>
      <pc:sldChg chg="modSp">
        <pc:chgData name="Aliaga-Caro, Jose" userId="S::jose.aliaga-caro@cpuc.ca.gov::26880341-e982-4382-9f35-4b00bf7b3a51" providerId="AD" clId="Web-{408A3799-4A78-4F29-8583-82A659C009B9}" dt="2022-11-05T15:34:50.902" v="168" actId="14100"/>
        <pc:sldMkLst>
          <pc:docMk/>
          <pc:sldMk cId="510272058" sldId="267"/>
        </pc:sldMkLst>
        <pc:spChg chg="mod">
          <ac:chgData name="Aliaga-Caro, Jose" userId="S::jose.aliaga-caro@cpuc.ca.gov::26880341-e982-4382-9f35-4b00bf7b3a51" providerId="AD" clId="Web-{408A3799-4A78-4F29-8583-82A659C009B9}" dt="2022-11-05T15:34:21.230" v="165" actId="1076"/>
          <ac:spMkLst>
            <pc:docMk/>
            <pc:sldMk cId="510272058" sldId="267"/>
            <ac:spMk id="2" creationId="{F7E04F24-2FEF-484D-B18F-B649BB8CCAE4}"/>
          </ac:spMkLst>
        </pc:spChg>
        <pc:spChg chg="mod">
          <ac:chgData name="Aliaga-Caro, Jose" userId="S::jose.aliaga-caro@cpuc.ca.gov::26880341-e982-4382-9f35-4b00bf7b3a51" providerId="AD" clId="Web-{408A3799-4A78-4F29-8583-82A659C009B9}" dt="2022-11-05T15:34:50.902" v="168" actId="14100"/>
          <ac:spMkLst>
            <pc:docMk/>
            <pc:sldMk cId="510272058" sldId="267"/>
            <ac:spMk id="3" creationId="{513EF4F5-1C73-D54B-AD69-1371DF463BBB}"/>
          </ac:spMkLst>
        </pc:spChg>
        <pc:spChg chg="mod">
          <ac:chgData name="Aliaga-Caro, Jose" userId="S::jose.aliaga-caro@cpuc.ca.gov::26880341-e982-4382-9f35-4b00bf7b3a51" providerId="AD" clId="Web-{408A3799-4A78-4F29-8583-82A659C009B9}" dt="2022-11-05T15:34:08.808" v="164" actId="1076"/>
          <ac:spMkLst>
            <pc:docMk/>
            <pc:sldMk cId="510272058" sldId="267"/>
            <ac:spMk id="4" creationId="{EF13E735-B5A3-6E5A-F7E9-7EFCC50F45C4}"/>
          </ac:spMkLst>
        </pc:spChg>
      </pc:sldChg>
      <pc:sldChg chg="modSp">
        <pc:chgData name="Aliaga-Caro, Jose" userId="S::jose.aliaga-caro@cpuc.ca.gov::26880341-e982-4382-9f35-4b00bf7b3a51" providerId="AD" clId="Web-{408A3799-4A78-4F29-8583-82A659C009B9}" dt="2022-11-05T15:32:16.229" v="66" actId="20577"/>
        <pc:sldMkLst>
          <pc:docMk/>
          <pc:sldMk cId="2190811530" sldId="271"/>
        </pc:sldMkLst>
        <pc:spChg chg="mod">
          <ac:chgData name="Aliaga-Caro, Jose" userId="S::jose.aliaga-caro@cpuc.ca.gov::26880341-e982-4382-9f35-4b00bf7b3a51" providerId="AD" clId="Web-{408A3799-4A78-4F29-8583-82A659C009B9}" dt="2022-11-05T15:32:16.229" v="66" actId="20577"/>
          <ac:spMkLst>
            <pc:docMk/>
            <pc:sldMk cId="2190811530" sldId="271"/>
            <ac:spMk id="3" creationId="{147F4D2C-F899-F914-B84C-5AF44FBB65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February 22,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February 22,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February 22,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February 22,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February 22,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February 22,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February 22,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February 22,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February 22,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February 22,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February 22,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February 22,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February 22,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February 22,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February 22,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February 22,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February 22,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February 22,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February 22,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February 22,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February 22,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February 22,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February 22,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February 22,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February 22,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February 22,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February 22,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February 22,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February 22,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February 22,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February 22,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February 22,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February 22,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February 22,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February 22,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February 22,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February 22,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February 22,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February 22,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February 22,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February 22,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February 22,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February 22,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F859757-2891-4C43-B4D1-BDC1507AC74C}" type="datetime4">
              <a:rPr lang="en-US" smtClean="0"/>
              <a:t>February 22,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February 22,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32DD43-02CA-6E41-8206-CF55ECD718D4}" type="datetime4">
              <a:rPr lang="en-US" smtClean="0"/>
              <a:t>February 22,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02701DA-7FA2-134F-AA5D-E71B646BDAAC}" type="datetime4">
              <a:rPr lang="en-US" smtClean="0"/>
              <a:t>February 22,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3C0A594-AEB2-6D45-8F9C-F0712A3E6267}" type="datetime4">
              <a:rPr lang="en-US" smtClean="0"/>
              <a:t>February 22,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8520D45-0DE4-D648-B52D-557520CA200A}" type="datetime4">
              <a:rPr lang="en-US" smtClean="0"/>
              <a:t>February 22,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8FA848D-8AE6-D141-ABC5-B40873CBDB66}" type="datetime4">
              <a:rPr lang="en-US" smtClean="0"/>
              <a:t>February 22,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9BF3181-B124-3648-9A4C-E9FCB5376105}" type="datetime4">
              <a:rPr lang="en-US" smtClean="0"/>
              <a:t>February 22,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AE32342-6C4E-3A40-895D-6BC3D710C93C}" type="datetime4">
              <a:rPr lang="en-US" smtClean="0"/>
              <a:t>February 22,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002F657-40C6-B44C-8C18-163B0271B692}" type="datetime4">
              <a:rPr lang="en-US" smtClean="0"/>
              <a:t>February 22,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C0270EB-DFC0-1A48-A3FD-4EB93038A8CE}" type="datetime4">
              <a:rPr lang="en-US" smtClean="0"/>
              <a:t>February 22,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FB88B6C-E105-CA4F-8663-F8688558A388}" type="datetime4">
              <a:rPr lang="en-US" smtClean="0"/>
              <a:t>February 22,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February 22,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2A51BF3-8603-844D-8655-AD760585EABE}" type="datetime4">
              <a:rPr lang="en-US" smtClean="0"/>
              <a:t>February 22,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February 22,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February 22,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February 22,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February 22,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February 22,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February 22,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February 22,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6649A62-58CE-B54B-8D79-C75838F454C8}" type="datetime4">
              <a:rPr lang="en-US" smtClean="0"/>
              <a:t>February 22,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Justin.Regnier@cpuc.ca.gov" TargetMode="External"/><Relationship Id="rId2" Type="http://schemas.openxmlformats.org/officeDocument/2006/relationships/hyperlink" Target="mailto:Jose.Aliaga-Caro@cpuc.ca.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jose.aliaga-caro@cpuc.c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puc.ca.gov/rule2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702067" y="957463"/>
            <a:ext cx="10620054" cy="2306637"/>
          </a:xfrm>
        </p:spPr>
        <p:txBody>
          <a:bodyPr>
            <a:normAutofit fontScale="90000"/>
          </a:bodyPr>
          <a:lstStyle/>
          <a:p>
            <a:r>
              <a:rPr lang="en-US"/>
              <a:t>Limited Generation Profiles (LGP)</a:t>
            </a:r>
            <a:br>
              <a:rPr lang="en-US"/>
            </a:br>
            <a:r>
              <a:rPr lang="en-US"/>
              <a:t>Workshop #2 per Resolution E-5230 </a:t>
            </a:r>
            <a:br>
              <a:rPr lang="en-US"/>
            </a:br>
            <a:br>
              <a:rPr lang="en-US" sz="1600"/>
            </a:br>
            <a:br>
              <a:rPr lang="en-US"/>
            </a:br>
            <a:endParaRPr lang="en-US"/>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702067" y="2345844"/>
            <a:ext cx="9601200" cy="1073217"/>
          </a:xfrm>
        </p:spPr>
        <p:txBody>
          <a:bodyPr/>
          <a:lstStyle/>
          <a:p>
            <a:r>
              <a:rPr lang="en-US"/>
              <a:t>February 21, 2023</a:t>
            </a:r>
          </a:p>
          <a:p>
            <a:r>
              <a:rPr lang="en-US"/>
              <a:t>9:00 AM -- 4:00 PM PST</a:t>
            </a:r>
          </a:p>
          <a:p>
            <a:endParaRPr lang="en-US"/>
          </a:p>
        </p:txBody>
      </p:sp>
      <p:sp>
        <p:nvSpPr>
          <p:cNvPr id="4" name="Footer Placeholder 4">
            <a:extLst>
              <a:ext uri="{FF2B5EF4-FFF2-40B4-BE49-F238E27FC236}">
                <a16:creationId xmlns:a16="http://schemas.microsoft.com/office/drawing/2014/main" id="{798DEC56-6675-231D-4D96-5D9622560BC2}"/>
              </a:ext>
            </a:extLst>
          </p:cNvPr>
          <p:cNvSpPr txBox="1">
            <a:spLocks noChangeArrowheads="1"/>
          </p:cNvSpPr>
          <p:nvPr/>
        </p:nvSpPr>
        <p:spPr bwMode="auto">
          <a:xfrm>
            <a:off x="4146479" y="581153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FF0000"/>
                </a:solidFill>
              </a:rPr>
              <a:t>Please keep yourself muted when not speaking and do NOT put the call on hold. If muted by the leader, press *6 to unmute. </a:t>
            </a:r>
          </a:p>
        </p:txBody>
      </p:sp>
      <p:sp>
        <p:nvSpPr>
          <p:cNvPr id="5" name="Subtitle 2">
            <a:extLst>
              <a:ext uri="{FF2B5EF4-FFF2-40B4-BE49-F238E27FC236}">
                <a16:creationId xmlns:a16="http://schemas.microsoft.com/office/drawing/2014/main" id="{37542C3C-75F9-60B5-D381-7800BC26EEC9}"/>
              </a:ext>
            </a:extLst>
          </p:cNvPr>
          <p:cNvSpPr txBox="1">
            <a:spLocks/>
          </p:cNvSpPr>
          <p:nvPr/>
        </p:nvSpPr>
        <p:spPr>
          <a:xfrm>
            <a:off x="702067" y="3593901"/>
            <a:ext cx="9601200" cy="1614203"/>
          </a:xfrm>
          <a:prstGeom prst="rect">
            <a:avLst/>
          </a:prstGeom>
          <a:noFill/>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tabLst/>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800"/>
              <a:t>Workshop will Commence at 9:00 A.M. PST</a:t>
            </a:r>
          </a:p>
          <a:p>
            <a:pPr algn="ctr"/>
            <a:endParaRPr lang="en-US" sz="2800"/>
          </a:p>
          <a:p>
            <a:pPr algn="ctr"/>
            <a:r>
              <a:rPr lang="en-US" sz="2800"/>
              <a:t>8:30 A.M. - 9:00 A.M. – Presenters’ Roll-Call</a:t>
            </a:r>
          </a:p>
        </p:txBody>
      </p:sp>
    </p:spTree>
    <p:extLst>
      <p:ext uri="{BB962C8B-B14F-4D97-AF65-F5344CB8AC3E}">
        <p14:creationId xmlns:p14="http://schemas.microsoft.com/office/powerpoint/2010/main" val="2071341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a:xfrm>
            <a:off x="422327" y="300624"/>
            <a:ext cx="11606646" cy="884081"/>
          </a:xfrm>
        </p:spPr>
        <p:txBody>
          <a:bodyPr>
            <a:normAutofit/>
          </a:bodyPr>
          <a:lstStyle/>
          <a:p>
            <a:r>
              <a:rPr lang="en-US" sz="2800"/>
              <a:t>Resolution E-5230:  Section C. Proposals submitted in PG&amp;E AL 6141-E, SCE AL 4455-E, and SDG&amp;E AL 3721-E.</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322118" y="1490597"/>
            <a:ext cx="11523518" cy="4754339"/>
          </a:xfrm>
        </p:spPr>
        <p:txBody>
          <a:bodyPr>
            <a:normAutofit/>
          </a:bodyPr>
          <a:lstStyle/>
          <a:p>
            <a:r>
              <a:rPr lang="en-US" sz="2000"/>
              <a:t>Within these proposals, the Large IOUs have included review and certification requirements, as required by the Decision. The Large IOUs have largely complied with OP 15 and 51. We find, however, there are topics that need further clarification before we can approve them. The Large IOUs are directed to discuss these topics in the workshops.</a:t>
            </a:r>
          </a:p>
          <a:p>
            <a:r>
              <a:rPr lang="en-US" sz="2000"/>
              <a:t>Large IOUs shall discuss any updates to the proposals that their subsequent experiences indicate may be warranted. The Large IOUs shall also differentiate between “export power” and “output power” and make clear that the LGP option is intended to manage the amount of export power to the electric grid and not output power that may be consumed on-site. The Large IOUs are directed to go over the proposal to address any questions stakeholders may have and determine whether each step is appropriate and complete. Approval in this Resolution of any step within the process outlined in the Large IOUs’ proposals should not be interpreted to mean that those steps are not amendable if there is reason to do so based on workshop discussions. The steps shall be updated if needed to add any additional clarity required or incorporate new learnings. Any changes to the steps in the process must be justified.</a:t>
            </a:r>
          </a:p>
        </p:txBody>
      </p:sp>
    </p:spTree>
    <p:extLst>
      <p:ext uri="{BB962C8B-B14F-4D97-AF65-F5344CB8AC3E}">
        <p14:creationId xmlns:p14="http://schemas.microsoft.com/office/powerpoint/2010/main" val="3168033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a:xfrm>
            <a:off x="322118" y="83127"/>
            <a:ext cx="11606646" cy="1527464"/>
          </a:xfrm>
        </p:spPr>
        <p:txBody>
          <a:bodyPr>
            <a:normAutofit/>
          </a:bodyPr>
          <a:lstStyle/>
          <a:p>
            <a:r>
              <a:rPr lang="en-US" sz="2400"/>
              <a:t>Resolution E-5230:  Section E. Implementation of Limited Generation Profiles Using Current Smart Inverter Functions -- The Large IOUs are directed to discuss the possibility and challenges with implementing the LGP-option before standards are approved. </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322118" y="1787236"/>
            <a:ext cx="11523518" cy="4457700"/>
          </a:xfrm>
        </p:spPr>
        <p:txBody>
          <a:bodyPr>
            <a:normAutofit fontScale="47500" lnSpcReduction="20000"/>
          </a:bodyPr>
          <a:lstStyle/>
          <a:p>
            <a:r>
              <a:rPr lang="en-US" sz="3300"/>
              <a:t>Based on the record for Issue 9, there is general agreement that the technology needed to implement the LGP-option already exists and can be implemented before scheduling standards are approved. </a:t>
            </a:r>
          </a:p>
          <a:p>
            <a:r>
              <a:rPr lang="en-US" sz="3300"/>
              <a:t>The Decision does consider utilization of LGP prior to the approval of the standards. </a:t>
            </a:r>
          </a:p>
          <a:p>
            <a:r>
              <a:rPr lang="en-US" sz="3300"/>
              <a:t>In discussing the implementation of Limited Generation Profile the Working Group Two Report states “The Working Group generally agreed that the technology needed for a DER facility to implement a scheduled generation profile is already available [emphasis added] ....” and the need to “[u]</a:t>
            </a:r>
            <a:r>
              <a:rPr lang="en-US" sz="3300" err="1"/>
              <a:t>pdate</a:t>
            </a:r>
            <a:r>
              <a:rPr lang="en-US" sz="3300"/>
              <a:t> the interconnection procedures to allow customers which have certified Phase III inverters to use Phase III Function 3 (Limit Maximum Real Power Mode) in order to limit maximum power output based on seasons of the year.” </a:t>
            </a:r>
          </a:p>
          <a:p>
            <a:r>
              <a:rPr lang="en-US" sz="3300"/>
              <a:t>To expedite the use of available hosting capacity it is prudent, therefore, for the Large IOUs to discuss any challenges to implement Issue 9 and Proposal A-B 3 using current smart inverter settings </a:t>
            </a:r>
          </a:p>
          <a:p>
            <a:r>
              <a:rPr lang="en-US" sz="3300"/>
              <a:t>The Large IOUs shall elaborate on challenges and concerns as stated in the Working Group Reports and discuss and propose solutions. The Large IOUs shall determine which functional elements are already present in commercially available inverters, and which are not, to establish LGP functionality prior to the approval of standards. </a:t>
            </a:r>
          </a:p>
          <a:p>
            <a:r>
              <a:rPr lang="en-US" sz="3300"/>
              <a:t>Should implementation of Issue 9 and Proposal A-B 3 be feasible before approval of standards, the Large IOUs shall outline a clear process and the requirements, including technical, to be considered in the implementation of the LGP option. The Large IOUs shall also establish a mechanism for validating proposed profiles. If the implementation of this mechanism is not feasible, the Large IOUs shall clearly articulate the reasons. </a:t>
            </a:r>
          </a:p>
          <a:p>
            <a:pPr marL="0" indent="0">
              <a:buNone/>
            </a:pPr>
            <a:endParaRPr lang="en-US"/>
          </a:p>
        </p:txBody>
      </p:sp>
      <p:sp>
        <p:nvSpPr>
          <p:cNvPr id="4" name="Footer Placeholder 4">
            <a:extLst>
              <a:ext uri="{FF2B5EF4-FFF2-40B4-BE49-F238E27FC236}">
                <a16:creationId xmlns:a16="http://schemas.microsoft.com/office/drawing/2014/main" id="{372BD6EC-DCC1-08A9-C28D-B410E2BFF75C}"/>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91372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p:txBody>
          <a:bodyPr>
            <a:normAutofit fontScale="90000"/>
          </a:bodyPr>
          <a:lstStyle/>
          <a:p>
            <a:r>
              <a:rPr lang="en-US"/>
              <a:t>Resolution E-5230:  Section F. Implementing More Than 12 LGP Values Per Year—Definition of Monthly Profiles and 288-hour Requirement </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609600" y="1690688"/>
            <a:ext cx="10972800" cy="4486275"/>
          </a:xfrm>
        </p:spPr>
        <p:txBody>
          <a:bodyPr>
            <a:normAutofit fontScale="92500" lnSpcReduction="20000"/>
          </a:bodyPr>
          <a:lstStyle/>
          <a:p>
            <a:pPr marL="0" indent="0">
              <a:buNone/>
            </a:pPr>
            <a:endParaRPr lang="en-US"/>
          </a:p>
          <a:p>
            <a:r>
              <a:rPr lang="en-US"/>
              <a:t>In adopting a modified version of the Large IOUs’ counter proposal, the Decision modified the proposal such that the “frequency of changes is expanded to monthly limits to align with the Integration Capacity Analysis.” The Decision, however, did not specify that the monthly profile was limited to only one value. The Decision addressed the frequency of change and did not restrict the number of values within a month to be only one. </a:t>
            </a:r>
          </a:p>
          <a:p>
            <a:endParaRPr lang="en-US" sz="1100"/>
          </a:p>
          <a:p>
            <a:r>
              <a:rPr lang="en-US"/>
              <a:t>Large IOUs are therefore directed to discuss the 288-hour format and how it may allow for more than one value per month. Given that the Working Group Two Report was filed October 31, 2018, four years from the current date, we expect there is now more information and experience available to the Large IOUs to allow this. The Large IOUs shall discuss their learnings and best practices in the workshops and propose how implementation of more than one value per month may be accomplished to better take advantage of the available capacity on a circuit to accomplish the goals of Issue 9. </a:t>
            </a:r>
          </a:p>
          <a:p>
            <a:endParaRPr lang="en-US"/>
          </a:p>
          <a:p>
            <a:endParaRPr lang="en-US"/>
          </a:p>
        </p:txBody>
      </p:sp>
      <p:sp>
        <p:nvSpPr>
          <p:cNvPr id="4" name="Footer Placeholder 4">
            <a:extLst>
              <a:ext uri="{FF2B5EF4-FFF2-40B4-BE49-F238E27FC236}">
                <a16:creationId xmlns:a16="http://schemas.microsoft.com/office/drawing/2014/main" id="{EB61D57B-139F-E6FB-862D-493A8D2046E8}"/>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95819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ED71-AE3B-05D4-EE44-E371CF66A317}"/>
              </a:ext>
            </a:extLst>
          </p:cNvPr>
          <p:cNvSpPr>
            <a:spLocks noGrp="1"/>
          </p:cNvSpPr>
          <p:nvPr>
            <p:ph type="title"/>
          </p:nvPr>
        </p:nvSpPr>
        <p:spPr>
          <a:xfrm>
            <a:off x="609600" y="365125"/>
            <a:ext cx="10972800" cy="801523"/>
          </a:xfrm>
        </p:spPr>
        <p:txBody>
          <a:bodyPr/>
          <a:lstStyle/>
          <a:p>
            <a:r>
              <a:rPr lang="en-US"/>
              <a:t>Next Steps</a:t>
            </a:r>
          </a:p>
        </p:txBody>
      </p:sp>
      <p:sp>
        <p:nvSpPr>
          <p:cNvPr id="3" name="Content Placeholder 2">
            <a:extLst>
              <a:ext uri="{FF2B5EF4-FFF2-40B4-BE49-F238E27FC236}">
                <a16:creationId xmlns:a16="http://schemas.microsoft.com/office/drawing/2014/main" id="{C477B9BF-4B2B-2EFE-7520-2283420A96ED}"/>
              </a:ext>
            </a:extLst>
          </p:cNvPr>
          <p:cNvSpPr>
            <a:spLocks noGrp="1"/>
          </p:cNvSpPr>
          <p:nvPr>
            <p:ph idx="1"/>
          </p:nvPr>
        </p:nvSpPr>
        <p:spPr/>
        <p:txBody>
          <a:bodyPr/>
          <a:lstStyle/>
          <a:p>
            <a:r>
              <a:rPr lang="en-US"/>
              <a:t>E-mail Energy Division any topics that need addressing in ALs and 3rd Workshop by February 27, 2023.</a:t>
            </a:r>
          </a:p>
          <a:p>
            <a:pPr marL="0" indent="0">
              <a:buNone/>
            </a:pPr>
            <a:endParaRPr lang="en-US"/>
          </a:p>
          <a:p>
            <a:pPr lvl="1"/>
            <a:r>
              <a:rPr lang="en-US">
                <a:hlinkClick r:id="rId2"/>
              </a:rPr>
              <a:t>Jose.Aliaga-Caro@cpuc.ca.gov</a:t>
            </a:r>
            <a:endParaRPr lang="en-US"/>
          </a:p>
          <a:p>
            <a:pPr lvl="1"/>
            <a:r>
              <a:rPr lang="en-US">
                <a:hlinkClick r:id="rId3"/>
              </a:rPr>
              <a:t>Justin.Regnier@cpuc.ca.gov</a:t>
            </a:r>
            <a:endParaRPr lang="en-US"/>
          </a:p>
          <a:p>
            <a:pPr lvl="1"/>
            <a:endParaRPr lang="en-US"/>
          </a:p>
        </p:txBody>
      </p:sp>
      <p:sp>
        <p:nvSpPr>
          <p:cNvPr id="4" name="Footer Placeholder 4">
            <a:extLst>
              <a:ext uri="{FF2B5EF4-FFF2-40B4-BE49-F238E27FC236}">
                <a16:creationId xmlns:a16="http://schemas.microsoft.com/office/drawing/2014/main" id="{2D41012E-FE54-5CF4-A316-5277434210BD}"/>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25154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fontScale="90000"/>
          </a:bodyPr>
          <a:lstStyle/>
          <a:p>
            <a:r>
              <a:rPr lang="en-US"/>
              <a:t>Background: OP 15 and 51 Requirements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294544"/>
            <a:ext cx="10972800" cy="4407615"/>
          </a:xfrm>
        </p:spPr>
        <p:txBody>
          <a:bodyPr>
            <a:normAutofit fontScale="85000" lnSpcReduction="20000"/>
          </a:bodyPr>
          <a:lstStyle/>
          <a:p>
            <a:pPr>
              <a:spcAft>
                <a:spcPts val="800"/>
              </a:spcAft>
            </a:pPr>
            <a:r>
              <a:rPr lang="en-US" sz="2000">
                <a:latin typeface="Arial" panose="020B0604020202020204" pitchFamily="34" charset="0"/>
                <a:cs typeface="Arial" panose="020B0604020202020204" pitchFamily="34" charset="0"/>
              </a:rPr>
              <a:t>OP 15: The counter proposal from ... [the Large IOUs] to resolve Issue 9 is adopted with modification. ... Within six months of issuance of this decision, Utilities shall submit a Tier 3 Advice Letter providing recommendations (as applicable) regarding the standard review, certification requirements, and interconnection processes necessary for implementation of the proposal. Within 60 days of adoption of a certification scheme for the Limited Generation Profile, Utilities shall modify the Rule 21 Interconnection Application Process to allow a distributed energy resources customer to include a Limited Generation Profile with their application, require the customer to enable generation profile limiting functionality, and allow Utilities opportunity to alter the profile if safety and reliability concerns warrant it. Retroactive alterations to generation profiles shall not reduce generation to below a pre-defined static level, i.e., the lowest Integrated Capacity Analysis – Static Grid typical profile value identified at the time of the Interconnection Application. As part of the proposal, Utilities shall: </a:t>
            </a:r>
            <a:r>
              <a:rPr lang="en-US" sz="2000" err="1">
                <a:latin typeface="Arial" panose="020B0604020202020204" pitchFamily="34" charset="0"/>
                <a:cs typeface="Arial" panose="020B0604020202020204" pitchFamily="34" charset="0"/>
              </a:rPr>
              <a:t>i</a:t>
            </a:r>
            <a:r>
              <a:rPr lang="en-US" sz="2000">
                <a:latin typeface="Arial" panose="020B0604020202020204" pitchFamily="34" charset="0"/>
                <a:cs typeface="Arial" panose="020B0604020202020204" pitchFamily="34" charset="0"/>
              </a:rPr>
              <a:t>) allow customers to utilize a smart inverter’s ability to increase its output on a monthly basis; and ii) use a 10 percent buffer, which shall be revisited....</a:t>
            </a:r>
          </a:p>
          <a:p>
            <a:pPr>
              <a:spcAft>
                <a:spcPts val="800"/>
              </a:spcAft>
            </a:pPr>
            <a:r>
              <a:rPr lang="en-US" sz="2000">
                <a:latin typeface="Arial" panose="020B0604020202020204" pitchFamily="34" charset="0"/>
                <a:cs typeface="Arial" panose="020B0604020202020204" pitchFamily="34" charset="0"/>
              </a:rPr>
              <a:t>OP 51: A modified Proposal A-B 3 is adopted but shall not be implemented until nine months after technical specifications standards, and a certification scheme for a Limited Generation Profile have been approved by the standards approving bodies. Within 90 days of such approval, ... [the Large IOUs] shall [seek] ... to modify their Rule 21 tariffs to allow an inverter approved for non- export and limited export to be set using different maximum export value settings at different times of the year, when meeting the qualifications for either Proposal A-B 13 or A-B 2.4 ... Within six months of issuance of this decision, Utilities shall submit a Tier 3 Advice Letter providing recommendations (as applicable) regarding the standard review, certification requirements, and interconnection processes necessary for implementation of the proposal. The discussions and Tier 3 Advice Letter required in this ordering paragraph may be combined with those required in Ordering Paragraph 15.</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936519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a:bodyPr>
          <a:lstStyle/>
          <a:p>
            <a:r>
              <a:rPr lang="en-US"/>
              <a:t>Background: Issue 9 and A-B 3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294544"/>
            <a:ext cx="10972800" cy="4407615"/>
          </a:xfrm>
        </p:spPr>
        <p:txBody>
          <a:bodyPr>
            <a:normAutofit/>
          </a:bodyPr>
          <a:lstStyle/>
          <a:p>
            <a:pPr>
              <a:spcAft>
                <a:spcPts val="800"/>
              </a:spcAft>
            </a:pPr>
            <a:r>
              <a:rPr lang="en-US" sz="2000">
                <a:latin typeface="Arial" panose="020B0604020202020204" pitchFamily="34" charset="0"/>
                <a:cs typeface="Arial" panose="020B0604020202020204" pitchFamily="34" charset="0"/>
              </a:rPr>
              <a:t>Issue 9 looks at the conditions of operations the Commission should adopt to allow distributed energy resources to perform within existing hosting capacity constraints and avoid triggering [distribution grid] upgrades... The purpose of resolving Issue 9... is to utilize the Integration Capacity Analysis data to allow modern inverters, storage, and other technologies to confidently respond to grid conditions while ensuring safety and reliability.</a:t>
            </a:r>
          </a:p>
          <a:p>
            <a:pPr>
              <a:spcAft>
                <a:spcPts val="800"/>
              </a:spcAft>
            </a:pPr>
            <a:r>
              <a:rPr lang="en-US" sz="2000">
                <a:latin typeface="Arial" panose="020B0604020202020204" pitchFamily="34" charset="0"/>
                <a:cs typeface="Arial" panose="020B0604020202020204" pitchFamily="34" charset="0"/>
              </a:rPr>
              <a:t>This proposal [A-B 3] would allow an inverter approved for non-export and limited-export to be set using different maximum export value settings at different times of the year and at the discretion of the utility until a future scheduling standard is released. Proposal A-B 3 would require the inverter to meet the qualifications for non-export or limited- export under Proposal A-B 1 or A-B 2..</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26703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6823207" y="1142866"/>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202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7334332" cy="155061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endParaRPr lang="en-US" sz="2400" b="0"/>
          </a:p>
          <a:p>
            <a:pPr>
              <a:lnSpc>
                <a:spcPct val="110000"/>
              </a:lnSpc>
            </a:pPr>
            <a:endParaRPr lang="en-US" sz="2400" b="0"/>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47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702067" y="957463"/>
            <a:ext cx="10620054" cy="2306637"/>
          </a:xfrm>
        </p:spPr>
        <p:txBody>
          <a:bodyPr>
            <a:normAutofit fontScale="90000"/>
          </a:bodyPr>
          <a:lstStyle/>
          <a:p>
            <a:r>
              <a:rPr lang="en-US"/>
              <a:t>Limited Generation Profiles (LGP) </a:t>
            </a:r>
            <a:br>
              <a:rPr lang="en-US"/>
            </a:br>
            <a:r>
              <a:rPr lang="en-US"/>
              <a:t>Workshop #2 per Resolution E-5230 </a:t>
            </a:r>
            <a:br>
              <a:rPr lang="en-US"/>
            </a:br>
            <a:br>
              <a:rPr lang="en-US" sz="1600"/>
            </a:br>
            <a:br>
              <a:rPr lang="en-US"/>
            </a:br>
            <a:endParaRPr lang="en-US"/>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702067" y="3429000"/>
            <a:ext cx="9601200" cy="1073217"/>
          </a:xfrm>
        </p:spPr>
        <p:txBody>
          <a:bodyPr/>
          <a:lstStyle/>
          <a:p>
            <a:r>
              <a:rPr lang="en-US"/>
              <a:t>February 21, 2023</a:t>
            </a:r>
          </a:p>
          <a:p>
            <a:r>
              <a:rPr lang="en-US"/>
              <a:t>9:00 AM -- 4:00 PM PST</a:t>
            </a:r>
          </a:p>
          <a:p>
            <a:endParaRPr lang="en-US"/>
          </a:p>
        </p:txBody>
      </p:sp>
      <p:sp>
        <p:nvSpPr>
          <p:cNvPr id="4" name="Footer Placeholder 4">
            <a:extLst>
              <a:ext uri="{FF2B5EF4-FFF2-40B4-BE49-F238E27FC236}">
                <a16:creationId xmlns:a16="http://schemas.microsoft.com/office/drawing/2014/main" id="{798DEC56-6675-231D-4D96-5D9622560BC2}"/>
              </a:ext>
            </a:extLst>
          </p:cNvPr>
          <p:cNvSpPr txBox="1">
            <a:spLocks noChangeArrowheads="1"/>
          </p:cNvSpPr>
          <p:nvPr/>
        </p:nvSpPr>
        <p:spPr bwMode="auto">
          <a:xfrm>
            <a:off x="3775505" y="5971956"/>
            <a:ext cx="7391400" cy="58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400">
                <a:solidFill>
                  <a:srgbClr val="FF0000"/>
                </a:solidFill>
                <a:latin typeface="Arial"/>
                <a:cs typeface="Arial"/>
              </a:rPr>
              <a:t>Please keep yourself muted when not speaking and do NOT put the call on hold. If muted by the leader, press *6 to unmute.</a:t>
            </a:r>
            <a:r>
              <a:rPr lang="en-US" altLang="en-US" sz="1800">
                <a:solidFill>
                  <a:srgbClr val="FF0000"/>
                </a:solidFill>
                <a:latin typeface="Arial"/>
                <a:cs typeface="Arial"/>
              </a:rPr>
              <a:t> </a:t>
            </a:r>
            <a:endParaRPr lang="en-US"/>
          </a:p>
        </p:txBody>
      </p:sp>
    </p:spTree>
    <p:extLst>
      <p:ext uri="{BB962C8B-B14F-4D97-AF65-F5344CB8AC3E}">
        <p14:creationId xmlns:p14="http://schemas.microsoft.com/office/powerpoint/2010/main" val="427080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93077" y="130298"/>
            <a:ext cx="11700361" cy="612105"/>
          </a:xfrm>
        </p:spPr>
        <p:txBody>
          <a:bodyPr>
            <a:normAutofit/>
          </a:bodyPr>
          <a:lstStyle/>
          <a:p>
            <a:r>
              <a:rPr lang="en-US"/>
              <a:t>Workshop Logistics &amp; Announcements</a:t>
            </a:r>
            <a:r>
              <a:rPr lang="en-US" sz="2800"/>
              <a:t> </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93077" y="957943"/>
            <a:ext cx="11621379" cy="5191231"/>
          </a:xfrm>
        </p:spPr>
        <p:txBody>
          <a:bodyPr vert="horz" lIns="0" tIns="45720" rIns="91440" bIns="45720" rtlCol="0" anchor="t">
            <a:noAutofit/>
          </a:bodyPr>
          <a:lstStyle/>
          <a:p>
            <a:pPr marL="285750" indent="-285750">
              <a:spcAft>
                <a:spcPts val="800"/>
              </a:spcAft>
            </a:pPr>
            <a:r>
              <a:rPr lang="en-US" sz="1800" b="1">
                <a:latin typeface="Arial"/>
                <a:ea typeface="+mn-lt"/>
                <a:cs typeface="+mn-lt"/>
              </a:rPr>
              <a:t>Safety reminder</a:t>
            </a:r>
            <a:r>
              <a:rPr lang="en-US" sz="1800">
                <a:latin typeface="Arial"/>
                <a:ea typeface="+mn-lt"/>
                <a:cs typeface="+mn-lt"/>
              </a:rPr>
              <a:t>.  </a:t>
            </a:r>
          </a:p>
          <a:p>
            <a:pPr marL="628650" lvl="1" indent="-285750">
              <a:spcAft>
                <a:spcPts val="800"/>
              </a:spcAft>
            </a:pPr>
            <a:r>
              <a:rPr lang="en-US" sz="1600">
                <a:latin typeface="Arial"/>
                <a:ea typeface="+mn-lt"/>
                <a:cs typeface="+mn-lt"/>
              </a:rPr>
              <a:t>Make a note of your surroundings and exit routes.</a:t>
            </a:r>
          </a:p>
          <a:p>
            <a:pPr marL="628650" lvl="1" indent="-285750">
              <a:spcAft>
                <a:spcPts val="800"/>
              </a:spcAft>
            </a:pPr>
            <a:r>
              <a:rPr lang="en-US" sz="1600">
                <a:latin typeface="Arial"/>
                <a:ea typeface="+mn-lt"/>
                <a:cs typeface="+mn-lt"/>
              </a:rPr>
              <a:t>Reach out if you need help, either during the call or to an attendee</a:t>
            </a:r>
            <a:endParaRPr lang="en-US" sz="1800">
              <a:latin typeface="Arial"/>
              <a:ea typeface="+mn-lt"/>
              <a:cs typeface="+mn-lt"/>
            </a:endParaRPr>
          </a:p>
          <a:p>
            <a:pPr>
              <a:spcAft>
                <a:spcPts val="800"/>
              </a:spcAft>
            </a:pPr>
            <a:r>
              <a:rPr lang="en-US" sz="1800" b="1">
                <a:latin typeface="Arial"/>
                <a:ea typeface="+mn-lt"/>
                <a:cs typeface="+mn-lt"/>
              </a:rPr>
              <a:t>Workshop Logistics:</a:t>
            </a:r>
          </a:p>
          <a:p>
            <a:pPr lvl="1">
              <a:spcAft>
                <a:spcPts val="800"/>
              </a:spcAft>
            </a:pPr>
            <a:r>
              <a:rPr lang="en-US" sz="1600">
                <a:latin typeface="Arial"/>
                <a:ea typeface="+mn-lt"/>
                <a:cs typeface="+mn-lt"/>
              </a:rPr>
              <a:t>This meeting is being recorded; recording and materials will be posted in the CPUC </a:t>
            </a:r>
            <a:r>
              <a:rPr lang="en-US" sz="1600" b="1">
                <a:latin typeface="Arial"/>
                <a:ea typeface="+mn-lt"/>
                <a:cs typeface="+mn-lt"/>
              </a:rPr>
              <a:t>Rule 21 LGP Web Page</a:t>
            </a:r>
            <a:r>
              <a:rPr lang="en-US" sz="1600">
                <a:latin typeface="Arial"/>
                <a:ea typeface="+mn-lt"/>
                <a:cs typeface="+mn-lt"/>
              </a:rPr>
              <a:t>.</a:t>
            </a:r>
          </a:p>
          <a:p>
            <a:pPr lvl="1">
              <a:spcAft>
                <a:spcPts val="800"/>
              </a:spcAft>
            </a:pPr>
            <a:r>
              <a:rPr lang="en-US" sz="1600">
                <a:latin typeface="Arial"/>
                <a:ea typeface="+mn-lt"/>
                <a:cs typeface="+mn-lt"/>
              </a:rPr>
              <a:t>Workshop participants are encouraged to ask questions during the presentation; a dedicated Q&amp;A time slot has also been scheduled after each presentation</a:t>
            </a:r>
            <a:endParaRPr lang="en-US" sz="1600">
              <a:latin typeface="Arial"/>
              <a:ea typeface="+mn-lt"/>
              <a:cs typeface="Arial" panose="020B0604020202020204" pitchFamily="34" charset="0"/>
            </a:endParaRPr>
          </a:p>
          <a:p>
            <a:pPr lvl="1">
              <a:spcAft>
                <a:spcPts val="800"/>
              </a:spcAft>
            </a:pPr>
            <a:r>
              <a:rPr lang="en-US" sz="1600">
                <a:latin typeface="Arial"/>
                <a:ea typeface="+mn-lt"/>
                <a:cs typeface="+mn-lt"/>
              </a:rPr>
              <a:t>Please keep yourself muted when not speaking and do NOT put the call on hold. To speak, unmute yourself from the button at the lower part of your screen and </a:t>
            </a:r>
            <a:r>
              <a:rPr lang="en-US" sz="1600" b="1">
                <a:latin typeface="Arial"/>
                <a:ea typeface="+mn-lt"/>
                <a:cs typeface="+mn-lt"/>
              </a:rPr>
              <a:t>identify yourself before speaking</a:t>
            </a:r>
          </a:p>
          <a:p>
            <a:pPr lvl="1">
              <a:spcAft>
                <a:spcPts val="800"/>
              </a:spcAft>
            </a:pPr>
            <a:r>
              <a:rPr lang="en-US" sz="1600">
                <a:latin typeface="Arial"/>
                <a:cs typeface="Arial"/>
              </a:rPr>
              <a:t>If calling in by phone, use the mute button on your handset and unmute yourself to speak.  If muted by the host, press *6 to unmute. To raise your hand press *3</a:t>
            </a:r>
          </a:p>
          <a:p>
            <a:pPr lvl="1">
              <a:spcAft>
                <a:spcPts val="800"/>
              </a:spcAft>
            </a:pPr>
            <a:r>
              <a:rPr lang="en-US" sz="1800">
                <a:solidFill>
                  <a:srgbClr val="2A3C50"/>
                </a:solidFill>
                <a:latin typeface="Arial"/>
                <a:ea typeface="+mn-lt"/>
                <a:cs typeface="+mn-lt"/>
              </a:rPr>
              <a:t>If you were forwarded the invite and did not receive it directly from Energy Division, and would like to be added to the workshop distribution list, please email Jose Aliaga-Caro (</a:t>
            </a:r>
            <a:r>
              <a:rPr lang="en-US" sz="1800">
                <a:solidFill>
                  <a:srgbClr val="2A3C50"/>
                </a:solidFill>
                <a:latin typeface="Arial"/>
                <a:ea typeface="+mn-lt"/>
                <a:cs typeface="+mn-lt"/>
                <a:hlinkClick r:id="rId2"/>
              </a:rPr>
              <a:t>jose.aliaga-caro@cpuc.ca.gov</a:t>
            </a:r>
            <a:r>
              <a:rPr lang="en-US" sz="1800">
                <a:solidFill>
                  <a:srgbClr val="2A3C50"/>
                </a:solidFill>
                <a:latin typeface="Arial"/>
                <a:ea typeface="+mn-lt"/>
                <a:cs typeface="+mn-lt"/>
              </a:rPr>
              <a:t>)</a:t>
            </a:r>
          </a:p>
          <a:p>
            <a:pPr lvl="2">
              <a:spcAft>
                <a:spcPts val="800"/>
              </a:spcAft>
            </a:pPr>
            <a:r>
              <a:rPr lang="en-US" sz="1600">
                <a:solidFill>
                  <a:srgbClr val="2A3C50"/>
                </a:solidFill>
                <a:latin typeface="Arial"/>
                <a:ea typeface="+mn-lt"/>
                <a:cs typeface="+mn-lt"/>
              </a:rPr>
              <a:t>Future Workshop invites will include participants from the previous workshop</a:t>
            </a:r>
            <a:endParaRPr lang="en-US" sz="1600">
              <a:solidFill>
                <a:srgbClr val="2A3C50"/>
              </a:solidFill>
              <a:latin typeface="Arial"/>
              <a:ea typeface="+mn-lt"/>
              <a:cs typeface="Arial"/>
            </a:endParaRPr>
          </a:p>
        </p:txBody>
      </p:sp>
      <p:sp>
        <p:nvSpPr>
          <p:cNvPr id="4" name="TextBox 3">
            <a:extLst>
              <a:ext uri="{FF2B5EF4-FFF2-40B4-BE49-F238E27FC236}">
                <a16:creationId xmlns:a16="http://schemas.microsoft.com/office/drawing/2014/main" id="{EF13E735-B5A3-6E5A-F7E9-7EFCC50F45C4}"/>
              </a:ext>
            </a:extLst>
          </p:cNvPr>
          <p:cNvSpPr txBox="1"/>
          <p:nvPr/>
        </p:nvSpPr>
        <p:spPr>
          <a:xfrm>
            <a:off x="4141885" y="6204482"/>
            <a:ext cx="75658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FF0000"/>
                </a:solidFill>
                <a:latin typeface="Arial"/>
                <a:ea typeface="+mn-lt"/>
                <a:cs typeface="+mn-lt"/>
              </a:rPr>
              <a:t>Please keep yourself muted when not speaking and do NOT put the call on hold. If muted by the leader, press *6 to unmute. </a:t>
            </a:r>
            <a:endParaRPr lang="en-US" sz="1400">
              <a:latin typeface="Arial"/>
              <a:cs typeface="Arial"/>
            </a:endParaRPr>
          </a:p>
        </p:txBody>
      </p:sp>
    </p:spTree>
    <p:extLst>
      <p:ext uri="{BB962C8B-B14F-4D97-AF65-F5344CB8AC3E}">
        <p14:creationId xmlns:p14="http://schemas.microsoft.com/office/powerpoint/2010/main" val="51027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65471" y="38725"/>
            <a:ext cx="11316929" cy="726700"/>
          </a:xfrm>
        </p:spPr>
        <p:txBody>
          <a:bodyPr>
            <a:normAutofit/>
          </a:bodyPr>
          <a:lstStyle/>
          <a:p>
            <a:r>
              <a:rPr lang="en-US" sz="2800"/>
              <a:t>Rule 21 Web Page: Limited Generation Profiles</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pic>
        <p:nvPicPr>
          <p:cNvPr id="10" name="Picture 9" descr="Graphical user interface, text, application, email&#10;&#10;Description automatically generated">
            <a:extLst>
              <a:ext uri="{FF2B5EF4-FFF2-40B4-BE49-F238E27FC236}">
                <a16:creationId xmlns:a16="http://schemas.microsoft.com/office/drawing/2014/main" id="{89DD069B-7C51-436D-88B0-DE7BC2E90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87" y="829846"/>
            <a:ext cx="8149022" cy="5213791"/>
          </a:xfrm>
          <a:prstGeom prst="rect">
            <a:avLst/>
          </a:prstGeom>
        </p:spPr>
      </p:pic>
      <p:cxnSp>
        <p:nvCxnSpPr>
          <p:cNvPr id="11" name="Straight Arrow Connector 10">
            <a:extLst>
              <a:ext uri="{FF2B5EF4-FFF2-40B4-BE49-F238E27FC236}">
                <a16:creationId xmlns:a16="http://schemas.microsoft.com/office/drawing/2014/main" id="{989407E4-BE28-772F-F428-7F7326E18F83}"/>
              </a:ext>
            </a:extLst>
          </p:cNvPr>
          <p:cNvCxnSpPr>
            <a:cxnSpLocks/>
          </p:cNvCxnSpPr>
          <p:nvPr/>
        </p:nvCxnSpPr>
        <p:spPr>
          <a:xfrm flipH="1">
            <a:off x="7978646" y="4205071"/>
            <a:ext cx="1006328"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2C003F-A19C-576B-91B4-B9531A7E26B1}"/>
              </a:ext>
            </a:extLst>
          </p:cNvPr>
          <p:cNvSpPr txBox="1"/>
          <p:nvPr/>
        </p:nvSpPr>
        <p:spPr>
          <a:xfrm>
            <a:off x="8984974" y="3436740"/>
            <a:ext cx="3061142" cy="1477328"/>
          </a:xfrm>
          <a:prstGeom prst="rect">
            <a:avLst/>
          </a:prstGeom>
          <a:noFill/>
        </p:spPr>
        <p:txBody>
          <a:bodyPr wrap="square" rtlCol="0">
            <a:spAutoFit/>
          </a:bodyPr>
          <a:lstStyle/>
          <a:p>
            <a:r>
              <a:rPr lang="en-US"/>
              <a:t>Workshop recording and materials will be posted in the Rule 21 Limited Generation Profiles Web Page</a:t>
            </a:r>
          </a:p>
        </p:txBody>
      </p:sp>
      <p:sp>
        <p:nvSpPr>
          <p:cNvPr id="15" name="TextBox 14">
            <a:extLst>
              <a:ext uri="{FF2B5EF4-FFF2-40B4-BE49-F238E27FC236}">
                <a16:creationId xmlns:a16="http://schemas.microsoft.com/office/drawing/2014/main" id="{D63ED1C6-C4B7-7445-6151-98D95AA9A511}"/>
              </a:ext>
            </a:extLst>
          </p:cNvPr>
          <p:cNvSpPr txBox="1"/>
          <p:nvPr/>
        </p:nvSpPr>
        <p:spPr>
          <a:xfrm>
            <a:off x="8105488" y="2076330"/>
            <a:ext cx="3940628" cy="923330"/>
          </a:xfrm>
          <a:prstGeom prst="rect">
            <a:avLst/>
          </a:prstGeom>
          <a:solidFill>
            <a:schemeClr val="bg1"/>
          </a:solidFill>
        </p:spPr>
        <p:txBody>
          <a:bodyPr wrap="square" rtlCol="0">
            <a:spAutoFit/>
          </a:bodyPr>
          <a:lstStyle/>
          <a:p>
            <a:r>
              <a:rPr lang="en-US"/>
              <a:t>Main Page:  </a:t>
            </a:r>
            <a:r>
              <a:rPr lang="en-US">
                <a:hlinkClick r:id="rId3"/>
              </a:rPr>
              <a:t>https://www.cpuc.ca.gov/rule21/</a:t>
            </a:r>
            <a:endParaRPr lang="en-US"/>
          </a:p>
          <a:p>
            <a:endParaRPr lang="en-US"/>
          </a:p>
        </p:txBody>
      </p:sp>
    </p:spTree>
    <p:extLst>
      <p:ext uri="{BB962C8B-B14F-4D97-AF65-F5344CB8AC3E}">
        <p14:creationId xmlns:p14="http://schemas.microsoft.com/office/powerpoint/2010/main" val="137619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127724" y="113755"/>
            <a:ext cx="11269204" cy="424809"/>
          </a:xfrm>
        </p:spPr>
        <p:txBody>
          <a:bodyPr>
            <a:normAutofit fontScale="90000"/>
          </a:bodyPr>
          <a:lstStyle/>
          <a:p>
            <a:r>
              <a:rPr lang="en-US" sz="2800"/>
              <a:t>Agenda</a:t>
            </a:r>
          </a:p>
        </p:txBody>
      </p:sp>
      <p:sp>
        <p:nvSpPr>
          <p:cNvPr id="8" name="Footer Placeholder 4">
            <a:extLst>
              <a:ext uri="{FF2B5EF4-FFF2-40B4-BE49-F238E27FC236}">
                <a16:creationId xmlns:a16="http://schemas.microsoft.com/office/drawing/2014/main" id="{061CD2DB-AB5C-1860-46CB-BA8BF086B6BA}"/>
              </a:ext>
            </a:extLst>
          </p:cNvPr>
          <p:cNvSpPr txBox="1">
            <a:spLocks noChangeArrowheads="1"/>
          </p:cNvSpPr>
          <p:nvPr/>
        </p:nvSpPr>
        <p:spPr bwMode="auto">
          <a:xfrm>
            <a:off x="4064285" y="626799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400">
                <a:solidFill>
                  <a:srgbClr val="FF0000"/>
                </a:solidFill>
                <a:latin typeface="Arial"/>
                <a:cs typeface="Arial"/>
              </a:rPr>
              <a:t>Please keep yourself muted when not speaking and do NOT put the call on hold. If muted by the leader, press *6 to unmute. </a:t>
            </a:r>
            <a:endParaRPr lang="en-US" altLang="en-US" sz="1400">
              <a:solidFill>
                <a:srgbClr val="FF0000"/>
              </a:solidFill>
              <a:cs typeface="Arial"/>
            </a:endParaRPr>
          </a:p>
        </p:txBody>
      </p:sp>
      <p:pic>
        <p:nvPicPr>
          <p:cNvPr id="5" name="Picture 4">
            <a:extLst>
              <a:ext uri="{FF2B5EF4-FFF2-40B4-BE49-F238E27FC236}">
                <a16:creationId xmlns:a16="http://schemas.microsoft.com/office/drawing/2014/main" id="{C0AFCDD2-0C5E-1F77-EE04-CD78F15AF590}"/>
              </a:ext>
            </a:extLst>
          </p:cNvPr>
          <p:cNvPicPr>
            <a:picLocks noChangeAspect="1"/>
          </p:cNvPicPr>
          <p:nvPr/>
        </p:nvPicPr>
        <p:blipFill>
          <a:blip r:embed="rId2"/>
          <a:stretch>
            <a:fillRect/>
          </a:stretch>
        </p:blipFill>
        <p:spPr>
          <a:xfrm>
            <a:off x="127723" y="538563"/>
            <a:ext cx="11909581" cy="5729431"/>
          </a:xfrm>
          <a:prstGeom prst="rect">
            <a:avLst/>
          </a:prstGeom>
        </p:spPr>
      </p:pic>
    </p:spTree>
    <p:extLst>
      <p:ext uri="{BB962C8B-B14F-4D97-AF65-F5344CB8AC3E}">
        <p14:creationId xmlns:p14="http://schemas.microsoft.com/office/powerpoint/2010/main" val="404693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65471" y="38725"/>
            <a:ext cx="11316929" cy="726700"/>
          </a:xfrm>
        </p:spPr>
        <p:txBody>
          <a:bodyPr>
            <a:normAutofit/>
          </a:bodyPr>
          <a:lstStyle/>
          <a:p>
            <a:r>
              <a:rPr lang="en-US" sz="2800"/>
              <a:t>Background: Resolution E-5230 (Issued 12/09/22)</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358877" y="1162748"/>
            <a:ext cx="11474245" cy="4633534"/>
          </a:xfrm>
        </p:spPr>
        <p:txBody>
          <a:bodyPr>
            <a:normAutofit/>
          </a:bodyPr>
          <a:lstStyle/>
          <a:p>
            <a:pPr>
              <a:spcAft>
                <a:spcPts val="800"/>
              </a:spcAft>
            </a:pPr>
            <a:r>
              <a:rPr lang="en-US" sz="2000">
                <a:latin typeface="Arial" panose="020B0604020202020204" pitchFamily="34" charset="0"/>
                <a:cs typeface="Arial" panose="020B0604020202020204" pitchFamily="34" charset="0"/>
              </a:rPr>
              <a:t>Identified Topics Needing Discussion:</a:t>
            </a:r>
          </a:p>
          <a:p>
            <a:pPr marL="0" indent="0">
              <a:spcAft>
                <a:spcPts val="800"/>
              </a:spcAft>
              <a:buNone/>
            </a:pPr>
            <a:endParaRPr lang="en-US" sz="2000">
              <a:latin typeface="Arial" panose="020B0604020202020204" pitchFamily="34" charset="0"/>
              <a:cs typeface="Arial" panose="020B0604020202020204" pitchFamily="34" charset="0"/>
            </a:endParaRPr>
          </a:p>
          <a:p>
            <a:pPr lvl="1">
              <a:spcAft>
                <a:spcPts val="800"/>
              </a:spcAft>
            </a:pPr>
            <a:r>
              <a:rPr lang="en-US" sz="1800" b="1">
                <a:solidFill>
                  <a:srgbClr val="000000"/>
                </a:solidFill>
                <a:effectLst/>
                <a:latin typeface="Calibri" panose="020F0502020204030204" pitchFamily="34" charset="0"/>
                <a:ea typeface="Times New Roman" panose="02020603050405020304" pitchFamily="18" charset="0"/>
              </a:rPr>
              <a:t>Section B / Issue 1</a:t>
            </a:r>
            <a:r>
              <a:rPr lang="en-US" sz="1400" b="1">
                <a:solidFill>
                  <a:srgbClr val="000000"/>
                </a:solidFill>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Quarterly Reports:  Re-affirm AMI process + Tariff Language</a:t>
            </a:r>
            <a:r>
              <a:rPr lang="en-US" sz="1100">
                <a:effectLst/>
              </a:rPr>
              <a:t> </a:t>
            </a:r>
            <a:endParaRPr lang="en-US" sz="1400"/>
          </a:p>
          <a:p>
            <a:pPr lvl="1">
              <a:spcAft>
                <a:spcPts val="800"/>
              </a:spcAft>
            </a:pPr>
            <a:r>
              <a:rPr lang="en-US" sz="1800" b="1">
                <a:solidFill>
                  <a:srgbClr val="000000"/>
                </a:solidFill>
                <a:effectLst/>
                <a:latin typeface="Calibri" panose="020F0502020204030204" pitchFamily="34" charset="0"/>
                <a:ea typeface="Times New Roman" panose="02020603050405020304" pitchFamily="18" charset="0"/>
              </a:rPr>
              <a:t>Section B / Issue 2</a:t>
            </a:r>
            <a:r>
              <a:rPr lang="en-US" sz="1100" b="1">
                <a:solidFill>
                  <a:srgbClr val="000000"/>
                </a:solidFill>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Use of Gross Nameplate Rating (including sections of Resolution Section C)</a:t>
            </a:r>
            <a:r>
              <a:rPr lang="en-US" sz="1100">
                <a:effectLst/>
              </a:rPr>
              <a:t> </a:t>
            </a:r>
            <a:endParaRPr lang="en-US" sz="1100"/>
          </a:p>
          <a:p>
            <a:pPr lvl="1">
              <a:spcAft>
                <a:spcPts val="800"/>
              </a:spcAft>
            </a:pPr>
            <a:r>
              <a:rPr lang="en-US" sz="1800" b="1">
                <a:solidFill>
                  <a:srgbClr val="000000"/>
                </a:solidFill>
                <a:effectLst/>
                <a:latin typeface="Calibri" panose="020F0502020204030204" pitchFamily="34" charset="0"/>
                <a:ea typeface="Times New Roman" panose="02020603050405020304" pitchFamily="18" charset="0"/>
              </a:rPr>
              <a:t>Section C</a:t>
            </a:r>
            <a:r>
              <a:rPr lang="en-US" sz="1100" b="1">
                <a:solidFill>
                  <a:srgbClr val="000000"/>
                </a:solidFill>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Overview of Proposals--Including technical requirements, ”monthly" scheduling (Seem Topic F), Nameplate capacity (Topic B.2); </a:t>
            </a:r>
            <a:r>
              <a:rPr lang="en-US" sz="1800">
                <a:solidFill>
                  <a:srgbClr val="000000"/>
                </a:solidFill>
                <a:latin typeface="Calibri" panose="020F0502020204030204" pitchFamily="34" charset="0"/>
                <a:ea typeface="Times New Roman" panose="02020603050405020304" pitchFamily="18" charset="0"/>
              </a:rPr>
              <a:t>A</a:t>
            </a:r>
            <a:r>
              <a:rPr lang="en-US" sz="1800">
                <a:solidFill>
                  <a:srgbClr val="000000"/>
                </a:solidFill>
                <a:effectLst/>
                <a:latin typeface="Calibri" panose="020F0502020204030204" pitchFamily="34" charset="0"/>
                <a:ea typeface="Times New Roman" panose="02020603050405020304" pitchFamily="18" charset="0"/>
              </a:rPr>
              <a:t>lignment of language (See Topic D); and Incorporate all topics in Resolution E-5230</a:t>
            </a:r>
            <a:r>
              <a:rPr lang="en-US" sz="1100">
                <a:effectLst/>
              </a:rPr>
              <a:t> </a:t>
            </a:r>
            <a:endParaRPr lang="en-US" sz="1100"/>
          </a:p>
          <a:p>
            <a:pPr lvl="1">
              <a:spcAft>
                <a:spcPts val="800"/>
              </a:spcAft>
            </a:pPr>
            <a:r>
              <a:rPr lang="en-US" sz="1800" b="1">
                <a:solidFill>
                  <a:srgbClr val="000000"/>
                </a:solidFill>
                <a:effectLst/>
                <a:latin typeface="Calibri" panose="020F0502020204030204" pitchFamily="34" charset="0"/>
                <a:ea typeface="Times New Roman" panose="02020603050405020304" pitchFamily="18" charset="0"/>
              </a:rPr>
              <a:t>Section D</a:t>
            </a:r>
            <a:r>
              <a:rPr lang="en-US" sz="1100" b="1">
                <a:solidFill>
                  <a:srgbClr val="000000"/>
                </a:solidFill>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Alignment of Language</a:t>
            </a:r>
            <a:r>
              <a:rPr lang="en-US" sz="1100">
                <a:effectLst/>
              </a:rPr>
              <a:t> </a:t>
            </a:r>
            <a:endParaRPr lang="en-US" sz="1100"/>
          </a:p>
          <a:p>
            <a:pPr lvl="1">
              <a:spcAft>
                <a:spcPts val="800"/>
              </a:spcAft>
            </a:pPr>
            <a:r>
              <a:rPr lang="en-US" sz="1800" b="1">
                <a:solidFill>
                  <a:srgbClr val="000000"/>
                </a:solidFill>
                <a:effectLst/>
                <a:latin typeface="Calibri" panose="020F0502020204030204" pitchFamily="34" charset="0"/>
                <a:ea typeface="Times New Roman" panose="02020603050405020304" pitchFamily="18" charset="0"/>
              </a:rPr>
              <a:t>Section E</a:t>
            </a:r>
            <a:r>
              <a:rPr lang="en-US" sz="1100" b="1">
                <a:solidFill>
                  <a:srgbClr val="000000"/>
                </a:solidFill>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Implementation of Limited Generation Profiles Using Current Smart Inverter Functions</a:t>
            </a:r>
            <a:r>
              <a:rPr lang="en-US" sz="1100">
                <a:effectLst/>
              </a:rPr>
              <a:t> </a:t>
            </a:r>
          </a:p>
          <a:p>
            <a:pPr lvl="1">
              <a:spcAft>
                <a:spcPts val="800"/>
              </a:spcAft>
            </a:pPr>
            <a:r>
              <a:rPr lang="en-US" sz="1800" b="1">
                <a:solidFill>
                  <a:srgbClr val="000000"/>
                </a:solidFill>
                <a:effectLst/>
                <a:latin typeface="Calibri" panose="020F0502020204030204" pitchFamily="34" charset="0"/>
                <a:ea typeface="Times New Roman" panose="02020603050405020304" pitchFamily="18" charset="0"/>
              </a:rPr>
              <a:t>Section F</a:t>
            </a:r>
            <a:r>
              <a:rPr lang="en-US" sz="1000" b="1">
                <a:solidFill>
                  <a:srgbClr val="000000"/>
                </a:solidFill>
                <a:latin typeface="Calibri" panose="020F0502020204030204" pitchFamily="34" charset="0"/>
                <a:ea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rPr>
              <a:t>Implementing more than 12 LGP Values per year—Definition of Monthly Profiles and 288-hour requirement</a:t>
            </a:r>
            <a:endParaRPr lang="en-US" sz="1100"/>
          </a:p>
          <a:p>
            <a:pPr lvl="1">
              <a:spcAft>
                <a:spcPts val="800"/>
              </a:spcAft>
            </a:pPr>
            <a:endParaRPr lang="en-US" sz="1400">
              <a:effectLst/>
            </a:endParaRP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
        <p:nvSpPr>
          <p:cNvPr id="5" name="Right Arrow 4">
            <a:extLst>
              <a:ext uri="{FF2B5EF4-FFF2-40B4-BE49-F238E27FC236}">
                <a16:creationId xmlns:a16="http://schemas.microsoft.com/office/drawing/2014/main" id="{A58BEB33-1263-B91E-4336-7EEBC450674D}"/>
              </a:ext>
            </a:extLst>
          </p:cNvPr>
          <p:cNvSpPr/>
          <p:nvPr/>
        </p:nvSpPr>
        <p:spPr>
          <a:xfrm>
            <a:off x="122014" y="2974554"/>
            <a:ext cx="473725" cy="24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0E42F8F1-67F6-B721-27F3-431226C878CC}"/>
              </a:ext>
            </a:extLst>
          </p:cNvPr>
          <p:cNvSpPr/>
          <p:nvPr/>
        </p:nvSpPr>
        <p:spPr>
          <a:xfrm>
            <a:off x="128350" y="2530767"/>
            <a:ext cx="473725" cy="24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3A993EF2-0E71-EE17-4F62-EAFB127B5798}"/>
              </a:ext>
            </a:extLst>
          </p:cNvPr>
          <p:cNvSpPr/>
          <p:nvPr/>
        </p:nvSpPr>
        <p:spPr>
          <a:xfrm>
            <a:off x="122014" y="4040961"/>
            <a:ext cx="473725" cy="24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AE06BB82-ED58-3D53-2B8E-BCAEB2652CDB}"/>
              </a:ext>
            </a:extLst>
          </p:cNvPr>
          <p:cNvSpPr/>
          <p:nvPr/>
        </p:nvSpPr>
        <p:spPr>
          <a:xfrm>
            <a:off x="122014" y="4537955"/>
            <a:ext cx="473725" cy="24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24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93077" y="132331"/>
            <a:ext cx="11700361" cy="572000"/>
          </a:xfrm>
        </p:spPr>
        <p:txBody>
          <a:bodyPr>
            <a:normAutofit/>
          </a:bodyPr>
          <a:lstStyle/>
          <a:p>
            <a:r>
              <a:rPr lang="en-US" sz="2800"/>
              <a:t>Meetings per Resolution E-5230 (Issued 12/09/22)</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93077" y="704331"/>
            <a:ext cx="11605845" cy="5902946"/>
          </a:xfrm>
        </p:spPr>
        <p:txBody>
          <a:bodyPr>
            <a:normAutofit/>
          </a:bodyPr>
          <a:lstStyle/>
          <a:p>
            <a:pPr>
              <a:spcAft>
                <a:spcPts val="800"/>
              </a:spcAft>
            </a:pPr>
            <a:r>
              <a:rPr lang="en-US" sz="2000">
                <a:latin typeface="Arial" panose="020B0604020202020204" pitchFamily="34" charset="0"/>
                <a:cs typeface="Arial" panose="020B0604020202020204" pitchFamily="34" charset="0"/>
              </a:rPr>
              <a:t>Workshops to resolve Limited Generation Profiles (LGP) (per OP 15 and 51 of D.20-09-035)</a:t>
            </a:r>
          </a:p>
          <a:p>
            <a:pPr lvl="1">
              <a:spcAft>
                <a:spcPts val="800"/>
              </a:spcAft>
            </a:pPr>
            <a:r>
              <a:rPr lang="en-US" sz="1800">
                <a:latin typeface="Arial" panose="020B0604020202020204" pitchFamily="34" charset="0"/>
                <a:cs typeface="Arial" panose="020B0604020202020204" pitchFamily="34" charset="0"/>
              </a:rPr>
              <a:t>Workshop 1:  February 2, 2023; Noon – 4:00 p.m.; via WebEx</a:t>
            </a:r>
          </a:p>
          <a:p>
            <a:pPr lvl="1">
              <a:spcAft>
                <a:spcPts val="800"/>
              </a:spcAft>
            </a:pPr>
            <a:r>
              <a:rPr lang="en-US" sz="1800" b="1">
                <a:latin typeface="Arial" panose="020B0604020202020204" pitchFamily="34" charset="0"/>
                <a:cs typeface="Arial" panose="020B0604020202020204" pitchFamily="34" charset="0"/>
              </a:rPr>
              <a:t>Workshop 2:  </a:t>
            </a:r>
            <a:r>
              <a:rPr lang="en-US" sz="1800">
                <a:latin typeface="Arial" panose="020B0604020202020204" pitchFamily="34" charset="0"/>
                <a:cs typeface="Arial" panose="020B0604020202020204" pitchFamily="34" charset="0"/>
              </a:rPr>
              <a:t>February 21, 2023; 9:00 a.m. – 4:00 p.m.; via WebEx</a:t>
            </a:r>
          </a:p>
          <a:p>
            <a:pPr lvl="1">
              <a:spcAft>
                <a:spcPts val="800"/>
              </a:spcAft>
            </a:pPr>
            <a:r>
              <a:rPr lang="en-US" sz="1800" b="1">
                <a:latin typeface="Arial" panose="020B0604020202020204" pitchFamily="34" charset="0"/>
                <a:cs typeface="Arial" panose="020B0604020202020204" pitchFamily="34" charset="0"/>
              </a:rPr>
              <a:t>Workshop 3</a:t>
            </a:r>
            <a:r>
              <a:rPr lang="en-US" sz="1800">
                <a:latin typeface="Arial" panose="020B0604020202020204" pitchFamily="34" charset="0"/>
                <a:cs typeface="Arial" panose="020B0604020202020204" pitchFamily="34" charset="0"/>
              </a:rPr>
              <a:t>:  March 14, 2023; 9:00 a.m. – 4:00 p.m.; via WebEx</a:t>
            </a:r>
          </a:p>
          <a:p>
            <a:pPr lvl="1">
              <a:spcAft>
                <a:spcPts val="800"/>
              </a:spcAft>
            </a:pPr>
            <a:r>
              <a:rPr lang="en-US" sz="1800" b="1">
                <a:latin typeface="Arial" panose="020B0604020202020204" pitchFamily="34" charset="0"/>
                <a:cs typeface="Arial" panose="020B0604020202020204" pitchFamily="34" charset="0"/>
              </a:rPr>
              <a:t>Workshop 4:  </a:t>
            </a:r>
            <a:r>
              <a:rPr lang="en-US" sz="1800">
                <a:latin typeface="Arial" panose="020B0604020202020204" pitchFamily="34" charset="0"/>
                <a:cs typeface="Arial" panose="020B0604020202020204" pitchFamily="34" charset="0"/>
              </a:rPr>
              <a:t>TBD (if needed); March 28, 2023 (tentative)</a:t>
            </a:r>
          </a:p>
          <a:p>
            <a:pPr lvl="1">
              <a:spcAft>
                <a:spcPts val="800"/>
              </a:spcAft>
            </a:pPr>
            <a:r>
              <a:rPr lang="en-US" sz="1800" b="1">
                <a:latin typeface="Arial" panose="020B0604020202020204" pitchFamily="34" charset="0"/>
                <a:cs typeface="Arial" panose="020B0604020202020204" pitchFamily="34" charset="0"/>
              </a:rPr>
              <a:t>Tier 3 Advice Letters:</a:t>
            </a:r>
            <a:r>
              <a:rPr lang="en-US" sz="1800">
                <a:latin typeface="Arial" panose="020B0604020202020204" pitchFamily="34" charset="0"/>
                <a:cs typeface="Arial" panose="020B0604020202020204" pitchFamily="34" charset="0"/>
              </a:rPr>
              <a:t>  Due by May 1, 2023</a:t>
            </a:r>
          </a:p>
          <a:p>
            <a:pPr>
              <a:spcAft>
                <a:spcPts val="800"/>
              </a:spcAft>
            </a:pPr>
            <a:r>
              <a:rPr lang="en-US" sz="2000">
                <a:latin typeface="Arial" panose="020B0604020202020204" pitchFamily="34" charset="0"/>
                <a:cs typeface="Arial" panose="020B0604020202020204" pitchFamily="34" charset="0"/>
              </a:rPr>
              <a:t>SIWG Meetings:   </a:t>
            </a:r>
          </a:p>
          <a:p>
            <a:pPr lvl="1">
              <a:spcAft>
                <a:spcPts val="800"/>
              </a:spcAft>
            </a:pPr>
            <a:r>
              <a:rPr lang="en-US" sz="1800">
                <a:latin typeface="Arial" panose="020B0604020202020204" pitchFamily="34" charset="0"/>
                <a:cs typeface="Arial" panose="020B0604020202020204" pitchFamily="34" charset="0"/>
              </a:rPr>
              <a:t>January 19, 2023:  </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Section F:</a:t>
            </a:r>
            <a:r>
              <a:rPr lang="en-US"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8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Scheduling and Implementing More Than 12 LGP Values Per Year</a:t>
            </a:r>
            <a:r>
              <a:rPr lang="en-US" sz="800">
                <a:effectLst/>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a:p>
            <a:pPr lvl="1">
              <a:spcAft>
                <a:spcPts val="800"/>
              </a:spcAft>
            </a:pPr>
            <a:r>
              <a:rPr lang="en-US" sz="1800">
                <a:latin typeface="Arial" panose="020B0604020202020204" pitchFamily="34" charset="0"/>
                <a:cs typeface="Arial" panose="020B0604020202020204" pitchFamily="34" charset="0"/>
              </a:rPr>
              <a:t>February 2, 2023:  Section B, Issues 1 and 2</a:t>
            </a:r>
          </a:p>
          <a:p>
            <a:pPr lvl="1">
              <a:spcAft>
                <a:spcPts val="800"/>
              </a:spcAft>
            </a:pPr>
            <a:r>
              <a:rPr lang="en-US" sz="1800">
                <a:latin typeface="Arial" panose="020B0604020202020204" pitchFamily="34" charset="0"/>
                <a:cs typeface="Arial" panose="020B0604020202020204" pitchFamily="34" charset="0"/>
              </a:rPr>
              <a:t>February 16, 2023</a:t>
            </a:r>
            <a:r>
              <a:rPr lang="en-US" sz="1800" b="1">
                <a:latin typeface="Arial" panose="020B0604020202020204" pitchFamily="34" charset="0"/>
                <a:cs typeface="Arial" panose="020B0604020202020204" pitchFamily="34" charset="0"/>
              </a:rPr>
              <a:t>:  </a:t>
            </a:r>
            <a:r>
              <a:rPr lang="en-US" sz="1800">
                <a:latin typeface="Arial" panose="020B0604020202020204" pitchFamily="34" charset="0"/>
                <a:cs typeface="Arial" panose="020B0604020202020204" pitchFamily="34" charset="0"/>
              </a:rPr>
              <a:t>Section E and Section C</a:t>
            </a:r>
          </a:p>
          <a:p>
            <a:pPr lvl="1">
              <a:spcAft>
                <a:spcPts val="800"/>
              </a:spcAft>
            </a:pPr>
            <a:r>
              <a:rPr lang="en-US" sz="1800" b="1">
                <a:latin typeface="Arial" panose="020B0604020202020204" pitchFamily="34" charset="0"/>
                <a:cs typeface="Arial" panose="020B0604020202020204" pitchFamily="34" charset="0"/>
              </a:rPr>
              <a:t>March 2, 2023: </a:t>
            </a:r>
            <a:r>
              <a:rPr lang="en-US" sz="1800">
                <a:latin typeface="Arial" panose="020B0604020202020204" pitchFamily="34" charset="0"/>
                <a:cs typeface="Arial" panose="020B0604020202020204" pitchFamily="34" charset="0"/>
              </a:rPr>
              <a:t>TBD</a:t>
            </a:r>
          </a:p>
          <a:p>
            <a:pPr lvl="1">
              <a:spcAft>
                <a:spcPts val="800"/>
              </a:spcAft>
            </a:pPr>
            <a:r>
              <a:rPr lang="en-US" sz="1800" b="1">
                <a:latin typeface="Arial" panose="020B0604020202020204" pitchFamily="34" charset="0"/>
                <a:cs typeface="Arial" panose="020B0604020202020204" pitchFamily="34" charset="0"/>
              </a:rPr>
              <a:t>March 16, 2023:  </a:t>
            </a:r>
            <a:r>
              <a:rPr lang="en-US" sz="1800">
                <a:latin typeface="Arial" panose="020B0604020202020204" pitchFamily="34" charset="0"/>
                <a:cs typeface="Arial" panose="020B0604020202020204" pitchFamily="34" charset="0"/>
              </a:rPr>
              <a:t>TBD</a:t>
            </a:r>
          </a:p>
          <a:p>
            <a:pPr lvl="1">
              <a:spcAft>
                <a:spcPts val="800"/>
              </a:spcAft>
            </a:pPr>
            <a:r>
              <a:rPr lang="en-US" sz="1800" b="1">
                <a:latin typeface="Arial" panose="020B0604020202020204" pitchFamily="34" charset="0"/>
                <a:cs typeface="Arial" panose="020B0604020202020204" pitchFamily="34" charset="0"/>
              </a:rPr>
              <a:t>March 30, 2023:  </a:t>
            </a:r>
            <a:r>
              <a:rPr lang="en-US" sz="1800">
                <a:latin typeface="Arial" panose="020B0604020202020204" pitchFamily="34" charset="0"/>
                <a:cs typeface="Arial" panose="020B0604020202020204" pitchFamily="34" charset="0"/>
              </a:rPr>
              <a:t>TBD (if needed)</a:t>
            </a:r>
          </a:p>
        </p:txBody>
      </p:sp>
      <p:sp>
        <p:nvSpPr>
          <p:cNvPr id="4" name="Right Arrow 3">
            <a:extLst>
              <a:ext uri="{FF2B5EF4-FFF2-40B4-BE49-F238E27FC236}">
                <a16:creationId xmlns:a16="http://schemas.microsoft.com/office/drawing/2014/main" id="{1B838CF6-E777-0273-BC19-2DC11E715EBB}"/>
              </a:ext>
            </a:extLst>
          </p:cNvPr>
          <p:cNvSpPr/>
          <p:nvPr/>
        </p:nvSpPr>
        <p:spPr>
          <a:xfrm>
            <a:off x="56214" y="1616367"/>
            <a:ext cx="473725" cy="24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8701630F-B715-85A6-B85D-15ADD1B05864}"/>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053260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45819" y="0"/>
            <a:ext cx="11700361" cy="572000"/>
          </a:xfrm>
        </p:spPr>
        <p:txBody>
          <a:bodyPr>
            <a:normAutofit fontScale="90000"/>
          </a:bodyPr>
          <a:lstStyle/>
          <a:p>
            <a:r>
              <a:rPr lang="en-US" sz="2800"/>
              <a:t>Workshops and SIWG Topics per Resolution E-5230 (Issued 12/09/22)</a:t>
            </a:r>
          </a:p>
        </p:txBody>
      </p:sp>
      <p:sp>
        <p:nvSpPr>
          <p:cNvPr id="4" name="Right Arrow 3">
            <a:extLst>
              <a:ext uri="{FF2B5EF4-FFF2-40B4-BE49-F238E27FC236}">
                <a16:creationId xmlns:a16="http://schemas.microsoft.com/office/drawing/2014/main" id="{C6290917-C46A-52B2-7697-7E8CF506FF46}"/>
              </a:ext>
            </a:extLst>
          </p:cNvPr>
          <p:cNvSpPr/>
          <p:nvPr/>
        </p:nvSpPr>
        <p:spPr>
          <a:xfrm>
            <a:off x="1415343" y="3063804"/>
            <a:ext cx="1057619" cy="5288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36D2D1E-47F5-D3CF-9CD7-7E8BF786B546}"/>
              </a:ext>
            </a:extLst>
          </p:cNvPr>
          <p:cNvPicPr>
            <a:picLocks noChangeAspect="1"/>
          </p:cNvPicPr>
          <p:nvPr/>
        </p:nvPicPr>
        <p:blipFill>
          <a:blip r:embed="rId2"/>
          <a:stretch>
            <a:fillRect/>
          </a:stretch>
        </p:blipFill>
        <p:spPr>
          <a:xfrm>
            <a:off x="2688115" y="572000"/>
            <a:ext cx="6870055" cy="6041228"/>
          </a:xfrm>
          <a:prstGeom prst="rect">
            <a:avLst/>
          </a:prstGeom>
        </p:spPr>
      </p:pic>
    </p:spTree>
    <p:extLst>
      <p:ext uri="{BB962C8B-B14F-4D97-AF65-F5344CB8AC3E}">
        <p14:creationId xmlns:p14="http://schemas.microsoft.com/office/powerpoint/2010/main" val="246476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a:xfrm>
            <a:off x="484340" y="-102393"/>
            <a:ext cx="10972800" cy="980790"/>
          </a:xfrm>
        </p:spPr>
        <p:txBody>
          <a:bodyPr>
            <a:normAutofit/>
          </a:bodyPr>
          <a:lstStyle/>
          <a:p>
            <a:r>
              <a:rPr lang="en-US" sz="2400"/>
              <a:t>Resolution E-5230 (Discussion Section B.2):  Further discussions are needed to justify the use of gross nameplate for the Rule 21 screens.</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381129" y="878397"/>
            <a:ext cx="11609798" cy="5196173"/>
          </a:xfrm>
        </p:spPr>
        <p:txBody>
          <a:bodyPr>
            <a:noAutofit/>
          </a:bodyPr>
          <a:lstStyle/>
          <a:p>
            <a:r>
              <a:rPr lang="en-US" sz="1800"/>
              <a:t>Should the Large IOUs continue to propose the use of gross nameplate rating for screens D, I, J and K, the Large IOUs are directed to discuss these concerns further during the workshops directed herein and in the subsequent ALs. This discussion should provide further information on the similarities and differences between the proposals in question and articulate the concerns and most likely outcomes for utilizing the limited export value adopted in Proposals A-B 1 and A-B 2 for A-B 3 and Issue 9.</a:t>
            </a:r>
          </a:p>
          <a:p>
            <a:r>
              <a:rPr lang="en-US" sz="1800"/>
              <a:t>The discussions shall also include the Supplemental Review screens (Screens N, O and P). In the November 10, 2022 SIWG meeting the Large IOUs presented that “Screen M, N, O and some aspects of P will be studied using LGP. The exact Rule 21 language should be discussed with stakeholders. The additional LGP language should build on recent changes to Screen M which supports Nameplate and Typical PV profile interconnection applications.” Discussions in the November 29, 2022 workshop though implied that parties had an unclear understanding of how the screens would be studied and thus discussions are still warranted. We direct the Large IOUs to discuss tariff language modifications during the workshops and to provide more information on which aspects of Screen P will be studied using the LGP value and which will not, if this is the case. In the November 10, 2022 SIWG meeting, the Large IOUs also state that Screens F, G, and H will be evaluated on nameplate rating. The Large IOUs note that “Screens A-E are also not included in ICA calculation. The evaluation is not based on nameplate rating but will depend on aspects of each screen.”33 As it is still in unclear how screens D, I, J, and K will be studied, discussions regarding these screens should continue within the workshop discussions. </a:t>
            </a:r>
          </a:p>
          <a:p>
            <a:r>
              <a:rPr lang="en-US" sz="1800"/>
              <a:t>The discussions should refer to how the Decision adopts Proposal A-B 3 and how the Working Group Three Report states the screens should be applied…</a:t>
            </a:r>
          </a:p>
        </p:txBody>
      </p:sp>
      <p:sp>
        <p:nvSpPr>
          <p:cNvPr id="4" name="Footer Placeholder 4">
            <a:extLst>
              <a:ext uri="{FF2B5EF4-FFF2-40B4-BE49-F238E27FC236}">
                <a16:creationId xmlns:a16="http://schemas.microsoft.com/office/drawing/2014/main" id="{77789E9C-5A4E-E202-6844-F470BAE6E01D}"/>
              </a:ext>
            </a:extLst>
          </p:cNvPr>
          <p:cNvSpPr txBox="1">
            <a:spLocks noChangeArrowheads="1"/>
          </p:cNvSpPr>
          <p:nvPr/>
        </p:nvSpPr>
        <p:spPr bwMode="auto">
          <a:xfrm>
            <a:off x="1916482" y="6381750"/>
            <a:ext cx="1027551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3424844090"/>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05183B1A-7B04-BB46-9F9D-3629D5479D5A}"/>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34678103-E5C3-8D4E-9FC3-D76E88EA47B7}"/>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2C779445-2F03-8D4A-B4F7-1E330358FDF9}"/>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CE6522-8964-1A46-AAC7-6733D317FC4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9235EDFC1A084495E54239C0B02BAA" ma:contentTypeVersion="14" ma:contentTypeDescription="Create a new document." ma:contentTypeScope="" ma:versionID="0ff4528418027b742b013ad4488d2a65">
  <xsd:schema xmlns:xsd="http://www.w3.org/2001/XMLSchema" xmlns:xs="http://www.w3.org/2001/XMLSchema" xmlns:p="http://schemas.microsoft.com/office/2006/metadata/properties" xmlns:ns2="90f4557e-16e7-4ad4-9248-b950eb894e33" xmlns:ns3="2c7220a4-f1fe-4ad2-8dd7-a066dda6a6aa" targetNamespace="http://schemas.microsoft.com/office/2006/metadata/properties" ma:root="true" ma:fieldsID="eea20a7bb099ccb76f45b6f6154cb6df" ns2:_="" ns3:_="">
    <xsd:import namespace="90f4557e-16e7-4ad4-9248-b950eb894e33"/>
    <xsd:import namespace="2c7220a4-f1fe-4ad2-8dd7-a066dda6a6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4557e-16e7-4ad4-9248-b950eb894e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7220a4-f1fe-4ad2-8dd7-a066dda6a6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c668c58-2734-4238-af15-1204519f9f1e}" ma:internalName="TaxCatchAll" ma:showField="CatchAllData" ma:web="2c7220a4-f1fe-4ad2-8dd7-a066dda6a6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0f4557e-16e7-4ad4-9248-b950eb894e33">
      <Terms xmlns="http://schemas.microsoft.com/office/infopath/2007/PartnerControls"/>
    </lcf76f155ced4ddcb4097134ff3c332f>
    <TaxCatchAll xmlns="2c7220a4-f1fe-4ad2-8dd7-a066dda6a6aa" xsi:nil="true"/>
  </documentManagement>
</p:properties>
</file>

<file path=customXml/itemProps1.xml><?xml version="1.0" encoding="utf-8"?>
<ds:datastoreItem xmlns:ds="http://schemas.openxmlformats.org/officeDocument/2006/customXml" ds:itemID="{272B03EC-3BA1-40A4-A9C7-BEAD6F4FB6CB}">
  <ds:schemaRefs>
    <ds:schemaRef ds:uri="http://schemas.microsoft.com/sharepoint/v3/contenttype/forms"/>
  </ds:schemaRefs>
</ds:datastoreItem>
</file>

<file path=customXml/itemProps2.xml><?xml version="1.0" encoding="utf-8"?>
<ds:datastoreItem xmlns:ds="http://schemas.openxmlformats.org/officeDocument/2006/customXml" ds:itemID="{F1C75902-CC05-4025-B3D6-160AC69FA154}">
  <ds:schemaRefs>
    <ds:schemaRef ds:uri="2c7220a4-f1fe-4ad2-8dd7-a066dda6a6aa"/>
    <ds:schemaRef ds:uri="90f4557e-16e7-4ad4-9248-b950eb894e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B1354C-44BF-42F0-84DC-A8BACD1C28C1}">
  <ds:schemaRefs>
    <ds:schemaRef ds:uri="2c7220a4-f1fe-4ad2-8dd7-a066dda6a6aa"/>
    <ds:schemaRef ds:uri="90f4557e-16e7-4ad4-9248-b950eb894e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CPUC White</Template>
  <Application>Microsoft Office PowerPoint</Application>
  <PresentationFormat>Widescreen</PresentationFormat>
  <Slides>17</Slides>
  <Notes>0</Notes>
  <HiddenSlides>0</HiddenSlide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CPUC White</vt:lpstr>
      <vt:lpstr>CPUC Pale Gold</vt:lpstr>
      <vt:lpstr>CPUC Dark Blue</vt:lpstr>
      <vt:lpstr>CPUC Blue</vt:lpstr>
      <vt:lpstr>CPUC Gold</vt:lpstr>
      <vt:lpstr>Limited Generation Profiles (LGP) Workshop #2 per Resolution E-5230    </vt:lpstr>
      <vt:lpstr>Limited Generation Profiles (LGP)  Workshop #2 per Resolution E-5230    </vt:lpstr>
      <vt:lpstr>Workshop Logistics &amp; Announcements </vt:lpstr>
      <vt:lpstr>Rule 21 Web Page: Limited Generation Profiles</vt:lpstr>
      <vt:lpstr>Agenda</vt:lpstr>
      <vt:lpstr>Background: Resolution E-5230 (Issued 12/09/22)</vt:lpstr>
      <vt:lpstr>Meetings per Resolution E-5230 (Issued 12/09/22)</vt:lpstr>
      <vt:lpstr>Workshops and SIWG Topics per Resolution E-5230 (Issued 12/09/22)</vt:lpstr>
      <vt:lpstr>Resolution E-5230 (Discussion Section B.2):  Further discussions are needed to justify the use of gross nameplate for the Rule 21 screens.</vt:lpstr>
      <vt:lpstr>Resolution E-5230:  Section C. Proposals submitted in PG&amp;E AL 6141-E, SCE AL 4455-E, and SDG&amp;E AL 3721-E.</vt:lpstr>
      <vt:lpstr>Resolution E-5230:  Section E. Implementation of Limited Generation Profiles Using Current Smart Inverter Functions -- The Large IOUs are directed to discuss the possibility and challenges with implementing the LGP-option before standards are approved. </vt:lpstr>
      <vt:lpstr>Resolution E-5230:  Section F. Implementing More Than 12 LGP Values Per Year—Definition of Monthly Profiles and 288-hour Requirement </vt:lpstr>
      <vt:lpstr>Next Steps</vt:lpstr>
      <vt:lpstr>Background: OP 15 and 51 Requirements of D.20-09-035</vt:lpstr>
      <vt:lpstr>Background: Issue 9 and A-B 3 of D.20-09-035</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Aliaga-Caro, Jose</dc:creator>
  <cp:revision>1</cp:revision>
  <dcterms:created xsi:type="dcterms:W3CDTF">2022-09-12T22:28:01Z</dcterms:created>
  <dcterms:modified xsi:type="dcterms:W3CDTF">2023-02-22T14:31:07Z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0x010100789235EDFC1A084495E54239C0B02BAA</vt:lpwstr>
  </property>
  <property fmtid="{D5CDD505-2E9C-101B-9397-08002B2CF9AE}" pid="3" name="MediaServiceImageTags">
    <vt:lpwstr/>
  </property>
</Properties>
</file>