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6"/>
  </p:notesMasterIdLst>
  <p:sldIdLst>
    <p:sldId id="282" r:id="rId9"/>
    <p:sldId id="267" r:id="rId10"/>
    <p:sldId id="276" r:id="rId11"/>
    <p:sldId id="266" r:id="rId12"/>
    <p:sldId id="275" r:id="rId13"/>
    <p:sldId id="273" r:id="rId14"/>
    <p:sldId id="286" r:id="rId15"/>
    <p:sldId id="270" r:id="rId16"/>
    <p:sldId id="271" r:id="rId17"/>
    <p:sldId id="284" r:id="rId18"/>
    <p:sldId id="283" r:id="rId19"/>
    <p:sldId id="285" r:id="rId20"/>
    <p:sldId id="277" r:id="rId21"/>
    <p:sldId id="278" r:id="rId22"/>
    <p:sldId id="279" r:id="rId23"/>
    <p:sldId id="264"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C2087-4B02-554F-87E1-1D9B44A7D114}" v="2" dt="2023-04-06T12:48:33.520"/>
    <p1510:client id="{C92A4EBA-AE65-E24D-8A47-7ECBFEF2776E}" v="1" dt="2023-04-06T18:06:48.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5BBC2087-4B02-554F-87E1-1D9B44A7D114}"/>
    <pc:docChg chg="custSel modSld sldOrd">
      <pc:chgData name="Aliaga-Caro, Jose" userId="26880341-e982-4382-9f35-4b00bf7b3a51" providerId="ADAL" clId="{5BBC2087-4B02-554F-87E1-1D9B44A7D114}" dt="2023-04-06T12:50:20.530" v="157" actId="20578"/>
      <pc:docMkLst>
        <pc:docMk/>
      </pc:docMkLst>
      <pc:sldChg chg="addSp modSp mod">
        <pc:chgData name="Aliaga-Caro, Jose" userId="26880341-e982-4382-9f35-4b00bf7b3a51" providerId="ADAL" clId="{5BBC2087-4B02-554F-87E1-1D9B44A7D114}" dt="2023-04-06T12:48:57.646" v="111" actId="14100"/>
        <pc:sldMkLst>
          <pc:docMk/>
          <pc:sldMk cId="4046933020" sldId="266"/>
        </pc:sldMkLst>
        <pc:picChg chg="add mod">
          <ac:chgData name="Aliaga-Caro, Jose" userId="26880341-e982-4382-9f35-4b00bf7b3a51" providerId="ADAL" clId="{5BBC2087-4B02-554F-87E1-1D9B44A7D114}" dt="2023-04-06T12:48:57.646" v="111" actId="14100"/>
          <ac:picMkLst>
            <pc:docMk/>
            <pc:sldMk cId="4046933020" sldId="266"/>
            <ac:picMk id="3" creationId="{853253A9-D311-816F-68B6-F5275E7C9116}"/>
          </ac:picMkLst>
        </pc:picChg>
      </pc:sldChg>
      <pc:sldChg chg="addSp delSp modSp mod">
        <pc:chgData name="Aliaga-Caro, Jose" userId="26880341-e982-4382-9f35-4b00bf7b3a51" providerId="ADAL" clId="{5BBC2087-4B02-554F-87E1-1D9B44A7D114}" dt="2023-04-06T12:49:58.903" v="156" actId="207"/>
        <pc:sldMkLst>
          <pc:docMk/>
          <pc:sldMk cId="510272058" sldId="267"/>
        </pc:sldMkLst>
        <pc:spChg chg="mod">
          <ac:chgData name="Aliaga-Caro, Jose" userId="26880341-e982-4382-9f35-4b00bf7b3a51" providerId="ADAL" clId="{5BBC2087-4B02-554F-87E1-1D9B44A7D114}" dt="2023-04-06T12:49:58.903" v="156" actId="207"/>
          <ac:spMkLst>
            <pc:docMk/>
            <pc:sldMk cId="510272058" sldId="267"/>
            <ac:spMk id="3" creationId="{513EF4F5-1C73-D54B-AD69-1371DF463BBB}"/>
          </ac:spMkLst>
        </pc:spChg>
        <pc:spChg chg="add del mod">
          <ac:chgData name="Aliaga-Caro, Jose" userId="26880341-e982-4382-9f35-4b00bf7b3a51" providerId="ADAL" clId="{5BBC2087-4B02-554F-87E1-1D9B44A7D114}" dt="2023-04-06T12:24:57.077" v="74"/>
          <ac:spMkLst>
            <pc:docMk/>
            <pc:sldMk cId="510272058" sldId="267"/>
            <ac:spMk id="5" creationId="{9D9BE3FB-82CC-A7DB-B531-0990CC494248}"/>
          </ac:spMkLst>
        </pc:spChg>
      </pc:sldChg>
      <pc:sldChg chg="ord">
        <pc:chgData name="Aliaga-Caro, Jose" userId="26880341-e982-4382-9f35-4b00bf7b3a51" providerId="ADAL" clId="{5BBC2087-4B02-554F-87E1-1D9B44A7D114}" dt="2023-04-06T12:49:33.020" v="112" actId="20578"/>
        <pc:sldMkLst>
          <pc:docMk/>
          <pc:sldMk cId="1376192912" sldId="270"/>
        </pc:sldMkLst>
      </pc:sldChg>
      <pc:sldChg chg="modSp mod">
        <pc:chgData name="Aliaga-Caro, Jose" userId="26880341-e982-4382-9f35-4b00bf7b3a51" providerId="ADAL" clId="{5BBC2087-4B02-554F-87E1-1D9B44A7D114}" dt="2023-04-06T12:25:43.779" v="106" actId="20577"/>
        <pc:sldMkLst>
          <pc:docMk/>
          <pc:sldMk cId="4251546611" sldId="273"/>
        </pc:sldMkLst>
        <pc:spChg chg="mod">
          <ac:chgData name="Aliaga-Caro, Jose" userId="26880341-e982-4382-9f35-4b00bf7b3a51" providerId="ADAL" clId="{5BBC2087-4B02-554F-87E1-1D9B44A7D114}" dt="2023-04-06T12:25:43.779" v="106" actId="20577"/>
          <ac:spMkLst>
            <pc:docMk/>
            <pc:sldMk cId="4251546611" sldId="273"/>
            <ac:spMk id="3" creationId="{C477B9BF-4B2B-2EFE-7520-2283420A96ED}"/>
          </ac:spMkLst>
        </pc:spChg>
      </pc:sldChg>
      <pc:sldChg chg="ord">
        <pc:chgData name="Aliaga-Caro, Jose" userId="26880341-e982-4382-9f35-4b00bf7b3a51" providerId="ADAL" clId="{5BBC2087-4B02-554F-87E1-1D9B44A7D114}" dt="2023-04-06T12:50:20.530" v="157" actId="20578"/>
        <pc:sldMkLst>
          <pc:docMk/>
          <pc:sldMk cId="4053260345" sldId="276"/>
        </pc:sldMkLst>
      </pc:sldChg>
    </pc:docChg>
  </pc:docChgLst>
  <pc:docChgLst>
    <pc:chgData name="Aliaga-Caro, Jose" userId="26880341-e982-4382-9f35-4b00bf7b3a51" providerId="ADAL" clId="{81058328-04B9-8D4D-803D-5043539E0BC5}"/>
    <pc:docChg chg="undo custSel modSld">
      <pc:chgData name="Aliaga-Caro, Jose" userId="26880341-e982-4382-9f35-4b00bf7b3a51" providerId="ADAL" clId="{81058328-04B9-8D4D-803D-5043539E0BC5}" dt="2023-02-22T14:31:03.152" v="93" actId="5793"/>
      <pc:docMkLst>
        <pc:docMk/>
      </pc:docMkLst>
      <pc:sldChg chg="addSp delSp modSp mod">
        <pc:chgData name="Aliaga-Caro, Jose" userId="26880341-e982-4382-9f35-4b00bf7b3a51" providerId="ADAL" clId="{81058328-04B9-8D4D-803D-5043539E0BC5}" dt="2023-02-22T14:30:00.053" v="30" actId="14100"/>
        <pc:sldMkLst>
          <pc:docMk/>
          <pc:sldMk cId="4046933020" sldId="266"/>
        </pc:sldMkLst>
        <pc:spChg chg="add del">
          <ac:chgData name="Aliaga-Caro, Jose" userId="26880341-e982-4382-9f35-4b00bf7b3a51" providerId="ADAL" clId="{81058328-04B9-8D4D-803D-5043539E0BC5}" dt="2023-02-15T16:17:41.968" v="2" actId="22"/>
          <ac:spMkLst>
            <pc:docMk/>
            <pc:sldMk cId="4046933020" sldId="266"/>
            <ac:spMk id="4" creationId="{643A73BD-F925-4D59-3C8C-7523E17ED13E}"/>
          </ac:spMkLst>
        </pc:spChg>
        <pc:graphicFrameChg chg="add del mod">
          <ac:chgData name="Aliaga-Caro, Jose" userId="26880341-e982-4382-9f35-4b00bf7b3a51" providerId="ADAL" clId="{81058328-04B9-8D4D-803D-5043539E0BC5}" dt="2023-02-22T14:29:33.611" v="24"/>
          <ac:graphicFrameMkLst>
            <pc:docMk/>
            <pc:sldMk cId="4046933020" sldId="266"/>
            <ac:graphicFrameMk id="4" creationId="{8F6EFD0E-E162-5262-33F1-788A7B64EAB7}"/>
          </ac:graphicFrameMkLst>
        </pc:graphicFrameChg>
        <pc:picChg chg="add del mod">
          <ac:chgData name="Aliaga-Caro, Jose" userId="26880341-e982-4382-9f35-4b00bf7b3a51" providerId="ADAL" clId="{81058328-04B9-8D4D-803D-5043539E0BC5}" dt="2023-02-22T14:29:16.730" v="22" actId="478"/>
          <ac:picMkLst>
            <pc:docMk/>
            <pc:sldMk cId="4046933020" sldId="266"/>
            <ac:picMk id="3" creationId="{F3CCC9E0-A0E4-FF86-A3AB-B5A4BD1706A2}"/>
          </ac:picMkLst>
        </pc:picChg>
        <pc:picChg chg="add mod">
          <ac:chgData name="Aliaga-Caro, Jose" userId="26880341-e982-4382-9f35-4b00bf7b3a51" providerId="ADAL" clId="{81058328-04B9-8D4D-803D-5043539E0BC5}" dt="2023-02-22T14:30:00.053" v="30" actId="14100"/>
          <ac:picMkLst>
            <pc:docMk/>
            <pc:sldMk cId="4046933020" sldId="266"/>
            <ac:picMk id="5" creationId="{C0AFCDD2-0C5E-1F77-EE04-CD78F15AF590}"/>
          </ac:picMkLst>
        </pc:picChg>
        <pc:picChg chg="add del mod">
          <ac:chgData name="Aliaga-Caro, Jose" userId="26880341-e982-4382-9f35-4b00bf7b3a51" providerId="ADAL" clId="{81058328-04B9-8D4D-803D-5043539E0BC5}" dt="2023-02-18T15:52:40.891" v="15" actId="478"/>
          <ac:picMkLst>
            <pc:docMk/>
            <pc:sldMk cId="4046933020" sldId="266"/>
            <ac:picMk id="5" creationId="{DE1E00D5-E30C-FF76-7E20-5237168C7094}"/>
          </ac:picMkLst>
        </pc:picChg>
      </pc:sldChg>
      <pc:sldChg chg="modSp mod">
        <pc:chgData name="Aliaga-Caro, Jose" userId="26880341-e982-4382-9f35-4b00bf7b3a51" providerId="ADAL" clId="{81058328-04B9-8D4D-803D-5043539E0BC5}" dt="2023-02-22T14:31:03.152" v="93" actId="5793"/>
        <pc:sldMkLst>
          <pc:docMk/>
          <pc:sldMk cId="4251546611" sldId="273"/>
        </pc:sldMkLst>
        <pc:spChg chg="mod">
          <ac:chgData name="Aliaga-Caro, Jose" userId="26880341-e982-4382-9f35-4b00bf7b3a51" providerId="ADAL" clId="{81058328-04B9-8D4D-803D-5043539E0BC5}" dt="2023-02-22T14:31:03.152" v="93" actId="5793"/>
          <ac:spMkLst>
            <pc:docMk/>
            <pc:sldMk cId="4251546611" sldId="273"/>
            <ac:spMk id="3" creationId="{C477B9BF-4B2B-2EFE-7520-2283420A96ED}"/>
          </ac:spMkLst>
        </pc:spChg>
      </pc:sldChg>
      <pc:sldChg chg="modSp mod">
        <pc:chgData name="Aliaga-Caro, Jose" userId="26880341-e982-4382-9f35-4b00bf7b3a51" providerId="ADAL" clId="{81058328-04B9-8D4D-803D-5043539E0BC5}" dt="2023-02-22T14:30:09.882" v="31" actId="20577"/>
        <pc:sldMkLst>
          <pc:docMk/>
          <pc:sldMk cId="936519594" sldId="278"/>
        </pc:sldMkLst>
        <pc:spChg chg="mod">
          <ac:chgData name="Aliaga-Caro, Jose" userId="26880341-e982-4382-9f35-4b00bf7b3a51" providerId="ADAL" clId="{81058328-04B9-8D4D-803D-5043539E0BC5}" dt="2023-02-22T14:30:09.882" v="31" actId="20577"/>
          <ac:spMkLst>
            <pc:docMk/>
            <pc:sldMk cId="936519594" sldId="278"/>
            <ac:spMk id="2" creationId="{F7E04F24-2FEF-484D-B18F-B649BB8CCAE4}"/>
          </ac:spMkLst>
        </pc:spChg>
      </pc:sldChg>
      <pc:sldChg chg="addSp delSp modSp mod">
        <pc:chgData name="Aliaga-Caro, Jose" userId="26880341-e982-4382-9f35-4b00bf7b3a51" providerId="ADAL" clId="{81058328-04B9-8D4D-803D-5043539E0BC5}" dt="2023-02-18T15:52:13.231" v="14" actId="1076"/>
        <pc:sldMkLst>
          <pc:docMk/>
          <pc:sldMk cId="2464764503" sldId="280"/>
        </pc:sldMkLst>
        <pc:spChg chg="mod">
          <ac:chgData name="Aliaga-Caro, Jose" userId="26880341-e982-4382-9f35-4b00bf7b3a51" providerId="ADAL" clId="{81058328-04B9-8D4D-803D-5043539E0BC5}" dt="2023-02-18T15:52:13.231" v="14" actId="1076"/>
          <ac:spMkLst>
            <pc:docMk/>
            <pc:sldMk cId="2464764503" sldId="280"/>
            <ac:spMk id="4" creationId="{C6290917-C46A-52B2-7697-7E8CF506FF46}"/>
          </ac:spMkLst>
        </pc:spChg>
        <pc:picChg chg="del">
          <ac:chgData name="Aliaga-Caro, Jose" userId="26880341-e982-4382-9f35-4b00bf7b3a51" providerId="ADAL" clId="{81058328-04B9-8D4D-803D-5043539E0BC5}" dt="2023-02-18T15:51:34.984" v="8" actId="478"/>
          <ac:picMkLst>
            <pc:docMk/>
            <pc:sldMk cId="2464764503" sldId="280"/>
            <ac:picMk id="3" creationId="{594F553F-AE21-1F11-D77C-E89FFF5295EE}"/>
          </ac:picMkLst>
        </pc:picChg>
        <pc:picChg chg="add mod">
          <ac:chgData name="Aliaga-Caro, Jose" userId="26880341-e982-4382-9f35-4b00bf7b3a51" providerId="ADAL" clId="{81058328-04B9-8D4D-803D-5043539E0BC5}" dt="2023-02-18T15:52:05.598" v="13" actId="1076"/>
          <ac:picMkLst>
            <pc:docMk/>
            <pc:sldMk cId="2464764503" sldId="280"/>
            <ac:picMk id="5" creationId="{736D2D1E-47F5-D3CF-9CD7-7E8BF786B546}"/>
          </ac:picMkLst>
        </pc:pic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docChgLst>
    <pc:chgData name="Aliaga-Caro, Jose" userId="26880341-e982-4382-9f35-4b00bf7b3a51" providerId="ADAL" clId="{CCC9CA63-4CC3-2942-AB6E-2E5273223227}"/>
    <pc:docChg chg="undo custSel addSld delSld modSld sldOrd">
      <pc:chgData name="Aliaga-Caro, Jose" userId="26880341-e982-4382-9f35-4b00bf7b3a51" providerId="ADAL" clId="{CCC9CA63-4CC3-2942-AB6E-2E5273223227}" dt="2023-02-15T15:09:07.639" v="68" actId="14100"/>
      <pc:docMkLst>
        <pc:docMk/>
      </pc:docMkLst>
      <pc:sldChg chg="add del">
        <pc:chgData name="Aliaga-Caro, Jose" userId="26880341-e982-4382-9f35-4b00bf7b3a51" providerId="ADAL" clId="{CCC9CA63-4CC3-2942-AB6E-2E5273223227}" dt="2023-02-15T15:01:41.983" v="20" actId="2696"/>
        <pc:sldMkLst>
          <pc:docMk/>
          <pc:sldMk cId="2882491520" sldId="271"/>
        </pc:sldMkLst>
      </pc:sldChg>
      <pc:sldChg chg="addSp modSp mod">
        <pc:chgData name="Aliaga-Caro, Jose" userId="26880341-e982-4382-9f35-4b00bf7b3a51" providerId="ADAL" clId="{CCC9CA63-4CC3-2942-AB6E-2E5273223227}" dt="2023-02-15T15:02:59.481" v="29"/>
        <pc:sldMkLst>
          <pc:docMk/>
          <pc:sldMk cId="4251546611" sldId="273"/>
        </pc:sldMkLst>
        <pc:spChg chg="mod">
          <ac:chgData name="Aliaga-Caro, Jose" userId="26880341-e982-4382-9f35-4b00bf7b3a51" providerId="ADAL" clId="{CCC9CA63-4CC3-2942-AB6E-2E5273223227}" dt="2023-02-15T14:48:36.592" v="14" actId="20577"/>
          <ac:spMkLst>
            <pc:docMk/>
            <pc:sldMk cId="4251546611" sldId="273"/>
            <ac:spMk id="3" creationId="{C477B9BF-4B2B-2EFE-7520-2283420A96ED}"/>
          </ac:spMkLst>
        </pc:spChg>
        <pc:spChg chg="add mod">
          <ac:chgData name="Aliaga-Caro, Jose" userId="26880341-e982-4382-9f35-4b00bf7b3a51" providerId="ADAL" clId="{CCC9CA63-4CC3-2942-AB6E-2E5273223227}" dt="2023-02-15T15:02:59.481" v="29"/>
          <ac:spMkLst>
            <pc:docMk/>
            <pc:sldMk cId="4251546611" sldId="273"/>
            <ac:spMk id="4" creationId="{2D41012E-FE54-5CF4-A316-5277434210BD}"/>
          </ac:spMkLst>
        </pc:spChg>
      </pc:sldChg>
      <pc:sldChg chg="addSp modSp mod">
        <pc:chgData name="Aliaga-Caro, Jose" userId="26880341-e982-4382-9f35-4b00bf7b3a51" providerId="ADAL" clId="{CCC9CA63-4CC3-2942-AB6E-2E5273223227}" dt="2023-02-15T15:03:37.403" v="42" actId="113"/>
        <pc:sldMkLst>
          <pc:docMk/>
          <pc:sldMk cId="4053260345" sldId="276"/>
        </pc:sldMkLst>
        <pc:spChg chg="mod">
          <ac:chgData name="Aliaga-Caro, Jose" userId="26880341-e982-4382-9f35-4b00bf7b3a51" providerId="ADAL" clId="{CCC9CA63-4CC3-2942-AB6E-2E5273223227}" dt="2023-02-15T15:03:37.403" v="42" actId="113"/>
          <ac:spMkLst>
            <pc:docMk/>
            <pc:sldMk cId="4053260345" sldId="276"/>
            <ac:spMk id="3" creationId="{513EF4F5-1C73-D54B-AD69-1371DF463BBB}"/>
          </ac:spMkLst>
        </pc:spChg>
        <pc:spChg chg="add mod">
          <ac:chgData name="Aliaga-Caro, Jose" userId="26880341-e982-4382-9f35-4b00bf7b3a51" providerId="ADAL" clId="{CCC9CA63-4CC3-2942-AB6E-2E5273223227}" dt="2023-02-15T15:02:46.769" v="25"/>
          <ac:spMkLst>
            <pc:docMk/>
            <pc:sldMk cId="4053260345" sldId="276"/>
            <ac:spMk id="5" creationId="{8701630F-B715-85A6-B85D-15ADD1B05864}"/>
          </ac:spMkLst>
        </pc:spChg>
      </pc:sldChg>
      <pc:sldChg chg="addSp modSp">
        <pc:chgData name="Aliaga-Caro, Jose" userId="26880341-e982-4382-9f35-4b00bf7b3a51" providerId="ADAL" clId="{CCC9CA63-4CC3-2942-AB6E-2E5273223227}" dt="2023-02-15T15:02:57.320" v="28"/>
        <pc:sldMkLst>
          <pc:docMk/>
          <pc:sldMk cId="95819342" sldId="277"/>
        </pc:sldMkLst>
        <pc:spChg chg="add mod">
          <ac:chgData name="Aliaga-Caro, Jose" userId="26880341-e982-4382-9f35-4b00bf7b3a51" providerId="ADAL" clId="{CCC9CA63-4CC3-2942-AB6E-2E5273223227}" dt="2023-02-15T15:02:57.320" v="28"/>
          <ac:spMkLst>
            <pc:docMk/>
            <pc:sldMk cId="95819342" sldId="277"/>
            <ac:spMk id="4" creationId="{EB61D57B-139F-E6FB-862D-493A8D2046E8}"/>
          </ac:spMkLst>
        </pc:spChg>
      </pc:sldChg>
      <pc:sldChg chg="addSp delSp modSp mod">
        <pc:chgData name="Aliaga-Caro, Jose" userId="26880341-e982-4382-9f35-4b00bf7b3a51" providerId="ADAL" clId="{CCC9CA63-4CC3-2942-AB6E-2E5273223227}" dt="2023-02-15T14:47:26.351" v="9" actId="1076"/>
        <pc:sldMkLst>
          <pc:docMk/>
          <pc:sldMk cId="2464764503" sldId="280"/>
        </pc:sldMkLst>
        <pc:spChg chg="mod">
          <ac:chgData name="Aliaga-Caro, Jose" userId="26880341-e982-4382-9f35-4b00bf7b3a51" providerId="ADAL" clId="{CCC9CA63-4CC3-2942-AB6E-2E5273223227}" dt="2023-02-15T14:46:49.924" v="5" actId="1076"/>
          <ac:spMkLst>
            <pc:docMk/>
            <pc:sldMk cId="2464764503" sldId="280"/>
            <ac:spMk id="2" creationId="{F7E04F24-2FEF-484D-B18F-B649BB8CCAE4}"/>
          </ac:spMkLst>
        </pc:spChg>
        <pc:spChg chg="add mod">
          <ac:chgData name="Aliaga-Caro, Jose" userId="26880341-e982-4382-9f35-4b00bf7b3a51" providerId="ADAL" clId="{CCC9CA63-4CC3-2942-AB6E-2E5273223227}" dt="2023-02-15T14:47:26.351" v="9" actId="1076"/>
          <ac:spMkLst>
            <pc:docMk/>
            <pc:sldMk cId="2464764503" sldId="280"/>
            <ac:spMk id="4" creationId="{C6290917-C46A-52B2-7697-7E8CF506FF46}"/>
          </ac:spMkLst>
        </pc:spChg>
        <pc:picChg chg="add mod">
          <ac:chgData name="Aliaga-Caro, Jose" userId="26880341-e982-4382-9f35-4b00bf7b3a51" providerId="ADAL" clId="{CCC9CA63-4CC3-2942-AB6E-2E5273223227}" dt="2023-02-15T14:46:57.414" v="7" actId="1076"/>
          <ac:picMkLst>
            <pc:docMk/>
            <pc:sldMk cId="2464764503" sldId="280"/>
            <ac:picMk id="3" creationId="{594F553F-AE21-1F11-D77C-E89FFF5295EE}"/>
          </ac:picMkLst>
        </pc:picChg>
        <pc:picChg chg="del">
          <ac:chgData name="Aliaga-Caro, Jose" userId="26880341-e982-4382-9f35-4b00bf7b3a51" providerId="ADAL" clId="{CCC9CA63-4CC3-2942-AB6E-2E5273223227}" dt="2023-02-15T14:46:26.268" v="0" actId="478"/>
          <ac:picMkLst>
            <pc:docMk/>
            <pc:sldMk cId="2464764503" sldId="280"/>
            <ac:picMk id="6" creationId="{1ECEB33D-1905-2DB3-2D2A-2B22C4351CFE}"/>
          </ac:picMkLst>
        </pc:picChg>
      </pc:sldChg>
      <pc:sldChg chg="del">
        <pc:chgData name="Aliaga-Caro, Jose" userId="26880341-e982-4382-9f35-4b00bf7b3a51" providerId="ADAL" clId="{CCC9CA63-4CC3-2942-AB6E-2E5273223227}" dt="2023-02-15T15:01:25.938" v="18" actId="2696"/>
        <pc:sldMkLst>
          <pc:docMk/>
          <pc:sldMk cId="3432741370" sldId="281"/>
        </pc:sldMkLst>
      </pc:sldChg>
      <pc:sldChg chg="modSp add mod">
        <pc:chgData name="Aliaga-Caro, Jose" userId="26880341-e982-4382-9f35-4b00bf7b3a51" providerId="ADAL" clId="{CCC9CA63-4CC3-2942-AB6E-2E5273223227}" dt="2023-02-15T15:09:07.639" v="68" actId="14100"/>
        <pc:sldMkLst>
          <pc:docMk/>
          <pc:sldMk cId="3168033897" sldId="283"/>
        </pc:sldMkLst>
        <pc:spChg chg="mod">
          <ac:chgData name="Aliaga-Caro, Jose" userId="26880341-e982-4382-9f35-4b00bf7b3a51" providerId="ADAL" clId="{CCC9CA63-4CC3-2942-AB6E-2E5273223227}" dt="2023-02-15T15:08:49.420" v="64" actId="255"/>
          <ac:spMkLst>
            <pc:docMk/>
            <pc:sldMk cId="3168033897" sldId="283"/>
            <ac:spMk id="2" creationId="{7293BECE-B425-56AC-4125-0FFE9CAB33CD}"/>
          </ac:spMkLst>
        </pc:spChg>
        <pc:spChg chg="mod">
          <ac:chgData name="Aliaga-Caro, Jose" userId="26880341-e982-4382-9f35-4b00bf7b3a51" providerId="ADAL" clId="{CCC9CA63-4CC3-2942-AB6E-2E5273223227}" dt="2023-02-15T15:09:07.639" v="68" actId="14100"/>
          <ac:spMkLst>
            <pc:docMk/>
            <pc:sldMk cId="3168033897" sldId="283"/>
            <ac:spMk id="3" creationId="{79036262-1E34-AFF3-3495-83E8189E61AA}"/>
          </ac:spMkLst>
        </pc:spChg>
      </pc:sldChg>
      <pc:sldChg chg="add del">
        <pc:chgData name="Aliaga-Caro, Jose" userId="26880341-e982-4382-9f35-4b00bf7b3a51" providerId="ADAL" clId="{CCC9CA63-4CC3-2942-AB6E-2E5273223227}" dt="2023-02-15T15:01:30.239" v="19" actId="2696"/>
        <pc:sldMkLst>
          <pc:docMk/>
          <pc:sldMk cId="2448918262" sldId="284"/>
        </pc:sldMkLst>
      </pc:sldChg>
      <pc:sldChg chg="addSp modSp add mod ord">
        <pc:chgData name="Aliaga-Caro, Jose" userId="26880341-e982-4382-9f35-4b00bf7b3a51" providerId="ADAL" clId="{CCC9CA63-4CC3-2942-AB6E-2E5273223227}" dt="2023-02-15T15:08:32.282" v="61" actId="1076"/>
        <pc:sldMkLst>
          <pc:docMk/>
          <pc:sldMk cId="3424844090" sldId="284"/>
        </pc:sldMkLst>
        <pc:spChg chg="mod">
          <ac:chgData name="Aliaga-Caro, Jose" userId="26880341-e982-4382-9f35-4b00bf7b3a51" providerId="ADAL" clId="{CCC9CA63-4CC3-2942-AB6E-2E5273223227}" dt="2023-02-15T15:08:27.562" v="60" actId="1076"/>
          <ac:spMkLst>
            <pc:docMk/>
            <pc:sldMk cId="3424844090" sldId="284"/>
            <ac:spMk id="2" creationId="{7293BECE-B425-56AC-4125-0FFE9CAB33CD}"/>
          </ac:spMkLst>
        </pc:spChg>
        <pc:spChg chg="mod">
          <ac:chgData name="Aliaga-Caro, Jose" userId="26880341-e982-4382-9f35-4b00bf7b3a51" providerId="ADAL" clId="{CCC9CA63-4CC3-2942-AB6E-2E5273223227}" dt="2023-02-15T15:08:32.282" v="61" actId="1076"/>
          <ac:spMkLst>
            <pc:docMk/>
            <pc:sldMk cId="3424844090" sldId="284"/>
            <ac:spMk id="3" creationId="{79036262-1E34-AFF3-3495-83E8189E61AA}"/>
          </ac:spMkLst>
        </pc:spChg>
        <pc:spChg chg="add mod">
          <ac:chgData name="Aliaga-Caro, Jose" userId="26880341-e982-4382-9f35-4b00bf7b3a51" providerId="ADAL" clId="{CCC9CA63-4CC3-2942-AB6E-2E5273223227}" dt="2023-02-15T15:08:21.864" v="59" actId="1076"/>
          <ac:spMkLst>
            <pc:docMk/>
            <pc:sldMk cId="3424844090" sldId="284"/>
            <ac:spMk id="4" creationId="{77789E9C-5A4E-E202-6844-F470BAE6E01D}"/>
          </ac:spMkLst>
        </pc:spChg>
      </pc:sldChg>
      <pc:sldChg chg="addSp modSp add">
        <pc:chgData name="Aliaga-Caro, Jose" userId="26880341-e982-4382-9f35-4b00bf7b3a51" providerId="ADAL" clId="{CCC9CA63-4CC3-2942-AB6E-2E5273223227}" dt="2023-02-15T15:02:55.267" v="27"/>
        <pc:sldMkLst>
          <pc:docMk/>
          <pc:sldMk cId="91372557" sldId="285"/>
        </pc:sldMkLst>
        <pc:spChg chg="add mod">
          <ac:chgData name="Aliaga-Caro, Jose" userId="26880341-e982-4382-9f35-4b00bf7b3a51" providerId="ADAL" clId="{CCC9CA63-4CC3-2942-AB6E-2E5273223227}" dt="2023-02-15T15:02:55.267" v="27"/>
          <ac:spMkLst>
            <pc:docMk/>
            <pc:sldMk cId="91372557" sldId="285"/>
            <ac:spMk id="4" creationId="{372BD6EC-DCC1-08A9-C28D-B410E2BFF75C}"/>
          </ac:spMkLst>
        </pc:sp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Aliaga-Caro, Jose" userId="26880341-e982-4382-9f35-4b00bf7b3a51" providerId="ADAL" clId="{2F1823C2-DE6E-7B49-BA50-AC9AF16732EC}"/>
    <pc:docChg chg="custSel delSld modSld">
      <pc:chgData name="Aliaga-Caro, Jose" userId="26880341-e982-4382-9f35-4b00bf7b3a51" providerId="ADAL" clId="{2F1823C2-DE6E-7B49-BA50-AC9AF16732EC}" dt="2023-04-05T21:43:08.482" v="31" actId="20577"/>
      <pc:docMkLst>
        <pc:docMk/>
      </pc:docMkLst>
      <pc:sldChg chg="delSp mod">
        <pc:chgData name="Aliaga-Caro, Jose" userId="26880341-e982-4382-9f35-4b00bf7b3a51" providerId="ADAL" clId="{2F1823C2-DE6E-7B49-BA50-AC9AF16732EC}" dt="2023-04-05T21:41:05.364" v="22" actId="478"/>
        <pc:sldMkLst>
          <pc:docMk/>
          <pc:sldMk cId="4046933020" sldId="266"/>
        </pc:sldMkLst>
        <pc:picChg chg="del">
          <ac:chgData name="Aliaga-Caro, Jose" userId="26880341-e982-4382-9f35-4b00bf7b3a51" providerId="ADAL" clId="{2F1823C2-DE6E-7B49-BA50-AC9AF16732EC}" dt="2023-04-05T21:41:05.364" v="22" actId="478"/>
          <ac:picMkLst>
            <pc:docMk/>
            <pc:sldMk cId="4046933020" sldId="266"/>
            <ac:picMk id="3" creationId="{368F481C-5843-F78F-1EBD-2545CC5D9E74}"/>
          </ac:picMkLst>
        </pc:picChg>
      </pc:sldChg>
      <pc:sldChg chg="modSp mod">
        <pc:chgData name="Aliaga-Caro, Jose" userId="26880341-e982-4382-9f35-4b00bf7b3a51" providerId="ADAL" clId="{2F1823C2-DE6E-7B49-BA50-AC9AF16732EC}" dt="2023-04-05T21:43:08.482" v="31" actId="20577"/>
        <pc:sldMkLst>
          <pc:docMk/>
          <pc:sldMk cId="4053260345" sldId="276"/>
        </pc:sldMkLst>
        <pc:spChg chg="mod">
          <ac:chgData name="Aliaga-Caro, Jose" userId="26880341-e982-4382-9f35-4b00bf7b3a51" providerId="ADAL" clId="{2F1823C2-DE6E-7B49-BA50-AC9AF16732EC}" dt="2023-04-05T21:43:08.482" v="31" actId="20577"/>
          <ac:spMkLst>
            <pc:docMk/>
            <pc:sldMk cId="4053260345" sldId="276"/>
            <ac:spMk id="3" creationId="{513EF4F5-1C73-D54B-AD69-1371DF463BBB}"/>
          </ac:spMkLst>
        </pc:spChg>
        <pc:spChg chg="mod">
          <ac:chgData name="Aliaga-Caro, Jose" userId="26880341-e982-4382-9f35-4b00bf7b3a51" providerId="ADAL" clId="{2F1823C2-DE6E-7B49-BA50-AC9AF16732EC}" dt="2023-04-05T21:41:58.953" v="24" actId="1076"/>
          <ac:spMkLst>
            <pc:docMk/>
            <pc:sldMk cId="4053260345" sldId="276"/>
            <ac:spMk id="4" creationId="{1B838CF6-E777-0273-BC19-2DC11E715EBB}"/>
          </ac:spMkLst>
        </pc:spChg>
      </pc:sldChg>
      <pc:sldChg chg="del">
        <pc:chgData name="Aliaga-Caro, Jose" userId="26880341-e982-4382-9f35-4b00bf7b3a51" providerId="ADAL" clId="{2F1823C2-DE6E-7B49-BA50-AC9AF16732EC}" dt="2023-04-05T21:41:41.391" v="23" actId="2696"/>
        <pc:sldMkLst>
          <pc:docMk/>
          <pc:sldMk cId="2464764503" sldId="280"/>
        </pc:sldMkLst>
      </pc:sldChg>
      <pc:sldChg chg="modSp mod">
        <pc:chgData name="Aliaga-Caro, Jose" userId="26880341-e982-4382-9f35-4b00bf7b3a51" providerId="ADAL" clId="{2F1823C2-DE6E-7B49-BA50-AC9AF16732EC}" dt="2023-04-05T21:40:53.115" v="21" actId="20577"/>
        <pc:sldMkLst>
          <pc:docMk/>
          <pc:sldMk cId="2071341009" sldId="282"/>
        </pc:sldMkLst>
        <pc:spChg chg="mod">
          <ac:chgData name="Aliaga-Caro, Jose" userId="26880341-e982-4382-9f35-4b00bf7b3a51" providerId="ADAL" clId="{2F1823C2-DE6E-7B49-BA50-AC9AF16732EC}" dt="2023-04-05T21:40:20.009" v="0" actId="20577"/>
          <ac:spMkLst>
            <pc:docMk/>
            <pc:sldMk cId="2071341009" sldId="282"/>
            <ac:spMk id="2" creationId="{2743D9E9-B0A2-904D-9E33-1C1DE5F4DC4E}"/>
          </ac:spMkLst>
        </pc:spChg>
        <pc:spChg chg="mod">
          <ac:chgData name="Aliaga-Caro, Jose" userId="26880341-e982-4382-9f35-4b00bf7b3a51" providerId="ADAL" clId="{2F1823C2-DE6E-7B49-BA50-AC9AF16732EC}" dt="2023-04-05T21:40:34.788" v="18" actId="20577"/>
          <ac:spMkLst>
            <pc:docMk/>
            <pc:sldMk cId="2071341009" sldId="282"/>
            <ac:spMk id="3" creationId="{769610A6-BF99-D444-8765-3D077C18B11A}"/>
          </ac:spMkLst>
        </pc:spChg>
        <pc:spChg chg="mod">
          <ac:chgData name="Aliaga-Caro, Jose" userId="26880341-e982-4382-9f35-4b00bf7b3a51" providerId="ADAL" clId="{2F1823C2-DE6E-7B49-BA50-AC9AF16732EC}" dt="2023-04-05T21:40:53.115" v="21" actId="20577"/>
          <ac:spMkLst>
            <pc:docMk/>
            <pc:sldMk cId="2071341009" sldId="282"/>
            <ac:spMk id="5" creationId="{37542C3C-75F9-60B5-D381-7800BC26EEC9}"/>
          </ac:spMkLst>
        </pc:spChg>
      </pc:sldChg>
    </pc:docChg>
  </pc:docChgLst>
  <pc:docChgLst>
    <pc:chgData name="Aliaga-Caro, Jose" userId="26880341-e982-4382-9f35-4b00bf7b3a51" providerId="ADAL" clId="{C92A4EBA-AE65-E24D-8A47-7ECBFEF2776E}"/>
    <pc:docChg chg="custSel modSld">
      <pc:chgData name="Aliaga-Caro, Jose" userId="26880341-e982-4382-9f35-4b00bf7b3a51" providerId="ADAL" clId="{C92A4EBA-AE65-E24D-8A47-7ECBFEF2776E}" dt="2023-04-06T18:06:57.625" v="3" actId="14100"/>
      <pc:docMkLst>
        <pc:docMk/>
      </pc:docMkLst>
      <pc:sldChg chg="addSp delSp modSp mod">
        <pc:chgData name="Aliaga-Caro, Jose" userId="26880341-e982-4382-9f35-4b00bf7b3a51" providerId="ADAL" clId="{C92A4EBA-AE65-E24D-8A47-7ECBFEF2776E}" dt="2023-04-06T18:06:57.625" v="3" actId="14100"/>
        <pc:sldMkLst>
          <pc:docMk/>
          <pc:sldMk cId="4046933020" sldId="266"/>
        </pc:sldMkLst>
        <pc:picChg chg="del">
          <ac:chgData name="Aliaga-Caro, Jose" userId="26880341-e982-4382-9f35-4b00bf7b3a51" providerId="ADAL" clId="{C92A4EBA-AE65-E24D-8A47-7ECBFEF2776E}" dt="2023-04-06T18:06:28.834" v="0" actId="478"/>
          <ac:picMkLst>
            <pc:docMk/>
            <pc:sldMk cId="4046933020" sldId="266"/>
            <ac:picMk id="3" creationId="{853253A9-D311-816F-68B6-F5275E7C9116}"/>
          </ac:picMkLst>
        </pc:picChg>
        <pc:picChg chg="add mod">
          <ac:chgData name="Aliaga-Caro, Jose" userId="26880341-e982-4382-9f35-4b00bf7b3a51" providerId="ADAL" clId="{C92A4EBA-AE65-E24D-8A47-7ECBFEF2776E}" dt="2023-04-06T18:06:57.625" v="3" actId="14100"/>
          <ac:picMkLst>
            <pc:docMk/>
            <pc:sldMk cId="4046933020" sldId="266"/>
            <ac:picMk id="4" creationId="{C114C074-F1EC-C823-A34B-582173113BFE}"/>
          </ac:picMkLst>
        </pc:picChg>
      </pc:sldChg>
    </pc:docChg>
  </pc:docChgLst>
  <pc:docChgLst>
    <pc:chgData name="Aliaga-Caro, Jose" userId="26880341-e982-4382-9f35-4b00bf7b3a51" providerId="ADAL" clId="{4FC8D7A4-43AD-FD45-AEAD-415AF3ADD27E}"/>
    <pc:docChg chg="undo custSel addSld modSld sldOrd">
      <pc:chgData name="Aliaga-Caro, Jose" userId="26880341-e982-4382-9f35-4b00bf7b3a51" providerId="ADAL" clId="{4FC8D7A4-43AD-FD45-AEAD-415AF3ADD27E}" dt="2023-01-31T22:09:06.505" v="33" actId="1076"/>
      <pc:docMkLst>
        <pc:docMk/>
      </pc:docMkLst>
      <pc:sldChg chg="addSp delSp modSp mod">
        <pc:chgData name="Aliaga-Caro, Jose" userId="26880341-e982-4382-9f35-4b00bf7b3a51" providerId="ADAL" clId="{4FC8D7A4-43AD-FD45-AEAD-415AF3ADD27E}" dt="2023-01-31T22:09:06.505" v="33" actId="1076"/>
        <pc:sldMkLst>
          <pc:docMk/>
          <pc:sldMk cId="4046933020" sldId="266"/>
        </pc:sldMkLst>
        <pc:spChg chg="mod">
          <ac:chgData name="Aliaga-Caro, Jose" userId="26880341-e982-4382-9f35-4b00bf7b3a51" providerId="ADAL" clId="{4FC8D7A4-43AD-FD45-AEAD-415AF3ADD27E}" dt="2023-01-30T23:08:34.642" v="25" actId="1076"/>
          <ac:spMkLst>
            <pc:docMk/>
            <pc:sldMk cId="4046933020" sldId="266"/>
            <ac:spMk id="2" creationId="{F7E04F24-2FEF-484D-B18F-B649BB8CCAE4}"/>
          </ac:spMkLst>
        </pc:spChg>
        <pc:spChg chg="add del">
          <ac:chgData name="Aliaga-Caro, Jose" userId="26880341-e982-4382-9f35-4b00bf7b3a51" providerId="ADAL" clId="{4FC8D7A4-43AD-FD45-AEAD-415AF3ADD27E}" dt="2023-01-30T23:08:09.121" v="18" actId="22"/>
          <ac:spMkLst>
            <pc:docMk/>
            <pc:sldMk cId="4046933020" sldId="266"/>
            <ac:spMk id="5" creationId="{AEE3C2C6-A574-81CF-83F0-28B43F9E23B0}"/>
          </ac:spMkLst>
        </pc:spChg>
        <pc:spChg chg="mod">
          <ac:chgData name="Aliaga-Caro, Jose" userId="26880341-e982-4382-9f35-4b00bf7b3a51" providerId="ADAL" clId="{4FC8D7A4-43AD-FD45-AEAD-415AF3ADD27E}" dt="2023-01-30T14:32:04.374" v="7" actId="1076"/>
          <ac:spMkLst>
            <pc:docMk/>
            <pc:sldMk cId="4046933020" sldId="266"/>
            <ac:spMk id="8" creationId="{061CD2DB-AB5C-1860-46CB-BA8BF086B6BA}"/>
          </ac:spMkLst>
        </pc:spChg>
        <pc:graphicFrameChg chg="add del mod">
          <ac:chgData name="Aliaga-Caro, Jose" userId="26880341-e982-4382-9f35-4b00bf7b3a51" providerId="ADAL" clId="{4FC8D7A4-43AD-FD45-AEAD-415AF3ADD27E}" dt="2023-01-31T22:08:50.184" v="29"/>
          <ac:graphicFrameMkLst>
            <pc:docMk/>
            <pc:sldMk cId="4046933020" sldId="266"/>
            <ac:graphicFrameMk id="3" creationId="{5FF7A336-47A4-8FCF-5F8D-46771A51A209}"/>
          </ac:graphicFrameMkLst>
        </pc:graphicFrameChg>
        <pc:picChg chg="add del mod">
          <ac:chgData name="Aliaga-Caro, Jose" userId="26880341-e982-4382-9f35-4b00bf7b3a51" providerId="ADAL" clId="{4FC8D7A4-43AD-FD45-AEAD-415AF3ADD27E}" dt="2023-01-30T23:07:37.485" v="15" actId="478"/>
          <ac:picMkLst>
            <pc:docMk/>
            <pc:sldMk cId="4046933020" sldId="266"/>
            <ac:picMk id="3" creationId="{A974E4E6-43FA-CABE-1216-DAA4BE53B2D6}"/>
          </ac:picMkLst>
        </pc:picChg>
        <pc:picChg chg="add mod">
          <ac:chgData name="Aliaga-Caro, Jose" userId="26880341-e982-4382-9f35-4b00bf7b3a51" providerId="ADAL" clId="{4FC8D7A4-43AD-FD45-AEAD-415AF3ADD27E}" dt="2023-01-31T22:09:06.505" v="33" actId="1076"/>
          <ac:picMkLst>
            <pc:docMk/>
            <pc:sldMk cId="4046933020" sldId="266"/>
            <ac:picMk id="4" creationId="{6F0B04FC-563F-2612-204F-C91A891B7691}"/>
          </ac:picMkLst>
        </pc:picChg>
        <pc:picChg chg="add del mod">
          <ac:chgData name="Aliaga-Caro, Jose" userId="26880341-e982-4382-9f35-4b00bf7b3a51" providerId="ADAL" clId="{4FC8D7A4-43AD-FD45-AEAD-415AF3ADD27E}" dt="2023-01-31T22:08:32.753" v="27" actId="478"/>
          <ac:picMkLst>
            <pc:docMk/>
            <pc:sldMk cId="4046933020" sldId="266"/>
            <ac:picMk id="6" creationId="{7E2EDE15-6593-2B90-8D73-86B89B7CBB10}"/>
          </ac:picMkLst>
        </pc:picChg>
      </pc:sldChg>
      <pc:sldChg chg="add ord">
        <pc:chgData name="Aliaga-Caro, Jose" userId="26880341-e982-4382-9f35-4b00bf7b3a51" providerId="ADAL" clId="{4FC8D7A4-43AD-FD45-AEAD-415AF3ADD27E}" dt="2023-01-30T14:46:14.748" v="14" actId="20578"/>
        <pc:sldMkLst>
          <pc:docMk/>
          <pc:sldMk cId="2071341009" sldId="282"/>
        </pc:sldMkLst>
      </pc:sldChg>
    </pc:docChg>
  </pc:docChgLst>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Aliaga-Caro, Jose" userId="26880341-e982-4382-9f35-4b00bf7b3a51" providerId="ADAL" clId="{8921BC09-5634-2C4D-909E-032B269465A5}"/>
    <pc:docChg chg="custSel addSld modSld sldOrd">
      <pc:chgData name="Aliaga-Caro, Jose" userId="26880341-e982-4382-9f35-4b00bf7b3a51" providerId="ADAL" clId="{8921BC09-5634-2C4D-909E-032B269465A5}" dt="2023-03-11T13:15:24.739" v="161" actId="1076"/>
      <pc:docMkLst>
        <pc:docMk/>
      </pc:docMkLst>
      <pc:sldChg chg="addSp modSp mod">
        <pc:chgData name="Aliaga-Caro, Jose" userId="26880341-e982-4382-9f35-4b00bf7b3a51" providerId="ADAL" clId="{8921BC09-5634-2C4D-909E-032B269465A5}" dt="2023-03-11T12:52:21.395" v="43" actId="14100"/>
        <pc:sldMkLst>
          <pc:docMk/>
          <pc:sldMk cId="4046933020" sldId="266"/>
        </pc:sldMkLst>
        <pc:picChg chg="add mod">
          <ac:chgData name="Aliaga-Caro, Jose" userId="26880341-e982-4382-9f35-4b00bf7b3a51" providerId="ADAL" clId="{8921BC09-5634-2C4D-909E-032B269465A5}" dt="2023-03-11T12:52:21.395" v="43" actId="14100"/>
          <ac:picMkLst>
            <pc:docMk/>
            <pc:sldMk cId="4046933020" sldId="266"/>
            <ac:picMk id="3" creationId="{368F481C-5843-F78F-1EBD-2545CC5D9E74}"/>
          </ac:picMkLst>
        </pc:picChg>
      </pc:sldChg>
      <pc:sldChg chg="add ord">
        <pc:chgData name="Aliaga-Caro, Jose" userId="26880341-e982-4382-9f35-4b00bf7b3a51" providerId="ADAL" clId="{8921BC09-5634-2C4D-909E-032B269465A5}" dt="2023-03-11T13:12:28.214" v="82" actId="20578"/>
        <pc:sldMkLst>
          <pc:docMk/>
          <pc:sldMk cId="817880617" sldId="271"/>
        </pc:sldMkLst>
      </pc:sldChg>
      <pc:sldChg chg="modSp mod">
        <pc:chgData name="Aliaga-Caro, Jose" userId="26880341-e982-4382-9f35-4b00bf7b3a51" providerId="ADAL" clId="{8921BC09-5634-2C4D-909E-032B269465A5}" dt="2023-03-11T12:57:21.072" v="72" actId="113"/>
        <pc:sldMkLst>
          <pc:docMk/>
          <pc:sldMk cId="4251546611" sldId="273"/>
        </pc:sldMkLst>
        <pc:spChg chg="mod">
          <ac:chgData name="Aliaga-Caro, Jose" userId="26880341-e982-4382-9f35-4b00bf7b3a51" providerId="ADAL" clId="{8921BC09-5634-2C4D-909E-032B269465A5}" dt="2023-03-11T12:57:21.072" v="72" actId="113"/>
          <ac:spMkLst>
            <pc:docMk/>
            <pc:sldMk cId="4251546611" sldId="273"/>
            <ac:spMk id="3" creationId="{C477B9BF-4B2B-2EFE-7520-2283420A96ED}"/>
          </ac:spMkLst>
        </pc:spChg>
      </pc:sldChg>
      <pc:sldChg chg="delSp mod ord">
        <pc:chgData name="Aliaga-Caro, Jose" userId="26880341-e982-4382-9f35-4b00bf7b3a51" providerId="ADAL" clId="{8921BC09-5634-2C4D-909E-032B269465A5}" dt="2023-03-11T13:14:12.380" v="122" actId="20578"/>
        <pc:sldMkLst>
          <pc:docMk/>
          <pc:sldMk cId="3751244869" sldId="275"/>
        </pc:sldMkLst>
        <pc:spChg chg="del">
          <ac:chgData name="Aliaga-Caro, Jose" userId="26880341-e982-4382-9f35-4b00bf7b3a51" providerId="ADAL" clId="{8921BC09-5634-2C4D-909E-032B269465A5}" dt="2023-03-11T12:52:50.770" v="45" actId="478"/>
          <ac:spMkLst>
            <pc:docMk/>
            <pc:sldMk cId="3751244869" sldId="275"/>
            <ac:spMk id="5" creationId="{A58BEB33-1263-B91E-4336-7EEBC450674D}"/>
          </ac:spMkLst>
        </pc:spChg>
        <pc:spChg chg="del">
          <ac:chgData name="Aliaga-Caro, Jose" userId="26880341-e982-4382-9f35-4b00bf7b3a51" providerId="ADAL" clId="{8921BC09-5634-2C4D-909E-032B269465A5}" dt="2023-03-11T12:52:48.448" v="44" actId="478"/>
          <ac:spMkLst>
            <pc:docMk/>
            <pc:sldMk cId="3751244869" sldId="275"/>
            <ac:spMk id="6" creationId="{0E42F8F1-67F6-B721-27F3-431226C878CC}"/>
          </ac:spMkLst>
        </pc:spChg>
        <pc:spChg chg="del">
          <ac:chgData name="Aliaga-Caro, Jose" userId="26880341-e982-4382-9f35-4b00bf7b3a51" providerId="ADAL" clId="{8921BC09-5634-2C4D-909E-032B269465A5}" dt="2023-03-11T12:52:52.618" v="46" actId="478"/>
          <ac:spMkLst>
            <pc:docMk/>
            <pc:sldMk cId="3751244869" sldId="275"/>
            <ac:spMk id="7" creationId="{3A993EF2-0E71-EE17-4F62-EAFB127B5798}"/>
          </ac:spMkLst>
        </pc:spChg>
        <pc:spChg chg="del">
          <ac:chgData name="Aliaga-Caro, Jose" userId="26880341-e982-4382-9f35-4b00bf7b3a51" providerId="ADAL" clId="{8921BC09-5634-2C4D-909E-032B269465A5}" dt="2023-03-11T12:52:54.701" v="47" actId="478"/>
          <ac:spMkLst>
            <pc:docMk/>
            <pc:sldMk cId="3751244869" sldId="275"/>
            <ac:spMk id="8" creationId="{AE06BB82-ED58-3D53-2B8E-BCAEB2652CDB}"/>
          </ac:spMkLst>
        </pc:spChg>
      </pc:sldChg>
      <pc:sldChg chg="modSp mod ord">
        <pc:chgData name="Aliaga-Caro, Jose" userId="26880341-e982-4382-9f35-4b00bf7b3a51" providerId="ADAL" clId="{8921BC09-5634-2C4D-909E-032B269465A5}" dt="2023-03-11T13:13:58.060" v="121" actId="20577"/>
        <pc:sldMkLst>
          <pc:docMk/>
          <pc:sldMk cId="4053260345" sldId="276"/>
        </pc:sldMkLst>
        <pc:spChg chg="mod">
          <ac:chgData name="Aliaga-Caro, Jose" userId="26880341-e982-4382-9f35-4b00bf7b3a51" providerId="ADAL" clId="{8921BC09-5634-2C4D-909E-032B269465A5}" dt="2023-03-11T13:13:58.060" v="121" actId="20577"/>
          <ac:spMkLst>
            <pc:docMk/>
            <pc:sldMk cId="4053260345" sldId="276"/>
            <ac:spMk id="3" creationId="{513EF4F5-1C73-D54B-AD69-1371DF463BBB}"/>
          </ac:spMkLst>
        </pc:spChg>
      </pc:sldChg>
      <pc:sldChg chg="ord">
        <pc:chgData name="Aliaga-Caro, Jose" userId="26880341-e982-4382-9f35-4b00bf7b3a51" providerId="ADAL" clId="{8921BC09-5634-2C4D-909E-032B269465A5}" dt="2023-03-11T12:54:51.561" v="60" actId="20578"/>
        <pc:sldMkLst>
          <pc:docMk/>
          <pc:sldMk cId="95819342" sldId="277"/>
        </pc:sldMkLst>
      </pc:sldChg>
      <pc:sldChg chg="addSp delSp modSp mod ord">
        <pc:chgData name="Aliaga-Caro, Jose" userId="26880341-e982-4382-9f35-4b00bf7b3a51" providerId="ADAL" clId="{8921BC09-5634-2C4D-909E-032B269465A5}" dt="2023-03-11T13:07:21.949" v="79" actId="20578"/>
        <pc:sldMkLst>
          <pc:docMk/>
          <pc:sldMk cId="2464764503" sldId="280"/>
        </pc:sldMkLst>
        <pc:spChg chg="mod">
          <ac:chgData name="Aliaga-Caro, Jose" userId="26880341-e982-4382-9f35-4b00bf7b3a51" providerId="ADAL" clId="{8921BC09-5634-2C4D-909E-032B269465A5}" dt="2023-03-11T13:06:36.596" v="77" actId="1076"/>
          <ac:spMkLst>
            <pc:docMk/>
            <pc:sldMk cId="2464764503" sldId="280"/>
            <ac:spMk id="4" creationId="{C6290917-C46A-52B2-7697-7E8CF506FF46}"/>
          </ac:spMkLst>
        </pc:spChg>
        <pc:picChg chg="add mod">
          <ac:chgData name="Aliaga-Caro, Jose" userId="26880341-e982-4382-9f35-4b00bf7b3a51" providerId="ADAL" clId="{8921BC09-5634-2C4D-909E-032B269465A5}" dt="2023-03-11T13:06:32.580" v="76" actId="14100"/>
          <ac:picMkLst>
            <pc:docMk/>
            <pc:sldMk cId="2464764503" sldId="280"/>
            <ac:picMk id="3" creationId="{5A24B2AA-EB66-198A-344B-299289E1FD8F}"/>
          </ac:picMkLst>
        </pc:picChg>
        <pc:picChg chg="del">
          <ac:chgData name="Aliaga-Caro, Jose" userId="26880341-e982-4382-9f35-4b00bf7b3a51" providerId="ADAL" clId="{8921BC09-5634-2C4D-909E-032B269465A5}" dt="2023-03-11T13:02:46.256" v="73" actId="478"/>
          <ac:picMkLst>
            <pc:docMk/>
            <pc:sldMk cId="2464764503" sldId="280"/>
            <ac:picMk id="5" creationId="{736D2D1E-47F5-D3CF-9CD7-7E8BF786B546}"/>
          </ac:picMkLst>
        </pc:picChg>
      </pc:sldChg>
      <pc:sldChg chg="ord">
        <pc:chgData name="Aliaga-Caro, Jose" userId="26880341-e982-4382-9f35-4b00bf7b3a51" providerId="ADAL" clId="{8921BC09-5634-2C4D-909E-032B269465A5}" dt="2023-03-11T12:54:51.561" v="60" actId="20578"/>
        <pc:sldMkLst>
          <pc:docMk/>
          <pc:sldMk cId="3168033897" sldId="283"/>
        </pc:sldMkLst>
      </pc:sldChg>
      <pc:sldChg chg="ord">
        <pc:chgData name="Aliaga-Caro, Jose" userId="26880341-e982-4382-9f35-4b00bf7b3a51" providerId="ADAL" clId="{8921BC09-5634-2C4D-909E-032B269465A5}" dt="2023-03-11T12:54:51.561" v="60" actId="20578"/>
        <pc:sldMkLst>
          <pc:docMk/>
          <pc:sldMk cId="3424844090" sldId="284"/>
        </pc:sldMkLst>
      </pc:sldChg>
      <pc:sldChg chg="ord">
        <pc:chgData name="Aliaga-Caro, Jose" userId="26880341-e982-4382-9f35-4b00bf7b3a51" providerId="ADAL" clId="{8921BC09-5634-2C4D-909E-032B269465A5}" dt="2023-03-11T12:54:51.561" v="60" actId="20578"/>
        <pc:sldMkLst>
          <pc:docMk/>
          <pc:sldMk cId="91372557" sldId="285"/>
        </pc:sldMkLst>
      </pc:sldChg>
      <pc:sldChg chg="addSp delSp modSp add mod ord">
        <pc:chgData name="Aliaga-Caro, Jose" userId="26880341-e982-4382-9f35-4b00bf7b3a51" providerId="ADAL" clId="{8921BC09-5634-2C4D-909E-032B269465A5}" dt="2023-03-11T13:15:24.739" v="161" actId="1076"/>
        <pc:sldMkLst>
          <pc:docMk/>
          <pc:sldMk cId="3413716419" sldId="286"/>
        </pc:sldMkLst>
        <pc:spChg chg="mod">
          <ac:chgData name="Aliaga-Caro, Jose" userId="26880341-e982-4382-9f35-4b00bf7b3a51" providerId="ADAL" clId="{8921BC09-5634-2C4D-909E-032B269465A5}" dt="2023-03-11T13:15:24.739" v="161" actId="1076"/>
          <ac:spMkLst>
            <pc:docMk/>
            <pc:sldMk cId="3413716419" sldId="286"/>
            <ac:spMk id="2" creationId="{2743D9E9-B0A2-904D-9E33-1C1DE5F4DC4E}"/>
          </ac:spMkLst>
        </pc:spChg>
        <pc:spChg chg="del">
          <ac:chgData name="Aliaga-Caro, Jose" userId="26880341-e982-4382-9f35-4b00bf7b3a51" providerId="ADAL" clId="{8921BC09-5634-2C4D-909E-032B269465A5}" dt="2023-03-11T13:15:03.276" v="126" actId="478"/>
          <ac:spMkLst>
            <pc:docMk/>
            <pc:sldMk cId="3413716419" sldId="286"/>
            <ac:spMk id="3" creationId="{769610A6-BF99-D444-8765-3D077C18B11A}"/>
          </ac:spMkLst>
        </pc:spChg>
        <pc:spChg chg="del">
          <ac:chgData name="Aliaga-Caro, Jose" userId="26880341-e982-4382-9f35-4b00bf7b3a51" providerId="ADAL" clId="{8921BC09-5634-2C4D-909E-032B269465A5}" dt="2023-03-11T13:14:58.286" v="125" actId="478"/>
          <ac:spMkLst>
            <pc:docMk/>
            <pc:sldMk cId="3413716419" sldId="286"/>
            <ac:spMk id="5" creationId="{37542C3C-75F9-60B5-D381-7800BC26EEC9}"/>
          </ac:spMkLst>
        </pc:spChg>
        <pc:spChg chg="add del mod">
          <ac:chgData name="Aliaga-Caro, Jose" userId="26880341-e982-4382-9f35-4b00bf7b3a51" providerId="ADAL" clId="{8921BC09-5634-2C4D-909E-032B269465A5}" dt="2023-03-11T13:15:08.585" v="127" actId="478"/>
          <ac:spMkLst>
            <pc:docMk/>
            <pc:sldMk cId="3413716419" sldId="286"/>
            <ac:spMk id="7" creationId="{27EC0E15-EB0E-B9E5-E210-425912C3BD42}"/>
          </ac:spMkLst>
        </pc:spChg>
      </pc:sldChg>
    </pc:docChg>
  </pc:docChgLst>
  <pc:docChgLst>
    <pc:chgData name="Aliaga-Caro, Jose" userId="26880341-e982-4382-9f35-4b00bf7b3a51" providerId="ADAL" clId="{0CC741AD-5452-3C4C-854D-817DA340424D}"/>
    <pc:docChg chg="custSel delSld modSld">
      <pc:chgData name="Aliaga-Caro, Jose" userId="26880341-e982-4382-9f35-4b00bf7b3a51" providerId="ADAL" clId="{0CC741AD-5452-3C4C-854D-817DA340424D}" dt="2023-02-24T00:08:47.383" v="42" actId="20577"/>
      <pc:docMkLst>
        <pc:docMk/>
      </pc:docMkLst>
      <pc:sldChg chg="del">
        <pc:chgData name="Aliaga-Caro, Jose" userId="26880341-e982-4382-9f35-4b00bf7b3a51" providerId="ADAL" clId="{0CC741AD-5452-3C4C-854D-817DA340424D}" dt="2023-02-24T00:07:50.429" v="14" actId="2696"/>
        <pc:sldMkLst>
          <pc:docMk/>
          <pc:sldMk cId="4270809279" sldId="256"/>
        </pc:sldMkLst>
      </pc:sldChg>
      <pc:sldChg chg="delSp mod">
        <pc:chgData name="Aliaga-Caro, Jose" userId="26880341-e982-4382-9f35-4b00bf7b3a51" providerId="ADAL" clId="{0CC741AD-5452-3C4C-854D-817DA340424D}" dt="2023-02-24T00:07:55.195" v="15" actId="478"/>
        <pc:sldMkLst>
          <pc:docMk/>
          <pc:sldMk cId="4046933020" sldId="266"/>
        </pc:sldMkLst>
        <pc:picChg chg="del">
          <ac:chgData name="Aliaga-Caro, Jose" userId="26880341-e982-4382-9f35-4b00bf7b3a51" providerId="ADAL" clId="{0CC741AD-5452-3C4C-854D-817DA340424D}" dt="2023-02-24T00:07:55.195" v="15" actId="478"/>
          <ac:picMkLst>
            <pc:docMk/>
            <pc:sldMk cId="4046933020" sldId="266"/>
            <ac:picMk id="5" creationId="{C0AFCDD2-0C5E-1F77-EE04-CD78F15AF590}"/>
          </ac:picMkLst>
        </pc:picChg>
      </pc:sldChg>
      <pc:sldChg chg="modSp mod">
        <pc:chgData name="Aliaga-Caro, Jose" userId="26880341-e982-4382-9f35-4b00bf7b3a51" providerId="ADAL" clId="{0CC741AD-5452-3C4C-854D-817DA340424D}" dt="2023-02-24T00:08:47.383" v="42" actId="20577"/>
        <pc:sldMkLst>
          <pc:docMk/>
          <pc:sldMk cId="4251546611" sldId="273"/>
        </pc:sldMkLst>
        <pc:spChg chg="mod">
          <ac:chgData name="Aliaga-Caro, Jose" userId="26880341-e982-4382-9f35-4b00bf7b3a51" providerId="ADAL" clId="{0CC741AD-5452-3C4C-854D-817DA340424D}" dt="2023-02-24T00:08:47.383" v="42" actId="20577"/>
          <ac:spMkLst>
            <pc:docMk/>
            <pc:sldMk cId="4251546611" sldId="273"/>
            <ac:spMk id="3" creationId="{C477B9BF-4B2B-2EFE-7520-2283420A96ED}"/>
          </ac:spMkLst>
        </pc:spChg>
      </pc:sldChg>
      <pc:sldChg chg="modSp mod">
        <pc:chgData name="Aliaga-Caro, Jose" userId="26880341-e982-4382-9f35-4b00bf7b3a51" providerId="ADAL" clId="{0CC741AD-5452-3C4C-854D-817DA340424D}" dt="2023-02-24T00:08:07.110" v="17" actId="113"/>
        <pc:sldMkLst>
          <pc:docMk/>
          <pc:sldMk cId="4053260345" sldId="276"/>
        </pc:sldMkLst>
        <pc:spChg chg="mod">
          <ac:chgData name="Aliaga-Caro, Jose" userId="26880341-e982-4382-9f35-4b00bf7b3a51" providerId="ADAL" clId="{0CC741AD-5452-3C4C-854D-817DA340424D}" dt="2023-02-24T00:08:07.110" v="17" actId="113"/>
          <ac:spMkLst>
            <pc:docMk/>
            <pc:sldMk cId="4053260345" sldId="276"/>
            <ac:spMk id="3" creationId="{513EF4F5-1C73-D54B-AD69-1371DF463BBB}"/>
          </ac:spMkLst>
        </pc:spChg>
        <pc:spChg chg="mod">
          <ac:chgData name="Aliaga-Caro, Jose" userId="26880341-e982-4382-9f35-4b00bf7b3a51" providerId="ADAL" clId="{0CC741AD-5452-3C4C-854D-817DA340424D}" dt="2023-02-24T00:08:04.020" v="16" actId="1076"/>
          <ac:spMkLst>
            <pc:docMk/>
            <pc:sldMk cId="4053260345" sldId="276"/>
            <ac:spMk id="4" creationId="{1B838CF6-E777-0273-BC19-2DC11E715EBB}"/>
          </ac:spMkLst>
        </pc:spChg>
      </pc:sldChg>
      <pc:sldChg chg="modSp mod">
        <pc:chgData name="Aliaga-Caro, Jose" userId="26880341-e982-4382-9f35-4b00bf7b3a51" providerId="ADAL" clId="{0CC741AD-5452-3C4C-854D-817DA340424D}" dt="2023-02-24T00:08:16.769" v="18" actId="1076"/>
        <pc:sldMkLst>
          <pc:docMk/>
          <pc:sldMk cId="2464764503" sldId="280"/>
        </pc:sldMkLst>
        <pc:spChg chg="mod">
          <ac:chgData name="Aliaga-Caro, Jose" userId="26880341-e982-4382-9f35-4b00bf7b3a51" providerId="ADAL" clId="{0CC741AD-5452-3C4C-854D-817DA340424D}" dt="2023-02-24T00:08:16.769" v="18" actId="1076"/>
          <ac:spMkLst>
            <pc:docMk/>
            <pc:sldMk cId="2464764503" sldId="280"/>
            <ac:spMk id="4" creationId="{C6290917-C46A-52B2-7697-7E8CF506FF46}"/>
          </ac:spMkLst>
        </pc:spChg>
      </pc:sldChg>
      <pc:sldChg chg="modSp mod">
        <pc:chgData name="Aliaga-Caro, Jose" userId="26880341-e982-4382-9f35-4b00bf7b3a51" providerId="ADAL" clId="{0CC741AD-5452-3C4C-854D-817DA340424D}" dt="2023-02-24T00:07:42.150" v="13" actId="20577"/>
        <pc:sldMkLst>
          <pc:docMk/>
          <pc:sldMk cId="2071341009" sldId="282"/>
        </pc:sldMkLst>
        <pc:spChg chg="mod">
          <ac:chgData name="Aliaga-Caro, Jose" userId="26880341-e982-4382-9f35-4b00bf7b3a51" providerId="ADAL" clId="{0CC741AD-5452-3C4C-854D-817DA340424D}" dt="2023-02-24T00:07:42.150" v="13" actId="20577"/>
          <ac:spMkLst>
            <pc:docMk/>
            <pc:sldMk cId="2071341009" sldId="282"/>
            <ac:spMk id="2" creationId="{2743D9E9-B0A2-904D-9E33-1C1DE5F4DC4E}"/>
          </ac:spMkLst>
        </pc:spChg>
        <pc:spChg chg="mod">
          <ac:chgData name="Aliaga-Caro, Jose" userId="26880341-e982-4382-9f35-4b00bf7b3a51" providerId="ADAL" clId="{0CC741AD-5452-3C4C-854D-817DA340424D}" dt="2023-02-24T00:07:35.651" v="12" actId="20577"/>
          <ac:spMkLst>
            <pc:docMk/>
            <pc:sldMk cId="2071341009" sldId="282"/>
            <ac:spMk id="3" creationId="{769610A6-BF99-D444-8765-3D077C18B11A}"/>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Aliaga-Caro, Jose" userId="26880341-e982-4382-9f35-4b00bf7b3a51" providerId="ADAL" clId="{927458B5-40EF-C646-8160-56DACDF07134}"/>
    <pc:docChg chg="undo custSel addSld delSld modSld sldOrd">
      <pc:chgData name="Aliaga-Caro, Jose" userId="26880341-e982-4382-9f35-4b00bf7b3a51" providerId="ADAL" clId="{927458B5-40EF-C646-8160-56DACDF07134}" dt="2022-12-18T13:39:30.020" v="1571" actId="14100"/>
      <pc:docMkLst>
        <pc:docMk/>
      </pc:docMkLst>
      <pc:sldChg chg="modSp mod">
        <pc:chgData name="Aliaga-Caro, Jose" userId="26880341-e982-4382-9f35-4b00bf7b3a51" providerId="ADAL" clId="{927458B5-40EF-C646-8160-56DACDF07134}" dt="2022-12-15T15:45:44.637" v="1260" actId="20577"/>
        <pc:sldMkLst>
          <pc:docMk/>
          <pc:sldMk cId="4270809279" sldId="256"/>
        </pc:sldMkLst>
        <pc:spChg chg="mod">
          <ac:chgData name="Aliaga-Caro, Jose" userId="26880341-e982-4382-9f35-4b00bf7b3a51" providerId="ADAL" clId="{927458B5-40EF-C646-8160-56DACDF07134}" dt="2022-12-14T16:01:03.214" v="0" actId="20577"/>
          <ac:spMkLst>
            <pc:docMk/>
            <pc:sldMk cId="4270809279" sldId="256"/>
            <ac:spMk id="2" creationId="{2743D9E9-B0A2-904D-9E33-1C1DE5F4DC4E}"/>
          </ac:spMkLst>
        </pc:spChg>
        <pc:spChg chg="mod">
          <ac:chgData name="Aliaga-Caro, Jose" userId="26880341-e982-4382-9f35-4b00bf7b3a51" providerId="ADAL" clId="{927458B5-40EF-C646-8160-56DACDF07134}" dt="2022-12-15T15:45:44.637" v="1260" actId="20577"/>
          <ac:spMkLst>
            <pc:docMk/>
            <pc:sldMk cId="4270809279" sldId="256"/>
            <ac:spMk id="3" creationId="{769610A6-BF99-D444-8765-3D077C18B11A}"/>
          </ac:spMkLst>
        </pc:spChg>
      </pc:sldChg>
      <pc:sldChg chg="addSp delSp modSp mod ord">
        <pc:chgData name="Aliaga-Caro, Jose" userId="26880341-e982-4382-9f35-4b00bf7b3a51" providerId="ADAL" clId="{927458B5-40EF-C646-8160-56DACDF07134}" dt="2022-12-18T13:39:30.020" v="1571" actId="14100"/>
        <pc:sldMkLst>
          <pc:docMk/>
          <pc:sldMk cId="4046933020" sldId="266"/>
        </pc:sldMkLst>
        <pc:graphicFrameChg chg="add del mod">
          <ac:chgData name="Aliaga-Caro, Jose" userId="26880341-e982-4382-9f35-4b00bf7b3a51" providerId="ADAL" clId="{927458B5-40EF-C646-8160-56DACDF07134}" dt="2022-12-15T19:03:54.749" v="1555"/>
          <ac:graphicFrameMkLst>
            <pc:docMk/>
            <pc:sldMk cId="4046933020" sldId="266"/>
            <ac:graphicFrameMk id="3" creationId="{0B573EF7-5380-420A-320D-348B883C7EAA}"/>
          </ac:graphicFrameMkLst>
        </pc:graphicFrameChg>
        <pc:picChg chg="add del mod">
          <ac:chgData name="Aliaga-Caro, Jose" userId="26880341-e982-4382-9f35-4b00bf7b3a51" providerId="ADAL" clId="{927458B5-40EF-C646-8160-56DACDF07134}" dt="2022-12-18T13:39:17.517" v="1567" actId="478"/>
          <ac:picMkLst>
            <pc:docMk/>
            <pc:sldMk cId="4046933020" sldId="266"/>
            <ac:picMk id="3" creationId="{7528682F-4F6E-3BE5-671C-6AEBE3D45125}"/>
          </ac:picMkLst>
        </pc:picChg>
        <pc:picChg chg="del">
          <ac:chgData name="Aliaga-Caro, Jose" userId="26880341-e982-4382-9f35-4b00bf7b3a51" providerId="ADAL" clId="{927458B5-40EF-C646-8160-56DACDF07134}" dt="2022-12-14T16:01:19.759" v="12" actId="478"/>
          <ac:picMkLst>
            <pc:docMk/>
            <pc:sldMk cId="4046933020" sldId="266"/>
            <ac:picMk id="4" creationId="{974393AB-89E4-DF65-A9D4-91B605F9A1C2}"/>
          </ac:picMkLst>
        </pc:picChg>
        <pc:picChg chg="add del mod">
          <ac:chgData name="Aliaga-Caro, Jose" userId="26880341-e982-4382-9f35-4b00bf7b3a51" providerId="ADAL" clId="{927458B5-40EF-C646-8160-56DACDF07134}" dt="2022-12-18T13:38:35.128" v="1561" actId="478"/>
          <ac:picMkLst>
            <pc:docMk/>
            <pc:sldMk cId="4046933020" sldId="266"/>
            <ac:picMk id="4" creationId="{ACEAD21D-91FE-2683-FADC-F1B91BCE353F}"/>
          </ac:picMkLst>
        </pc:picChg>
        <pc:picChg chg="add mod">
          <ac:chgData name="Aliaga-Caro, Jose" userId="26880341-e982-4382-9f35-4b00bf7b3a51" providerId="ADAL" clId="{927458B5-40EF-C646-8160-56DACDF07134}" dt="2022-12-18T13:39:30.020" v="1571" actId="14100"/>
          <ac:picMkLst>
            <pc:docMk/>
            <pc:sldMk cId="4046933020" sldId="266"/>
            <ac:picMk id="5" creationId="{24142762-57A2-38B3-976B-42DC2FCE5E38}"/>
          </ac:picMkLst>
        </pc:picChg>
      </pc:sldChg>
      <pc:sldChg chg="modSp mod">
        <pc:chgData name="Aliaga-Caro, Jose" userId="26880341-e982-4382-9f35-4b00bf7b3a51" providerId="ADAL" clId="{927458B5-40EF-C646-8160-56DACDF07134}" dt="2022-12-15T15:49:39.870" v="1453" actId="14100"/>
        <pc:sldMkLst>
          <pc:docMk/>
          <pc:sldMk cId="510272058" sldId="267"/>
        </pc:sldMkLst>
        <pc:spChg chg="mod">
          <ac:chgData name="Aliaga-Caro, Jose" userId="26880341-e982-4382-9f35-4b00bf7b3a51" providerId="ADAL" clId="{927458B5-40EF-C646-8160-56DACDF07134}" dt="2022-12-15T15:49:36.260" v="1452" actId="1076"/>
          <ac:spMkLst>
            <pc:docMk/>
            <pc:sldMk cId="510272058" sldId="267"/>
            <ac:spMk id="2" creationId="{F7E04F24-2FEF-484D-B18F-B649BB8CCAE4}"/>
          </ac:spMkLst>
        </pc:spChg>
        <pc:spChg chg="mod">
          <ac:chgData name="Aliaga-Caro, Jose" userId="26880341-e982-4382-9f35-4b00bf7b3a51" providerId="ADAL" clId="{927458B5-40EF-C646-8160-56DACDF07134}" dt="2022-12-15T15:49:39.870" v="1453" actId="14100"/>
          <ac:spMkLst>
            <pc:docMk/>
            <pc:sldMk cId="510272058" sldId="267"/>
            <ac:spMk id="3" creationId="{513EF4F5-1C73-D54B-AD69-1371DF463BBB}"/>
          </ac:spMkLst>
        </pc:spChg>
      </pc:sldChg>
      <pc:sldChg chg="ord">
        <pc:chgData name="Aliaga-Caro, Jose" userId="26880341-e982-4382-9f35-4b00bf7b3a51" providerId="ADAL" clId="{927458B5-40EF-C646-8160-56DACDF07134}" dt="2022-12-14T16:28:26.183" v="15" actId="20578"/>
        <pc:sldMkLst>
          <pc:docMk/>
          <pc:sldMk cId="4065947886" sldId="269"/>
        </pc:sldMkLst>
      </pc:sldChg>
      <pc:sldChg chg="ord">
        <pc:chgData name="Aliaga-Caro, Jose" userId="26880341-e982-4382-9f35-4b00bf7b3a51" providerId="ADAL" clId="{927458B5-40EF-C646-8160-56DACDF07134}" dt="2022-12-14T16:28:38.982" v="16" actId="20578"/>
        <pc:sldMkLst>
          <pc:docMk/>
          <pc:sldMk cId="2190811530" sldId="271"/>
        </pc:sldMkLst>
      </pc:sldChg>
      <pc:sldChg chg="addSp delSp modSp mod">
        <pc:chgData name="Aliaga-Caro, Jose" userId="26880341-e982-4382-9f35-4b00bf7b3a51" providerId="ADAL" clId="{927458B5-40EF-C646-8160-56DACDF07134}" dt="2022-12-15T16:18:38.364" v="1553" actId="20577"/>
        <pc:sldMkLst>
          <pc:docMk/>
          <pc:sldMk cId="4202778563" sldId="272"/>
        </pc:sldMkLst>
        <pc:spChg chg="mod">
          <ac:chgData name="Aliaga-Caro, Jose" userId="26880341-e982-4382-9f35-4b00bf7b3a51" providerId="ADAL" clId="{927458B5-40EF-C646-8160-56DACDF07134}" dt="2022-12-14T16:56:57.009" v="526" actId="20577"/>
          <ac:spMkLst>
            <pc:docMk/>
            <pc:sldMk cId="4202778563" sldId="272"/>
            <ac:spMk id="2" creationId="{4EFCED71-AE3B-05D4-EE44-E371CF66A317}"/>
          </ac:spMkLst>
        </pc:spChg>
        <pc:spChg chg="mod">
          <ac:chgData name="Aliaga-Caro, Jose" userId="26880341-e982-4382-9f35-4b00bf7b3a51" providerId="ADAL" clId="{927458B5-40EF-C646-8160-56DACDF07134}" dt="2022-12-15T16:18:38.364" v="1553" actId="20577"/>
          <ac:spMkLst>
            <pc:docMk/>
            <pc:sldMk cId="4202778563" sldId="272"/>
            <ac:spMk id="3" creationId="{C477B9BF-4B2B-2EFE-7520-2283420A96ED}"/>
          </ac:spMkLst>
        </pc:spChg>
        <pc:spChg chg="add del mod">
          <ac:chgData name="Aliaga-Caro, Jose" userId="26880341-e982-4382-9f35-4b00bf7b3a51" providerId="ADAL" clId="{927458B5-40EF-C646-8160-56DACDF07134}" dt="2022-12-14T17:52:48.765" v="528"/>
          <ac:spMkLst>
            <pc:docMk/>
            <pc:sldMk cId="4202778563" sldId="272"/>
            <ac:spMk id="4" creationId="{947F9301-7FC7-E944-9C37-C45858DDA4BC}"/>
          </ac:spMkLst>
        </pc:spChg>
      </pc:sldChg>
      <pc:sldChg chg="modSp add mod">
        <pc:chgData name="Aliaga-Caro, Jose" userId="26880341-e982-4382-9f35-4b00bf7b3a51" providerId="ADAL" clId="{927458B5-40EF-C646-8160-56DACDF07134}" dt="2022-12-14T18:02:12.705" v="824" actId="20577"/>
        <pc:sldMkLst>
          <pc:docMk/>
          <pc:sldMk cId="4251546611" sldId="273"/>
        </pc:sldMkLst>
        <pc:spChg chg="mod">
          <ac:chgData name="Aliaga-Caro, Jose" userId="26880341-e982-4382-9f35-4b00bf7b3a51" providerId="ADAL" clId="{927458B5-40EF-C646-8160-56DACDF07134}" dt="2022-12-14T18:02:12.705" v="824" actId="20577"/>
          <ac:spMkLst>
            <pc:docMk/>
            <pc:sldMk cId="4251546611" sldId="273"/>
            <ac:spMk id="3" creationId="{C477B9BF-4B2B-2EFE-7520-2283420A96ED}"/>
          </ac:spMkLst>
        </pc:spChg>
      </pc:sldChg>
      <pc:sldChg chg="modSp add mod">
        <pc:chgData name="Aliaga-Caro, Jose" userId="26880341-e982-4382-9f35-4b00bf7b3a51" providerId="ADAL" clId="{927458B5-40EF-C646-8160-56DACDF07134}" dt="2022-12-14T16:37:53.839" v="502" actId="20577"/>
        <pc:sldMkLst>
          <pc:docMk/>
          <pc:sldMk cId="2367576069" sldId="274"/>
        </pc:sldMkLst>
        <pc:spChg chg="mod">
          <ac:chgData name="Aliaga-Caro, Jose" userId="26880341-e982-4382-9f35-4b00bf7b3a51" providerId="ADAL" clId="{927458B5-40EF-C646-8160-56DACDF07134}" dt="2022-12-14T16:37:02.778" v="489" actId="1076"/>
          <ac:spMkLst>
            <pc:docMk/>
            <pc:sldMk cId="2367576069" sldId="274"/>
            <ac:spMk id="2" creationId="{4EFCED71-AE3B-05D4-EE44-E371CF66A317}"/>
          </ac:spMkLst>
        </pc:spChg>
        <pc:spChg chg="mod">
          <ac:chgData name="Aliaga-Caro, Jose" userId="26880341-e982-4382-9f35-4b00bf7b3a51" providerId="ADAL" clId="{927458B5-40EF-C646-8160-56DACDF07134}" dt="2022-12-14T16:37:53.839" v="502" actId="20577"/>
          <ac:spMkLst>
            <pc:docMk/>
            <pc:sldMk cId="2367576069" sldId="274"/>
            <ac:spMk id="3" creationId="{C477B9BF-4B2B-2EFE-7520-2283420A96ED}"/>
          </ac:spMkLst>
        </pc:spChg>
      </pc:sldChg>
      <pc:sldChg chg="addSp delSp modSp add del mod">
        <pc:chgData name="Aliaga-Caro, Jose" userId="26880341-e982-4382-9f35-4b00bf7b3a51" providerId="ADAL" clId="{927458B5-40EF-C646-8160-56DACDF07134}" dt="2022-12-14T17:59:03.535" v="553" actId="2696"/>
        <pc:sldMkLst>
          <pc:docMk/>
          <pc:sldMk cId="1548913582" sldId="275"/>
        </pc:sldMkLst>
        <pc:spChg chg="mod">
          <ac:chgData name="Aliaga-Caro, Jose" userId="26880341-e982-4382-9f35-4b00bf7b3a51" providerId="ADAL" clId="{927458B5-40EF-C646-8160-56DACDF07134}" dt="2022-12-14T17:53:07.893" v="545" actId="20577"/>
          <ac:spMkLst>
            <pc:docMk/>
            <pc:sldMk cId="1548913582" sldId="275"/>
            <ac:spMk id="2" creationId="{4EFCED71-AE3B-05D4-EE44-E371CF66A317}"/>
          </ac:spMkLst>
        </pc:spChg>
        <pc:spChg chg="mod">
          <ac:chgData name="Aliaga-Caro, Jose" userId="26880341-e982-4382-9f35-4b00bf7b3a51" providerId="ADAL" clId="{927458B5-40EF-C646-8160-56DACDF07134}" dt="2022-12-14T17:58:55.394" v="550"/>
          <ac:spMkLst>
            <pc:docMk/>
            <pc:sldMk cId="1548913582" sldId="275"/>
            <ac:spMk id="3" creationId="{C477B9BF-4B2B-2EFE-7520-2283420A96ED}"/>
          </ac:spMkLst>
        </pc:spChg>
        <pc:spChg chg="add del mod">
          <ac:chgData name="Aliaga-Caro, Jose" userId="26880341-e982-4382-9f35-4b00bf7b3a51" providerId="ADAL" clId="{927458B5-40EF-C646-8160-56DACDF07134}" dt="2022-12-14T17:58:59.399" v="552"/>
          <ac:spMkLst>
            <pc:docMk/>
            <pc:sldMk cId="1548913582" sldId="275"/>
            <ac:spMk id="4" creationId="{E292BC23-03FC-E660-FB85-E1BAA00F2226}"/>
          </ac:spMkLst>
        </pc:sp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April 26,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April 26,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April 26,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April 26,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April 26,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April 26,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April 26,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April 26,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April 26,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April 26,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April 26,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April 26,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April 26,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April 26,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April 26,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April 26,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April 26,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April 26,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April 26,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April 26,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April 26,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April 26,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April 26,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April 26,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April 26,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April 26,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April 26,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April 26,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April 26,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April 26,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April 26,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April 26,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April 26,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April 26,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April 26,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April 26,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April 26,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April 26,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April 26,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April 26,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April 26,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April 26,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April 26,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April 26,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April 26,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April 26,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April 26,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April 26,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April 26,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April 26,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April 26,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April 26,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April 26,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April 26,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April 26,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April 26,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ustin.Regnier@cpuc.ca.gov" TargetMode="External"/><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dirty="0"/>
              <a:t>Limited Generation Profiles (LGP)</a:t>
            </a:r>
            <a:br>
              <a:rPr lang="en-US" dirty="0"/>
            </a:br>
            <a:r>
              <a:rPr lang="en-US" dirty="0"/>
              <a:t>Workshop #4 per Resolution E-5230 </a:t>
            </a:r>
            <a:br>
              <a:rPr lang="en-US" dirty="0"/>
            </a:br>
            <a:br>
              <a:rPr lang="en-US" sz="1600" dirty="0"/>
            </a:b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2345844"/>
            <a:ext cx="9601200" cy="1073217"/>
          </a:xfrm>
        </p:spPr>
        <p:txBody>
          <a:bodyPr/>
          <a:lstStyle/>
          <a:p>
            <a:r>
              <a:rPr lang="en-US" dirty="0"/>
              <a:t>April 7, 2023</a:t>
            </a:r>
          </a:p>
          <a:p>
            <a:r>
              <a:rPr lang="en-US" dirty="0"/>
              <a:t>8:00 AM -- 2:00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
        <p:nvSpPr>
          <p:cNvPr id="5" name="Subtitle 2">
            <a:extLst>
              <a:ext uri="{FF2B5EF4-FFF2-40B4-BE49-F238E27FC236}">
                <a16:creationId xmlns:a16="http://schemas.microsoft.com/office/drawing/2014/main" id="{37542C3C-75F9-60B5-D381-7800BC26EEC9}"/>
              </a:ext>
            </a:extLst>
          </p:cNvPr>
          <p:cNvSpPr txBox="1">
            <a:spLocks/>
          </p:cNvSpPr>
          <p:nvPr/>
        </p:nvSpPr>
        <p:spPr>
          <a:xfrm>
            <a:off x="702067" y="3593901"/>
            <a:ext cx="9601200" cy="1614203"/>
          </a:xfrm>
          <a:prstGeom prst="rect">
            <a:avLst/>
          </a:prstGeom>
          <a:no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t>Workshop will Commence at 8:00 A.M. PST</a:t>
            </a:r>
          </a:p>
        </p:txBody>
      </p:sp>
    </p:spTree>
    <p:extLst>
      <p:ext uri="{BB962C8B-B14F-4D97-AF65-F5344CB8AC3E}">
        <p14:creationId xmlns:p14="http://schemas.microsoft.com/office/powerpoint/2010/main" val="207134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84340" y="-102393"/>
            <a:ext cx="10972800" cy="980790"/>
          </a:xfrm>
        </p:spPr>
        <p:txBody>
          <a:bodyPr>
            <a:normAutofit/>
          </a:bodyPr>
          <a:lstStyle/>
          <a:p>
            <a:r>
              <a:rPr lang="en-US" sz="2400"/>
              <a:t>Resolution E-5230 (Discussion Section B.2):  Further discussions are needed to justify the use of gross nameplate for the Rule 21 screens.</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81129" y="878397"/>
            <a:ext cx="11609798" cy="5196173"/>
          </a:xfrm>
        </p:spPr>
        <p:txBody>
          <a:bodyPr>
            <a:noAutofit/>
          </a:bodyPr>
          <a:lstStyle/>
          <a:p>
            <a:r>
              <a:rPr lang="en-US" sz="1800"/>
              <a:t>Should the Large IOUs continue to propose the use of gross nameplate rating for screens D, I, J and K, the Large IOUs are directed to discuss these concerns further during the workshops directed herein and in the subsequent ALs. This discussion should provide further information on the similarities and differences between the proposals in question and articulate the concerns and most likely outcomes for utilizing the limited export value adopted in Proposals A-B 1 and A-B 2 for A-B 3 and Issue 9.</a:t>
            </a:r>
          </a:p>
          <a:p>
            <a:r>
              <a:rPr lang="en-US" sz="1800"/>
              <a:t>The discussions shall also include the Supplemental Review screens (Screens N, O and P). In the November 10, 2022 SIWG meeting the Large IOUs presented that “Screen M, N, O and some aspects of P will be studied using LGP. The exact Rule 21 language should be discussed with stakeholders. The additional LGP language should build on recent changes to Screen M which supports Nameplate and Typical PV profile interconnection applications.” Discussions in the November 29, 2022 workshop though implied that parties had an unclear understanding of how the screens would be studied and thus discussions are still warranted. We direct the Large IOUs to discuss tariff language modifications during the workshops and to provide more information on which aspects of Screen P will be studied using the LGP value and which will not, if this is the case. In the November 10, 2022 SIWG meeting, the Large IOUs also state that Screens F, G, and H will be evaluated on nameplate rating. The Large IOUs note that “Screens A-E are also not included in ICA calculation. The evaluation is not based on nameplate rating but will depend on aspects of each screen.”33 As it is still in unclear how screens D, I, J, and K will be studied, discussions regarding these screens should continue within the workshop discussions. </a:t>
            </a:r>
          </a:p>
          <a:p>
            <a:r>
              <a:rPr lang="en-US" sz="1800"/>
              <a:t>The discussions should refer to how the Decision adopts Proposal A-B 3 and how the Working Group Three Report states the screens should be applied…</a:t>
            </a:r>
          </a:p>
        </p:txBody>
      </p:sp>
      <p:sp>
        <p:nvSpPr>
          <p:cNvPr id="4" name="Footer Placeholder 4">
            <a:extLst>
              <a:ext uri="{FF2B5EF4-FFF2-40B4-BE49-F238E27FC236}">
                <a16:creationId xmlns:a16="http://schemas.microsoft.com/office/drawing/2014/main" id="{77789E9C-5A4E-E202-6844-F470BAE6E01D}"/>
              </a:ext>
            </a:extLst>
          </p:cNvPr>
          <p:cNvSpPr txBox="1">
            <a:spLocks noChangeArrowheads="1"/>
          </p:cNvSpPr>
          <p:nvPr/>
        </p:nvSpPr>
        <p:spPr bwMode="auto">
          <a:xfrm>
            <a:off x="1916482" y="6381750"/>
            <a:ext cx="1027551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42484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300624"/>
            <a:ext cx="11606646" cy="884081"/>
          </a:xfrm>
        </p:spPr>
        <p:txBody>
          <a:bodyPr>
            <a:normAutofit/>
          </a:bodyPr>
          <a:lstStyle/>
          <a:p>
            <a:r>
              <a:rPr lang="en-US" sz="2800"/>
              <a:t>Resolution E-5230:  Section C. Proposals submitted in PG&amp;E AL 6141-E, SCE AL 4455-E, and SDG&amp;E AL 3721-E.</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490597"/>
            <a:ext cx="11523518" cy="4754339"/>
          </a:xfrm>
        </p:spPr>
        <p:txBody>
          <a:bodyPr>
            <a:normAutofit/>
          </a:bodyPr>
          <a:lstStyle/>
          <a:p>
            <a:r>
              <a:rPr lang="en-US" sz="2000"/>
              <a:t>Within these proposals, the Large IOUs have included review and certification requirements, as required by the Decision. The Large IOUs have largely complied with OP 15 and 51. We find, however, there are topics that need further clarification before we can approve them. The Large IOUs are directed to discuss these topics in the workshops.</a:t>
            </a:r>
          </a:p>
          <a:p>
            <a:r>
              <a:rPr lang="en-US" sz="2000"/>
              <a:t>Large IOUs shall discuss any updates to the proposals that their subsequent experiences indicate may be warranted. The Large IOUs shall also differentiate between “export power” and “output power” and make clear that the LGP option is intended to manage the amount of export power to the electric grid and not output power that may be consumed on-site. The Large IOUs are directed to go over the proposal to address any questions stakeholders may have and determine whether each step is appropriate and complete. Approval in this Resolution of any step within the process outlined in the Large IOUs’ proposals should not be interpreted to mean that those steps are not amendable if there is reason to do so based on workshop discussions. The steps shall be updated if needed to add any additional clarity required or incorporate new learnings. Any changes to the steps in the process must be justified.</a:t>
            </a:r>
          </a:p>
        </p:txBody>
      </p:sp>
    </p:spTree>
    <p:extLst>
      <p:ext uri="{BB962C8B-B14F-4D97-AF65-F5344CB8AC3E}">
        <p14:creationId xmlns:p14="http://schemas.microsoft.com/office/powerpoint/2010/main" val="316803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322118" y="83127"/>
            <a:ext cx="11606646" cy="1527464"/>
          </a:xfrm>
        </p:spPr>
        <p:txBody>
          <a:bodyPr>
            <a:normAutofit/>
          </a:bodyPr>
          <a:lstStyle/>
          <a:p>
            <a:r>
              <a:rPr lang="en-US" sz="2400"/>
              <a:t>Resolution E-5230:  Section E. Implementation of Limited Generation Profiles Using Current Smart Inverter Functions -- The Large IOUs are directed to discuss the possibility and challenges with implementing the LGP-option before standards are approved.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787236"/>
            <a:ext cx="11523518" cy="4457700"/>
          </a:xfrm>
        </p:spPr>
        <p:txBody>
          <a:bodyPr>
            <a:normAutofit fontScale="47500" lnSpcReduction="20000"/>
          </a:bodyPr>
          <a:lstStyle/>
          <a:p>
            <a:r>
              <a:rPr lang="en-US" sz="3300"/>
              <a:t>Based on the record for Issue 9, there is general agreement that the technology needed to implement the LGP-option already exists and can be implemented before scheduling standards are approved. </a:t>
            </a:r>
          </a:p>
          <a:p>
            <a:r>
              <a:rPr lang="en-US" sz="3300"/>
              <a:t>The Decision does consider utilization of LGP prior to the approval of the standards. </a:t>
            </a:r>
          </a:p>
          <a:p>
            <a:r>
              <a:rPr lang="en-US" sz="3300"/>
              <a:t>In discussing the implementation of Limited Generation Profile the Working Group Two Report states “The Working Group generally agreed that the technology needed for a DER facility to implement a scheduled generation profile is already available [emphasis added] ....” and the need to “[u]</a:t>
            </a:r>
            <a:r>
              <a:rPr lang="en-US" sz="3300" err="1"/>
              <a:t>pdate</a:t>
            </a:r>
            <a:r>
              <a:rPr lang="en-US" sz="3300"/>
              <a:t> the interconnection procedures to allow customers which have certified Phase III inverters to use Phase III Function 3 (Limit Maximum Real Power Mode) in order to limit maximum power output based on seasons of the year.” </a:t>
            </a:r>
          </a:p>
          <a:p>
            <a:r>
              <a:rPr lang="en-US" sz="3300"/>
              <a:t>To expedite the use of available hosting capacity it is prudent, therefore, for the Large IOUs to discuss any challenges to implement Issue 9 and Proposal A-B 3 using current smart inverter settings </a:t>
            </a:r>
          </a:p>
          <a:p>
            <a:r>
              <a:rPr lang="en-US" sz="3300"/>
              <a:t>The Large IOUs shall elaborate on challenges and concerns as stated in the Working Group Reports and discuss and propose solutions. The Large IOUs shall determine which functional elements are already present in commercially available inverters, and which are not, to establish LGP functionality prior to the approval of standards. </a:t>
            </a:r>
          </a:p>
          <a:p>
            <a:r>
              <a:rPr lang="en-US" sz="3300"/>
              <a:t>Should implementation of Issue 9 and Proposal A-B 3 be feasible before approval of standards, the Large IOUs shall outline a clear process and the requirements, including technical, to be considered in the implementation of the LGP option. The Large IOUs shall also establish a mechanism for validating proposed profiles. If the implementation of this mechanism is not feasible, the Large IOUs shall clearly articulate the reasons. </a:t>
            </a:r>
          </a:p>
          <a:p>
            <a:pPr marL="0" indent="0">
              <a:buNone/>
            </a:pPr>
            <a:endParaRPr lang="en-US"/>
          </a:p>
        </p:txBody>
      </p:sp>
      <p:sp>
        <p:nvSpPr>
          <p:cNvPr id="4" name="Footer Placeholder 4">
            <a:extLst>
              <a:ext uri="{FF2B5EF4-FFF2-40B4-BE49-F238E27FC236}">
                <a16:creationId xmlns:a16="http://schemas.microsoft.com/office/drawing/2014/main" id="{372BD6EC-DCC1-08A9-C28D-B410E2BFF75C}"/>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137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a:t>Resolution 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a:p>
          <a:p>
            <a:r>
              <a:rPr lang="en-US"/>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a:p>
          <a:p>
            <a:r>
              <a:rPr lang="en-US"/>
              <a:t>Large IOUs are therefore directed to discuss the 288-hour format and how it may allow for more than one value per month. Given that the Working Group Two Report was filed October 31, 2018, four years from the current date, we expect there is now more information and experience available to the Large IOUs to allow this. The Large IOUs shall discuss their learnings and best practices in the workshops and propose how implementation of more than one value per month may be accomplished to better take advantage of the available capacity on a circuit to accomplish the goals of Issue 9. </a:t>
            </a:r>
          </a:p>
          <a:p>
            <a:endParaRPr lang="en-US"/>
          </a:p>
          <a:p>
            <a:endParaRPr lang="en-US"/>
          </a:p>
        </p:txBody>
      </p:sp>
      <p:sp>
        <p:nvSpPr>
          <p:cNvPr id="4" name="Footer Placeholder 4">
            <a:extLst>
              <a:ext uri="{FF2B5EF4-FFF2-40B4-BE49-F238E27FC236}">
                <a16:creationId xmlns:a16="http://schemas.microsoft.com/office/drawing/2014/main" id="{EB61D57B-139F-E6FB-862D-493A8D2046E8}"/>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581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err="1">
                <a:latin typeface="Arial" panose="020B0604020202020204" pitchFamily="34" charset="0"/>
                <a:cs typeface="Arial" panose="020B0604020202020204" pitchFamily="34" charset="0"/>
              </a:rPr>
              <a:t>i</a:t>
            </a:r>
            <a:r>
              <a:rPr lang="en-US" sz="200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3651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0298"/>
            <a:ext cx="11700361" cy="612105"/>
          </a:xfrm>
        </p:spPr>
        <p:txBody>
          <a:bodyPr>
            <a:normAutofit/>
          </a:bodyPr>
          <a:lstStyle/>
          <a:p>
            <a:r>
              <a:rPr lang="en-US"/>
              <a:t>Workshop Logistics &amp; Announcements</a:t>
            </a:r>
            <a:r>
              <a:rPr lang="en-US" sz="280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85310" y="1007556"/>
            <a:ext cx="11621379" cy="5371098"/>
          </a:xfrm>
        </p:spPr>
        <p:txBody>
          <a:bodyPr vert="horz" lIns="0" tIns="45720" rIns="91440" bIns="45720" rtlCol="0" anchor="t">
            <a:noAutofit/>
          </a:bodyPr>
          <a:lstStyle/>
          <a:p>
            <a:pPr marL="285750" indent="-285750">
              <a:spcAft>
                <a:spcPts val="800"/>
              </a:spcAft>
            </a:pPr>
            <a:r>
              <a:rPr lang="en-US" sz="1800" b="1" dirty="0">
                <a:latin typeface="Arial"/>
                <a:ea typeface="+mn-lt"/>
                <a:cs typeface="+mn-lt"/>
              </a:rPr>
              <a:t>Safety reminder</a:t>
            </a:r>
            <a:r>
              <a:rPr lang="en-US" sz="1800" dirty="0">
                <a:latin typeface="Arial"/>
                <a:ea typeface="+mn-lt"/>
                <a:cs typeface="+mn-lt"/>
              </a:rPr>
              <a:t>.  </a:t>
            </a:r>
          </a:p>
          <a:p>
            <a:pPr marL="628650" lvl="1" indent="-285750">
              <a:spcAft>
                <a:spcPts val="800"/>
              </a:spcAft>
            </a:pPr>
            <a:r>
              <a:rPr lang="en-US" sz="1600" dirty="0">
                <a:latin typeface="Arial"/>
                <a:ea typeface="+mn-lt"/>
                <a:cs typeface="+mn-lt"/>
              </a:rPr>
              <a:t>Make a note of your surroundings and exit routes.</a:t>
            </a:r>
          </a:p>
          <a:p>
            <a:pPr marL="628650" lvl="1" indent="-285750">
              <a:spcAft>
                <a:spcPts val="800"/>
              </a:spcAft>
            </a:pPr>
            <a:r>
              <a:rPr lang="en-US" sz="1600" dirty="0">
                <a:latin typeface="Arial"/>
                <a:ea typeface="+mn-lt"/>
                <a:cs typeface="+mn-lt"/>
              </a:rPr>
              <a:t>Reach out if you need help, either during the call or to an attendee</a:t>
            </a:r>
            <a:endParaRPr lang="en-US" sz="1800" dirty="0">
              <a:latin typeface="Arial"/>
              <a:ea typeface="+mn-lt"/>
              <a:cs typeface="+mn-lt"/>
            </a:endParaRPr>
          </a:p>
          <a:p>
            <a:pPr>
              <a:spcAft>
                <a:spcPts val="800"/>
              </a:spcAft>
            </a:pPr>
            <a:r>
              <a:rPr lang="en-US" sz="1800" b="1" dirty="0">
                <a:latin typeface="Arial"/>
                <a:ea typeface="+mn-lt"/>
                <a:cs typeface="+mn-lt"/>
              </a:rPr>
              <a:t>Workshop Logistics:</a:t>
            </a:r>
          </a:p>
          <a:p>
            <a:pPr lvl="1">
              <a:spcAft>
                <a:spcPts val="800"/>
              </a:spcAft>
            </a:pPr>
            <a:r>
              <a:rPr lang="en-US" sz="1600" dirty="0">
                <a:latin typeface="Arial"/>
                <a:ea typeface="+mn-lt"/>
                <a:cs typeface="+mn-lt"/>
              </a:rPr>
              <a:t>This meeting is being recorded; recording and materials will be posted in the CPUC </a:t>
            </a:r>
            <a:r>
              <a:rPr lang="en-US" sz="1600" b="1" dirty="0">
                <a:latin typeface="Arial"/>
                <a:ea typeface="+mn-lt"/>
                <a:cs typeface="+mn-lt"/>
              </a:rPr>
              <a:t>Rule 21 LGP Web Page</a:t>
            </a:r>
            <a:r>
              <a:rPr lang="en-US" sz="1600" dirty="0">
                <a:latin typeface="Arial"/>
                <a:ea typeface="+mn-lt"/>
                <a:cs typeface="+mn-lt"/>
              </a:rPr>
              <a:t>.</a:t>
            </a:r>
          </a:p>
          <a:p>
            <a:pPr lvl="1">
              <a:spcAft>
                <a:spcPts val="800"/>
              </a:spcAft>
            </a:pPr>
            <a:r>
              <a:rPr lang="en-US" sz="1600" dirty="0">
                <a:latin typeface="Arial"/>
                <a:ea typeface="+mn-lt"/>
                <a:cs typeface="+mn-lt"/>
              </a:rPr>
              <a:t>Workshop participants are encouraged to ask questions during the presentation; a dedicated Q&amp;A time slot has also been scheduled after each presentation</a:t>
            </a:r>
          </a:p>
          <a:p>
            <a:pPr lvl="1">
              <a:spcAft>
                <a:spcPts val="800"/>
              </a:spcAft>
            </a:pPr>
            <a:r>
              <a:rPr lang="en-US" sz="1600" b="1" dirty="0">
                <a:solidFill>
                  <a:srgbClr val="FF0000"/>
                </a:solidFill>
                <a:latin typeface="Arial"/>
                <a:ea typeface="+mn-lt"/>
                <a:cs typeface="+mn-lt"/>
              </a:rPr>
              <a:t>Please keep discussion to items in scope of Resolution E-5230 – We have limited time and a full agenda.</a:t>
            </a:r>
            <a:endParaRPr lang="en-US" sz="1600" b="1" dirty="0">
              <a:solidFill>
                <a:srgbClr val="FF0000"/>
              </a:solidFill>
              <a:latin typeface="Arial"/>
              <a:ea typeface="+mn-lt"/>
              <a:cs typeface="Arial" panose="020B0604020202020204" pitchFamily="34" charset="0"/>
            </a:endParaRPr>
          </a:p>
          <a:p>
            <a:pPr lvl="1">
              <a:spcAft>
                <a:spcPts val="800"/>
              </a:spcAft>
            </a:pPr>
            <a:r>
              <a:rPr lang="en-US" sz="1600" dirty="0">
                <a:latin typeface="Arial"/>
                <a:ea typeface="+mn-lt"/>
                <a:cs typeface="+mn-lt"/>
              </a:rPr>
              <a:t>Please keep yourself muted when not speaking and do NOT put the call on hold. To speak, unmute yourself from the button at the lower part of your screen and </a:t>
            </a:r>
            <a:r>
              <a:rPr lang="en-US" sz="1600" b="1" dirty="0">
                <a:latin typeface="Arial"/>
                <a:ea typeface="+mn-lt"/>
                <a:cs typeface="+mn-lt"/>
              </a:rPr>
              <a:t>identify yourself before speaking</a:t>
            </a:r>
          </a:p>
          <a:p>
            <a:pPr lvl="1">
              <a:spcAft>
                <a:spcPts val="800"/>
              </a:spcAft>
            </a:pPr>
            <a:r>
              <a:rPr lang="en-US" sz="1600" dirty="0">
                <a:latin typeface="Arial"/>
                <a:cs typeface="Arial"/>
              </a:rPr>
              <a:t>If calling in by phone, use the mute button on your handset and unmute yourself to speak.  If muted by the host, press *6 to unmute. To raise your hand press *3</a:t>
            </a: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a:bodyPr>
          <a:lstStyle/>
          <a:p>
            <a:r>
              <a:rPr lang="en-US" sz="2800"/>
              <a:t>Meetings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Workshops to resolve Limited Generation Profiles (LGP) (per OP 15 and 51 of D.20-09-035)</a:t>
            </a:r>
          </a:p>
          <a:p>
            <a:pPr lvl="1">
              <a:spcAft>
                <a:spcPts val="800"/>
              </a:spcAft>
            </a:pPr>
            <a:r>
              <a:rPr lang="en-US" sz="1800" dirty="0">
                <a:latin typeface="Arial" panose="020B0604020202020204" pitchFamily="34" charset="0"/>
                <a:cs typeface="Arial" panose="020B0604020202020204" pitchFamily="34" charset="0"/>
              </a:rPr>
              <a:t>Workshop 1:  February 2, 2023; Noon – 4:00 p.m.; via WebEx</a:t>
            </a:r>
          </a:p>
          <a:p>
            <a:pPr lvl="1">
              <a:spcAft>
                <a:spcPts val="800"/>
              </a:spcAft>
            </a:pPr>
            <a:r>
              <a:rPr lang="en-US" sz="1800" dirty="0">
                <a:latin typeface="Arial" panose="020B0604020202020204" pitchFamily="34" charset="0"/>
                <a:cs typeface="Arial" panose="020B0604020202020204" pitchFamily="34" charset="0"/>
              </a:rPr>
              <a:t>Workshop 2:  February 21, 2023; 9:00 a.m. – 4:00 p.m.; via WebEx</a:t>
            </a:r>
          </a:p>
          <a:p>
            <a:pPr lvl="1">
              <a:spcAft>
                <a:spcPts val="800"/>
              </a:spcAft>
            </a:pPr>
            <a:r>
              <a:rPr lang="en-US" sz="1800" dirty="0">
                <a:latin typeface="Arial" panose="020B0604020202020204" pitchFamily="34" charset="0"/>
                <a:cs typeface="Arial" panose="020B0604020202020204" pitchFamily="34" charset="0"/>
              </a:rPr>
              <a:t>Workshop 3: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t>
            </a:r>
            <a:r>
              <a:rPr lang="en-US" sz="1800" b="1">
                <a:latin typeface="Arial" panose="020B0604020202020204" pitchFamily="34" charset="0"/>
                <a:cs typeface="Arial" panose="020B0604020202020204" pitchFamily="34" charset="0"/>
              </a:rPr>
              <a:t>April 7, </a:t>
            </a:r>
            <a:r>
              <a:rPr lang="en-US" sz="1800" b="1" dirty="0">
                <a:latin typeface="Arial" panose="020B0604020202020204" pitchFamily="34" charset="0"/>
                <a:cs typeface="Arial" panose="020B0604020202020204" pitchFamily="34" charset="0"/>
              </a:rPr>
              <a:t>2023 ; 8:00 a.m. – 2:00 p.m.; via WebEx</a:t>
            </a:r>
          </a:p>
          <a:p>
            <a:pPr lvl="1">
              <a:spcAft>
                <a:spcPts val="800"/>
              </a:spcAft>
            </a:pPr>
            <a:r>
              <a:rPr lang="en-US" sz="1800" b="1" dirty="0">
                <a:latin typeface="Arial" panose="020B0604020202020204" pitchFamily="34" charset="0"/>
                <a:cs typeface="Arial" panose="020B0604020202020204" pitchFamily="34" charset="0"/>
              </a:rPr>
              <a:t>Tier 3 Advice Letters:</a:t>
            </a:r>
            <a:r>
              <a:rPr lang="en-US" sz="1800" dirty="0">
                <a:latin typeface="Arial" panose="020B0604020202020204" pitchFamily="34" charset="0"/>
                <a:cs typeface="Arial" panose="020B0604020202020204" pitchFamily="34" charset="0"/>
              </a:rPr>
              <a:t>  Due by May 1, 2023</a:t>
            </a:r>
          </a:p>
          <a:p>
            <a:pPr>
              <a:spcAft>
                <a:spcPts val="800"/>
              </a:spcAft>
            </a:pPr>
            <a:r>
              <a:rPr lang="en-US" sz="2000" dirty="0">
                <a:latin typeface="Arial" panose="020B0604020202020204" pitchFamily="34" charset="0"/>
                <a:cs typeface="Arial" panose="020B0604020202020204" pitchFamily="34" charset="0"/>
              </a:rPr>
              <a:t>SIWG Meetings:   </a:t>
            </a:r>
          </a:p>
          <a:p>
            <a:pPr lvl="1">
              <a:spcAft>
                <a:spcPts val="800"/>
              </a:spcAft>
            </a:pPr>
            <a:r>
              <a:rPr lang="en-US" sz="1800" dirty="0">
                <a:latin typeface="Arial" panose="020B0604020202020204" pitchFamily="34" charset="0"/>
                <a:cs typeface="Arial" panose="020B0604020202020204" pitchFamily="34" charset="0"/>
              </a:rPr>
              <a:t>January 19, 2023: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F</a:t>
            </a:r>
            <a:endParaRPr lang="en-US" sz="1800" dirty="0">
              <a:latin typeface="Arial" panose="020B0604020202020204" pitchFamily="34" charset="0"/>
              <a:cs typeface="Arial" panose="020B0604020202020204" pitchFamily="34" charset="0"/>
            </a:endParaRPr>
          </a:p>
          <a:p>
            <a:pPr lvl="1">
              <a:spcAft>
                <a:spcPts val="800"/>
              </a:spcAft>
            </a:pPr>
            <a:r>
              <a:rPr lang="en-US" sz="1800" dirty="0">
                <a:latin typeface="Arial" panose="020B0604020202020204" pitchFamily="34" charset="0"/>
                <a:cs typeface="Arial" panose="020B0604020202020204" pitchFamily="34" charset="0"/>
              </a:rPr>
              <a:t>February 2, 2023:  Section B, Issues 1 and 2</a:t>
            </a:r>
          </a:p>
          <a:p>
            <a:pPr lvl="1">
              <a:spcAft>
                <a:spcPts val="800"/>
              </a:spcAft>
            </a:pPr>
            <a:r>
              <a:rPr lang="en-US" sz="1800" dirty="0">
                <a:latin typeface="Arial" panose="020B0604020202020204" pitchFamily="34" charset="0"/>
                <a:cs typeface="Arial" panose="020B0604020202020204" pitchFamily="34" charset="0"/>
              </a:rPr>
              <a:t>February 16, 2023</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Section E and Section C</a:t>
            </a:r>
          </a:p>
          <a:p>
            <a:pPr lvl="1">
              <a:spcAft>
                <a:spcPts val="800"/>
              </a:spcAft>
            </a:pPr>
            <a:r>
              <a:rPr lang="en-US" sz="1800" dirty="0">
                <a:latin typeface="Arial" panose="020B0604020202020204" pitchFamily="34" charset="0"/>
                <a:cs typeface="Arial" panose="020B0604020202020204" pitchFamily="34" charset="0"/>
              </a:rPr>
              <a:t>March 2, 2023: Section F</a:t>
            </a:r>
          </a:p>
          <a:p>
            <a:pPr lvl="1">
              <a:spcAft>
                <a:spcPts val="800"/>
              </a:spcAft>
            </a:pPr>
            <a:r>
              <a:rPr lang="en-US" sz="1800" dirty="0">
                <a:latin typeface="Arial" panose="020B0604020202020204" pitchFamily="34" charset="0"/>
                <a:cs typeface="Arial" panose="020B0604020202020204" pitchFamily="34" charset="0"/>
              </a:rPr>
              <a:t>March 16, 2023:  Section E</a:t>
            </a:r>
          </a:p>
          <a:p>
            <a:pPr lvl="1">
              <a:spcAft>
                <a:spcPts val="800"/>
              </a:spcAft>
            </a:pPr>
            <a:r>
              <a:rPr lang="en-US" sz="1800" dirty="0">
                <a:latin typeface="Arial" panose="020B0604020202020204" pitchFamily="34" charset="0"/>
                <a:cs typeface="Arial" panose="020B0604020202020204" pitchFamily="34" charset="0"/>
              </a:rPr>
              <a:t>March 30, 2023:  Section E</a:t>
            </a:r>
          </a:p>
        </p:txBody>
      </p:sp>
      <p:sp>
        <p:nvSpPr>
          <p:cNvPr id="4" name="Right Arrow 3">
            <a:extLst>
              <a:ext uri="{FF2B5EF4-FFF2-40B4-BE49-F238E27FC236}">
                <a16:creationId xmlns:a16="http://schemas.microsoft.com/office/drawing/2014/main" id="{1B838CF6-E777-0273-BC19-2DC11E715EBB}"/>
              </a:ext>
            </a:extLst>
          </p:cNvPr>
          <p:cNvSpPr/>
          <p:nvPr/>
        </p:nvSpPr>
        <p:spPr>
          <a:xfrm>
            <a:off x="56214" y="2487223"/>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701630F-B715-85A6-B85D-15ADD1B05864}"/>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5326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27724" y="113755"/>
            <a:ext cx="11269204" cy="424809"/>
          </a:xfrm>
        </p:spPr>
        <p:txBody>
          <a:bodyPr>
            <a:normAutofit fontScale="90000"/>
          </a:bodyPr>
          <a:lstStyle/>
          <a:p>
            <a:r>
              <a:rPr lang="en-US" sz="2800" dirty="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26799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 </a:t>
            </a:r>
            <a:endParaRPr lang="en-US" altLang="en-US" sz="1400">
              <a:solidFill>
                <a:srgbClr val="FF0000"/>
              </a:solidFill>
              <a:cs typeface="Arial"/>
            </a:endParaRPr>
          </a:p>
        </p:txBody>
      </p:sp>
      <p:pic>
        <p:nvPicPr>
          <p:cNvPr id="7" name="Picture 6">
            <a:extLst>
              <a:ext uri="{FF2B5EF4-FFF2-40B4-BE49-F238E27FC236}">
                <a16:creationId xmlns:a16="http://schemas.microsoft.com/office/drawing/2014/main" id="{2A08944C-8DA7-2DCD-9950-CE878E5C1F93}"/>
              </a:ext>
            </a:extLst>
          </p:cNvPr>
          <p:cNvPicPr>
            <a:picLocks noChangeAspect="1"/>
          </p:cNvPicPr>
          <p:nvPr/>
        </p:nvPicPr>
        <p:blipFill>
          <a:blip r:embed="rId2"/>
          <a:stretch>
            <a:fillRect/>
          </a:stretch>
        </p:blipFill>
        <p:spPr>
          <a:xfrm>
            <a:off x="250371" y="642257"/>
            <a:ext cx="11571515" cy="5625738"/>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358877" y="1162748"/>
            <a:ext cx="11474245" cy="4633534"/>
          </a:xfrm>
        </p:spPr>
        <p:txBody>
          <a:bodyPr>
            <a:normAutofit/>
          </a:bodyPr>
          <a:lstStyle/>
          <a:p>
            <a:pPr>
              <a:spcAft>
                <a:spcPts val="800"/>
              </a:spcAft>
            </a:pPr>
            <a:r>
              <a:rPr lang="en-US" sz="200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a:latin typeface="Arial" panose="020B0604020202020204" pitchFamily="34" charset="0"/>
              <a:cs typeface="Arial" panose="020B0604020202020204" pitchFamily="34" charset="0"/>
            </a:endParaRP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1</a:t>
            </a:r>
            <a:r>
              <a:rPr lang="en-US" sz="14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a:effectLst/>
              </a:rPr>
              <a:t> </a:t>
            </a:r>
            <a:endParaRPr lang="en-US" sz="14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2</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C</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Overview of Proposals--Including technical requirements, ”monthly" scheduling (Seem Topic F), Nameplate capacity (Topic B.2); </a:t>
            </a:r>
            <a:r>
              <a:rPr lang="en-US" sz="1800">
                <a:solidFill>
                  <a:srgbClr val="000000"/>
                </a:solidFill>
                <a:latin typeface="Calibri" panose="020F0502020204030204" pitchFamily="34" charset="0"/>
                <a:ea typeface="Times New Roman" panose="02020603050405020304" pitchFamily="18" charset="0"/>
              </a:rPr>
              <a:t>A</a:t>
            </a:r>
            <a:r>
              <a:rPr lang="en-US" sz="1800">
                <a:solidFill>
                  <a:srgbClr val="000000"/>
                </a:solidFill>
                <a:effectLst/>
                <a:latin typeface="Calibri" panose="020F0502020204030204" pitchFamily="34" charset="0"/>
                <a:ea typeface="Times New Roman" panose="02020603050405020304" pitchFamily="18" charset="0"/>
              </a:rPr>
              <a:t>lignment of language (See Topic D); and Incorporate all topics in Resolution E-5230</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D</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Alignment of Language</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E</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a:effectLst/>
              </a:rPr>
              <a:t> </a:t>
            </a: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F</a:t>
            </a:r>
            <a:r>
              <a:rPr lang="en-US" sz="10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Implementing more than 12 LGP Values per year—Definition of Monthly Profiles and 288-hour requirement</a:t>
            </a:r>
            <a:endParaRPr lang="en-US" sz="1100"/>
          </a:p>
          <a:p>
            <a:pPr lvl="1">
              <a:spcAft>
                <a:spcPts val="800"/>
              </a:spcAft>
            </a:pPr>
            <a:endParaRPr lang="en-US" sz="140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dirty="0"/>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b="1" dirty="0"/>
              <a:t>Energy Division Contacts:</a:t>
            </a:r>
          </a:p>
          <a:p>
            <a:pPr marL="0" indent="0">
              <a:buNone/>
            </a:pPr>
            <a:endParaRPr lang="en-US" dirty="0"/>
          </a:p>
          <a:p>
            <a:pPr lvl="1"/>
            <a:r>
              <a:rPr lang="en-US" dirty="0">
                <a:hlinkClick r:id="rId2"/>
              </a:rPr>
              <a:t>Jose.Aliaga-Caro@cpuc.ca.gov</a:t>
            </a:r>
            <a:endParaRPr lang="en-US" dirty="0"/>
          </a:p>
          <a:p>
            <a:pPr lvl="1"/>
            <a:r>
              <a:rPr lang="en-US" dirty="0">
                <a:hlinkClick r:id="rId3"/>
              </a:rPr>
              <a:t>Justin.Regnier@cpuc.ca.gov</a:t>
            </a:r>
            <a:endParaRPr lang="en-US" dirty="0"/>
          </a:p>
          <a:p>
            <a:pPr lvl="1"/>
            <a:endParaRPr lang="en-US" dirty="0"/>
          </a:p>
        </p:txBody>
      </p:sp>
      <p:sp>
        <p:nvSpPr>
          <p:cNvPr id="4" name="Footer Placeholder 4">
            <a:extLst>
              <a:ext uri="{FF2B5EF4-FFF2-40B4-BE49-F238E27FC236}">
                <a16:creationId xmlns:a16="http://schemas.microsoft.com/office/drawing/2014/main" id="{2D41012E-FE54-5CF4-A316-5277434210BD}"/>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5154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85973" y="2056920"/>
            <a:ext cx="10620054" cy="2306637"/>
          </a:xfrm>
        </p:spPr>
        <p:txBody>
          <a:bodyPr>
            <a:normAutofit/>
          </a:bodyPr>
          <a:lstStyle/>
          <a:p>
            <a:pPr algn="ctr"/>
            <a:r>
              <a:rPr lang="en-US" dirty="0"/>
              <a:t>Background Slides</a:t>
            </a:r>
            <a:br>
              <a:rPr lang="en-US" dirty="0"/>
            </a:br>
            <a:br>
              <a:rPr lang="en-US" sz="1600" dirty="0"/>
            </a:br>
            <a:br>
              <a:rPr lang="en-US" dirty="0"/>
            </a:br>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41371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8984974" y="3436740"/>
            <a:ext cx="3061142" cy="1477328"/>
          </a:xfrm>
          <a:prstGeom prst="rect">
            <a:avLst/>
          </a:prstGeom>
          <a:noFill/>
        </p:spPr>
        <p:txBody>
          <a:bodyPr wrap="square" rtlCol="0">
            <a:spAutoFit/>
          </a:bodyPr>
          <a:lstStyle/>
          <a:p>
            <a:r>
              <a:rPr lang="en-US"/>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8105488" y="2076330"/>
            <a:ext cx="3940628" cy="923330"/>
          </a:xfrm>
          <a:prstGeom prst="rect">
            <a:avLst/>
          </a:prstGeom>
          <a:solidFill>
            <a:schemeClr val="bg1"/>
          </a:solidFill>
        </p:spPr>
        <p:txBody>
          <a:bodyPr wrap="square" rtlCol="0">
            <a:spAutoFit/>
          </a:bodyPr>
          <a:lstStyle/>
          <a:p>
            <a:r>
              <a:rPr lang="en-US"/>
              <a:t>Main Page:  </a:t>
            </a:r>
            <a:r>
              <a:rPr lang="en-US">
                <a:hlinkClick r:id="rId3"/>
              </a:rPr>
              <a:t>https://www.cpuc.ca.gov/rule21/</a:t>
            </a:r>
            <a:endParaRPr lang="en-US"/>
          </a:p>
          <a:p>
            <a:endParaRPr lang="en-US"/>
          </a:p>
        </p:txBody>
      </p:sp>
    </p:spTree>
    <p:extLst>
      <p:ext uri="{BB962C8B-B14F-4D97-AF65-F5344CB8AC3E}">
        <p14:creationId xmlns:p14="http://schemas.microsoft.com/office/powerpoint/2010/main" val="137619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609600" y="365125"/>
            <a:ext cx="10972800" cy="2141769"/>
          </a:xfrm>
        </p:spPr>
        <p:txBody>
          <a:bodyPr>
            <a:noAutofit/>
          </a:bodyPr>
          <a:lstStyle/>
          <a:p>
            <a:r>
              <a:rPr lang="en-US" sz="3200" dirty="0"/>
              <a:t>Resolution E-5230 (Discussion Section B.1):  Quarterly reporting is not required. The Large IOUs are directed to to finalize details and tariff language of the alternative process discussed in the LGP Workshop #2 per Resolution E-5211 held on November 29, 2022.</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2671281"/>
            <a:ext cx="10972800" cy="3505682"/>
          </a:xfrm>
        </p:spPr>
        <p:txBody>
          <a:bodyPr>
            <a:normAutofit lnSpcReduction="10000"/>
          </a:bodyPr>
          <a:lstStyle/>
          <a:p>
            <a:pPr marL="0" indent="0">
              <a:buNone/>
            </a:pPr>
            <a:endParaRPr lang="en-US" dirty="0"/>
          </a:p>
          <a:p>
            <a:r>
              <a:rPr lang="en-US" dirty="0"/>
              <a:t>Workshop discussions per Resolution E-5211, however, have resolved this issue. As presented during the November 29, 2022 workshop, the Large IOUs shall utilize Advanced Metering Infrastructure (AMI) data for projects with a nameplate of less than 1 MW and telemetry for LGP projects with a nameplate over 1 MW as telemetry is already a requirement per the current Rule 21 for projects sized above 1 MW. The Large IOUs are therefore directed to finalize details and tariff language during the workshops ordered in this Resolution and include it in the subsequent ALs.</a:t>
            </a:r>
            <a:endParaRPr lang="en-US" sz="1100" dirty="0"/>
          </a:p>
          <a:p>
            <a:endParaRPr lang="en-US" dirty="0"/>
          </a:p>
          <a:p>
            <a:endParaRPr lang="en-US" dirty="0"/>
          </a:p>
        </p:txBody>
      </p:sp>
    </p:spTree>
    <p:extLst>
      <p:ext uri="{BB962C8B-B14F-4D97-AF65-F5344CB8AC3E}">
        <p14:creationId xmlns:p14="http://schemas.microsoft.com/office/powerpoint/2010/main" val="817880617"/>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Props1.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2B03EC-3BA1-40A4-A9C7-BEAD6F4FB6CB}">
  <ds:schemaRefs>
    <ds:schemaRef ds:uri="http://schemas.microsoft.com/sharepoint/v3/contenttype/forms"/>
  </ds:schemaRefs>
</ds:datastoreItem>
</file>

<file path=customXml/itemProps3.xml><?xml version="1.0" encoding="utf-8"?>
<ds:datastoreItem xmlns:ds="http://schemas.openxmlformats.org/officeDocument/2006/customXml" ds:itemID="{ADB1354C-44BF-42F0-84DC-A8BACD1C28C1}">
  <ds:schemaRefs>
    <ds:schemaRef ds:uri="http://purl.org/dc/terms/"/>
    <ds:schemaRef ds:uri="http://purl.org/dc/dcmitype/"/>
    <ds:schemaRef ds:uri="http://schemas.microsoft.com/office/2006/metadata/properties"/>
    <ds:schemaRef ds:uri="2c7220a4-f1fe-4ad2-8dd7-a066dda6a6aa"/>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0f4557e-16e7-4ad4-9248-b950eb894e33"/>
  </ds:schemaRefs>
</ds:datastoreItem>
</file>

<file path=docProps/app.xml><?xml version="1.0" encoding="utf-8"?>
<Properties xmlns="http://schemas.openxmlformats.org/officeDocument/2006/extended-properties" xmlns:vt="http://schemas.openxmlformats.org/officeDocument/2006/docPropsVTypes">
  <Template>CPUC White</Template>
  <TotalTime>33</TotalTime>
  <Words>2823</Words>
  <Application>Microsoft Macintosh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Calibri</vt:lpstr>
      <vt:lpstr>Century Gothic</vt:lpstr>
      <vt:lpstr>CPUC White</vt:lpstr>
      <vt:lpstr>CPUC Pale Gold</vt:lpstr>
      <vt:lpstr>CPUC Dark Blue</vt:lpstr>
      <vt:lpstr>CPUC Blue</vt:lpstr>
      <vt:lpstr>CPUC Gold</vt:lpstr>
      <vt:lpstr>Limited Generation Profiles (LGP) Workshop #4 per Resolution E-5230    </vt:lpstr>
      <vt:lpstr>Workshop Logistics &amp; Announcements </vt:lpstr>
      <vt:lpstr>Meetings per Resolution E-5230 (Issued 12/09/22)</vt:lpstr>
      <vt:lpstr>Agenda</vt:lpstr>
      <vt:lpstr>Background: Resolution E-5230 (Issued 12/09/22)</vt:lpstr>
      <vt:lpstr>Next Steps</vt:lpstr>
      <vt:lpstr>Background Slides   </vt:lpstr>
      <vt:lpstr>Rule 21 Web Page: Limited Generation Profiles</vt:lpstr>
      <vt:lpstr>Resolution E-5230 (Discussion Section B.1):  Quarterly reporting is not required. The Large IOUs are directed to to finalize details and tariff language of the alternative process discussed in the LGP Workshop #2 per Resolution E-5211 held on November 29, 2022.</vt:lpstr>
      <vt:lpstr>Resolution E-5230 (Discussion Section B.2):  Further discussions are needed to justify the use of gross nameplate for the Rule 21 screens.</vt:lpstr>
      <vt:lpstr>Resolution E-5230:  Section C. Proposals submitted in PG&amp;E AL 6141-E, SCE AL 4455-E, and SDG&amp;E AL 3721-E.</vt:lpstr>
      <vt:lpstr>Resolution E-5230:  Section E. Implementation of Limited Generation Profiles Using Current Smart Inverter Functions -- The Large IOUs are directed to discuss the possibility and challenges with implementing the LGP-option before standards are approved. </vt:lpstr>
      <vt:lpstr>Resolution E-5230:  Section F. Implementing More Than 12 LGP Values Per Year—Definition of Monthly Profiles and 288-hour Requirement </vt:lpstr>
      <vt:lpstr>Background: OP 15 and 51 Requirements of D.20-09-035</vt:lpstr>
      <vt:lpstr>Background: Issue 9 and A-B 3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3</cp:revision>
  <dcterms:created xsi:type="dcterms:W3CDTF">2022-09-12T22:28:01Z</dcterms:created>
  <dcterms:modified xsi:type="dcterms:W3CDTF">2023-04-26T11:16:20Z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