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authors.xml" ContentType="application/vnd.ms-powerpoint.authors+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15"/>
  </p:notesMasterIdLst>
  <p:sldIdLst>
    <p:sldId id="263" r:id="rId2"/>
    <p:sldId id="3220" r:id="rId3"/>
    <p:sldId id="3221" r:id="rId4"/>
    <p:sldId id="3230" r:id="rId5"/>
    <p:sldId id="3222" r:id="rId6"/>
    <p:sldId id="3223" r:id="rId7"/>
    <p:sldId id="3224" r:id="rId8"/>
    <p:sldId id="3225" r:id="rId9"/>
    <p:sldId id="3226" r:id="rId10"/>
    <p:sldId id="3227" r:id="rId11"/>
    <p:sldId id="3228" r:id="rId12"/>
    <p:sldId id="3229" r:id="rId13"/>
    <p:sldId id="323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66"/>
    <a:srgbClr val="99CC00"/>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368" autoAdjust="0"/>
    <p:restoredTop sz="92245" autoAdjust="0"/>
  </p:normalViewPr>
  <p:slideViewPr>
    <p:cSldViewPr snapToGrid="0">
      <p:cViewPr varScale="1">
        <p:scale>
          <a:sx n="95" d="100"/>
          <a:sy n="95" d="100"/>
        </p:scale>
        <p:origin x="84" y="9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653533-A377-4135-838D-8624F3FDAB4C}" type="datetimeFigureOut">
              <a:rPr lang="en-US" smtClean="0"/>
              <a:t>1/30/2023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AF7BE7-E13E-4228-8015-48A1301E9205}" type="slidenum">
              <a:rPr lang="en-US" smtClean="0"/>
              <a:t>‹#›</a:t>
            </a:fld>
            <a:endParaRPr lang="en-US"/>
          </a:p>
        </p:txBody>
      </p:sp>
    </p:spTree>
    <p:extLst>
      <p:ext uri="{BB962C8B-B14F-4D97-AF65-F5344CB8AC3E}">
        <p14:creationId xmlns:p14="http://schemas.microsoft.com/office/powerpoint/2010/main" val="21973555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6" name="Graphic 4">
            <a:extLst>
              <a:ext uri="{FF2B5EF4-FFF2-40B4-BE49-F238E27FC236}">
                <a16:creationId xmlns:a16="http://schemas.microsoft.com/office/drawing/2014/main" id="{E840433B-8D31-C44D-8D13-9EF86B9DB030}"/>
              </a:ext>
            </a:extLst>
          </p:cNvPr>
          <p:cNvPicPr>
            <a:picLocks noChangeAspect="1"/>
          </p:cNvPicPr>
          <p:nvPr userDrawn="1"/>
        </p:nvPicPr>
        <p:blipFill rotWithShape="1">
          <a:blip r:embed="rId2"/>
          <a:srcRect l="13170" t="37249" r="13172" b="37454"/>
          <a:stretch/>
        </p:blipFill>
        <p:spPr>
          <a:xfrm>
            <a:off x="2794015" y="963272"/>
            <a:ext cx="6598849" cy="2932827"/>
          </a:xfrm>
          <a:prstGeom prst="rect">
            <a:avLst/>
          </a:prstGeom>
        </p:spPr>
      </p:pic>
      <p:sp>
        <p:nvSpPr>
          <p:cNvPr id="2" name="Title 1">
            <a:extLst>
              <a:ext uri="{FF2B5EF4-FFF2-40B4-BE49-F238E27FC236}">
                <a16:creationId xmlns:a16="http://schemas.microsoft.com/office/drawing/2014/main" id="{C9CB80AA-8AE8-A34D-BA8D-714857E81564}"/>
              </a:ext>
            </a:extLst>
          </p:cNvPr>
          <p:cNvSpPr>
            <a:spLocks noGrp="1"/>
          </p:cNvSpPr>
          <p:nvPr>
            <p:ph type="title"/>
          </p:nvPr>
        </p:nvSpPr>
        <p:spPr>
          <a:xfrm>
            <a:off x="1724640" y="4030192"/>
            <a:ext cx="8737600" cy="990600"/>
          </a:xfrm>
        </p:spPr>
        <p:txBody>
          <a:bodyPr/>
          <a:lstStyle/>
          <a:p>
            <a:r>
              <a:rPr lang="en-US"/>
              <a:t>Click to edit Master title style</a:t>
            </a:r>
          </a:p>
        </p:txBody>
      </p:sp>
      <p:sp>
        <p:nvSpPr>
          <p:cNvPr id="3" name="Date Placeholder 2">
            <a:extLst>
              <a:ext uri="{FF2B5EF4-FFF2-40B4-BE49-F238E27FC236}">
                <a16:creationId xmlns:a16="http://schemas.microsoft.com/office/drawing/2014/main" id="{6996919B-6722-174D-A923-ABF0336C788D}"/>
              </a:ext>
            </a:extLst>
          </p:cNvPr>
          <p:cNvSpPr>
            <a:spLocks noGrp="1"/>
          </p:cNvSpPr>
          <p:nvPr>
            <p:ph type="dt" sz="half" idx="10"/>
          </p:nvPr>
        </p:nvSpPr>
        <p:spPr/>
        <p:txBody>
          <a:bodyPr/>
          <a:lstStyle/>
          <a:p>
            <a:r>
              <a:rPr lang="en-US"/>
              <a:t>October 2022</a:t>
            </a:r>
            <a:endParaRPr lang="en-US" dirty="0"/>
          </a:p>
        </p:txBody>
      </p:sp>
      <p:sp>
        <p:nvSpPr>
          <p:cNvPr id="4" name="Footer Placeholder 3">
            <a:extLst>
              <a:ext uri="{FF2B5EF4-FFF2-40B4-BE49-F238E27FC236}">
                <a16:creationId xmlns:a16="http://schemas.microsoft.com/office/drawing/2014/main" id="{9E9AB02E-ABD7-7242-80E6-102E3FDCFCB0}"/>
              </a:ext>
            </a:extLst>
          </p:cNvPr>
          <p:cNvSpPr>
            <a:spLocks noGrp="1"/>
          </p:cNvSpPr>
          <p:nvPr>
            <p:ph type="ftr" sz="quarter" idx="11"/>
          </p:nvPr>
        </p:nvSpPr>
        <p:spPr/>
        <p:txBody>
          <a:bodyPr/>
          <a:lstStyle/>
          <a:p>
            <a:r>
              <a:rPr lang="en-US"/>
              <a:t>Kitu Systems, Inc Proprietary</a:t>
            </a:r>
            <a:endParaRPr lang="en-US" dirty="0"/>
          </a:p>
        </p:txBody>
      </p:sp>
      <p:sp>
        <p:nvSpPr>
          <p:cNvPr id="5" name="Slide Number Placeholder 4">
            <a:extLst>
              <a:ext uri="{FF2B5EF4-FFF2-40B4-BE49-F238E27FC236}">
                <a16:creationId xmlns:a16="http://schemas.microsoft.com/office/drawing/2014/main" id="{A66D860A-55A5-2B48-A8EE-7F415EB144E5}"/>
              </a:ext>
            </a:extLst>
          </p:cNvPr>
          <p:cNvSpPr>
            <a:spLocks noGrp="1"/>
          </p:cNvSpPr>
          <p:nvPr>
            <p:ph type="sldNum" sz="quarter" idx="12"/>
          </p:nvPr>
        </p:nvSpPr>
        <p:spPr/>
        <p:txBody>
          <a:bodyPr/>
          <a:lstStyle/>
          <a:p>
            <a:fld id="{4B36F184-9D8C-7540-A0BC-08D420C07F6D}" type="slidenum">
              <a:rPr lang="en-US" smtClean="0"/>
              <a:pPr/>
              <a:t>‹#›</a:t>
            </a:fld>
            <a:endParaRPr lang="en-US" dirty="0"/>
          </a:p>
        </p:txBody>
      </p:sp>
    </p:spTree>
    <p:extLst>
      <p:ext uri="{BB962C8B-B14F-4D97-AF65-F5344CB8AC3E}">
        <p14:creationId xmlns:p14="http://schemas.microsoft.com/office/powerpoint/2010/main" val="30298224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75497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6AFBB-EF42-AE6E-61F2-70D82F98737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B8ABFAB-AC6A-4F30-7F04-6CA1965AF73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17B2F5-BF52-5D27-7396-47EA690E5973}"/>
              </a:ext>
            </a:extLst>
          </p:cNvPr>
          <p:cNvSpPr>
            <a:spLocks noGrp="1"/>
          </p:cNvSpPr>
          <p:nvPr>
            <p:ph type="dt" sz="half" idx="10"/>
          </p:nvPr>
        </p:nvSpPr>
        <p:spPr/>
        <p:txBody>
          <a:bodyPr/>
          <a:lstStyle/>
          <a:p>
            <a:r>
              <a:rPr lang="en-US"/>
              <a:t>October 2022</a:t>
            </a:r>
          </a:p>
        </p:txBody>
      </p:sp>
      <p:sp>
        <p:nvSpPr>
          <p:cNvPr id="5" name="Footer Placeholder 4">
            <a:extLst>
              <a:ext uri="{FF2B5EF4-FFF2-40B4-BE49-F238E27FC236}">
                <a16:creationId xmlns:a16="http://schemas.microsoft.com/office/drawing/2014/main" id="{ACEF1E6B-1C76-5A58-1DBE-B4338A82C41F}"/>
              </a:ext>
            </a:extLst>
          </p:cNvPr>
          <p:cNvSpPr>
            <a:spLocks noGrp="1"/>
          </p:cNvSpPr>
          <p:nvPr>
            <p:ph type="ftr" sz="quarter" idx="11"/>
          </p:nvPr>
        </p:nvSpPr>
        <p:spPr/>
        <p:txBody>
          <a:bodyPr/>
          <a:lstStyle/>
          <a:p>
            <a:r>
              <a:rPr lang="en-US"/>
              <a:t>Kitu Systems, Inc Proprietary</a:t>
            </a:r>
          </a:p>
        </p:txBody>
      </p:sp>
      <p:sp>
        <p:nvSpPr>
          <p:cNvPr id="6" name="Slide Number Placeholder 5">
            <a:extLst>
              <a:ext uri="{FF2B5EF4-FFF2-40B4-BE49-F238E27FC236}">
                <a16:creationId xmlns:a16="http://schemas.microsoft.com/office/drawing/2014/main" id="{08E39B7A-576F-1AB2-93BE-5F027DC1B688}"/>
              </a:ext>
            </a:extLst>
          </p:cNvPr>
          <p:cNvSpPr>
            <a:spLocks noGrp="1"/>
          </p:cNvSpPr>
          <p:nvPr>
            <p:ph type="sldNum" sz="quarter" idx="12"/>
          </p:nvPr>
        </p:nvSpPr>
        <p:spPr/>
        <p:txBody>
          <a:bodyPr/>
          <a:lstStyle/>
          <a:p>
            <a:fld id="{4B313C3E-07CC-0A4E-888D-E0CE04CDA316}" type="slidenum">
              <a:rPr lang="en-US" smtClean="0"/>
              <a:t>‹#›</a:t>
            </a:fld>
            <a:endParaRPr lang="en-US"/>
          </a:p>
        </p:txBody>
      </p:sp>
    </p:spTree>
    <p:extLst>
      <p:ext uri="{BB962C8B-B14F-4D97-AF65-F5344CB8AC3E}">
        <p14:creationId xmlns:p14="http://schemas.microsoft.com/office/powerpoint/2010/main" val="11905090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cSld name="1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8E5C50-512F-594E-922A-7C15C048864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678C62-7D08-C94D-AF36-79A376FE3A5C}"/>
              </a:ext>
            </a:extLst>
          </p:cNvPr>
          <p:cNvSpPr>
            <a:spLocks noGrp="1"/>
          </p:cNvSpPr>
          <p:nvPr>
            <p:ph sz="half" idx="1"/>
          </p:nvPr>
        </p:nvSpPr>
        <p:spPr>
          <a:xfrm>
            <a:off x="838200" y="1825625"/>
            <a:ext cx="5181600" cy="435133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E087413-C7B9-6149-99F8-25985514142C}"/>
              </a:ext>
            </a:extLst>
          </p:cNvPr>
          <p:cNvSpPr>
            <a:spLocks noGrp="1"/>
          </p:cNvSpPr>
          <p:nvPr>
            <p:ph sz="half" idx="2"/>
          </p:nvPr>
        </p:nvSpPr>
        <p:spPr>
          <a:xfrm>
            <a:off x="6172200" y="1825625"/>
            <a:ext cx="5181600" cy="435133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4A775FD-E423-FC4B-9332-0339686CBD7E}"/>
              </a:ext>
            </a:extLst>
          </p:cNvPr>
          <p:cNvSpPr>
            <a:spLocks noGrp="1"/>
          </p:cNvSpPr>
          <p:nvPr>
            <p:ph type="dt" sz="half" idx="10"/>
          </p:nvPr>
        </p:nvSpPr>
        <p:spPr/>
        <p:txBody>
          <a:bodyPr/>
          <a:lstStyle/>
          <a:p>
            <a:r>
              <a:rPr lang="en-US"/>
              <a:t>October 2022</a:t>
            </a:r>
          </a:p>
        </p:txBody>
      </p:sp>
      <p:sp>
        <p:nvSpPr>
          <p:cNvPr id="6" name="Footer Placeholder 5">
            <a:extLst>
              <a:ext uri="{FF2B5EF4-FFF2-40B4-BE49-F238E27FC236}">
                <a16:creationId xmlns:a16="http://schemas.microsoft.com/office/drawing/2014/main" id="{5B974F28-AFDC-FC4F-9A83-2D08DBFF2814}"/>
              </a:ext>
            </a:extLst>
          </p:cNvPr>
          <p:cNvSpPr>
            <a:spLocks noGrp="1"/>
          </p:cNvSpPr>
          <p:nvPr>
            <p:ph type="ftr" sz="quarter" idx="11"/>
          </p:nvPr>
        </p:nvSpPr>
        <p:spPr/>
        <p:txBody>
          <a:bodyPr/>
          <a:lstStyle/>
          <a:p>
            <a:r>
              <a:rPr lang="en-US"/>
              <a:t>Kitu Systems, Inc Proprietary</a:t>
            </a:r>
          </a:p>
        </p:txBody>
      </p:sp>
      <p:sp>
        <p:nvSpPr>
          <p:cNvPr id="7" name="Slide Number Placeholder 6">
            <a:extLst>
              <a:ext uri="{FF2B5EF4-FFF2-40B4-BE49-F238E27FC236}">
                <a16:creationId xmlns:a16="http://schemas.microsoft.com/office/drawing/2014/main" id="{80B446E5-3BCC-D743-94B4-CBD0C396B267}"/>
              </a:ext>
            </a:extLst>
          </p:cNvPr>
          <p:cNvSpPr>
            <a:spLocks noGrp="1"/>
          </p:cNvSpPr>
          <p:nvPr>
            <p:ph type="sldNum" sz="quarter" idx="12"/>
          </p:nvPr>
        </p:nvSpPr>
        <p:spPr/>
        <p:txBody>
          <a:bodyPr/>
          <a:lstStyle/>
          <a:p>
            <a:fld id="{40886792-5455-8B42-976A-2C9A0637FF50}" type="slidenum">
              <a:rPr lang="en-US" smtClean="0"/>
              <a:t>‹#›</a:t>
            </a:fld>
            <a:endParaRPr lang="en-US"/>
          </a:p>
        </p:txBody>
      </p:sp>
    </p:spTree>
    <p:extLst>
      <p:ext uri="{BB962C8B-B14F-4D97-AF65-F5344CB8AC3E}">
        <p14:creationId xmlns:p14="http://schemas.microsoft.com/office/powerpoint/2010/main" val="2080906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EE101B6-DBB4-5846-927A-0BF3EF7F18DF}"/>
              </a:ext>
            </a:extLst>
          </p:cNvPr>
          <p:cNvSpPr>
            <a:spLocks noGrp="1"/>
          </p:cNvSpPr>
          <p:nvPr>
            <p:ph type="title"/>
          </p:nvPr>
        </p:nvSpPr>
        <p:spPr/>
        <p:txBody>
          <a:bodyPr/>
          <a:lstStyle/>
          <a:p>
            <a:r>
              <a:rPr lang="en-US"/>
              <a:t>Click to edit Master title style</a:t>
            </a:r>
          </a:p>
        </p:txBody>
      </p:sp>
      <p:sp>
        <p:nvSpPr>
          <p:cNvPr id="5" name="Date Placeholder 4">
            <a:extLst>
              <a:ext uri="{FF2B5EF4-FFF2-40B4-BE49-F238E27FC236}">
                <a16:creationId xmlns:a16="http://schemas.microsoft.com/office/drawing/2014/main" id="{7772CA80-3256-5F4B-9F14-FCD2C161B9D4}"/>
              </a:ext>
            </a:extLst>
          </p:cNvPr>
          <p:cNvSpPr>
            <a:spLocks noGrp="1"/>
          </p:cNvSpPr>
          <p:nvPr>
            <p:ph type="dt" sz="half" idx="10"/>
          </p:nvPr>
        </p:nvSpPr>
        <p:spPr/>
        <p:txBody>
          <a:bodyPr/>
          <a:lstStyle/>
          <a:p>
            <a:r>
              <a:rPr lang="en-US"/>
              <a:t>October 2022</a:t>
            </a:r>
          </a:p>
        </p:txBody>
      </p:sp>
      <p:sp>
        <p:nvSpPr>
          <p:cNvPr id="6" name="Footer Placeholder 5">
            <a:extLst>
              <a:ext uri="{FF2B5EF4-FFF2-40B4-BE49-F238E27FC236}">
                <a16:creationId xmlns:a16="http://schemas.microsoft.com/office/drawing/2014/main" id="{7D38B9C0-B019-9440-A0D7-FD1F75F90245}"/>
              </a:ext>
            </a:extLst>
          </p:cNvPr>
          <p:cNvSpPr>
            <a:spLocks noGrp="1"/>
          </p:cNvSpPr>
          <p:nvPr>
            <p:ph type="ftr" sz="quarter" idx="11"/>
          </p:nvPr>
        </p:nvSpPr>
        <p:spPr/>
        <p:txBody>
          <a:bodyPr/>
          <a:lstStyle/>
          <a:p>
            <a:r>
              <a:rPr lang="en-US"/>
              <a:t>Kitu Systems, Inc Proprietary</a:t>
            </a:r>
            <a:endParaRPr lang="en-US" dirty="0"/>
          </a:p>
        </p:txBody>
      </p:sp>
      <p:sp>
        <p:nvSpPr>
          <p:cNvPr id="9" name="Slide Number Placeholder 8">
            <a:extLst>
              <a:ext uri="{FF2B5EF4-FFF2-40B4-BE49-F238E27FC236}">
                <a16:creationId xmlns:a16="http://schemas.microsoft.com/office/drawing/2014/main" id="{B2F4990C-CEA9-494B-A89B-0FB161534FB8}"/>
              </a:ext>
            </a:extLst>
          </p:cNvPr>
          <p:cNvSpPr>
            <a:spLocks noGrp="1"/>
          </p:cNvSpPr>
          <p:nvPr>
            <p:ph type="sldNum" sz="quarter" idx="12"/>
          </p:nvPr>
        </p:nvSpPr>
        <p:spPr/>
        <p:txBody>
          <a:bodyPr/>
          <a:lstStyle/>
          <a:p>
            <a:fld id="{4B36F184-9D8C-7540-A0BC-08D420C07F6D}" type="slidenum">
              <a:rPr lang="en-US" smtClean="0"/>
              <a:pPr/>
              <a:t>‹#›</a:t>
            </a:fld>
            <a:endParaRPr lang="en-US"/>
          </a:p>
        </p:txBody>
      </p:sp>
    </p:spTree>
    <p:extLst>
      <p:ext uri="{BB962C8B-B14F-4D97-AF65-F5344CB8AC3E}">
        <p14:creationId xmlns:p14="http://schemas.microsoft.com/office/powerpoint/2010/main" val="771070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383BE206-024D-47F5-A4CA-71F4186D1488}"/>
              </a:ext>
            </a:extLst>
          </p:cNvPr>
          <p:cNvSpPr>
            <a:spLocks noGrp="1"/>
          </p:cNvSpPr>
          <p:nvPr>
            <p:ph sz="half" idx="14" hasCustomPrompt="1"/>
          </p:nvPr>
        </p:nvSpPr>
        <p:spPr>
          <a:xfrm>
            <a:off x="0" y="1158240"/>
            <a:ext cx="12192000" cy="5084064"/>
          </a:xfrm>
          <a:prstGeom prst="rect">
            <a:avLst/>
          </a:prstGeom>
        </p:spPr>
        <p:txBody>
          <a:bodyPr lIns="0">
            <a:normAutofit/>
          </a:bodyPr>
          <a:lstStyle>
            <a:lvl1pPr marL="1382149" indent="-1375799">
              <a:spcBef>
                <a:spcPts val="2400"/>
              </a:spcBef>
              <a:spcAft>
                <a:spcPts val="800"/>
              </a:spcAft>
              <a:buFontTx/>
              <a:buBlip>
                <a:blip r:embed="rId2"/>
              </a:buBlip>
              <a:tabLst/>
              <a:defRPr sz="2667" b="1" i="0" baseline="0">
                <a:solidFill>
                  <a:srgbClr val="3D4E62"/>
                </a:solidFill>
                <a:latin typeface="+mn-lt"/>
              </a:defRPr>
            </a:lvl1pPr>
            <a:lvl2pPr marL="1678475" indent="-302676">
              <a:buClr>
                <a:srgbClr val="52C3E8"/>
              </a:buClr>
              <a:buFont typeface="Wingdings" panose="05000000000000000000" pitchFamily="2" charset="2"/>
              <a:buChar char="§"/>
              <a:tabLst/>
              <a:defRPr sz="2133" b="0" i="0" baseline="0">
                <a:solidFill>
                  <a:srgbClr val="3D4E62"/>
                </a:solidFill>
                <a:latin typeface="+mn-lt"/>
              </a:defRPr>
            </a:lvl2pPr>
            <a:lvl3pPr marL="1983268" indent="-226478">
              <a:tabLst/>
              <a:defRPr sz="1867">
                <a:solidFill>
                  <a:srgbClr val="3D4E62"/>
                </a:solidFill>
                <a:latin typeface="+mn-lt"/>
              </a:defRPr>
            </a:lvl3pPr>
            <a:lvl4pPr marL="2285943" indent="-302676">
              <a:tabLst/>
              <a:defRPr sz="1600">
                <a:solidFill>
                  <a:srgbClr val="3D4E62"/>
                </a:solidFill>
                <a:latin typeface="+mn-lt"/>
              </a:defRPr>
            </a:lvl4pPr>
            <a:lvl5pPr>
              <a:defRPr sz="1600">
                <a:solidFill>
                  <a:srgbClr val="3D4E62"/>
                </a:solidFill>
                <a:latin typeface="+mn-lt"/>
              </a:defRPr>
            </a:lvl5pPr>
            <a:lvl6pPr>
              <a:defRPr sz="2400"/>
            </a:lvl6pPr>
            <a:lvl7pPr>
              <a:defRPr sz="2400"/>
            </a:lvl7pPr>
            <a:lvl8pPr>
              <a:defRPr sz="2400"/>
            </a:lvl8pPr>
            <a:lvl9pPr>
              <a:defRPr sz="2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2">
            <a:extLst>
              <a:ext uri="{FF2B5EF4-FFF2-40B4-BE49-F238E27FC236}">
                <a16:creationId xmlns:a16="http://schemas.microsoft.com/office/drawing/2014/main" id="{72165CEE-AA8D-B445-9896-423BA76B18C6}"/>
              </a:ext>
            </a:extLst>
          </p:cNvPr>
          <p:cNvSpPr>
            <a:spLocks noGrp="1"/>
          </p:cNvSpPr>
          <p:nvPr>
            <p:ph type="title"/>
          </p:nvPr>
        </p:nvSpPr>
        <p:spPr/>
        <p:txBody>
          <a:bodyPr/>
          <a:lstStyle/>
          <a:p>
            <a:r>
              <a:rPr lang="en-US"/>
              <a:t>Click to edit Master title style</a:t>
            </a:r>
          </a:p>
        </p:txBody>
      </p:sp>
      <p:sp>
        <p:nvSpPr>
          <p:cNvPr id="4" name="Date Placeholder 3">
            <a:extLst>
              <a:ext uri="{FF2B5EF4-FFF2-40B4-BE49-F238E27FC236}">
                <a16:creationId xmlns:a16="http://schemas.microsoft.com/office/drawing/2014/main" id="{DE3B0BA8-F9C8-884D-8081-0239A811FB48}"/>
              </a:ext>
            </a:extLst>
          </p:cNvPr>
          <p:cNvSpPr>
            <a:spLocks noGrp="1"/>
          </p:cNvSpPr>
          <p:nvPr>
            <p:ph type="dt" sz="half" idx="15"/>
          </p:nvPr>
        </p:nvSpPr>
        <p:spPr/>
        <p:txBody>
          <a:bodyPr/>
          <a:lstStyle/>
          <a:p>
            <a:r>
              <a:rPr lang="en-US"/>
              <a:t>October 2022</a:t>
            </a:r>
          </a:p>
        </p:txBody>
      </p:sp>
      <p:sp>
        <p:nvSpPr>
          <p:cNvPr id="5" name="Footer Placeholder 4">
            <a:extLst>
              <a:ext uri="{FF2B5EF4-FFF2-40B4-BE49-F238E27FC236}">
                <a16:creationId xmlns:a16="http://schemas.microsoft.com/office/drawing/2014/main" id="{B9BD4A25-15BB-EE4E-B6D2-2C9C4F32BE09}"/>
              </a:ext>
            </a:extLst>
          </p:cNvPr>
          <p:cNvSpPr>
            <a:spLocks noGrp="1"/>
          </p:cNvSpPr>
          <p:nvPr>
            <p:ph type="ftr" sz="quarter" idx="16"/>
          </p:nvPr>
        </p:nvSpPr>
        <p:spPr/>
        <p:txBody>
          <a:bodyPr/>
          <a:lstStyle/>
          <a:p>
            <a:r>
              <a:rPr lang="en-US"/>
              <a:t>Kitu Systems, Inc Proprietary</a:t>
            </a:r>
            <a:endParaRPr lang="en-US" dirty="0"/>
          </a:p>
        </p:txBody>
      </p:sp>
      <p:sp>
        <p:nvSpPr>
          <p:cNvPr id="9" name="Slide Number Placeholder 8">
            <a:extLst>
              <a:ext uri="{FF2B5EF4-FFF2-40B4-BE49-F238E27FC236}">
                <a16:creationId xmlns:a16="http://schemas.microsoft.com/office/drawing/2014/main" id="{1F9D2556-EA15-2343-817A-B4DF69649BBA}"/>
              </a:ext>
            </a:extLst>
          </p:cNvPr>
          <p:cNvSpPr>
            <a:spLocks noGrp="1"/>
          </p:cNvSpPr>
          <p:nvPr>
            <p:ph type="sldNum" sz="quarter" idx="17"/>
          </p:nvPr>
        </p:nvSpPr>
        <p:spPr/>
        <p:txBody>
          <a:bodyPr/>
          <a:lstStyle/>
          <a:p>
            <a:fld id="{4B36F184-9D8C-7540-A0BC-08D420C07F6D}" type="slidenum">
              <a:rPr lang="en-US" smtClean="0"/>
              <a:pPr/>
              <a:t>‹#›</a:t>
            </a:fld>
            <a:endParaRPr lang="en-US"/>
          </a:p>
        </p:txBody>
      </p:sp>
    </p:spTree>
    <p:extLst>
      <p:ext uri="{BB962C8B-B14F-4D97-AF65-F5344CB8AC3E}">
        <p14:creationId xmlns:p14="http://schemas.microsoft.com/office/powerpoint/2010/main" val="2533253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multi-column text content">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029F3B09-5F64-8143-BEF2-2D7185A94327}"/>
              </a:ext>
            </a:extLst>
          </p:cNvPr>
          <p:cNvSpPr>
            <a:spLocks noGrp="1"/>
          </p:cNvSpPr>
          <p:nvPr>
            <p:ph sz="half" idx="14"/>
          </p:nvPr>
        </p:nvSpPr>
        <p:spPr>
          <a:xfrm>
            <a:off x="0" y="1158275"/>
            <a:ext cx="12090400" cy="5088432"/>
          </a:xfrm>
          <a:prstGeom prst="rect">
            <a:avLst/>
          </a:prstGeom>
        </p:spPr>
        <p:txBody>
          <a:bodyPr lIns="0" numCol="2">
            <a:normAutofit/>
          </a:bodyPr>
          <a:lstStyle>
            <a:lvl1pPr marL="613818" indent="-383108">
              <a:spcBef>
                <a:spcPts val="2400"/>
              </a:spcBef>
              <a:spcAft>
                <a:spcPts val="800"/>
              </a:spcAft>
              <a:buFontTx/>
              <a:buBlip>
                <a:blip r:embed="rId2"/>
              </a:buBlip>
              <a:tabLst/>
              <a:defRPr sz="2667" b="1" i="0" baseline="0">
                <a:solidFill>
                  <a:srgbClr val="3D4E62"/>
                </a:solidFill>
                <a:latin typeface="+mn-lt"/>
              </a:defRPr>
            </a:lvl1pPr>
            <a:lvl2pPr marL="916494" indent="-226478">
              <a:buClr>
                <a:srgbClr val="52C3E8"/>
              </a:buClr>
              <a:buFont typeface="Wingdings" panose="05000000000000000000" pitchFamily="2" charset="2"/>
              <a:buChar char="§"/>
              <a:tabLst/>
              <a:defRPr sz="2133" b="0" i="0" baseline="0">
                <a:solidFill>
                  <a:srgbClr val="3D4E62"/>
                </a:solidFill>
                <a:latin typeface="+mn-lt"/>
              </a:defRPr>
            </a:lvl2pPr>
            <a:lvl3pPr marL="1221287" indent="-226478">
              <a:tabLst/>
              <a:defRPr sz="1867">
                <a:solidFill>
                  <a:srgbClr val="3D4E62"/>
                </a:solidFill>
                <a:latin typeface="+mn-lt"/>
              </a:defRPr>
            </a:lvl3pPr>
            <a:lvl4pPr marL="1454114" indent="-232828">
              <a:tabLst/>
              <a:defRPr sz="1600">
                <a:solidFill>
                  <a:srgbClr val="3D4E62"/>
                </a:solidFill>
                <a:latin typeface="+mn-lt"/>
              </a:defRPr>
            </a:lvl4pPr>
            <a:lvl5pPr marL="1678475" indent="-224361">
              <a:tabLst/>
              <a:defRPr sz="1600">
                <a:solidFill>
                  <a:srgbClr val="3D4E62"/>
                </a:solidFill>
                <a:latin typeface="+mn-lt"/>
              </a:defRPr>
            </a:lvl5pPr>
            <a:lvl6pPr>
              <a:defRPr sz="2400"/>
            </a:lvl6pPr>
            <a:lvl7pPr>
              <a:defRPr sz="2400"/>
            </a:lvl7pPr>
            <a:lvl8pPr>
              <a:defRPr sz="2400"/>
            </a:lvl8pPr>
            <a:lvl9pPr>
              <a:defRPr sz="2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4">
            <a:extLst>
              <a:ext uri="{FF2B5EF4-FFF2-40B4-BE49-F238E27FC236}">
                <a16:creationId xmlns:a16="http://schemas.microsoft.com/office/drawing/2014/main" id="{01000205-6471-604C-85AC-FBE8437C3049}"/>
              </a:ext>
            </a:extLst>
          </p:cNvPr>
          <p:cNvSpPr>
            <a:spLocks noGrp="1"/>
          </p:cNvSpPr>
          <p:nvPr>
            <p:ph type="title"/>
          </p:nvPr>
        </p:nvSpPr>
        <p:spPr/>
        <p:txBody>
          <a:bodyPr/>
          <a:lstStyle/>
          <a:p>
            <a:r>
              <a:rPr lang="en-US"/>
              <a:t>Click to edit Master title style</a:t>
            </a:r>
          </a:p>
        </p:txBody>
      </p:sp>
      <p:sp>
        <p:nvSpPr>
          <p:cNvPr id="6" name="Date Placeholder 5">
            <a:extLst>
              <a:ext uri="{FF2B5EF4-FFF2-40B4-BE49-F238E27FC236}">
                <a16:creationId xmlns:a16="http://schemas.microsoft.com/office/drawing/2014/main" id="{95C6390E-3A8F-AB44-BE13-101797634D89}"/>
              </a:ext>
            </a:extLst>
          </p:cNvPr>
          <p:cNvSpPr>
            <a:spLocks noGrp="1"/>
          </p:cNvSpPr>
          <p:nvPr>
            <p:ph type="dt" sz="half" idx="16"/>
          </p:nvPr>
        </p:nvSpPr>
        <p:spPr/>
        <p:txBody>
          <a:bodyPr/>
          <a:lstStyle/>
          <a:p>
            <a:r>
              <a:rPr lang="en-US"/>
              <a:t>October 2022</a:t>
            </a:r>
            <a:endParaRPr lang="en-US" dirty="0"/>
          </a:p>
        </p:txBody>
      </p:sp>
      <p:sp>
        <p:nvSpPr>
          <p:cNvPr id="7" name="Footer Placeholder 6">
            <a:extLst>
              <a:ext uri="{FF2B5EF4-FFF2-40B4-BE49-F238E27FC236}">
                <a16:creationId xmlns:a16="http://schemas.microsoft.com/office/drawing/2014/main" id="{71310023-251D-8C48-8FF1-65547F96D59A}"/>
              </a:ext>
            </a:extLst>
          </p:cNvPr>
          <p:cNvSpPr>
            <a:spLocks noGrp="1"/>
          </p:cNvSpPr>
          <p:nvPr>
            <p:ph type="ftr" sz="quarter" idx="17"/>
          </p:nvPr>
        </p:nvSpPr>
        <p:spPr/>
        <p:txBody>
          <a:bodyPr/>
          <a:lstStyle/>
          <a:p>
            <a:r>
              <a:rPr lang="en-US"/>
              <a:t>Kitu Systems, Inc Proprietary</a:t>
            </a:r>
            <a:endParaRPr lang="en-US" dirty="0"/>
          </a:p>
        </p:txBody>
      </p:sp>
      <p:sp>
        <p:nvSpPr>
          <p:cNvPr id="8" name="Slide Number Placeholder 7">
            <a:extLst>
              <a:ext uri="{FF2B5EF4-FFF2-40B4-BE49-F238E27FC236}">
                <a16:creationId xmlns:a16="http://schemas.microsoft.com/office/drawing/2014/main" id="{876C0F57-A81E-C24F-B929-6A937AFC0CB3}"/>
              </a:ext>
            </a:extLst>
          </p:cNvPr>
          <p:cNvSpPr>
            <a:spLocks noGrp="1"/>
          </p:cNvSpPr>
          <p:nvPr>
            <p:ph type="sldNum" sz="quarter" idx="18"/>
          </p:nvPr>
        </p:nvSpPr>
        <p:spPr/>
        <p:txBody>
          <a:bodyPr/>
          <a:lstStyle/>
          <a:p>
            <a:fld id="{4B36F184-9D8C-7540-A0BC-08D420C07F6D}" type="slidenum">
              <a:rPr lang="en-US" smtClean="0"/>
              <a:pPr/>
              <a:t>‹#›</a:t>
            </a:fld>
            <a:endParaRPr lang="en-US"/>
          </a:p>
        </p:txBody>
      </p:sp>
    </p:spTree>
    <p:extLst>
      <p:ext uri="{BB962C8B-B14F-4D97-AF65-F5344CB8AC3E}">
        <p14:creationId xmlns:p14="http://schemas.microsoft.com/office/powerpoint/2010/main" val="2660406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 text and content">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E6CC2E3D-B10D-4CCA-A30C-1DE89CF04EF0}"/>
              </a:ext>
            </a:extLst>
          </p:cNvPr>
          <p:cNvSpPr>
            <a:spLocks noGrp="1"/>
          </p:cNvSpPr>
          <p:nvPr>
            <p:ph sz="half" idx="15"/>
          </p:nvPr>
        </p:nvSpPr>
        <p:spPr>
          <a:xfrm>
            <a:off x="6096000" y="1158275"/>
            <a:ext cx="6096000" cy="5088432"/>
          </a:xfrm>
          <a:prstGeom prst="rect">
            <a:avLst/>
          </a:prstGeom>
        </p:spPr>
        <p:txBody>
          <a:bodyPr/>
          <a:lstStyle>
            <a:lvl1pPr marL="0" indent="0">
              <a:buFontTx/>
              <a:buNone/>
              <a:defRPr sz="1600" b="1" i="0" baseline="0">
                <a:solidFill>
                  <a:srgbClr val="3D4E62"/>
                </a:solidFill>
                <a:latin typeface="+mn-lt"/>
              </a:defRPr>
            </a:lvl1pPr>
            <a:lvl2pPr marL="842412" indent="-152396">
              <a:buClr>
                <a:srgbClr val="52C3E8"/>
              </a:buClr>
              <a:buFont typeface="Wingdings" panose="05000000000000000000" pitchFamily="2" charset="2"/>
              <a:buChar char="§"/>
              <a:defRPr sz="1867" b="1" i="0" baseline="0">
                <a:solidFill>
                  <a:srgbClr val="3D4E62"/>
                </a:solidFill>
              </a:defRPr>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p:txBody>
      </p:sp>
      <p:sp>
        <p:nvSpPr>
          <p:cNvPr id="9" name="Content Placeholder 2">
            <a:extLst>
              <a:ext uri="{FF2B5EF4-FFF2-40B4-BE49-F238E27FC236}">
                <a16:creationId xmlns:a16="http://schemas.microsoft.com/office/drawing/2014/main" id="{029F3B09-5F64-8143-BEF2-2D7185A94327}"/>
              </a:ext>
            </a:extLst>
          </p:cNvPr>
          <p:cNvSpPr>
            <a:spLocks noGrp="1"/>
          </p:cNvSpPr>
          <p:nvPr>
            <p:ph sz="half" idx="14" hasCustomPrompt="1"/>
          </p:nvPr>
        </p:nvSpPr>
        <p:spPr>
          <a:xfrm>
            <a:off x="0" y="1158275"/>
            <a:ext cx="6096000" cy="5088432"/>
          </a:xfrm>
          <a:prstGeom prst="rect">
            <a:avLst/>
          </a:prstGeom>
        </p:spPr>
        <p:txBody>
          <a:bodyPr lIns="0">
            <a:normAutofit/>
          </a:bodyPr>
          <a:lstStyle>
            <a:lvl1pPr marL="613818" indent="-383108">
              <a:spcBef>
                <a:spcPts val="2400"/>
              </a:spcBef>
              <a:spcAft>
                <a:spcPts val="800"/>
              </a:spcAft>
              <a:buFontTx/>
              <a:buBlip>
                <a:blip r:embed="rId2"/>
              </a:buBlip>
              <a:tabLst/>
              <a:defRPr sz="2667" b="1" i="0" baseline="0">
                <a:solidFill>
                  <a:srgbClr val="3D4E62"/>
                </a:solidFill>
                <a:latin typeface="+mn-lt"/>
              </a:defRPr>
            </a:lvl1pPr>
            <a:lvl2pPr marL="916494" indent="-226478">
              <a:buClr>
                <a:srgbClr val="52C3E8"/>
              </a:buClr>
              <a:buFont typeface="Wingdings" panose="05000000000000000000" pitchFamily="2" charset="2"/>
              <a:buChar char="§"/>
              <a:tabLst/>
              <a:defRPr sz="2133" b="0" i="0" baseline="0">
                <a:solidFill>
                  <a:srgbClr val="3D4E62"/>
                </a:solidFill>
                <a:latin typeface="+mn-lt"/>
              </a:defRPr>
            </a:lvl2pPr>
            <a:lvl3pPr marL="1221287" indent="-226478">
              <a:tabLst/>
              <a:defRPr sz="1867">
                <a:solidFill>
                  <a:srgbClr val="3D4E62"/>
                </a:solidFill>
                <a:latin typeface="+mn-lt"/>
              </a:defRPr>
            </a:lvl3pPr>
            <a:lvl4pPr marL="1454114" indent="-232828">
              <a:tabLst/>
              <a:defRPr sz="1600">
                <a:solidFill>
                  <a:srgbClr val="3D4E62"/>
                </a:solidFill>
                <a:latin typeface="+mn-lt"/>
              </a:defRPr>
            </a:lvl4pPr>
            <a:lvl5pPr marL="1678475" indent="-224361">
              <a:tabLst/>
              <a:defRPr sz="1600">
                <a:solidFill>
                  <a:srgbClr val="3D4E62"/>
                </a:solidFill>
                <a:latin typeface="+mn-lt"/>
              </a:defRPr>
            </a:lvl5pPr>
            <a:lvl6pPr>
              <a:defRPr sz="2400"/>
            </a:lvl6pPr>
            <a:lvl7pPr>
              <a:defRPr sz="2400"/>
            </a:lvl7pPr>
            <a:lvl8pPr>
              <a:defRPr sz="2400"/>
            </a:lvl8pPr>
            <a:lvl9pPr>
              <a:defRPr sz="2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4">
            <a:extLst>
              <a:ext uri="{FF2B5EF4-FFF2-40B4-BE49-F238E27FC236}">
                <a16:creationId xmlns:a16="http://schemas.microsoft.com/office/drawing/2014/main" id="{01000205-6471-604C-85AC-FBE8437C3049}"/>
              </a:ext>
            </a:extLst>
          </p:cNvPr>
          <p:cNvSpPr>
            <a:spLocks noGrp="1"/>
          </p:cNvSpPr>
          <p:nvPr>
            <p:ph type="title"/>
          </p:nvPr>
        </p:nvSpPr>
        <p:spPr/>
        <p:txBody>
          <a:bodyPr/>
          <a:lstStyle/>
          <a:p>
            <a:r>
              <a:rPr lang="en-US"/>
              <a:t>Click to edit Master title style</a:t>
            </a:r>
          </a:p>
        </p:txBody>
      </p:sp>
      <p:sp>
        <p:nvSpPr>
          <p:cNvPr id="6" name="Date Placeholder 5">
            <a:extLst>
              <a:ext uri="{FF2B5EF4-FFF2-40B4-BE49-F238E27FC236}">
                <a16:creationId xmlns:a16="http://schemas.microsoft.com/office/drawing/2014/main" id="{95C6390E-3A8F-AB44-BE13-101797634D89}"/>
              </a:ext>
            </a:extLst>
          </p:cNvPr>
          <p:cNvSpPr>
            <a:spLocks noGrp="1"/>
          </p:cNvSpPr>
          <p:nvPr>
            <p:ph type="dt" sz="half" idx="16"/>
          </p:nvPr>
        </p:nvSpPr>
        <p:spPr/>
        <p:txBody>
          <a:bodyPr/>
          <a:lstStyle/>
          <a:p>
            <a:r>
              <a:rPr lang="en-US"/>
              <a:t>October 2022</a:t>
            </a:r>
          </a:p>
        </p:txBody>
      </p:sp>
      <p:sp>
        <p:nvSpPr>
          <p:cNvPr id="7" name="Footer Placeholder 6">
            <a:extLst>
              <a:ext uri="{FF2B5EF4-FFF2-40B4-BE49-F238E27FC236}">
                <a16:creationId xmlns:a16="http://schemas.microsoft.com/office/drawing/2014/main" id="{71310023-251D-8C48-8FF1-65547F96D59A}"/>
              </a:ext>
            </a:extLst>
          </p:cNvPr>
          <p:cNvSpPr>
            <a:spLocks noGrp="1"/>
          </p:cNvSpPr>
          <p:nvPr>
            <p:ph type="ftr" sz="quarter" idx="17"/>
          </p:nvPr>
        </p:nvSpPr>
        <p:spPr/>
        <p:txBody>
          <a:bodyPr/>
          <a:lstStyle/>
          <a:p>
            <a:r>
              <a:rPr lang="en-US"/>
              <a:t>Kitu Systems, Inc Proprietary</a:t>
            </a:r>
            <a:endParaRPr lang="en-US" dirty="0"/>
          </a:p>
        </p:txBody>
      </p:sp>
      <p:sp>
        <p:nvSpPr>
          <p:cNvPr id="8" name="Slide Number Placeholder 7">
            <a:extLst>
              <a:ext uri="{FF2B5EF4-FFF2-40B4-BE49-F238E27FC236}">
                <a16:creationId xmlns:a16="http://schemas.microsoft.com/office/drawing/2014/main" id="{876C0F57-A81E-C24F-B929-6A937AFC0CB3}"/>
              </a:ext>
            </a:extLst>
          </p:cNvPr>
          <p:cNvSpPr>
            <a:spLocks noGrp="1"/>
          </p:cNvSpPr>
          <p:nvPr>
            <p:ph type="sldNum" sz="quarter" idx="18"/>
          </p:nvPr>
        </p:nvSpPr>
        <p:spPr/>
        <p:txBody>
          <a:bodyPr/>
          <a:lstStyle/>
          <a:p>
            <a:fld id="{4B36F184-9D8C-7540-A0BC-08D420C07F6D}" type="slidenum">
              <a:rPr lang="en-US" smtClean="0"/>
              <a:pPr/>
              <a:t>‹#›</a:t>
            </a:fld>
            <a:endParaRPr lang="en-US"/>
          </a:p>
        </p:txBody>
      </p:sp>
    </p:spTree>
    <p:extLst>
      <p:ext uri="{BB962C8B-B14F-4D97-AF65-F5344CB8AC3E}">
        <p14:creationId xmlns:p14="http://schemas.microsoft.com/office/powerpoint/2010/main" val="958915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604ED9D2-EF80-194C-B387-87C05F97473C}"/>
              </a:ext>
            </a:extLst>
          </p:cNvPr>
          <p:cNvSpPr>
            <a:spLocks noGrp="1"/>
          </p:cNvSpPr>
          <p:nvPr>
            <p:ph sz="half" idx="14" hasCustomPrompt="1"/>
          </p:nvPr>
        </p:nvSpPr>
        <p:spPr>
          <a:xfrm>
            <a:off x="0" y="1158275"/>
            <a:ext cx="5994400" cy="5088432"/>
          </a:xfrm>
          <a:prstGeom prst="rect">
            <a:avLst/>
          </a:prstGeom>
        </p:spPr>
        <p:txBody>
          <a:bodyPr lIns="0">
            <a:normAutofit/>
          </a:bodyPr>
          <a:lstStyle>
            <a:lvl1pPr marL="613818" indent="-383108">
              <a:spcBef>
                <a:spcPts val="2400"/>
              </a:spcBef>
              <a:spcAft>
                <a:spcPts val="800"/>
              </a:spcAft>
              <a:buFontTx/>
              <a:buBlip>
                <a:blip r:embed="rId2"/>
              </a:buBlip>
              <a:tabLst/>
              <a:defRPr sz="2667" b="1" i="0" baseline="0">
                <a:solidFill>
                  <a:srgbClr val="3D4E62"/>
                </a:solidFill>
                <a:latin typeface="+mn-lt"/>
              </a:defRPr>
            </a:lvl1pPr>
            <a:lvl2pPr marL="916494" indent="-226478">
              <a:buClr>
                <a:srgbClr val="52C3E8"/>
              </a:buClr>
              <a:buFont typeface="Wingdings" panose="05000000000000000000" pitchFamily="2" charset="2"/>
              <a:buChar char="§"/>
              <a:tabLst/>
              <a:defRPr sz="2133" b="0" i="0" baseline="0">
                <a:solidFill>
                  <a:srgbClr val="3D4E62"/>
                </a:solidFill>
                <a:latin typeface="+mn-lt"/>
              </a:defRPr>
            </a:lvl2pPr>
            <a:lvl3pPr marL="1221287" indent="-226478">
              <a:tabLst/>
              <a:defRPr sz="1867">
                <a:solidFill>
                  <a:srgbClr val="3D4E62"/>
                </a:solidFill>
                <a:latin typeface="+mn-lt"/>
              </a:defRPr>
            </a:lvl3pPr>
            <a:lvl4pPr marL="1454114" indent="-232828">
              <a:tabLst/>
              <a:defRPr sz="1600">
                <a:solidFill>
                  <a:srgbClr val="3D4E62"/>
                </a:solidFill>
                <a:latin typeface="+mn-lt"/>
              </a:defRPr>
            </a:lvl4pPr>
            <a:lvl5pPr marL="1678475" indent="-224361">
              <a:tabLst/>
              <a:defRPr sz="1600">
                <a:solidFill>
                  <a:srgbClr val="3D4E62"/>
                </a:solidFill>
                <a:latin typeface="+mn-lt"/>
              </a:defRPr>
            </a:lvl5pPr>
            <a:lvl6pPr>
              <a:defRPr sz="2400"/>
            </a:lvl6pPr>
            <a:lvl7pPr>
              <a:defRPr sz="2400"/>
            </a:lvl7pPr>
            <a:lvl8pPr>
              <a:defRPr sz="2400"/>
            </a:lvl8pPr>
            <a:lvl9pPr>
              <a:defRPr sz="2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2">
            <a:extLst>
              <a:ext uri="{FF2B5EF4-FFF2-40B4-BE49-F238E27FC236}">
                <a16:creationId xmlns:a16="http://schemas.microsoft.com/office/drawing/2014/main" id="{7A102F73-DF86-6C41-A300-683E2E3BE0A1}"/>
              </a:ext>
            </a:extLst>
          </p:cNvPr>
          <p:cNvSpPr>
            <a:spLocks noGrp="1"/>
          </p:cNvSpPr>
          <p:nvPr>
            <p:ph sz="half" idx="15" hasCustomPrompt="1"/>
          </p:nvPr>
        </p:nvSpPr>
        <p:spPr>
          <a:xfrm>
            <a:off x="6197600" y="1158275"/>
            <a:ext cx="5824707" cy="5088432"/>
          </a:xfrm>
          <a:prstGeom prst="rect">
            <a:avLst/>
          </a:prstGeom>
        </p:spPr>
        <p:txBody>
          <a:bodyPr lIns="0">
            <a:normAutofit/>
          </a:bodyPr>
          <a:lstStyle>
            <a:lvl1pPr marL="613818" indent="-383108">
              <a:spcBef>
                <a:spcPts val="2400"/>
              </a:spcBef>
              <a:spcAft>
                <a:spcPts val="800"/>
              </a:spcAft>
              <a:buFontTx/>
              <a:buBlip>
                <a:blip r:embed="rId2"/>
              </a:buBlip>
              <a:tabLst/>
              <a:defRPr sz="2667" b="1" i="0" baseline="0">
                <a:solidFill>
                  <a:srgbClr val="3D4E62"/>
                </a:solidFill>
                <a:latin typeface="+mn-lt"/>
              </a:defRPr>
            </a:lvl1pPr>
            <a:lvl2pPr marL="916494" indent="-226478">
              <a:buClr>
                <a:srgbClr val="52C3E8"/>
              </a:buClr>
              <a:buFont typeface="Wingdings" panose="05000000000000000000" pitchFamily="2" charset="2"/>
              <a:buChar char="§"/>
              <a:tabLst/>
              <a:defRPr sz="2133" b="0" i="0" baseline="0">
                <a:solidFill>
                  <a:srgbClr val="3D4E62"/>
                </a:solidFill>
                <a:latin typeface="+mn-lt"/>
              </a:defRPr>
            </a:lvl2pPr>
            <a:lvl3pPr marL="1221287" indent="-226478">
              <a:tabLst/>
              <a:defRPr sz="1867">
                <a:solidFill>
                  <a:srgbClr val="3D4E62"/>
                </a:solidFill>
                <a:latin typeface="+mn-lt"/>
              </a:defRPr>
            </a:lvl3pPr>
            <a:lvl4pPr marL="1454114" indent="-232828">
              <a:tabLst/>
              <a:defRPr sz="1600">
                <a:solidFill>
                  <a:srgbClr val="3D4E62"/>
                </a:solidFill>
                <a:latin typeface="+mn-lt"/>
              </a:defRPr>
            </a:lvl4pPr>
            <a:lvl5pPr marL="1678475" indent="-224361">
              <a:tabLst/>
              <a:defRPr sz="1600">
                <a:solidFill>
                  <a:srgbClr val="3D4E62"/>
                </a:solidFill>
                <a:latin typeface="+mn-lt"/>
              </a:defRPr>
            </a:lvl5pPr>
            <a:lvl6pPr>
              <a:defRPr sz="2400"/>
            </a:lvl6pPr>
            <a:lvl7pPr>
              <a:defRPr sz="2400"/>
            </a:lvl7pPr>
            <a:lvl8pPr>
              <a:defRPr sz="2400"/>
            </a:lvl8pPr>
            <a:lvl9pPr>
              <a:defRPr sz="2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4">
            <a:extLst>
              <a:ext uri="{FF2B5EF4-FFF2-40B4-BE49-F238E27FC236}">
                <a16:creationId xmlns:a16="http://schemas.microsoft.com/office/drawing/2014/main" id="{D4864E36-A4CC-6747-844B-B17D929108BE}"/>
              </a:ext>
            </a:extLst>
          </p:cNvPr>
          <p:cNvSpPr>
            <a:spLocks noGrp="1"/>
          </p:cNvSpPr>
          <p:nvPr>
            <p:ph type="title"/>
          </p:nvPr>
        </p:nvSpPr>
        <p:spPr/>
        <p:txBody>
          <a:bodyPr/>
          <a:lstStyle/>
          <a:p>
            <a:r>
              <a:rPr lang="en-US"/>
              <a:t>Click to edit Master title style</a:t>
            </a:r>
          </a:p>
        </p:txBody>
      </p:sp>
      <p:sp>
        <p:nvSpPr>
          <p:cNvPr id="6" name="Date Placeholder 5">
            <a:extLst>
              <a:ext uri="{FF2B5EF4-FFF2-40B4-BE49-F238E27FC236}">
                <a16:creationId xmlns:a16="http://schemas.microsoft.com/office/drawing/2014/main" id="{4163C1F6-847E-8544-84B2-1623F36FCBC9}"/>
              </a:ext>
            </a:extLst>
          </p:cNvPr>
          <p:cNvSpPr>
            <a:spLocks noGrp="1"/>
          </p:cNvSpPr>
          <p:nvPr>
            <p:ph type="dt" sz="half" idx="16"/>
          </p:nvPr>
        </p:nvSpPr>
        <p:spPr/>
        <p:txBody>
          <a:bodyPr/>
          <a:lstStyle/>
          <a:p>
            <a:r>
              <a:rPr lang="en-US"/>
              <a:t>October 2022</a:t>
            </a:r>
          </a:p>
        </p:txBody>
      </p:sp>
      <p:sp>
        <p:nvSpPr>
          <p:cNvPr id="7" name="Footer Placeholder 6">
            <a:extLst>
              <a:ext uri="{FF2B5EF4-FFF2-40B4-BE49-F238E27FC236}">
                <a16:creationId xmlns:a16="http://schemas.microsoft.com/office/drawing/2014/main" id="{8AD66164-6925-744A-A6FF-3BDB241889A6}"/>
              </a:ext>
            </a:extLst>
          </p:cNvPr>
          <p:cNvSpPr>
            <a:spLocks noGrp="1"/>
          </p:cNvSpPr>
          <p:nvPr>
            <p:ph type="ftr" sz="quarter" idx="17"/>
          </p:nvPr>
        </p:nvSpPr>
        <p:spPr/>
        <p:txBody>
          <a:bodyPr/>
          <a:lstStyle/>
          <a:p>
            <a:r>
              <a:rPr lang="en-US"/>
              <a:t>Kitu Systems, Inc Proprietary</a:t>
            </a:r>
            <a:endParaRPr lang="en-US" dirty="0"/>
          </a:p>
        </p:txBody>
      </p:sp>
      <p:sp>
        <p:nvSpPr>
          <p:cNvPr id="9" name="Slide Number Placeholder 8">
            <a:extLst>
              <a:ext uri="{FF2B5EF4-FFF2-40B4-BE49-F238E27FC236}">
                <a16:creationId xmlns:a16="http://schemas.microsoft.com/office/drawing/2014/main" id="{5A05BCED-F065-584B-9CA5-AD3B25EC9294}"/>
              </a:ext>
            </a:extLst>
          </p:cNvPr>
          <p:cNvSpPr>
            <a:spLocks noGrp="1"/>
          </p:cNvSpPr>
          <p:nvPr>
            <p:ph type="sldNum" sz="quarter" idx="18"/>
          </p:nvPr>
        </p:nvSpPr>
        <p:spPr/>
        <p:txBody>
          <a:bodyPr/>
          <a:lstStyle/>
          <a:p>
            <a:fld id="{4B36F184-9D8C-7540-A0BC-08D420C07F6D}" type="slidenum">
              <a:rPr lang="en-US" smtClean="0"/>
              <a:pPr/>
              <a:t>‹#›</a:t>
            </a:fld>
            <a:endParaRPr lang="en-US"/>
          </a:p>
        </p:txBody>
      </p:sp>
    </p:spTree>
    <p:extLst>
      <p:ext uri="{BB962C8B-B14F-4D97-AF65-F5344CB8AC3E}">
        <p14:creationId xmlns:p14="http://schemas.microsoft.com/office/powerpoint/2010/main" val="15628874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8" name="Content Placeholder 2">
            <a:extLst>
              <a:ext uri="{FF2B5EF4-FFF2-40B4-BE49-F238E27FC236}">
                <a16:creationId xmlns:a16="http://schemas.microsoft.com/office/drawing/2014/main" id="{604ED9D2-EF80-194C-B387-87C05F97473C}"/>
              </a:ext>
            </a:extLst>
          </p:cNvPr>
          <p:cNvSpPr>
            <a:spLocks noGrp="1"/>
          </p:cNvSpPr>
          <p:nvPr>
            <p:ph sz="half" idx="14" hasCustomPrompt="1"/>
          </p:nvPr>
        </p:nvSpPr>
        <p:spPr>
          <a:xfrm>
            <a:off x="0" y="1803400"/>
            <a:ext cx="5994400" cy="4443307"/>
          </a:xfrm>
          <a:prstGeom prst="rect">
            <a:avLst/>
          </a:prstGeom>
        </p:spPr>
        <p:txBody>
          <a:bodyPr lIns="0">
            <a:normAutofit/>
          </a:bodyPr>
          <a:lstStyle>
            <a:lvl1pPr marL="613818" indent="-383108">
              <a:spcBef>
                <a:spcPts val="2400"/>
              </a:spcBef>
              <a:spcAft>
                <a:spcPts val="800"/>
              </a:spcAft>
              <a:buFontTx/>
              <a:buBlip>
                <a:blip r:embed="rId2"/>
              </a:buBlip>
              <a:tabLst/>
              <a:defRPr sz="2667" b="1" i="0" baseline="0">
                <a:solidFill>
                  <a:srgbClr val="3D4E62"/>
                </a:solidFill>
                <a:latin typeface="+mn-lt"/>
              </a:defRPr>
            </a:lvl1pPr>
            <a:lvl2pPr marL="916494" indent="-226478">
              <a:buClr>
                <a:srgbClr val="52C3E8"/>
              </a:buClr>
              <a:buFont typeface="Wingdings" panose="05000000000000000000" pitchFamily="2" charset="2"/>
              <a:buChar char="§"/>
              <a:tabLst/>
              <a:defRPr sz="2133" b="0" i="0" baseline="0">
                <a:solidFill>
                  <a:srgbClr val="3D4E62"/>
                </a:solidFill>
                <a:latin typeface="+mn-lt"/>
              </a:defRPr>
            </a:lvl2pPr>
            <a:lvl3pPr marL="1221287" indent="-226478">
              <a:tabLst/>
              <a:defRPr sz="1867">
                <a:solidFill>
                  <a:srgbClr val="3D4E62"/>
                </a:solidFill>
                <a:latin typeface="+mn-lt"/>
              </a:defRPr>
            </a:lvl3pPr>
            <a:lvl4pPr marL="1454114" indent="-232828">
              <a:tabLst/>
              <a:defRPr sz="1600">
                <a:solidFill>
                  <a:srgbClr val="3D4E62"/>
                </a:solidFill>
                <a:latin typeface="+mn-lt"/>
              </a:defRPr>
            </a:lvl4pPr>
            <a:lvl5pPr marL="1678475" indent="-224361">
              <a:tabLst/>
              <a:defRPr sz="1600">
                <a:solidFill>
                  <a:srgbClr val="3D4E62"/>
                </a:solidFill>
                <a:latin typeface="+mn-lt"/>
              </a:defRPr>
            </a:lvl5pPr>
            <a:lvl6pPr>
              <a:defRPr sz="2400"/>
            </a:lvl6pPr>
            <a:lvl7pPr>
              <a:defRPr sz="2400"/>
            </a:lvl7pPr>
            <a:lvl8pPr>
              <a:defRPr sz="2400"/>
            </a:lvl8pPr>
            <a:lvl9pPr>
              <a:defRPr sz="2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2">
            <a:extLst>
              <a:ext uri="{FF2B5EF4-FFF2-40B4-BE49-F238E27FC236}">
                <a16:creationId xmlns:a16="http://schemas.microsoft.com/office/drawing/2014/main" id="{7A102F73-DF86-6C41-A300-683E2E3BE0A1}"/>
              </a:ext>
            </a:extLst>
          </p:cNvPr>
          <p:cNvSpPr>
            <a:spLocks noGrp="1"/>
          </p:cNvSpPr>
          <p:nvPr>
            <p:ph sz="half" idx="15" hasCustomPrompt="1"/>
          </p:nvPr>
        </p:nvSpPr>
        <p:spPr>
          <a:xfrm>
            <a:off x="6197600" y="1803400"/>
            <a:ext cx="5824707" cy="4443307"/>
          </a:xfrm>
          <a:prstGeom prst="rect">
            <a:avLst/>
          </a:prstGeom>
        </p:spPr>
        <p:txBody>
          <a:bodyPr lIns="0">
            <a:normAutofit/>
          </a:bodyPr>
          <a:lstStyle>
            <a:lvl1pPr marL="613818" indent="-383108">
              <a:spcBef>
                <a:spcPts val="2400"/>
              </a:spcBef>
              <a:spcAft>
                <a:spcPts val="800"/>
              </a:spcAft>
              <a:buFontTx/>
              <a:buBlip>
                <a:blip r:embed="rId2"/>
              </a:buBlip>
              <a:tabLst/>
              <a:defRPr sz="2667" b="1" i="0" baseline="0">
                <a:solidFill>
                  <a:srgbClr val="3D4E62"/>
                </a:solidFill>
                <a:latin typeface="+mn-lt"/>
              </a:defRPr>
            </a:lvl1pPr>
            <a:lvl2pPr marL="916494" indent="-226478">
              <a:buClr>
                <a:srgbClr val="52C3E8"/>
              </a:buClr>
              <a:buFont typeface="Wingdings" panose="05000000000000000000" pitchFamily="2" charset="2"/>
              <a:buChar char="§"/>
              <a:tabLst/>
              <a:defRPr sz="2133" b="0" i="0" baseline="0">
                <a:solidFill>
                  <a:srgbClr val="3D4E62"/>
                </a:solidFill>
                <a:latin typeface="+mn-lt"/>
              </a:defRPr>
            </a:lvl2pPr>
            <a:lvl3pPr marL="1221287" indent="-226478">
              <a:tabLst/>
              <a:defRPr sz="1867">
                <a:solidFill>
                  <a:srgbClr val="3D4E62"/>
                </a:solidFill>
                <a:latin typeface="+mn-lt"/>
              </a:defRPr>
            </a:lvl3pPr>
            <a:lvl4pPr marL="1454114" indent="-232828">
              <a:tabLst/>
              <a:defRPr sz="1600">
                <a:solidFill>
                  <a:srgbClr val="3D4E62"/>
                </a:solidFill>
                <a:latin typeface="+mn-lt"/>
              </a:defRPr>
            </a:lvl4pPr>
            <a:lvl5pPr marL="1678475" indent="-224361">
              <a:tabLst/>
              <a:defRPr sz="1600">
                <a:solidFill>
                  <a:srgbClr val="3D4E62"/>
                </a:solidFill>
                <a:latin typeface="+mn-lt"/>
              </a:defRPr>
            </a:lvl5pPr>
            <a:lvl6pPr>
              <a:defRPr sz="2400"/>
            </a:lvl6pPr>
            <a:lvl7pPr>
              <a:defRPr sz="2400"/>
            </a:lvl7pPr>
            <a:lvl8pPr>
              <a:defRPr sz="2400"/>
            </a:lvl8pPr>
            <a:lvl9pPr>
              <a:defRPr sz="2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2">
            <a:extLst>
              <a:ext uri="{FF2B5EF4-FFF2-40B4-BE49-F238E27FC236}">
                <a16:creationId xmlns:a16="http://schemas.microsoft.com/office/drawing/2014/main" id="{CC8FA197-9A10-4C42-915D-C399D3A43380}"/>
              </a:ext>
            </a:extLst>
          </p:cNvPr>
          <p:cNvSpPr>
            <a:spLocks noGrp="1"/>
          </p:cNvSpPr>
          <p:nvPr>
            <p:ph type="body" idx="1"/>
          </p:nvPr>
        </p:nvSpPr>
        <p:spPr>
          <a:xfrm>
            <a:off x="0" y="1158275"/>
            <a:ext cx="5994400" cy="639763"/>
          </a:xfrm>
          <a:prstGeom prst="rect">
            <a:avLst/>
          </a:prstGeom>
        </p:spPr>
        <p:txBody>
          <a:bodyPr anchor="b"/>
          <a:lstStyle>
            <a:lvl1pPr marL="0" indent="0" algn="ctr">
              <a:buNone/>
              <a:defRPr sz="3200" b="1">
                <a:latin typeface="+mn-lt"/>
              </a:defRPr>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10" name="Text Placeholder 2">
            <a:extLst>
              <a:ext uri="{FF2B5EF4-FFF2-40B4-BE49-F238E27FC236}">
                <a16:creationId xmlns:a16="http://schemas.microsoft.com/office/drawing/2014/main" id="{5F15B2A8-B40D-1541-B1D9-100083FEAB37}"/>
              </a:ext>
            </a:extLst>
          </p:cNvPr>
          <p:cNvSpPr>
            <a:spLocks noGrp="1"/>
          </p:cNvSpPr>
          <p:nvPr>
            <p:ph type="body" idx="16"/>
          </p:nvPr>
        </p:nvSpPr>
        <p:spPr>
          <a:xfrm>
            <a:off x="6197600" y="1158240"/>
            <a:ext cx="5827776" cy="639763"/>
          </a:xfrm>
          <a:prstGeom prst="rect">
            <a:avLst/>
          </a:prstGeom>
        </p:spPr>
        <p:txBody>
          <a:bodyPr anchor="b"/>
          <a:lstStyle>
            <a:lvl1pPr marL="0" indent="0" algn="ctr">
              <a:buNone/>
              <a:defRPr sz="3200" b="1">
                <a:latin typeface="+mn-lt"/>
              </a:defRPr>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5" name="Title 4">
            <a:extLst>
              <a:ext uri="{FF2B5EF4-FFF2-40B4-BE49-F238E27FC236}">
                <a16:creationId xmlns:a16="http://schemas.microsoft.com/office/drawing/2014/main" id="{2AC5D4F4-31A1-B643-8BA7-8052DBD313F8}"/>
              </a:ext>
            </a:extLst>
          </p:cNvPr>
          <p:cNvSpPr>
            <a:spLocks noGrp="1"/>
          </p:cNvSpPr>
          <p:nvPr>
            <p:ph type="title"/>
          </p:nvPr>
        </p:nvSpPr>
        <p:spPr/>
        <p:txBody>
          <a:bodyPr/>
          <a:lstStyle/>
          <a:p>
            <a:r>
              <a:rPr lang="en-US"/>
              <a:t>Click to edit Master title style</a:t>
            </a:r>
          </a:p>
        </p:txBody>
      </p:sp>
      <p:sp>
        <p:nvSpPr>
          <p:cNvPr id="6" name="Date Placeholder 5">
            <a:extLst>
              <a:ext uri="{FF2B5EF4-FFF2-40B4-BE49-F238E27FC236}">
                <a16:creationId xmlns:a16="http://schemas.microsoft.com/office/drawing/2014/main" id="{48AEA938-D8EA-F243-9755-F8AF4E38158D}"/>
              </a:ext>
            </a:extLst>
          </p:cNvPr>
          <p:cNvSpPr>
            <a:spLocks noGrp="1"/>
          </p:cNvSpPr>
          <p:nvPr>
            <p:ph type="dt" sz="half" idx="17"/>
          </p:nvPr>
        </p:nvSpPr>
        <p:spPr/>
        <p:txBody>
          <a:bodyPr/>
          <a:lstStyle/>
          <a:p>
            <a:r>
              <a:rPr lang="en-US"/>
              <a:t>October 2022</a:t>
            </a:r>
          </a:p>
        </p:txBody>
      </p:sp>
      <p:sp>
        <p:nvSpPr>
          <p:cNvPr id="7" name="Footer Placeholder 6">
            <a:extLst>
              <a:ext uri="{FF2B5EF4-FFF2-40B4-BE49-F238E27FC236}">
                <a16:creationId xmlns:a16="http://schemas.microsoft.com/office/drawing/2014/main" id="{FBC404A7-88FD-FB49-80D2-36072416BC33}"/>
              </a:ext>
            </a:extLst>
          </p:cNvPr>
          <p:cNvSpPr>
            <a:spLocks noGrp="1"/>
          </p:cNvSpPr>
          <p:nvPr>
            <p:ph type="ftr" sz="quarter" idx="18"/>
          </p:nvPr>
        </p:nvSpPr>
        <p:spPr/>
        <p:txBody>
          <a:bodyPr/>
          <a:lstStyle/>
          <a:p>
            <a:r>
              <a:rPr lang="en-US"/>
              <a:t>Kitu Systems, Inc Proprietary</a:t>
            </a:r>
            <a:endParaRPr lang="en-US" dirty="0"/>
          </a:p>
        </p:txBody>
      </p:sp>
      <p:sp>
        <p:nvSpPr>
          <p:cNvPr id="12" name="Slide Number Placeholder 11">
            <a:extLst>
              <a:ext uri="{FF2B5EF4-FFF2-40B4-BE49-F238E27FC236}">
                <a16:creationId xmlns:a16="http://schemas.microsoft.com/office/drawing/2014/main" id="{71F45DFA-EA6D-8240-83A9-AFAC12F69DC9}"/>
              </a:ext>
            </a:extLst>
          </p:cNvPr>
          <p:cNvSpPr>
            <a:spLocks noGrp="1"/>
          </p:cNvSpPr>
          <p:nvPr>
            <p:ph type="sldNum" sz="quarter" idx="19"/>
          </p:nvPr>
        </p:nvSpPr>
        <p:spPr/>
        <p:txBody>
          <a:bodyPr/>
          <a:lstStyle/>
          <a:p>
            <a:fld id="{4B36F184-9D8C-7540-A0BC-08D420C07F6D}" type="slidenum">
              <a:rPr lang="en-US" smtClean="0"/>
              <a:pPr/>
              <a:t>‹#›</a:t>
            </a:fld>
            <a:endParaRPr lang="en-US"/>
          </a:p>
        </p:txBody>
      </p:sp>
    </p:spTree>
    <p:extLst>
      <p:ext uri="{BB962C8B-B14F-4D97-AF65-F5344CB8AC3E}">
        <p14:creationId xmlns:p14="http://schemas.microsoft.com/office/powerpoint/2010/main" val="91968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BD6A2-3B2E-AF48-B211-0028EC1A3626}"/>
              </a:ext>
            </a:extLst>
          </p:cNvPr>
          <p:cNvSpPr>
            <a:spLocks noGrp="1"/>
          </p:cNvSpPr>
          <p:nvPr>
            <p:ph type="title"/>
          </p:nvPr>
        </p:nvSpPr>
        <p:spPr>
          <a:xfrm>
            <a:off x="-4504" y="2616200"/>
            <a:ext cx="12196504" cy="990600"/>
          </a:xfrm>
        </p:spPr>
        <p:txBody>
          <a:bodyPr/>
          <a:lstStyle>
            <a:lvl1pPr algn="ctr">
              <a:defRPr/>
            </a:lvl1pPr>
          </a:lstStyle>
          <a:p>
            <a:r>
              <a:rPr lang="en-US"/>
              <a:t>Click to edit Master title style</a:t>
            </a:r>
          </a:p>
        </p:txBody>
      </p:sp>
      <p:sp>
        <p:nvSpPr>
          <p:cNvPr id="6" name="Date Placeholder 5">
            <a:extLst>
              <a:ext uri="{FF2B5EF4-FFF2-40B4-BE49-F238E27FC236}">
                <a16:creationId xmlns:a16="http://schemas.microsoft.com/office/drawing/2014/main" id="{428B5682-8C33-0649-BBE3-0DB179B6DF3F}"/>
              </a:ext>
            </a:extLst>
          </p:cNvPr>
          <p:cNvSpPr>
            <a:spLocks noGrp="1"/>
          </p:cNvSpPr>
          <p:nvPr>
            <p:ph type="dt" sz="half" idx="10"/>
          </p:nvPr>
        </p:nvSpPr>
        <p:spPr/>
        <p:txBody>
          <a:bodyPr/>
          <a:lstStyle/>
          <a:p>
            <a:r>
              <a:rPr lang="en-US"/>
              <a:t>October 2022</a:t>
            </a:r>
            <a:endParaRPr lang="en-US" dirty="0"/>
          </a:p>
        </p:txBody>
      </p:sp>
      <p:sp>
        <p:nvSpPr>
          <p:cNvPr id="7" name="Footer Placeholder 6">
            <a:extLst>
              <a:ext uri="{FF2B5EF4-FFF2-40B4-BE49-F238E27FC236}">
                <a16:creationId xmlns:a16="http://schemas.microsoft.com/office/drawing/2014/main" id="{7B1910AA-9DED-3942-9092-EB93728E9E84}"/>
              </a:ext>
            </a:extLst>
          </p:cNvPr>
          <p:cNvSpPr>
            <a:spLocks noGrp="1"/>
          </p:cNvSpPr>
          <p:nvPr>
            <p:ph type="ftr" sz="quarter" idx="11"/>
          </p:nvPr>
        </p:nvSpPr>
        <p:spPr/>
        <p:txBody>
          <a:bodyPr/>
          <a:lstStyle/>
          <a:p>
            <a:r>
              <a:rPr lang="en-US"/>
              <a:t>Kitu Systems, Inc Proprietary</a:t>
            </a:r>
            <a:endParaRPr lang="en-US" dirty="0"/>
          </a:p>
        </p:txBody>
      </p:sp>
      <p:sp>
        <p:nvSpPr>
          <p:cNvPr id="8" name="Slide Number Placeholder 7">
            <a:extLst>
              <a:ext uri="{FF2B5EF4-FFF2-40B4-BE49-F238E27FC236}">
                <a16:creationId xmlns:a16="http://schemas.microsoft.com/office/drawing/2014/main" id="{EBAC4DD2-1986-564F-AB4D-420F7937F367}"/>
              </a:ext>
            </a:extLst>
          </p:cNvPr>
          <p:cNvSpPr>
            <a:spLocks noGrp="1"/>
          </p:cNvSpPr>
          <p:nvPr>
            <p:ph type="sldNum" sz="quarter" idx="12"/>
          </p:nvPr>
        </p:nvSpPr>
        <p:spPr/>
        <p:txBody>
          <a:bodyPr/>
          <a:lstStyle/>
          <a:p>
            <a:fld id="{4B36F184-9D8C-7540-A0BC-08D420C07F6D}" type="slidenum">
              <a:rPr lang="en-US" smtClean="0"/>
              <a:pPr/>
              <a:t>‹#›</a:t>
            </a:fld>
            <a:endParaRPr lang="en-US"/>
          </a:p>
        </p:txBody>
      </p:sp>
      <p:sp>
        <p:nvSpPr>
          <p:cNvPr id="15" name="Content Placeholder 14">
            <a:extLst>
              <a:ext uri="{FF2B5EF4-FFF2-40B4-BE49-F238E27FC236}">
                <a16:creationId xmlns:a16="http://schemas.microsoft.com/office/drawing/2014/main" id="{4EF60DD8-1CF1-6749-9A0C-3CBA200EBA90}"/>
              </a:ext>
            </a:extLst>
          </p:cNvPr>
          <p:cNvSpPr>
            <a:spLocks noGrp="1"/>
          </p:cNvSpPr>
          <p:nvPr>
            <p:ph sz="quarter" idx="13" hasCustomPrompt="1"/>
          </p:nvPr>
        </p:nvSpPr>
        <p:spPr>
          <a:xfrm>
            <a:off x="2334241" y="3835400"/>
            <a:ext cx="7518400" cy="1117600"/>
          </a:xfrm>
          <a:prstGeom prst="rect">
            <a:avLst/>
          </a:prstGeom>
        </p:spPr>
        <p:txBody>
          <a:bodyPr/>
          <a:lstStyle>
            <a:lvl1pPr marL="0" indent="0" algn="ctr">
              <a:buNone/>
              <a:defRPr sz="2667">
                <a:solidFill>
                  <a:srgbClr val="3D4E62"/>
                </a:solidFill>
                <a:latin typeface="+mn-lt"/>
              </a:defRPr>
            </a:lvl1pPr>
          </a:lstStyle>
          <a:p>
            <a:pPr lvl="0"/>
            <a:r>
              <a:rPr lang="en-US" dirty="0"/>
              <a:t>Click to edit Sub Text</a:t>
            </a:r>
          </a:p>
        </p:txBody>
      </p:sp>
    </p:spTree>
    <p:extLst>
      <p:ext uri="{BB962C8B-B14F-4D97-AF65-F5344CB8AC3E}">
        <p14:creationId xmlns:p14="http://schemas.microsoft.com/office/powerpoint/2010/main" val="10672962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Empty - with footer">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B35CABE3-4F12-444E-A033-57D110B1E796}"/>
              </a:ext>
            </a:extLst>
          </p:cNvPr>
          <p:cNvSpPr>
            <a:spLocks noGrp="1"/>
          </p:cNvSpPr>
          <p:nvPr>
            <p:ph type="dt" sz="half" idx="10"/>
          </p:nvPr>
        </p:nvSpPr>
        <p:spPr/>
        <p:txBody>
          <a:bodyPr/>
          <a:lstStyle/>
          <a:p>
            <a:r>
              <a:rPr lang="en-US"/>
              <a:t>October 2022</a:t>
            </a:r>
          </a:p>
        </p:txBody>
      </p:sp>
      <p:sp>
        <p:nvSpPr>
          <p:cNvPr id="5" name="Footer Placeholder 4">
            <a:extLst>
              <a:ext uri="{FF2B5EF4-FFF2-40B4-BE49-F238E27FC236}">
                <a16:creationId xmlns:a16="http://schemas.microsoft.com/office/drawing/2014/main" id="{CD41DAEE-DE69-0241-804F-7A214394E61A}"/>
              </a:ext>
            </a:extLst>
          </p:cNvPr>
          <p:cNvSpPr>
            <a:spLocks noGrp="1"/>
          </p:cNvSpPr>
          <p:nvPr>
            <p:ph type="ftr" sz="quarter" idx="11"/>
          </p:nvPr>
        </p:nvSpPr>
        <p:spPr/>
        <p:txBody>
          <a:bodyPr/>
          <a:lstStyle/>
          <a:p>
            <a:r>
              <a:rPr lang="en-US"/>
              <a:t>Kitu Systems, Inc Proprietary</a:t>
            </a:r>
            <a:endParaRPr lang="en-US" dirty="0"/>
          </a:p>
        </p:txBody>
      </p:sp>
      <p:sp>
        <p:nvSpPr>
          <p:cNvPr id="6" name="Slide Number Placeholder 5">
            <a:extLst>
              <a:ext uri="{FF2B5EF4-FFF2-40B4-BE49-F238E27FC236}">
                <a16:creationId xmlns:a16="http://schemas.microsoft.com/office/drawing/2014/main" id="{CB4FEF20-1A0F-2541-832C-2D43C60EC0F9}"/>
              </a:ext>
            </a:extLst>
          </p:cNvPr>
          <p:cNvSpPr>
            <a:spLocks noGrp="1"/>
          </p:cNvSpPr>
          <p:nvPr>
            <p:ph type="sldNum" sz="quarter" idx="12"/>
          </p:nvPr>
        </p:nvSpPr>
        <p:spPr/>
        <p:txBody>
          <a:bodyPr/>
          <a:lstStyle/>
          <a:p>
            <a:fld id="{4B36F184-9D8C-7540-A0BC-08D420C07F6D}" type="slidenum">
              <a:rPr lang="en-US" smtClean="0"/>
              <a:pPr/>
              <a:t>‹#›</a:t>
            </a:fld>
            <a:endParaRPr lang="en-US"/>
          </a:p>
        </p:txBody>
      </p:sp>
    </p:spTree>
    <p:extLst>
      <p:ext uri="{BB962C8B-B14F-4D97-AF65-F5344CB8AC3E}">
        <p14:creationId xmlns:p14="http://schemas.microsoft.com/office/powerpoint/2010/main" val="1699573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92109EE-DEA5-4FBC-85F9-73E0D8C9CEFD}"/>
              </a:ext>
            </a:extLst>
          </p:cNvPr>
          <p:cNvSpPr/>
          <p:nvPr userDrawn="1"/>
        </p:nvSpPr>
        <p:spPr>
          <a:xfrm>
            <a:off x="-5117" y="1006138"/>
            <a:ext cx="12197117" cy="63444"/>
          </a:xfrm>
          <a:prstGeom prst="rect">
            <a:avLst/>
          </a:prstGeom>
          <a:solidFill>
            <a:srgbClr val="D1E06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a:p>
        </p:txBody>
      </p:sp>
      <p:pic>
        <p:nvPicPr>
          <p:cNvPr id="3" name="Picture 2">
            <a:extLst>
              <a:ext uri="{FF2B5EF4-FFF2-40B4-BE49-F238E27FC236}">
                <a16:creationId xmlns:a16="http://schemas.microsoft.com/office/drawing/2014/main" id="{1F00E0CD-5703-1143-97B0-2D2516368493}"/>
              </a:ext>
            </a:extLst>
          </p:cNvPr>
          <p:cNvPicPr>
            <a:picLocks noChangeAspect="1"/>
          </p:cNvPicPr>
          <p:nvPr userDrawn="1"/>
        </p:nvPicPr>
        <p:blipFill>
          <a:blip r:embed="rId14"/>
          <a:stretch>
            <a:fillRect/>
          </a:stretch>
        </p:blipFill>
        <p:spPr>
          <a:xfrm>
            <a:off x="77076" y="163787"/>
            <a:ext cx="1560576" cy="668819"/>
          </a:xfrm>
          <a:prstGeom prst="rect">
            <a:avLst/>
          </a:prstGeom>
        </p:spPr>
      </p:pic>
      <p:sp>
        <p:nvSpPr>
          <p:cNvPr id="2" name="Footer Placeholder 1">
            <a:extLst>
              <a:ext uri="{FF2B5EF4-FFF2-40B4-BE49-F238E27FC236}">
                <a16:creationId xmlns:a16="http://schemas.microsoft.com/office/drawing/2014/main" id="{5052B423-1993-7E46-8796-A10BDC384C47}"/>
              </a:ext>
            </a:extLst>
          </p:cNvPr>
          <p:cNvSpPr>
            <a:spLocks noGrp="1"/>
          </p:cNvSpPr>
          <p:nvPr>
            <p:ph type="ftr" sz="quarter" idx="3"/>
          </p:nvPr>
        </p:nvSpPr>
        <p:spPr>
          <a:xfrm>
            <a:off x="4036041" y="6415618"/>
            <a:ext cx="4114800" cy="366183"/>
          </a:xfrm>
          <a:prstGeom prst="rect">
            <a:avLst/>
          </a:prstGeom>
        </p:spPr>
        <p:txBody>
          <a:bodyPr vert="horz" lIns="91440" tIns="45720" rIns="91440" bIns="45720" rtlCol="0" anchor="ctr"/>
          <a:lstStyle>
            <a:lvl1pPr algn="ctr">
              <a:defRPr sz="1400">
                <a:solidFill>
                  <a:srgbClr val="0070C0"/>
                </a:solidFill>
                <a:latin typeface="+mj-lt"/>
              </a:defRPr>
            </a:lvl1pPr>
          </a:lstStyle>
          <a:p>
            <a:r>
              <a:rPr lang="en-US"/>
              <a:t>Kitu Systems, Inc Proprietary</a:t>
            </a:r>
            <a:endParaRPr lang="en-US" dirty="0"/>
          </a:p>
        </p:txBody>
      </p:sp>
      <p:sp>
        <p:nvSpPr>
          <p:cNvPr id="7" name="Title Placeholder 6">
            <a:extLst>
              <a:ext uri="{FF2B5EF4-FFF2-40B4-BE49-F238E27FC236}">
                <a16:creationId xmlns:a16="http://schemas.microsoft.com/office/drawing/2014/main" id="{0192B148-0CCE-3843-B154-E8E94FC33D2E}"/>
              </a:ext>
            </a:extLst>
          </p:cNvPr>
          <p:cNvSpPr>
            <a:spLocks noGrp="1"/>
          </p:cNvSpPr>
          <p:nvPr>
            <p:ph type="title"/>
          </p:nvPr>
        </p:nvSpPr>
        <p:spPr>
          <a:xfrm>
            <a:off x="1727200" y="0"/>
            <a:ext cx="8737600" cy="990600"/>
          </a:xfrm>
          <a:prstGeom prst="rect">
            <a:avLst/>
          </a:prstGeom>
        </p:spPr>
        <p:txBody>
          <a:bodyPr vert="horz" lIns="91440" tIns="45720" rIns="91440" bIns="45720" rtlCol="0" anchor="ctr">
            <a:normAutofit/>
          </a:bodyPr>
          <a:lstStyle/>
          <a:p>
            <a:r>
              <a:rPr lang="en-US"/>
              <a:t>Click to edit Master title style</a:t>
            </a:r>
          </a:p>
        </p:txBody>
      </p:sp>
      <p:sp>
        <p:nvSpPr>
          <p:cNvPr id="8" name="Slide Number Placeholder 7">
            <a:extLst>
              <a:ext uri="{FF2B5EF4-FFF2-40B4-BE49-F238E27FC236}">
                <a16:creationId xmlns:a16="http://schemas.microsoft.com/office/drawing/2014/main" id="{DB74B935-EA1A-0846-8B35-F973945C8BCC}"/>
              </a:ext>
            </a:extLst>
          </p:cNvPr>
          <p:cNvSpPr>
            <a:spLocks noGrp="1"/>
          </p:cNvSpPr>
          <p:nvPr>
            <p:ph type="sldNum" sz="quarter" idx="4"/>
          </p:nvPr>
        </p:nvSpPr>
        <p:spPr>
          <a:xfrm>
            <a:off x="9245600" y="6415618"/>
            <a:ext cx="2743200" cy="366183"/>
          </a:xfrm>
          <a:prstGeom prst="rect">
            <a:avLst/>
          </a:prstGeom>
        </p:spPr>
        <p:txBody>
          <a:bodyPr vert="horz" lIns="91440" tIns="45720" rIns="91440" bIns="45720" rtlCol="0" anchor="ctr"/>
          <a:lstStyle>
            <a:lvl1pPr algn="r">
              <a:defRPr sz="1400">
                <a:solidFill>
                  <a:srgbClr val="0070C0"/>
                </a:solidFill>
                <a:latin typeface="+mj-lt"/>
              </a:defRPr>
            </a:lvl1pPr>
          </a:lstStyle>
          <a:p>
            <a:fld id="{4B36F184-9D8C-7540-A0BC-08D420C07F6D}" type="slidenum">
              <a:rPr lang="en-US" smtClean="0"/>
              <a:pPr/>
              <a:t>‹#›</a:t>
            </a:fld>
            <a:endParaRPr lang="en-US"/>
          </a:p>
        </p:txBody>
      </p:sp>
      <p:sp>
        <p:nvSpPr>
          <p:cNvPr id="10" name="Date Placeholder 9">
            <a:extLst>
              <a:ext uri="{FF2B5EF4-FFF2-40B4-BE49-F238E27FC236}">
                <a16:creationId xmlns:a16="http://schemas.microsoft.com/office/drawing/2014/main" id="{711955FA-3D8A-9C40-94BE-E6CFB1A21BC9}"/>
              </a:ext>
            </a:extLst>
          </p:cNvPr>
          <p:cNvSpPr>
            <a:spLocks noGrp="1"/>
          </p:cNvSpPr>
          <p:nvPr>
            <p:ph type="dt" sz="half" idx="2"/>
          </p:nvPr>
        </p:nvSpPr>
        <p:spPr>
          <a:xfrm>
            <a:off x="266052" y="6415618"/>
            <a:ext cx="2743200" cy="366183"/>
          </a:xfrm>
          <a:prstGeom prst="rect">
            <a:avLst/>
          </a:prstGeom>
        </p:spPr>
        <p:txBody>
          <a:bodyPr vert="horz" lIns="91440" tIns="45720" rIns="91440" bIns="45720" rtlCol="0" anchor="ctr"/>
          <a:lstStyle>
            <a:lvl1pPr algn="l">
              <a:defRPr sz="1400">
                <a:solidFill>
                  <a:srgbClr val="0070C0"/>
                </a:solidFill>
                <a:latin typeface="+mj-lt"/>
              </a:defRPr>
            </a:lvl1pPr>
          </a:lstStyle>
          <a:p>
            <a:r>
              <a:rPr lang="en-US"/>
              <a:t>October 2022</a:t>
            </a:r>
            <a:endParaRPr lang="en-US" dirty="0"/>
          </a:p>
        </p:txBody>
      </p:sp>
    </p:spTree>
    <p:extLst>
      <p:ext uri="{BB962C8B-B14F-4D97-AF65-F5344CB8AC3E}">
        <p14:creationId xmlns:p14="http://schemas.microsoft.com/office/powerpoint/2010/main" val="13678716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2" r:id="rId11"/>
    <p:sldLayoutId id="2147483673" r:id="rId12"/>
  </p:sldLayoutIdLst>
  <p:hf hdr="0"/>
  <p:txStyles>
    <p:titleStyle>
      <a:lvl1pPr algn="ctr" defTabSz="609585" rtl="0" eaLnBrk="1" latinLnBrk="0" hangingPunct="1">
        <a:spcBef>
          <a:spcPct val="0"/>
        </a:spcBef>
        <a:buNone/>
        <a:defRPr sz="3200" b="1" i="0" kern="1200">
          <a:solidFill>
            <a:srgbClr val="00B0F0"/>
          </a:solidFill>
          <a:latin typeface="+mn-lt"/>
          <a:ea typeface="+mj-ea"/>
          <a:cs typeface="+mj-cs"/>
        </a:defRPr>
      </a:lvl1pPr>
    </p:titleStyle>
    <p:bodyStyle>
      <a:lvl1pPr marL="457189" indent="-457189" algn="l" defTabSz="609585" rtl="0" eaLnBrk="1" latinLnBrk="0" hangingPunct="1">
        <a:spcBef>
          <a:spcPct val="20000"/>
        </a:spcBef>
        <a:buFont typeface="Arial"/>
        <a:buChar char="•"/>
        <a:defRPr sz="4267" b="0" i="0" kern="1200">
          <a:solidFill>
            <a:schemeClr val="tx1"/>
          </a:solidFill>
          <a:latin typeface="Work Sans Light" pitchFamily="2" charset="77"/>
          <a:ea typeface="+mn-ea"/>
          <a:cs typeface="+mn-cs"/>
        </a:defRPr>
      </a:lvl1pPr>
      <a:lvl2pPr marL="990575" indent="-380990" algn="l" defTabSz="609585" rtl="0" eaLnBrk="1" latinLnBrk="0" hangingPunct="1">
        <a:spcBef>
          <a:spcPct val="20000"/>
        </a:spcBef>
        <a:buFont typeface="Arial"/>
        <a:buChar char="–"/>
        <a:defRPr sz="3733" b="0" i="0" kern="1200">
          <a:solidFill>
            <a:schemeClr val="tx1"/>
          </a:solidFill>
          <a:latin typeface="Work Sans Light" pitchFamily="2" charset="77"/>
          <a:ea typeface="+mn-ea"/>
          <a:cs typeface="+mn-cs"/>
        </a:defRPr>
      </a:lvl2pPr>
      <a:lvl3pPr marL="1523962" indent="-304792" algn="l" defTabSz="609585" rtl="0" eaLnBrk="1" latinLnBrk="0" hangingPunct="1">
        <a:spcBef>
          <a:spcPct val="20000"/>
        </a:spcBef>
        <a:buFont typeface="Arial"/>
        <a:buChar char="•"/>
        <a:defRPr sz="3200" b="0" i="0" kern="1200">
          <a:solidFill>
            <a:schemeClr val="tx1"/>
          </a:solidFill>
          <a:latin typeface="Work Sans Light" pitchFamily="2" charset="77"/>
          <a:ea typeface="+mn-ea"/>
          <a:cs typeface="+mn-cs"/>
        </a:defRPr>
      </a:lvl3pPr>
      <a:lvl4pPr marL="2133547" indent="-304792" algn="l" defTabSz="609585" rtl="0" eaLnBrk="1" latinLnBrk="0" hangingPunct="1">
        <a:spcBef>
          <a:spcPct val="20000"/>
        </a:spcBef>
        <a:buFont typeface="Arial"/>
        <a:buChar char="–"/>
        <a:defRPr sz="2667" b="0" i="0" kern="1200">
          <a:solidFill>
            <a:schemeClr val="tx1"/>
          </a:solidFill>
          <a:latin typeface="Work Sans Light" pitchFamily="2" charset="77"/>
          <a:ea typeface="+mn-ea"/>
          <a:cs typeface="+mn-cs"/>
        </a:defRPr>
      </a:lvl4pPr>
      <a:lvl5pPr marL="2743131" indent="-304792" algn="l" defTabSz="609585" rtl="0" eaLnBrk="1" latinLnBrk="0" hangingPunct="1">
        <a:spcBef>
          <a:spcPct val="20000"/>
        </a:spcBef>
        <a:buFont typeface="Arial"/>
        <a:buChar char="»"/>
        <a:defRPr sz="2667" b="0" i="0" kern="1200">
          <a:solidFill>
            <a:schemeClr val="tx1"/>
          </a:solidFill>
          <a:latin typeface="Work Sans Light" pitchFamily="2" charset="77"/>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p15:clr>
            <a:srgbClr val="F26B43"/>
          </p15:clr>
        </p15:guide>
        <p15:guide id="2" pos="288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3E8BC-FA5E-8F4D-B5A1-B1866DA42315}"/>
              </a:ext>
            </a:extLst>
          </p:cNvPr>
          <p:cNvSpPr>
            <a:spLocks noGrp="1"/>
          </p:cNvSpPr>
          <p:nvPr>
            <p:ph type="title"/>
          </p:nvPr>
        </p:nvSpPr>
        <p:spPr>
          <a:xfrm>
            <a:off x="1779972" y="4193479"/>
            <a:ext cx="8837227" cy="1195103"/>
          </a:xfrm>
        </p:spPr>
        <p:txBody>
          <a:bodyPr>
            <a:normAutofit fontScale="90000"/>
          </a:bodyPr>
          <a:lstStyle/>
          <a:p>
            <a:r>
              <a:rPr lang="en-US" sz="4400" dirty="0"/>
              <a:t>CSIP for Limited Generation Profiles Resolution E-5230 Requirements</a:t>
            </a:r>
            <a:endParaRPr lang="en-US" sz="3100" dirty="0"/>
          </a:p>
        </p:txBody>
      </p:sp>
      <p:sp>
        <p:nvSpPr>
          <p:cNvPr id="3" name="Date Placeholder 2">
            <a:extLst>
              <a:ext uri="{FF2B5EF4-FFF2-40B4-BE49-F238E27FC236}">
                <a16:creationId xmlns:a16="http://schemas.microsoft.com/office/drawing/2014/main" id="{219335B0-8FAE-28AB-8747-B288D68424FE}"/>
              </a:ext>
            </a:extLst>
          </p:cNvPr>
          <p:cNvSpPr>
            <a:spLocks noGrp="1"/>
          </p:cNvSpPr>
          <p:nvPr>
            <p:ph type="dt" sz="half" idx="10"/>
          </p:nvPr>
        </p:nvSpPr>
        <p:spPr/>
        <p:txBody>
          <a:bodyPr/>
          <a:lstStyle/>
          <a:p>
            <a:r>
              <a:rPr lang="en-US" dirty="0"/>
              <a:t>January 2023</a:t>
            </a:r>
          </a:p>
        </p:txBody>
      </p:sp>
      <p:sp>
        <p:nvSpPr>
          <p:cNvPr id="4" name="Footer Placeholder 3">
            <a:extLst>
              <a:ext uri="{FF2B5EF4-FFF2-40B4-BE49-F238E27FC236}">
                <a16:creationId xmlns:a16="http://schemas.microsoft.com/office/drawing/2014/main" id="{A0A85496-B9B3-4D1C-62E9-E73D8DB685BD}"/>
              </a:ext>
            </a:extLst>
          </p:cNvPr>
          <p:cNvSpPr>
            <a:spLocks noGrp="1"/>
          </p:cNvSpPr>
          <p:nvPr>
            <p:ph type="ftr" sz="quarter" idx="11"/>
          </p:nvPr>
        </p:nvSpPr>
        <p:spPr/>
        <p:txBody>
          <a:bodyPr/>
          <a:lstStyle/>
          <a:p>
            <a:r>
              <a:rPr lang="en-US"/>
              <a:t>Kitu Systems, Inc Proprietary</a:t>
            </a:r>
            <a:endParaRPr lang="en-US" dirty="0"/>
          </a:p>
        </p:txBody>
      </p:sp>
      <p:sp>
        <p:nvSpPr>
          <p:cNvPr id="5" name="Slide Number Placeholder 4">
            <a:extLst>
              <a:ext uri="{FF2B5EF4-FFF2-40B4-BE49-F238E27FC236}">
                <a16:creationId xmlns:a16="http://schemas.microsoft.com/office/drawing/2014/main" id="{787E3884-5DC0-C6C1-B96E-F641BF893FA3}"/>
              </a:ext>
            </a:extLst>
          </p:cNvPr>
          <p:cNvSpPr>
            <a:spLocks noGrp="1"/>
          </p:cNvSpPr>
          <p:nvPr>
            <p:ph type="sldNum" sz="quarter" idx="12"/>
          </p:nvPr>
        </p:nvSpPr>
        <p:spPr/>
        <p:txBody>
          <a:bodyPr/>
          <a:lstStyle/>
          <a:p>
            <a:fld id="{4B36F184-9D8C-7540-A0BC-08D420C07F6D}" type="slidenum">
              <a:rPr lang="en-US" smtClean="0"/>
              <a:pPr/>
              <a:t>1</a:t>
            </a:fld>
            <a:endParaRPr lang="en-US" dirty="0"/>
          </a:p>
        </p:txBody>
      </p:sp>
      <p:sp>
        <p:nvSpPr>
          <p:cNvPr id="6" name="Title 1">
            <a:extLst>
              <a:ext uri="{FF2B5EF4-FFF2-40B4-BE49-F238E27FC236}">
                <a16:creationId xmlns:a16="http://schemas.microsoft.com/office/drawing/2014/main" id="{3062FD77-D08B-7C07-3352-B14B486EB44E}"/>
              </a:ext>
            </a:extLst>
          </p:cNvPr>
          <p:cNvSpPr txBox="1">
            <a:spLocks/>
          </p:cNvSpPr>
          <p:nvPr/>
        </p:nvSpPr>
        <p:spPr>
          <a:xfrm>
            <a:off x="1779972" y="5577084"/>
            <a:ext cx="8837227" cy="552755"/>
          </a:xfrm>
          <a:prstGeom prst="rect">
            <a:avLst/>
          </a:prstGeom>
        </p:spPr>
        <p:txBody>
          <a:bodyPr vert="horz" lIns="91440" tIns="45720" rIns="91440" bIns="45720" rtlCol="0" anchor="ctr">
            <a:normAutofit/>
          </a:bodyPr>
          <a:lstStyle>
            <a:lvl1pPr algn="ctr" defTabSz="609585" rtl="0" eaLnBrk="1" latinLnBrk="0" hangingPunct="1">
              <a:spcBef>
                <a:spcPct val="0"/>
              </a:spcBef>
              <a:buNone/>
              <a:defRPr sz="3200" b="1" i="0" kern="1200">
                <a:solidFill>
                  <a:srgbClr val="00B0F0"/>
                </a:solidFill>
                <a:latin typeface="+mn-lt"/>
                <a:ea typeface="+mj-ea"/>
                <a:cs typeface="+mj-cs"/>
              </a:defRPr>
            </a:lvl1pPr>
          </a:lstStyle>
          <a:p>
            <a:r>
              <a:rPr lang="en-US" sz="2800" dirty="0">
                <a:solidFill>
                  <a:srgbClr val="0070C0"/>
                </a:solidFill>
              </a:rPr>
              <a:t>Gordon Lum</a:t>
            </a:r>
          </a:p>
        </p:txBody>
      </p:sp>
    </p:spTree>
    <p:extLst>
      <p:ext uri="{BB962C8B-B14F-4D97-AF65-F5344CB8AC3E}">
        <p14:creationId xmlns:p14="http://schemas.microsoft.com/office/powerpoint/2010/main" val="27212919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955C8948-19BB-8B14-BA04-89875A071584}"/>
              </a:ext>
            </a:extLst>
          </p:cNvPr>
          <p:cNvSpPr>
            <a:spLocks noGrp="1"/>
          </p:cNvSpPr>
          <p:nvPr>
            <p:ph sz="half" idx="14"/>
          </p:nvPr>
        </p:nvSpPr>
        <p:spPr/>
        <p:txBody>
          <a:bodyPr>
            <a:normAutofit/>
          </a:bodyPr>
          <a:lstStyle/>
          <a:p>
            <a:r>
              <a:rPr lang="en-US" dirty="0"/>
              <a:t>Option 2 – Schedule a smaller number of future events</a:t>
            </a:r>
          </a:p>
          <a:p>
            <a:pPr lvl="1"/>
            <a:r>
              <a:rPr lang="en-US" dirty="0"/>
              <a:t>Example:</a:t>
            </a:r>
          </a:p>
          <a:p>
            <a:pPr lvl="2"/>
            <a:r>
              <a:rPr lang="en-US" dirty="0"/>
              <a:t>Schedule 1 month ahead</a:t>
            </a:r>
          </a:p>
          <a:p>
            <a:pPr lvl="2"/>
            <a:r>
              <a:rPr lang="en-US" dirty="0"/>
              <a:t>Schedule 1 week ahead</a:t>
            </a:r>
          </a:p>
          <a:p>
            <a:pPr lvl="2"/>
            <a:r>
              <a:rPr lang="en-US" dirty="0"/>
              <a:t>Schedule 1 day ahead</a:t>
            </a:r>
          </a:p>
          <a:p>
            <a:pPr lvl="1"/>
            <a:r>
              <a:rPr lang="en-US" dirty="0"/>
              <a:t>Advantages:</a:t>
            </a:r>
          </a:p>
          <a:p>
            <a:pPr lvl="2"/>
            <a:r>
              <a:rPr lang="en-US" dirty="0"/>
              <a:t>Uses fewer resources</a:t>
            </a:r>
          </a:p>
          <a:p>
            <a:pPr lvl="2"/>
            <a:r>
              <a:rPr lang="en-US" dirty="0"/>
              <a:t>Easier to modify as the number of events to cancel or supersede is less</a:t>
            </a:r>
          </a:p>
          <a:p>
            <a:pPr lvl="1"/>
            <a:r>
              <a:rPr lang="en-US" dirty="0"/>
              <a:t>Disadvantages:</a:t>
            </a:r>
          </a:p>
          <a:p>
            <a:pPr lvl="2"/>
            <a:r>
              <a:rPr lang="en-US" dirty="0"/>
              <a:t>Must perform scheduling more often</a:t>
            </a:r>
          </a:p>
          <a:p>
            <a:pPr lvl="1"/>
            <a:endParaRPr lang="en-US" dirty="0"/>
          </a:p>
          <a:p>
            <a:pPr lvl="3"/>
            <a:endParaRPr lang="en-US" dirty="0"/>
          </a:p>
          <a:p>
            <a:pPr lvl="3"/>
            <a:endParaRPr lang="en-US" dirty="0"/>
          </a:p>
        </p:txBody>
      </p:sp>
      <p:sp>
        <p:nvSpPr>
          <p:cNvPr id="2" name="Title 1">
            <a:extLst>
              <a:ext uri="{FF2B5EF4-FFF2-40B4-BE49-F238E27FC236}">
                <a16:creationId xmlns:a16="http://schemas.microsoft.com/office/drawing/2014/main" id="{59BD2124-364B-BA08-2A83-84977D6A61E6}"/>
              </a:ext>
            </a:extLst>
          </p:cNvPr>
          <p:cNvSpPr>
            <a:spLocks noGrp="1"/>
          </p:cNvSpPr>
          <p:nvPr>
            <p:ph type="title"/>
          </p:nvPr>
        </p:nvSpPr>
        <p:spPr>
          <a:xfrm>
            <a:off x="1727200" y="0"/>
            <a:ext cx="9433668" cy="990600"/>
          </a:xfrm>
        </p:spPr>
        <p:txBody>
          <a:bodyPr>
            <a:normAutofit/>
          </a:bodyPr>
          <a:lstStyle/>
          <a:p>
            <a:r>
              <a:rPr lang="en-US" dirty="0"/>
              <a:t>Scheduling – Option 2</a:t>
            </a:r>
          </a:p>
        </p:txBody>
      </p:sp>
      <p:sp>
        <p:nvSpPr>
          <p:cNvPr id="3" name="Date Placeholder 2">
            <a:extLst>
              <a:ext uri="{FF2B5EF4-FFF2-40B4-BE49-F238E27FC236}">
                <a16:creationId xmlns:a16="http://schemas.microsoft.com/office/drawing/2014/main" id="{BDA8BA64-9647-E9F6-51DA-731C46E3DFFB}"/>
              </a:ext>
            </a:extLst>
          </p:cNvPr>
          <p:cNvSpPr>
            <a:spLocks noGrp="1"/>
          </p:cNvSpPr>
          <p:nvPr>
            <p:ph type="dt" sz="half" idx="15"/>
          </p:nvPr>
        </p:nvSpPr>
        <p:spPr/>
        <p:txBody>
          <a:bodyPr/>
          <a:lstStyle/>
          <a:p>
            <a:pPr defTabSz="609585"/>
            <a:r>
              <a:rPr lang="en-US" dirty="0">
                <a:latin typeface="Calibri Light" panose="020F0302020204030204"/>
              </a:rPr>
              <a:t>January 2023</a:t>
            </a:r>
          </a:p>
        </p:txBody>
      </p:sp>
      <p:sp>
        <p:nvSpPr>
          <p:cNvPr id="4" name="Footer Placeholder 3">
            <a:extLst>
              <a:ext uri="{FF2B5EF4-FFF2-40B4-BE49-F238E27FC236}">
                <a16:creationId xmlns:a16="http://schemas.microsoft.com/office/drawing/2014/main" id="{D217144B-984C-91CD-5047-29F899F2ECB8}"/>
              </a:ext>
            </a:extLst>
          </p:cNvPr>
          <p:cNvSpPr>
            <a:spLocks noGrp="1"/>
          </p:cNvSpPr>
          <p:nvPr>
            <p:ph type="ftr" sz="quarter" idx="16"/>
          </p:nvPr>
        </p:nvSpPr>
        <p:spPr/>
        <p:txBody>
          <a:bodyPr/>
          <a:lstStyle/>
          <a:p>
            <a:pPr defTabSz="609585"/>
            <a:r>
              <a:rPr lang="en-US">
                <a:latin typeface="Calibri Light" panose="020F0302020204030204"/>
              </a:rPr>
              <a:t>Kitu Systems, Inc Proprietary</a:t>
            </a:r>
          </a:p>
        </p:txBody>
      </p:sp>
      <p:sp>
        <p:nvSpPr>
          <p:cNvPr id="5" name="Slide Number Placeholder 4">
            <a:extLst>
              <a:ext uri="{FF2B5EF4-FFF2-40B4-BE49-F238E27FC236}">
                <a16:creationId xmlns:a16="http://schemas.microsoft.com/office/drawing/2014/main" id="{175D5468-65F9-97D9-1798-49BF80228CC6}"/>
              </a:ext>
            </a:extLst>
          </p:cNvPr>
          <p:cNvSpPr>
            <a:spLocks noGrp="1"/>
          </p:cNvSpPr>
          <p:nvPr>
            <p:ph type="sldNum" sz="quarter" idx="17"/>
          </p:nvPr>
        </p:nvSpPr>
        <p:spPr/>
        <p:txBody>
          <a:bodyPr/>
          <a:lstStyle/>
          <a:p>
            <a:pPr defTabSz="609585"/>
            <a:fld id="{4B36F184-9D8C-7540-A0BC-08D420C07F6D}" type="slidenum">
              <a:rPr lang="en-US">
                <a:latin typeface="Calibri Light" panose="020F0302020204030204"/>
              </a:rPr>
              <a:pPr defTabSz="609585"/>
              <a:t>10</a:t>
            </a:fld>
            <a:endParaRPr lang="en-US">
              <a:latin typeface="Calibri Light" panose="020F0302020204030204"/>
            </a:endParaRPr>
          </a:p>
        </p:txBody>
      </p:sp>
    </p:spTree>
    <p:extLst>
      <p:ext uri="{BB962C8B-B14F-4D97-AF65-F5344CB8AC3E}">
        <p14:creationId xmlns:p14="http://schemas.microsoft.com/office/powerpoint/2010/main" val="15100598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955C8948-19BB-8B14-BA04-89875A071584}"/>
              </a:ext>
            </a:extLst>
          </p:cNvPr>
          <p:cNvSpPr>
            <a:spLocks noGrp="1"/>
          </p:cNvSpPr>
          <p:nvPr>
            <p:ph sz="half" idx="14"/>
          </p:nvPr>
        </p:nvSpPr>
        <p:spPr/>
        <p:txBody>
          <a:bodyPr>
            <a:normAutofit/>
          </a:bodyPr>
          <a:lstStyle/>
          <a:p>
            <a:r>
              <a:rPr lang="en-US" dirty="0"/>
              <a:t>Option 2 – Schedule on Change with Indefinite Events</a:t>
            </a:r>
          </a:p>
          <a:p>
            <a:pPr lvl="1"/>
            <a:r>
              <a:rPr lang="en-US" dirty="0"/>
              <a:t>Example</a:t>
            </a:r>
          </a:p>
          <a:p>
            <a:pPr lvl="2"/>
            <a:r>
              <a:rPr lang="en-US" dirty="0"/>
              <a:t>Create a single Event with infinite duration. This event will continue until cancelled or superseded.</a:t>
            </a:r>
          </a:p>
          <a:p>
            <a:pPr lvl="2"/>
            <a:r>
              <a:rPr lang="en-US" dirty="0"/>
              <a:t>When it’s time to change the value</a:t>
            </a:r>
          </a:p>
          <a:p>
            <a:pPr lvl="3"/>
            <a:r>
              <a:rPr lang="en-US" dirty="0"/>
              <a:t>Create a new (future) Event with the new value and infinite duration. This Event will supersede the current Event. Suggest the new Event be created 1 day before it is scheduled to be active.</a:t>
            </a:r>
          </a:p>
          <a:p>
            <a:pPr lvl="3"/>
            <a:r>
              <a:rPr lang="en-US" dirty="0"/>
              <a:t>After the new Event has started, the Server can cancel the old event and remove it.</a:t>
            </a:r>
          </a:p>
          <a:p>
            <a:pPr lvl="3"/>
            <a:r>
              <a:rPr lang="en-US" dirty="0"/>
              <a:t>Create a new event with new value and infinite duration</a:t>
            </a:r>
          </a:p>
          <a:p>
            <a:pPr lvl="1"/>
            <a:r>
              <a:rPr lang="en-US" dirty="0"/>
              <a:t>Advantages:</a:t>
            </a:r>
          </a:p>
          <a:p>
            <a:pPr lvl="2"/>
            <a:r>
              <a:rPr lang="en-US" dirty="0"/>
              <a:t>Minimal use of resources. Only need to create new events if you want to change the value.</a:t>
            </a:r>
          </a:p>
          <a:p>
            <a:pPr lvl="2"/>
            <a:r>
              <a:rPr lang="en-US" dirty="0"/>
              <a:t>Simple ad hoc scheduling.</a:t>
            </a:r>
          </a:p>
          <a:p>
            <a:pPr lvl="1"/>
            <a:r>
              <a:rPr lang="en-US" dirty="0"/>
              <a:t>Disadvantages:</a:t>
            </a:r>
          </a:p>
          <a:p>
            <a:pPr lvl="2"/>
            <a:r>
              <a:rPr lang="en-US" dirty="0"/>
              <a:t>Creating a new event that overlaps the current event triggers the IEEE 2030.5 superseding event rules that are sometimes non-intuitive. You need to verify that edge-case behavior is acceptable.</a:t>
            </a:r>
          </a:p>
          <a:p>
            <a:pPr lvl="1"/>
            <a:endParaRPr lang="en-US" dirty="0"/>
          </a:p>
          <a:p>
            <a:pPr lvl="3"/>
            <a:endParaRPr lang="en-US" dirty="0"/>
          </a:p>
          <a:p>
            <a:pPr lvl="3"/>
            <a:endParaRPr lang="en-US" dirty="0"/>
          </a:p>
        </p:txBody>
      </p:sp>
      <p:sp>
        <p:nvSpPr>
          <p:cNvPr id="2" name="Title 1">
            <a:extLst>
              <a:ext uri="{FF2B5EF4-FFF2-40B4-BE49-F238E27FC236}">
                <a16:creationId xmlns:a16="http://schemas.microsoft.com/office/drawing/2014/main" id="{59BD2124-364B-BA08-2A83-84977D6A61E6}"/>
              </a:ext>
            </a:extLst>
          </p:cNvPr>
          <p:cNvSpPr>
            <a:spLocks noGrp="1"/>
          </p:cNvSpPr>
          <p:nvPr>
            <p:ph type="title"/>
          </p:nvPr>
        </p:nvSpPr>
        <p:spPr>
          <a:xfrm>
            <a:off x="1727200" y="0"/>
            <a:ext cx="9433668" cy="990600"/>
          </a:xfrm>
        </p:spPr>
        <p:txBody>
          <a:bodyPr>
            <a:normAutofit/>
          </a:bodyPr>
          <a:lstStyle/>
          <a:p>
            <a:r>
              <a:rPr lang="en-US" dirty="0"/>
              <a:t>Scheduling – Option 3</a:t>
            </a:r>
          </a:p>
        </p:txBody>
      </p:sp>
      <p:sp>
        <p:nvSpPr>
          <p:cNvPr id="3" name="Date Placeholder 2">
            <a:extLst>
              <a:ext uri="{FF2B5EF4-FFF2-40B4-BE49-F238E27FC236}">
                <a16:creationId xmlns:a16="http://schemas.microsoft.com/office/drawing/2014/main" id="{BDA8BA64-9647-E9F6-51DA-731C46E3DFFB}"/>
              </a:ext>
            </a:extLst>
          </p:cNvPr>
          <p:cNvSpPr>
            <a:spLocks noGrp="1"/>
          </p:cNvSpPr>
          <p:nvPr>
            <p:ph type="dt" sz="half" idx="15"/>
          </p:nvPr>
        </p:nvSpPr>
        <p:spPr/>
        <p:txBody>
          <a:bodyPr/>
          <a:lstStyle/>
          <a:p>
            <a:pPr defTabSz="609585"/>
            <a:r>
              <a:rPr lang="en-US" dirty="0">
                <a:latin typeface="Calibri Light" panose="020F0302020204030204"/>
              </a:rPr>
              <a:t>January 2023</a:t>
            </a:r>
          </a:p>
        </p:txBody>
      </p:sp>
      <p:sp>
        <p:nvSpPr>
          <p:cNvPr id="4" name="Footer Placeholder 3">
            <a:extLst>
              <a:ext uri="{FF2B5EF4-FFF2-40B4-BE49-F238E27FC236}">
                <a16:creationId xmlns:a16="http://schemas.microsoft.com/office/drawing/2014/main" id="{D217144B-984C-91CD-5047-29F899F2ECB8}"/>
              </a:ext>
            </a:extLst>
          </p:cNvPr>
          <p:cNvSpPr>
            <a:spLocks noGrp="1"/>
          </p:cNvSpPr>
          <p:nvPr>
            <p:ph type="ftr" sz="quarter" idx="16"/>
          </p:nvPr>
        </p:nvSpPr>
        <p:spPr/>
        <p:txBody>
          <a:bodyPr/>
          <a:lstStyle/>
          <a:p>
            <a:pPr defTabSz="609585"/>
            <a:r>
              <a:rPr lang="en-US">
                <a:latin typeface="Calibri Light" panose="020F0302020204030204"/>
              </a:rPr>
              <a:t>Kitu Systems, Inc Proprietary</a:t>
            </a:r>
          </a:p>
        </p:txBody>
      </p:sp>
      <p:sp>
        <p:nvSpPr>
          <p:cNvPr id="5" name="Slide Number Placeholder 4">
            <a:extLst>
              <a:ext uri="{FF2B5EF4-FFF2-40B4-BE49-F238E27FC236}">
                <a16:creationId xmlns:a16="http://schemas.microsoft.com/office/drawing/2014/main" id="{175D5468-65F9-97D9-1798-49BF80228CC6}"/>
              </a:ext>
            </a:extLst>
          </p:cNvPr>
          <p:cNvSpPr>
            <a:spLocks noGrp="1"/>
          </p:cNvSpPr>
          <p:nvPr>
            <p:ph type="sldNum" sz="quarter" idx="17"/>
          </p:nvPr>
        </p:nvSpPr>
        <p:spPr/>
        <p:txBody>
          <a:bodyPr/>
          <a:lstStyle/>
          <a:p>
            <a:pPr defTabSz="609585"/>
            <a:fld id="{4B36F184-9D8C-7540-A0BC-08D420C07F6D}" type="slidenum">
              <a:rPr lang="en-US">
                <a:latin typeface="Calibri Light" panose="020F0302020204030204"/>
              </a:rPr>
              <a:pPr defTabSz="609585"/>
              <a:t>11</a:t>
            </a:fld>
            <a:endParaRPr lang="en-US">
              <a:latin typeface="Calibri Light" panose="020F0302020204030204"/>
            </a:endParaRPr>
          </a:p>
        </p:txBody>
      </p:sp>
    </p:spTree>
    <p:extLst>
      <p:ext uri="{BB962C8B-B14F-4D97-AF65-F5344CB8AC3E}">
        <p14:creationId xmlns:p14="http://schemas.microsoft.com/office/powerpoint/2010/main" val="20017765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955C8948-19BB-8B14-BA04-89875A071584}"/>
              </a:ext>
            </a:extLst>
          </p:cNvPr>
          <p:cNvSpPr>
            <a:spLocks noGrp="1"/>
          </p:cNvSpPr>
          <p:nvPr>
            <p:ph sz="half" idx="14"/>
          </p:nvPr>
        </p:nvSpPr>
        <p:spPr/>
        <p:txBody>
          <a:bodyPr>
            <a:normAutofit lnSpcReduction="10000"/>
          </a:bodyPr>
          <a:lstStyle/>
          <a:p>
            <a:r>
              <a:rPr lang="en-US" dirty="0"/>
              <a:t>Option 2 – Use Default DER Control instead of DER Control Events</a:t>
            </a:r>
          </a:p>
          <a:p>
            <a:pPr lvl="1"/>
            <a:r>
              <a:rPr lang="en-US" dirty="0"/>
              <a:t>Example</a:t>
            </a:r>
          </a:p>
          <a:p>
            <a:pPr lvl="2"/>
            <a:r>
              <a:rPr lang="en-US" dirty="0"/>
              <a:t>Similar to Option 3, but using the Default DER Control instead of an infinite duration Event</a:t>
            </a:r>
          </a:p>
          <a:p>
            <a:pPr lvl="2"/>
            <a:r>
              <a:rPr lang="en-US" dirty="0"/>
              <a:t>Server creates a Default DER Control with the current value of </a:t>
            </a:r>
            <a:r>
              <a:rPr lang="en-US" dirty="0" err="1"/>
              <a:t>opModMaxLimW</a:t>
            </a:r>
            <a:endParaRPr lang="en-US" dirty="0"/>
          </a:p>
          <a:p>
            <a:pPr lvl="2"/>
            <a:r>
              <a:rPr lang="en-US" dirty="0"/>
              <a:t>When the Server wants to change the value, update the Default DER Control with the new value.</a:t>
            </a:r>
          </a:p>
          <a:p>
            <a:pPr lvl="1"/>
            <a:r>
              <a:rPr lang="en-US" dirty="0"/>
              <a:t>Advantages:</a:t>
            </a:r>
          </a:p>
          <a:p>
            <a:pPr lvl="2"/>
            <a:r>
              <a:rPr lang="en-US" dirty="0"/>
              <a:t>Only need to modify the Default DER Control when a change is needed.</a:t>
            </a:r>
          </a:p>
          <a:p>
            <a:pPr lvl="2"/>
            <a:r>
              <a:rPr lang="en-US" dirty="0"/>
              <a:t>IEEE 2030.5 Event rules do not apply, so it’s simpler.</a:t>
            </a:r>
          </a:p>
          <a:p>
            <a:pPr lvl="1"/>
            <a:r>
              <a:rPr lang="en-US" dirty="0"/>
              <a:t>Disadvantages:</a:t>
            </a:r>
          </a:p>
          <a:p>
            <a:pPr lvl="2"/>
            <a:r>
              <a:rPr lang="en-US" dirty="0"/>
              <a:t>The CSIP polling rate is every 10 minutes, so it may take 10 minutes for the DER to realize the change in the Default DER Control.</a:t>
            </a:r>
          </a:p>
          <a:p>
            <a:pPr lvl="2"/>
            <a:r>
              <a:rPr lang="en-US" dirty="0"/>
              <a:t>Requires reliable connection to the Server. If there is a communications outage, the DER will not be able to detect the change in the Default DER Control.</a:t>
            </a:r>
          </a:p>
          <a:p>
            <a:pPr lvl="2"/>
            <a:r>
              <a:rPr lang="en-US" dirty="0"/>
              <a:t>Unlike DER Control Events, the Server does not get any Responses from the DER for changes to the Default DER Control status.</a:t>
            </a:r>
          </a:p>
          <a:p>
            <a:pPr lvl="3"/>
            <a:endParaRPr lang="en-US" dirty="0"/>
          </a:p>
          <a:p>
            <a:pPr lvl="3"/>
            <a:endParaRPr lang="en-US" dirty="0"/>
          </a:p>
        </p:txBody>
      </p:sp>
      <p:sp>
        <p:nvSpPr>
          <p:cNvPr id="2" name="Title 1">
            <a:extLst>
              <a:ext uri="{FF2B5EF4-FFF2-40B4-BE49-F238E27FC236}">
                <a16:creationId xmlns:a16="http://schemas.microsoft.com/office/drawing/2014/main" id="{59BD2124-364B-BA08-2A83-84977D6A61E6}"/>
              </a:ext>
            </a:extLst>
          </p:cNvPr>
          <p:cNvSpPr>
            <a:spLocks noGrp="1"/>
          </p:cNvSpPr>
          <p:nvPr>
            <p:ph type="title"/>
          </p:nvPr>
        </p:nvSpPr>
        <p:spPr>
          <a:xfrm>
            <a:off x="1727200" y="0"/>
            <a:ext cx="9433668" cy="990600"/>
          </a:xfrm>
        </p:spPr>
        <p:txBody>
          <a:bodyPr>
            <a:normAutofit/>
          </a:bodyPr>
          <a:lstStyle/>
          <a:p>
            <a:r>
              <a:rPr lang="en-US" dirty="0"/>
              <a:t>Scheduling – Option 4</a:t>
            </a:r>
          </a:p>
        </p:txBody>
      </p:sp>
      <p:sp>
        <p:nvSpPr>
          <p:cNvPr id="3" name="Date Placeholder 2">
            <a:extLst>
              <a:ext uri="{FF2B5EF4-FFF2-40B4-BE49-F238E27FC236}">
                <a16:creationId xmlns:a16="http://schemas.microsoft.com/office/drawing/2014/main" id="{BDA8BA64-9647-E9F6-51DA-731C46E3DFFB}"/>
              </a:ext>
            </a:extLst>
          </p:cNvPr>
          <p:cNvSpPr>
            <a:spLocks noGrp="1"/>
          </p:cNvSpPr>
          <p:nvPr>
            <p:ph type="dt" sz="half" idx="15"/>
          </p:nvPr>
        </p:nvSpPr>
        <p:spPr/>
        <p:txBody>
          <a:bodyPr/>
          <a:lstStyle/>
          <a:p>
            <a:pPr defTabSz="609585"/>
            <a:r>
              <a:rPr lang="en-US" dirty="0">
                <a:latin typeface="Calibri Light" panose="020F0302020204030204"/>
              </a:rPr>
              <a:t>January 2023</a:t>
            </a:r>
          </a:p>
        </p:txBody>
      </p:sp>
      <p:sp>
        <p:nvSpPr>
          <p:cNvPr id="4" name="Footer Placeholder 3">
            <a:extLst>
              <a:ext uri="{FF2B5EF4-FFF2-40B4-BE49-F238E27FC236}">
                <a16:creationId xmlns:a16="http://schemas.microsoft.com/office/drawing/2014/main" id="{D217144B-984C-91CD-5047-29F899F2ECB8}"/>
              </a:ext>
            </a:extLst>
          </p:cNvPr>
          <p:cNvSpPr>
            <a:spLocks noGrp="1"/>
          </p:cNvSpPr>
          <p:nvPr>
            <p:ph type="ftr" sz="quarter" idx="16"/>
          </p:nvPr>
        </p:nvSpPr>
        <p:spPr/>
        <p:txBody>
          <a:bodyPr/>
          <a:lstStyle/>
          <a:p>
            <a:pPr defTabSz="609585"/>
            <a:r>
              <a:rPr lang="en-US">
                <a:latin typeface="Calibri Light" panose="020F0302020204030204"/>
              </a:rPr>
              <a:t>Kitu Systems, Inc Proprietary</a:t>
            </a:r>
          </a:p>
        </p:txBody>
      </p:sp>
      <p:sp>
        <p:nvSpPr>
          <p:cNvPr id="5" name="Slide Number Placeholder 4">
            <a:extLst>
              <a:ext uri="{FF2B5EF4-FFF2-40B4-BE49-F238E27FC236}">
                <a16:creationId xmlns:a16="http://schemas.microsoft.com/office/drawing/2014/main" id="{175D5468-65F9-97D9-1798-49BF80228CC6}"/>
              </a:ext>
            </a:extLst>
          </p:cNvPr>
          <p:cNvSpPr>
            <a:spLocks noGrp="1"/>
          </p:cNvSpPr>
          <p:nvPr>
            <p:ph type="sldNum" sz="quarter" idx="17"/>
          </p:nvPr>
        </p:nvSpPr>
        <p:spPr/>
        <p:txBody>
          <a:bodyPr/>
          <a:lstStyle/>
          <a:p>
            <a:pPr defTabSz="609585"/>
            <a:fld id="{4B36F184-9D8C-7540-A0BC-08D420C07F6D}" type="slidenum">
              <a:rPr lang="en-US">
                <a:latin typeface="Calibri Light" panose="020F0302020204030204"/>
              </a:rPr>
              <a:pPr defTabSz="609585"/>
              <a:t>12</a:t>
            </a:fld>
            <a:endParaRPr lang="en-US">
              <a:latin typeface="Calibri Light" panose="020F0302020204030204"/>
            </a:endParaRPr>
          </a:p>
        </p:txBody>
      </p:sp>
    </p:spTree>
    <p:extLst>
      <p:ext uri="{BB962C8B-B14F-4D97-AF65-F5344CB8AC3E}">
        <p14:creationId xmlns:p14="http://schemas.microsoft.com/office/powerpoint/2010/main" val="12395063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955C8948-19BB-8B14-BA04-89875A071584}"/>
              </a:ext>
            </a:extLst>
          </p:cNvPr>
          <p:cNvSpPr>
            <a:spLocks noGrp="1"/>
          </p:cNvSpPr>
          <p:nvPr>
            <p:ph sz="half" idx="14"/>
          </p:nvPr>
        </p:nvSpPr>
        <p:spPr/>
        <p:txBody>
          <a:bodyPr>
            <a:normAutofit/>
          </a:bodyPr>
          <a:lstStyle/>
          <a:p>
            <a:r>
              <a:rPr lang="en-US" dirty="0"/>
              <a:t>Scheduling Notes and Recommendations</a:t>
            </a:r>
          </a:p>
          <a:p>
            <a:pPr lvl="1"/>
            <a:r>
              <a:rPr lang="en-US" dirty="0"/>
              <a:t>Try not to cancel events without cause</a:t>
            </a:r>
          </a:p>
          <a:p>
            <a:pPr lvl="2"/>
            <a:r>
              <a:rPr lang="en-US" dirty="0"/>
              <a:t>Once an event is created, the contents cannot be modified – it can only be cancelled.</a:t>
            </a:r>
          </a:p>
          <a:p>
            <a:pPr lvl="2"/>
            <a:r>
              <a:rPr lang="en-US" dirty="0"/>
              <a:t>For a period of time, both the cancelled event and the new event exists in the DER Control List, so this causes an increased use of resources for both the Server and the Client.</a:t>
            </a:r>
          </a:p>
          <a:p>
            <a:pPr lvl="1"/>
            <a:r>
              <a:rPr lang="en-US" dirty="0"/>
              <a:t>Try not to overlap events</a:t>
            </a:r>
          </a:p>
          <a:p>
            <a:pPr lvl="2"/>
            <a:r>
              <a:rPr lang="en-US" dirty="0"/>
              <a:t>When events overlap, the IEEE 2030.5 superseding rules come into play. Some of the rules are non-intuitive, so make sure you understand all the consequences of creating an overlapping event.</a:t>
            </a:r>
          </a:p>
          <a:p>
            <a:pPr lvl="1"/>
            <a:r>
              <a:rPr lang="en-US" dirty="0"/>
              <a:t>Try not to have gaps between events</a:t>
            </a:r>
          </a:p>
          <a:p>
            <a:pPr lvl="2"/>
            <a:r>
              <a:rPr lang="en-US" dirty="0"/>
              <a:t>Define a Default DER Control to be activated when there is no active Event.</a:t>
            </a:r>
          </a:p>
          <a:p>
            <a:pPr lvl="2"/>
            <a:r>
              <a:rPr lang="en-US" dirty="0"/>
              <a:t>If there is no active DER Control Event and no defined Default DER Control Event, the DER behavior is </a:t>
            </a:r>
            <a:r>
              <a:rPr lang="en-US" b="1" dirty="0"/>
              <a:t>undefined</a:t>
            </a:r>
            <a:r>
              <a:rPr lang="en-US" dirty="0"/>
              <a:t>. The DER may disable the control. It may use an internally defined default value. It may remember an earlier state and try to restore that state. You probably don’t want to depend on undefined behavior.</a:t>
            </a:r>
          </a:p>
          <a:p>
            <a:pPr lvl="3"/>
            <a:endParaRPr lang="en-US" dirty="0"/>
          </a:p>
        </p:txBody>
      </p:sp>
      <p:sp>
        <p:nvSpPr>
          <p:cNvPr id="2" name="Title 1">
            <a:extLst>
              <a:ext uri="{FF2B5EF4-FFF2-40B4-BE49-F238E27FC236}">
                <a16:creationId xmlns:a16="http://schemas.microsoft.com/office/drawing/2014/main" id="{59BD2124-364B-BA08-2A83-84977D6A61E6}"/>
              </a:ext>
            </a:extLst>
          </p:cNvPr>
          <p:cNvSpPr>
            <a:spLocks noGrp="1"/>
          </p:cNvSpPr>
          <p:nvPr>
            <p:ph type="title"/>
          </p:nvPr>
        </p:nvSpPr>
        <p:spPr>
          <a:xfrm>
            <a:off x="1727200" y="0"/>
            <a:ext cx="9433668" cy="990600"/>
          </a:xfrm>
        </p:spPr>
        <p:txBody>
          <a:bodyPr>
            <a:normAutofit/>
          </a:bodyPr>
          <a:lstStyle/>
          <a:p>
            <a:r>
              <a:rPr lang="en-US" dirty="0"/>
              <a:t>Additional Scheduling Notes</a:t>
            </a:r>
          </a:p>
        </p:txBody>
      </p:sp>
      <p:sp>
        <p:nvSpPr>
          <p:cNvPr id="3" name="Date Placeholder 2">
            <a:extLst>
              <a:ext uri="{FF2B5EF4-FFF2-40B4-BE49-F238E27FC236}">
                <a16:creationId xmlns:a16="http://schemas.microsoft.com/office/drawing/2014/main" id="{BDA8BA64-9647-E9F6-51DA-731C46E3DFFB}"/>
              </a:ext>
            </a:extLst>
          </p:cNvPr>
          <p:cNvSpPr>
            <a:spLocks noGrp="1"/>
          </p:cNvSpPr>
          <p:nvPr>
            <p:ph type="dt" sz="half" idx="15"/>
          </p:nvPr>
        </p:nvSpPr>
        <p:spPr/>
        <p:txBody>
          <a:bodyPr/>
          <a:lstStyle/>
          <a:p>
            <a:pPr defTabSz="609585"/>
            <a:r>
              <a:rPr lang="en-US" dirty="0">
                <a:latin typeface="Calibri Light" panose="020F0302020204030204"/>
              </a:rPr>
              <a:t>January 2023</a:t>
            </a:r>
          </a:p>
        </p:txBody>
      </p:sp>
      <p:sp>
        <p:nvSpPr>
          <p:cNvPr id="4" name="Footer Placeholder 3">
            <a:extLst>
              <a:ext uri="{FF2B5EF4-FFF2-40B4-BE49-F238E27FC236}">
                <a16:creationId xmlns:a16="http://schemas.microsoft.com/office/drawing/2014/main" id="{D217144B-984C-91CD-5047-29F899F2ECB8}"/>
              </a:ext>
            </a:extLst>
          </p:cNvPr>
          <p:cNvSpPr>
            <a:spLocks noGrp="1"/>
          </p:cNvSpPr>
          <p:nvPr>
            <p:ph type="ftr" sz="quarter" idx="16"/>
          </p:nvPr>
        </p:nvSpPr>
        <p:spPr/>
        <p:txBody>
          <a:bodyPr/>
          <a:lstStyle/>
          <a:p>
            <a:pPr defTabSz="609585"/>
            <a:r>
              <a:rPr lang="en-US">
                <a:latin typeface="Calibri Light" panose="020F0302020204030204"/>
              </a:rPr>
              <a:t>Kitu Systems, Inc Proprietary</a:t>
            </a:r>
          </a:p>
        </p:txBody>
      </p:sp>
      <p:sp>
        <p:nvSpPr>
          <p:cNvPr id="5" name="Slide Number Placeholder 4">
            <a:extLst>
              <a:ext uri="{FF2B5EF4-FFF2-40B4-BE49-F238E27FC236}">
                <a16:creationId xmlns:a16="http://schemas.microsoft.com/office/drawing/2014/main" id="{175D5468-65F9-97D9-1798-49BF80228CC6}"/>
              </a:ext>
            </a:extLst>
          </p:cNvPr>
          <p:cNvSpPr>
            <a:spLocks noGrp="1"/>
          </p:cNvSpPr>
          <p:nvPr>
            <p:ph type="sldNum" sz="quarter" idx="17"/>
          </p:nvPr>
        </p:nvSpPr>
        <p:spPr/>
        <p:txBody>
          <a:bodyPr/>
          <a:lstStyle/>
          <a:p>
            <a:pPr defTabSz="609585"/>
            <a:fld id="{4B36F184-9D8C-7540-A0BC-08D420C07F6D}" type="slidenum">
              <a:rPr lang="en-US">
                <a:latin typeface="Calibri Light" panose="020F0302020204030204"/>
              </a:rPr>
              <a:pPr defTabSz="609585"/>
              <a:t>13</a:t>
            </a:fld>
            <a:endParaRPr lang="en-US">
              <a:latin typeface="Calibri Light" panose="020F0302020204030204"/>
            </a:endParaRPr>
          </a:p>
        </p:txBody>
      </p:sp>
    </p:spTree>
    <p:extLst>
      <p:ext uri="{BB962C8B-B14F-4D97-AF65-F5344CB8AC3E}">
        <p14:creationId xmlns:p14="http://schemas.microsoft.com/office/powerpoint/2010/main" val="2612584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955C8948-19BB-8B14-BA04-89875A071584}"/>
              </a:ext>
            </a:extLst>
          </p:cNvPr>
          <p:cNvSpPr>
            <a:spLocks noGrp="1"/>
          </p:cNvSpPr>
          <p:nvPr>
            <p:ph sz="half" idx="14"/>
          </p:nvPr>
        </p:nvSpPr>
        <p:spPr/>
        <p:txBody>
          <a:bodyPr/>
          <a:lstStyle/>
          <a:p>
            <a:r>
              <a:rPr lang="en-US" dirty="0"/>
              <a:t>Do CSIP-Certified devices already support E-5230 requirements?</a:t>
            </a:r>
          </a:p>
          <a:p>
            <a:pPr lvl="1"/>
            <a:r>
              <a:rPr lang="en-US" dirty="0"/>
              <a:t>Short Answer: YES</a:t>
            </a:r>
          </a:p>
          <a:p>
            <a:pPr lvl="1"/>
            <a:r>
              <a:rPr lang="en-US" dirty="0"/>
              <a:t>Longer Answer: Review the contents of this slide-deck to verify this assertion.</a:t>
            </a:r>
          </a:p>
          <a:p>
            <a:pPr lvl="1"/>
            <a:endParaRPr lang="en-US" dirty="0"/>
          </a:p>
          <a:p>
            <a:r>
              <a:rPr lang="en-US" dirty="0"/>
              <a:t>What are the basic requirements of E-5230 as it relates to IEEE 2030.5?</a:t>
            </a:r>
          </a:p>
          <a:p>
            <a:pPr lvl="1"/>
            <a:r>
              <a:rPr lang="en-US" dirty="0"/>
              <a:t>Support for Phase 3 Function 3 – Limit Maximum Active Power Mode</a:t>
            </a:r>
          </a:p>
          <a:p>
            <a:pPr lvl="2"/>
            <a:r>
              <a:rPr lang="en-US" dirty="0"/>
              <a:t>Map to IEEE 2030.5 DER Control: </a:t>
            </a:r>
            <a:r>
              <a:rPr lang="en-US" dirty="0" err="1">
                <a:solidFill>
                  <a:srgbClr val="0070C0"/>
                </a:solidFill>
              </a:rPr>
              <a:t>opModMaxLimW</a:t>
            </a:r>
            <a:endParaRPr lang="en-US" dirty="0">
              <a:solidFill>
                <a:srgbClr val="0070C0"/>
              </a:solidFill>
            </a:endParaRPr>
          </a:p>
          <a:p>
            <a:pPr lvl="1"/>
            <a:r>
              <a:rPr lang="en-US" dirty="0"/>
              <a:t>Support for Phase 3 Function 8 – Scheduling Power Values and Mode</a:t>
            </a:r>
          </a:p>
          <a:p>
            <a:pPr lvl="2"/>
            <a:r>
              <a:rPr lang="en-US" dirty="0"/>
              <a:t>288-hour format: 12 months with 24 events per month</a:t>
            </a:r>
          </a:p>
          <a:p>
            <a:pPr lvl="2"/>
            <a:r>
              <a:rPr lang="en-US" dirty="0"/>
              <a:t>Use inherent Event scheduling mechanism of IEEE 2030.5</a:t>
            </a:r>
          </a:p>
        </p:txBody>
      </p:sp>
      <p:sp>
        <p:nvSpPr>
          <p:cNvPr id="2" name="Title 1">
            <a:extLst>
              <a:ext uri="{FF2B5EF4-FFF2-40B4-BE49-F238E27FC236}">
                <a16:creationId xmlns:a16="http://schemas.microsoft.com/office/drawing/2014/main" id="{59BD2124-364B-BA08-2A83-84977D6A61E6}"/>
              </a:ext>
            </a:extLst>
          </p:cNvPr>
          <p:cNvSpPr>
            <a:spLocks noGrp="1"/>
          </p:cNvSpPr>
          <p:nvPr>
            <p:ph type="title"/>
          </p:nvPr>
        </p:nvSpPr>
        <p:spPr/>
        <p:txBody>
          <a:bodyPr/>
          <a:lstStyle/>
          <a:p>
            <a:r>
              <a:rPr lang="en-US" dirty="0"/>
              <a:t>E-5230 – CSIP &amp; IEEE 2030.5 Support</a:t>
            </a:r>
          </a:p>
        </p:txBody>
      </p:sp>
      <p:sp>
        <p:nvSpPr>
          <p:cNvPr id="3" name="Date Placeholder 2">
            <a:extLst>
              <a:ext uri="{FF2B5EF4-FFF2-40B4-BE49-F238E27FC236}">
                <a16:creationId xmlns:a16="http://schemas.microsoft.com/office/drawing/2014/main" id="{BDA8BA64-9647-E9F6-51DA-731C46E3DFFB}"/>
              </a:ext>
            </a:extLst>
          </p:cNvPr>
          <p:cNvSpPr>
            <a:spLocks noGrp="1"/>
          </p:cNvSpPr>
          <p:nvPr>
            <p:ph type="dt" sz="half" idx="15"/>
          </p:nvPr>
        </p:nvSpPr>
        <p:spPr/>
        <p:txBody>
          <a:bodyPr/>
          <a:lstStyle/>
          <a:p>
            <a:pPr defTabSz="609585"/>
            <a:r>
              <a:rPr lang="en-US" dirty="0">
                <a:latin typeface="Calibri Light" panose="020F0302020204030204"/>
              </a:rPr>
              <a:t>January 2023</a:t>
            </a:r>
          </a:p>
        </p:txBody>
      </p:sp>
      <p:sp>
        <p:nvSpPr>
          <p:cNvPr id="4" name="Footer Placeholder 3">
            <a:extLst>
              <a:ext uri="{FF2B5EF4-FFF2-40B4-BE49-F238E27FC236}">
                <a16:creationId xmlns:a16="http://schemas.microsoft.com/office/drawing/2014/main" id="{D217144B-984C-91CD-5047-29F899F2ECB8}"/>
              </a:ext>
            </a:extLst>
          </p:cNvPr>
          <p:cNvSpPr>
            <a:spLocks noGrp="1"/>
          </p:cNvSpPr>
          <p:nvPr>
            <p:ph type="ftr" sz="quarter" idx="16"/>
          </p:nvPr>
        </p:nvSpPr>
        <p:spPr/>
        <p:txBody>
          <a:bodyPr/>
          <a:lstStyle/>
          <a:p>
            <a:pPr defTabSz="609585"/>
            <a:r>
              <a:rPr lang="en-US">
                <a:latin typeface="Calibri Light" panose="020F0302020204030204"/>
              </a:rPr>
              <a:t>Kitu Systems, Inc Proprietary</a:t>
            </a:r>
          </a:p>
        </p:txBody>
      </p:sp>
      <p:sp>
        <p:nvSpPr>
          <p:cNvPr id="5" name="Slide Number Placeholder 4">
            <a:extLst>
              <a:ext uri="{FF2B5EF4-FFF2-40B4-BE49-F238E27FC236}">
                <a16:creationId xmlns:a16="http://schemas.microsoft.com/office/drawing/2014/main" id="{175D5468-65F9-97D9-1798-49BF80228CC6}"/>
              </a:ext>
            </a:extLst>
          </p:cNvPr>
          <p:cNvSpPr>
            <a:spLocks noGrp="1"/>
          </p:cNvSpPr>
          <p:nvPr>
            <p:ph type="sldNum" sz="quarter" idx="17"/>
          </p:nvPr>
        </p:nvSpPr>
        <p:spPr/>
        <p:txBody>
          <a:bodyPr/>
          <a:lstStyle/>
          <a:p>
            <a:pPr defTabSz="609585"/>
            <a:fld id="{4B36F184-9D8C-7540-A0BC-08D420C07F6D}" type="slidenum">
              <a:rPr lang="en-US">
                <a:latin typeface="Calibri Light" panose="020F0302020204030204"/>
              </a:rPr>
              <a:pPr defTabSz="609585"/>
              <a:t>2</a:t>
            </a:fld>
            <a:endParaRPr lang="en-US">
              <a:latin typeface="Calibri Light" panose="020F0302020204030204"/>
            </a:endParaRPr>
          </a:p>
        </p:txBody>
      </p:sp>
    </p:spTree>
    <p:extLst>
      <p:ext uri="{BB962C8B-B14F-4D97-AF65-F5344CB8AC3E}">
        <p14:creationId xmlns:p14="http://schemas.microsoft.com/office/powerpoint/2010/main" val="42527410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955C8948-19BB-8B14-BA04-89875A071584}"/>
              </a:ext>
            </a:extLst>
          </p:cNvPr>
          <p:cNvSpPr>
            <a:spLocks noGrp="1"/>
          </p:cNvSpPr>
          <p:nvPr>
            <p:ph sz="half" idx="14"/>
          </p:nvPr>
        </p:nvSpPr>
        <p:spPr>
          <a:xfrm>
            <a:off x="0" y="1158240"/>
            <a:ext cx="10907949" cy="5084064"/>
          </a:xfrm>
        </p:spPr>
        <p:txBody>
          <a:bodyPr>
            <a:normAutofit/>
          </a:bodyPr>
          <a:lstStyle/>
          <a:p>
            <a:r>
              <a:rPr lang="en-US" dirty="0"/>
              <a:t>What are the relevant CSIP requirements related to E-5230</a:t>
            </a:r>
          </a:p>
          <a:p>
            <a:pPr lvl="1"/>
            <a:r>
              <a:rPr lang="en-US" dirty="0"/>
              <a:t>DER must support the </a:t>
            </a:r>
            <a:r>
              <a:rPr lang="en-US" dirty="0" err="1">
                <a:solidFill>
                  <a:srgbClr val="0070C0"/>
                </a:solidFill>
              </a:rPr>
              <a:t>opModMaxLimW</a:t>
            </a:r>
            <a:r>
              <a:rPr lang="en-US" dirty="0"/>
              <a:t> function</a:t>
            </a:r>
          </a:p>
          <a:p>
            <a:pPr lvl="2"/>
            <a:r>
              <a:rPr lang="en-US" dirty="0" err="1">
                <a:solidFill>
                  <a:srgbClr val="0070C0"/>
                </a:solidFill>
              </a:rPr>
              <a:t>opModMaxLimW</a:t>
            </a:r>
            <a:r>
              <a:rPr lang="en-US" dirty="0"/>
              <a:t> specifies real power output limit as a percentage of the Nameplate value. 100% = No curtailment.</a:t>
            </a:r>
          </a:p>
          <a:p>
            <a:pPr lvl="1"/>
            <a:r>
              <a:rPr lang="en-US" dirty="0"/>
              <a:t>DER must be able to store at least 24 Events</a:t>
            </a:r>
          </a:p>
          <a:p>
            <a:pPr lvl="1"/>
            <a:r>
              <a:rPr lang="en-US" dirty="0"/>
              <a:t>DER must comply with all IEEE 2030.5 Event rules</a:t>
            </a:r>
          </a:p>
          <a:p>
            <a:r>
              <a:rPr lang="en-US" dirty="0"/>
              <a:t>What is tested during CSIP certification testing?</a:t>
            </a:r>
          </a:p>
          <a:p>
            <a:pPr lvl="1"/>
            <a:r>
              <a:rPr lang="en-US" dirty="0"/>
              <a:t>Confirmation that DER can process </a:t>
            </a:r>
            <a:r>
              <a:rPr lang="en-US" dirty="0" err="1">
                <a:solidFill>
                  <a:srgbClr val="0070C0"/>
                </a:solidFill>
              </a:rPr>
              <a:t>opModMaxLimW</a:t>
            </a:r>
            <a:r>
              <a:rPr lang="en-US" dirty="0"/>
              <a:t> event</a:t>
            </a:r>
          </a:p>
          <a:p>
            <a:pPr lvl="2"/>
            <a:r>
              <a:rPr lang="en-US" dirty="0"/>
              <a:t>Communications verification using QualityLogic testing and SunSpec review</a:t>
            </a:r>
          </a:p>
          <a:p>
            <a:pPr lvl="3"/>
            <a:r>
              <a:rPr lang="en-US" dirty="0"/>
              <a:t>Verification of DER storage of 7 Events (not 24)</a:t>
            </a:r>
          </a:p>
          <a:p>
            <a:pPr lvl="3"/>
            <a:r>
              <a:rPr lang="en-US" dirty="0"/>
              <a:t>Verification of IEEE 2030.5 basic event processing (scheduling)</a:t>
            </a:r>
          </a:p>
          <a:p>
            <a:pPr lvl="2"/>
            <a:r>
              <a:rPr lang="en-US" dirty="0"/>
              <a:t>Functional testing using UL1741SA -SA18</a:t>
            </a:r>
          </a:p>
        </p:txBody>
      </p:sp>
      <p:sp>
        <p:nvSpPr>
          <p:cNvPr id="2" name="Title 1">
            <a:extLst>
              <a:ext uri="{FF2B5EF4-FFF2-40B4-BE49-F238E27FC236}">
                <a16:creationId xmlns:a16="http://schemas.microsoft.com/office/drawing/2014/main" id="{59BD2124-364B-BA08-2A83-84977D6A61E6}"/>
              </a:ext>
            </a:extLst>
          </p:cNvPr>
          <p:cNvSpPr>
            <a:spLocks noGrp="1"/>
          </p:cNvSpPr>
          <p:nvPr>
            <p:ph type="title"/>
          </p:nvPr>
        </p:nvSpPr>
        <p:spPr/>
        <p:txBody>
          <a:bodyPr/>
          <a:lstStyle/>
          <a:p>
            <a:r>
              <a:rPr lang="en-US" dirty="0"/>
              <a:t>CSIP Requirements and Testing</a:t>
            </a:r>
          </a:p>
        </p:txBody>
      </p:sp>
      <p:sp>
        <p:nvSpPr>
          <p:cNvPr id="3" name="Date Placeholder 2">
            <a:extLst>
              <a:ext uri="{FF2B5EF4-FFF2-40B4-BE49-F238E27FC236}">
                <a16:creationId xmlns:a16="http://schemas.microsoft.com/office/drawing/2014/main" id="{BDA8BA64-9647-E9F6-51DA-731C46E3DFFB}"/>
              </a:ext>
            </a:extLst>
          </p:cNvPr>
          <p:cNvSpPr>
            <a:spLocks noGrp="1"/>
          </p:cNvSpPr>
          <p:nvPr>
            <p:ph type="dt" sz="half" idx="15"/>
          </p:nvPr>
        </p:nvSpPr>
        <p:spPr/>
        <p:txBody>
          <a:bodyPr/>
          <a:lstStyle/>
          <a:p>
            <a:pPr defTabSz="609585"/>
            <a:r>
              <a:rPr lang="en-US" dirty="0">
                <a:latin typeface="Calibri Light" panose="020F0302020204030204"/>
              </a:rPr>
              <a:t>January 2023</a:t>
            </a:r>
          </a:p>
        </p:txBody>
      </p:sp>
      <p:sp>
        <p:nvSpPr>
          <p:cNvPr id="4" name="Footer Placeholder 3">
            <a:extLst>
              <a:ext uri="{FF2B5EF4-FFF2-40B4-BE49-F238E27FC236}">
                <a16:creationId xmlns:a16="http://schemas.microsoft.com/office/drawing/2014/main" id="{D217144B-984C-91CD-5047-29F899F2ECB8}"/>
              </a:ext>
            </a:extLst>
          </p:cNvPr>
          <p:cNvSpPr>
            <a:spLocks noGrp="1"/>
          </p:cNvSpPr>
          <p:nvPr>
            <p:ph type="ftr" sz="quarter" idx="16"/>
          </p:nvPr>
        </p:nvSpPr>
        <p:spPr/>
        <p:txBody>
          <a:bodyPr/>
          <a:lstStyle/>
          <a:p>
            <a:pPr defTabSz="609585"/>
            <a:r>
              <a:rPr lang="en-US">
                <a:latin typeface="Calibri Light" panose="020F0302020204030204"/>
              </a:rPr>
              <a:t>Kitu Systems, Inc Proprietary</a:t>
            </a:r>
          </a:p>
        </p:txBody>
      </p:sp>
      <p:sp>
        <p:nvSpPr>
          <p:cNvPr id="5" name="Slide Number Placeholder 4">
            <a:extLst>
              <a:ext uri="{FF2B5EF4-FFF2-40B4-BE49-F238E27FC236}">
                <a16:creationId xmlns:a16="http://schemas.microsoft.com/office/drawing/2014/main" id="{175D5468-65F9-97D9-1798-49BF80228CC6}"/>
              </a:ext>
            </a:extLst>
          </p:cNvPr>
          <p:cNvSpPr>
            <a:spLocks noGrp="1"/>
          </p:cNvSpPr>
          <p:nvPr>
            <p:ph type="sldNum" sz="quarter" idx="17"/>
          </p:nvPr>
        </p:nvSpPr>
        <p:spPr/>
        <p:txBody>
          <a:bodyPr/>
          <a:lstStyle/>
          <a:p>
            <a:pPr defTabSz="609585"/>
            <a:fld id="{4B36F184-9D8C-7540-A0BC-08D420C07F6D}" type="slidenum">
              <a:rPr lang="en-US">
                <a:latin typeface="Calibri Light" panose="020F0302020204030204"/>
              </a:rPr>
              <a:pPr defTabSz="609585"/>
              <a:t>3</a:t>
            </a:fld>
            <a:endParaRPr lang="en-US">
              <a:latin typeface="Calibri Light" panose="020F0302020204030204"/>
            </a:endParaRPr>
          </a:p>
        </p:txBody>
      </p:sp>
    </p:spTree>
    <p:extLst>
      <p:ext uri="{BB962C8B-B14F-4D97-AF65-F5344CB8AC3E}">
        <p14:creationId xmlns:p14="http://schemas.microsoft.com/office/powerpoint/2010/main" val="1828558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955C8948-19BB-8B14-BA04-89875A071584}"/>
              </a:ext>
            </a:extLst>
          </p:cNvPr>
          <p:cNvSpPr>
            <a:spLocks noGrp="1"/>
          </p:cNvSpPr>
          <p:nvPr>
            <p:ph sz="half" idx="14"/>
          </p:nvPr>
        </p:nvSpPr>
        <p:spPr>
          <a:xfrm>
            <a:off x="0" y="1158240"/>
            <a:ext cx="11848289" cy="5084064"/>
          </a:xfrm>
        </p:spPr>
        <p:txBody>
          <a:bodyPr>
            <a:normAutofit fontScale="92500" lnSpcReduction="10000"/>
          </a:bodyPr>
          <a:lstStyle/>
          <a:p>
            <a:r>
              <a:rPr lang="en-US" dirty="0"/>
              <a:t>Is the existing CSIP certification testing sufficient for E-5230?</a:t>
            </a:r>
          </a:p>
          <a:p>
            <a:pPr lvl="1"/>
            <a:r>
              <a:rPr lang="en-US" dirty="0"/>
              <a:t>Short Answer: YES. CSIP testing already verified communications, basic scheduling, and functionality. The remaining question is whether the 288-hour format is supported.</a:t>
            </a:r>
          </a:p>
          <a:p>
            <a:r>
              <a:rPr lang="en-US" dirty="0"/>
              <a:t>Can CSIP certified DERs comply with the 288-hour requirement of E-5230?</a:t>
            </a:r>
          </a:p>
          <a:p>
            <a:pPr lvl="1"/>
            <a:r>
              <a:rPr lang="en-US" dirty="0"/>
              <a:t>CSIP requires the storage of at least 24 events, but CSIP testing only verifies storage of at least 7. </a:t>
            </a:r>
          </a:p>
          <a:p>
            <a:pPr lvl="1"/>
            <a:r>
              <a:rPr lang="en-US" dirty="0"/>
              <a:t>The amount of event storage does not directly impact support for the 288-hour requirement.</a:t>
            </a:r>
          </a:p>
          <a:p>
            <a:pPr lvl="1"/>
            <a:r>
              <a:rPr lang="en-US" dirty="0"/>
              <a:t>A DER with no storage capabilities can meet the 288-hour requirement by periodically polling the event schedule on the Server.</a:t>
            </a:r>
          </a:p>
          <a:p>
            <a:pPr lvl="1"/>
            <a:r>
              <a:rPr lang="en-US" dirty="0"/>
              <a:t>CSIP uses a default polling rate of every 10 minutes, so it should be able to execute the 288-hour schedule if it maintains communications with the Server</a:t>
            </a:r>
          </a:p>
          <a:p>
            <a:pPr lvl="1"/>
            <a:r>
              <a:rPr lang="en-US" dirty="0"/>
              <a:t>Stored events allow the DER to continue operating when there is a loss of communications with the server – the DER has local copies of upcoming events and can act accordingly.</a:t>
            </a:r>
          </a:p>
          <a:p>
            <a:pPr lvl="1"/>
            <a:r>
              <a:rPr lang="en-US" dirty="0"/>
              <a:t>Assuming a storage number of 7, and assuming the scheduled value changes every day, a CSIP certified device can ride through a communications outage of 1 week.</a:t>
            </a:r>
          </a:p>
          <a:p>
            <a:pPr lvl="2"/>
            <a:endParaRPr lang="en-US" dirty="0"/>
          </a:p>
        </p:txBody>
      </p:sp>
      <p:sp>
        <p:nvSpPr>
          <p:cNvPr id="2" name="Title 1">
            <a:extLst>
              <a:ext uri="{FF2B5EF4-FFF2-40B4-BE49-F238E27FC236}">
                <a16:creationId xmlns:a16="http://schemas.microsoft.com/office/drawing/2014/main" id="{59BD2124-364B-BA08-2A83-84977D6A61E6}"/>
              </a:ext>
            </a:extLst>
          </p:cNvPr>
          <p:cNvSpPr>
            <a:spLocks noGrp="1"/>
          </p:cNvSpPr>
          <p:nvPr>
            <p:ph type="title"/>
          </p:nvPr>
        </p:nvSpPr>
        <p:spPr/>
        <p:txBody>
          <a:bodyPr/>
          <a:lstStyle/>
          <a:p>
            <a:r>
              <a:rPr lang="en-US" dirty="0"/>
              <a:t>CSIP Testing</a:t>
            </a:r>
          </a:p>
        </p:txBody>
      </p:sp>
      <p:sp>
        <p:nvSpPr>
          <p:cNvPr id="3" name="Date Placeholder 2">
            <a:extLst>
              <a:ext uri="{FF2B5EF4-FFF2-40B4-BE49-F238E27FC236}">
                <a16:creationId xmlns:a16="http://schemas.microsoft.com/office/drawing/2014/main" id="{BDA8BA64-9647-E9F6-51DA-731C46E3DFFB}"/>
              </a:ext>
            </a:extLst>
          </p:cNvPr>
          <p:cNvSpPr>
            <a:spLocks noGrp="1"/>
          </p:cNvSpPr>
          <p:nvPr>
            <p:ph type="dt" sz="half" idx="15"/>
          </p:nvPr>
        </p:nvSpPr>
        <p:spPr/>
        <p:txBody>
          <a:bodyPr/>
          <a:lstStyle/>
          <a:p>
            <a:pPr defTabSz="609585"/>
            <a:r>
              <a:rPr lang="en-US" dirty="0">
                <a:latin typeface="Calibri Light" panose="020F0302020204030204"/>
              </a:rPr>
              <a:t>January 2023</a:t>
            </a:r>
          </a:p>
        </p:txBody>
      </p:sp>
      <p:sp>
        <p:nvSpPr>
          <p:cNvPr id="4" name="Footer Placeholder 3">
            <a:extLst>
              <a:ext uri="{FF2B5EF4-FFF2-40B4-BE49-F238E27FC236}">
                <a16:creationId xmlns:a16="http://schemas.microsoft.com/office/drawing/2014/main" id="{D217144B-984C-91CD-5047-29F899F2ECB8}"/>
              </a:ext>
            </a:extLst>
          </p:cNvPr>
          <p:cNvSpPr>
            <a:spLocks noGrp="1"/>
          </p:cNvSpPr>
          <p:nvPr>
            <p:ph type="ftr" sz="quarter" idx="16"/>
          </p:nvPr>
        </p:nvSpPr>
        <p:spPr/>
        <p:txBody>
          <a:bodyPr/>
          <a:lstStyle/>
          <a:p>
            <a:pPr defTabSz="609585"/>
            <a:r>
              <a:rPr lang="en-US">
                <a:latin typeface="Calibri Light" panose="020F0302020204030204"/>
              </a:rPr>
              <a:t>Kitu Systems, Inc Proprietary</a:t>
            </a:r>
          </a:p>
        </p:txBody>
      </p:sp>
      <p:sp>
        <p:nvSpPr>
          <p:cNvPr id="5" name="Slide Number Placeholder 4">
            <a:extLst>
              <a:ext uri="{FF2B5EF4-FFF2-40B4-BE49-F238E27FC236}">
                <a16:creationId xmlns:a16="http://schemas.microsoft.com/office/drawing/2014/main" id="{175D5468-65F9-97D9-1798-49BF80228CC6}"/>
              </a:ext>
            </a:extLst>
          </p:cNvPr>
          <p:cNvSpPr>
            <a:spLocks noGrp="1"/>
          </p:cNvSpPr>
          <p:nvPr>
            <p:ph type="sldNum" sz="quarter" idx="17"/>
          </p:nvPr>
        </p:nvSpPr>
        <p:spPr/>
        <p:txBody>
          <a:bodyPr/>
          <a:lstStyle/>
          <a:p>
            <a:pPr defTabSz="609585"/>
            <a:fld id="{4B36F184-9D8C-7540-A0BC-08D420C07F6D}" type="slidenum">
              <a:rPr lang="en-US">
                <a:latin typeface="Calibri Light" panose="020F0302020204030204"/>
              </a:rPr>
              <a:pPr defTabSz="609585"/>
              <a:t>4</a:t>
            </a:fld>
            <a:endParaRPr lang="en-US">
              <a:latin typeface="Calibri Light" panose="020F0302020204030204"/>
            </a:endParaRPr>
          </a:p>
        </p:txBody>
      </p:sp>
    </p:spTree>
    <p:extLst>
      <p:ext uri="{BB962C8B-B14F-4D97-AF65-F5344CB8AC3E}">
        <p14:creationId xmlns:p14="http://schemas.microsoft.com/office/powerpoint/2010/main" val="3234425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955C8948-19BB-8B14-BA04-89875A071584}"/>
              </a:ext>
            </a:extLst>
          </p:cNvPr>
          <p:cNvSpPr>
            <a:spLocks noGrp="1"/>
          </p:cNvSpPr>
          <p:nvPr>
            <p:ph sz="half" idx="14"/>
          </p:nvPr>
        </p:nvSpPr>
        <p:spPr/>
        <p:txBody>
          <a:bodyPr>
            <a:normAutofit fontScale="92500" lnSpcReduction="10000"/>
          </a:bodyPr>
          <a:lstStyle/>
          <a:p>
            <a:r>
              <a:rPr lang="en-US" dirty="0"/>
              <a:t>How is scheduling done in IEEE 2030.5</a:t>
            </a:r>
          </a:p>
          <a:p>
            <a:pPr lvl="1"/>
            <a:r>
              <a:rPr lang="en-US" dirty="0"/>
              <a:t>The basic building block of a DER scheduling is a DER Control Event</a:t>
            </a:r>
          </a:p>
          <a:p>
            <a:pPr lvl="2"/>
            <a:r>
              <a:rPr lang="en-US" dirty="0"/>
              <a:t>DER Control Event contains the following:</a:t>
            </a:r>
          </a:p>
          <a:p>
            <a:pPr lvl="3"/>
            <a:r>
              <a:rPr lang="en-US" dirty="0"/>
              <a:t>DER function (e.g., </a:t>
            </a:r>
            <a:r>
              <a:rPr lang="en-US" dirty="0" err="1">
                <a:solidFill>
                  <a:srgbClr val="0070C0"/>
                </a:solidFill>
              </a:rPr>
              <a:t>opModMaxLimW</a:t>
            </a:r>
            <a:r>
              <a:rPr lang="en-US" dirty="0"/>
              <a:t>)</a:t>
            </a:r>
          </a:p>
          <a:p>
            <a:pPr lvl="3"/>
            <a:r>
              <a:rPr lang="en-US" dirty="0"/>
              <a:t>DER function value (e.g., 75%)</a:t>
            </a:r>
          </a:p>
          <a:p>
            <a:pPr lvl="3"/>
            <a:r>
              <a:rPr lang="en-US" dirty="0"/>
              <a:t>Start time in UTC (seconds since 1/1/1970)</a:t>
            </a:r>
          </a:p>
          <a:p>
            <a:pPr lvl="3"/>
            <a:r>
              <a:rPr lang="en-US" dirty="0"/>
              <a:t>Duration in seconds</a:t>
            </a:r>
          </a:p>
          <a:p>
            <a:pPr lvl="4"/>
            <a:r>
              <a:rPr lang="en-US" dirty="0"/>
              <a:t>UTC (seconds since 1/1/1970) is used. There is no concept of a calendar.</a:t>
            </a:r>
          </a:p>
          <a:p>
            <a:pPr lvl="4"/>
            <a:r>
              <a:rPr lang="en-US" dirty="0"/>
              <a:t>Advantages: No need to worry about Time Zones, Daylight Savings Time, Leap Year, Leap Seconds, etc.</a:t>
            </a:r>
          </a:p>
          <a:p>
            <a:pPr lvl="4"/>
            <a:r>
              <a:rPr lang="en-US" dirty="0"/>
              <a:t>Disadvantages: Not human friendly. No concept of daily, weekly, monthly, yearly.</a:t>
            </a:r>
          </a:p>
          <a:p>
            <a:pPr lvl="1"/>
            <a:r>
              <a:rPr lang="en-US" dirty="0"/>
              <a:t>A schedule is a list of DER Control Events stored in a DER Program as a DER Control List</a:t>
            </a:r>
          </a:p>
          <a:p>
            <a:pPr lvl="2"/>
            <a:r>
              <a:rPr lang="en-US" dirty="0"/>
              <a:t>DER’s obtain the schedule by downloading (HTTP GET) a DER Program’s DER Control List</a:t>
            </a:r>
          </a:p>
          <a:p>
            <a:pPr lvl="2"/>
            <a:r>
              <a:rPr lang="en-US" dirty="0"/>
              <a:t>At most 1 event for the DER Control is active at any given time.</a:t>
            </a:r>
          </a:p>
          <a:p>
            <a:pPr lvl="3"/>
            <a:r>
              <a:rPr lang="en-US" dirty="0"/>
              <a:t>Overlapping controls cause the superseding event rules to come into play</a:t>
            </a:r>
          </a:p>
          <a:p>
            <a:pPr lvl="2"/>
            <a:r>
              <a:rPr lang="en-US" dirty="0"/>
              <a:t>If no event is currently active, the Default DER Control value is applied if it is defined.</a:t>
            </a:r>
          </a:p>
          <a:p>
            <a:pPr lvl="2"/>
            <a:r>
              <a:rPr lang="en-US" dirty="0"/>
              <a:t>If no event is active and no Default DER Control was defined, the behavior of the DER is undefined.</a:t>
            </a:r>
          </a:p>
          <a:p>
            <a:pPr lvl="2"/>
            <a:r>
              <a:rPr lang="en-US" dirty="0"/>
              <a:t>Once an event is created, it can not be modified – only cancelled.</a:t>
            </a:r>
          </a:p>
          <a:p>
            <a:pPr lvl="1"/>
            <a:endParaRPr lang="en-US" dirty="0"/>
          </a:p>
          <a:p>
            <a:pPr lvl="1"/>
            <a:endParaRPr lang="en-US" dirty="0"/>
          </a:p>
          <a:p>
            <a:pPr lvl="3"/>
            <a:endParaRPr lang="en-US" dirty="0"/>
          </a:p>
          <a:p>
            <a:pPr lvl="3"/>
            <a:endParaRPr lang="en-US" dirty="0"/>
          </a:p>
        </p:txBody>
      </p:sp>
      <p:sp>
        <p:nvSpPr>
          <p:cNvPr id="2" name="Title 1">
            <a:extLst>
              <a:ext uri="{FF2B5EF4-FFF2-40B4-BE49-F238E27FC236}">
                <a16:creationId xmlns:a16="http://schemas.microsoft.com/office/drawing/2014/main" id="{59BD2124-364B-BA08-2A83-84977D6A61E6}"/>
              </a:ext>
            </a:extLst>
          </p:cNvPr>
          <p:cNvSpPr>
            <a:spLocks noGrp="1"/>
          </p:cNvSpPr>
          <p:nvPr>
            <p:ph type="title"/>
          </p:nvPr>
        </p:nvSpPr>
        <p:spPr/>
        <p:txBody>
          <a:bodyPr/>
          <a:lstStyle/>
          <a:p>
            <a:r>
              <a:rPr lang="en-US" dirty="0"/>
              <a:t>Scheduling – Overview of IEEE 2030.5 Events</a:t>
            </a:r>
          </a:p>
        </p:txBody>
      </p:sp>
      <p:sp>
        <p:nvSpPr>
          <p:cNvPr id="3" name="Date Placeholder 2">
            <a:extLst>
              <a:ext uri="{FF2B5EF4-FFF2-40B4-BE49-F238E27FC236}">
                <a16:creationId xmlns:a16="http://schemas.microsoft.com/office/drawing/2014/main" id="{BDA8BA64-9647-E9F6-51DA-731C46E3DFFB}"/>
              </a:ext>
            </a:extLst>
          </p:cNvPr>
          <p:cNvSpPr>
            <a:spLocks noGrp="1"/>
          </p:cNvSpPr>
          <p:nvPr>
            <p:ph type="dt" sz="half" idx="15"/>
          </p:nvPr>
        </p:nvSpPr>
        <p:spPr/>
        <p:txBody>
          <a:bodyPr/>
          <a:lstStyle/>
          <a:p>
            <a:pPr defTabSz="609585"/>
            <a:r>
              <a:rPr lang="en-US" dirty="0">
                <a:latin typeface="Calibri Light" panose="020F0302020204030204"/>
              </a:rPr>
              <a:t>January 2023</a:t>
            </a:r>
          </a:p>
        </p:txBody>
      </p:sp>
      <p:sp>
        <p:nvSpPr>
          <p:cNvPr id="4" name="Footer Placeholder 3">
            <a:extLst>
              <a:ext uri="{FF2B5EF4-FFF2-40B4-BE49-F238E27FC236}">
                <a16:creationId xmlns:a16="http://schemas.microsoft.com/office/drawing/2014/main" id="{D217144B-984C-91CD-5047-29F899F2ECB8}"/>
              </a:ext>
            </a:extLst>
          </p:cNvPr>
          <p:cNvSpPr>
            <a:spLocks noGrp="1"/>
          </p:cNvSpPr>
          <p:nvPr>
            <p:ph type="ftr" sz="quarter" idx="16"/>
          </p:nvPr>
        </p:nvSpPr>
        <p:spPr/>
        <p:txBody>
          <a:bodyPr/>
          <a:lstStyle/>
          <a:p>
            <a:pPr defTabSz="609585"/>
            <a:r>
              <a:rPr lang="en-US">
                <a:latin typeface="Calibri Light" panose="020F0302020204030204"/>
              </a:rPr>
              <a:t>Kitu Systems, Inc Proprietary</a:t>
            </a:r>
          </a:p>
        </p:txBody>
      </p:sp>
      <p:sp>
        <p:nvSpPr>
          <p:cNvPr id="5" name="Slide Number Placeholder 4">
            <a:extLst>
              <a:ext uri="{FF2B5EF4-FFF2-40B4-BE49-F238E27FC236}">
                <a16:creationId xmlns:a16="http://schemas.microsoft.com/office/drawing/2014/main" id="{175D5468-65F9-97D9-1798-49BF80228CC6}"/>
              </a:ext>
            </a:extLst>
          </p:cNvPr>
          <p:cNvSpPr>
            <a:spLocks noGrp="1"/>
          </p:cNvSpPr>
          <p:nvPr>
            <p:ph type="sldNum" sz="quarter" idx="17"/>
          </p:nvPr>
        </p:nvSpPr>
        <p:spPr/>
        <p:txBody>
          <a:bodyPr/>
          <a:lstStyle/>
          <a:p>
            <a:pPr defTabSz="609585"/>
            <a:fld id="{4B36F184-9D8C-7540-A0BC-08D420C07F6D}" type="slidenum">
              <a:rPr lang="en-US">
                <a:latin typeface="Calibri Light" panose="020F0302020204030204"/>
              </a:rPr>
              <a:pPr defTabSz="609585"/>
              <a:t>5</a:t>
            </a:fld>
            <a:endParaRPr lang="en-US">
              <a:latin typeface="Calibri Light" panose="020F0302020204030204"/>
            </a:endParaRPr>
          </a:p>
        </p:txBody>
      </p:sp>
    </p:spTree>
    <p:extLst>
      <p:ext uri="{BB962C8B-B14F-4D97-AF65-F5344CB8AC3E}">
        <p14:creationId xmlns:p14="http://schemas.microsoft.com/office/powerpoint/2010/main" val="3541626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955C8948-19BB-8B14-BA04-89875A071584}"/>
              </a:ext>
            </a:extLst>
          </p:cNvPr>
          <p:cNvSpPr>
            <a:spLocks noGrp="1"/>
          </p:cNvSpPr>
          <p:nvPr>
            <p:ph sz="half" idx="14"/>
          </p:nvPr>
        </p:nvSpPr>
        <p:spPr>
          <a:xfrm>
            <a:off x="0" y="1158240"/>
            <a:ext cx="7792660" cy="5084064"/>
          </a:xfrm>
        </p:spPr>
        <p:txBody>
          <a:bodyPr>
            <a:normAutofit/>
          </a:bodyPr>
          <a:lstStyle/>
          <a:p>
            <a:r>
              <a:rPr lang="en-US" dirty="0"/>
              <a:t>How is a DER Program used in CSIP</a:t>
            </a:r>
          </a:p>
          <a:p>
            <a:pPr lvl="1"/>
            <a:r>
              <a:rPr lang="en-US" dirty="0"/>
              <a:t>CSIP uses DER Programs to represent different nodes in the electrical topology.</a:t>
            </a:r>
          </a:p>
          <a:p>
            <a:pPr lvl="2"/>
            <a:r>
              <a:rPr lang="en-US" dirty="0"/>
              <a:t>The System node (DER Program) represents the entire topology.</a:t>
            </a:r>
          </a:p>
          <a:p>
            <a:pPr lvl="2"/>
            <a:r>
              <a:rPr lang="en-US" dirty="0"/>
              <a:t>A Transformer node represents all DERs on that transformer.</a:t>
            </a:r>
          </a:p>
          <a:p>
            <a:pPr lvl="2"/>
            <a:r>
              <a:rPr lang="en-US" dirty="0"/>
              <a:t>A Service Point node represents all DERs on that service point.</a:t>
            </a:r>
          </a:p>
          <a:p>
            <a:pPr lvl="2"/>
            <a:r>
              <a:rPr lang="en-US" dirty="0"/>
              <a:t>Utility servers will insert a DER Control Event into the appropriate node (DER Program) depending on which set of DERs they want the event to apply to.</a:t>
            </a:r>
          </a:p>
          <a:p>
            <a:pPr lvl="2"/>
            <a:r>
              <a:rPr lang="en-US" dirty="0"/>
              <a:t>Note: A server can also create a DER Program that represents an arbitrary group, not just a topological group.</a:t>
            </a:r>
          </a:p>
          <a:p>
            <a:pPr lvl="1"/>
            <a:endParaRPr lang="en-US" dirty="0"/>
          </a:p>
          <a:p>
            <a:pPr lvl="1"/>
            <a:endParaRPr lang="en-US" dirty="0"/>
          </a:p>
          <a:p>
            <a:pPr lvl="3"/>
            <a:endParaRPr lang="en-US" dirty="0"/>
          </a:p>
          <a:p>
            <a:pPr lvl="3"/>
            <a:endParaRPr lang="en-US" dirty="0"/>
          </a:p>
        </p:txBody>
      </p:sp>
      <p:sp>
        <p:nvSpPr>
          <p:cNvPr id="2" name="Title 1">
            <a:extLst>
              <a:ext uri="{FF2B5EF4-FFF2-40B4-BE49-F238E27FC236}">
                <a16:creationId xmlns:a16="http://schemas.microsoft.com/office/drawing/2014/main" id="{59BD2124-364B-BA08-2A83-84977D6A61E6}"/>
              </a:ext>
            </a:extLst>
          </p:cNvPr>
          <p:cNvSpPr>
            <a:spLocks noGrp="1"/>
          </p:cNvSpPr>
          <p:nvPr>
            <p:ph type="title"/>
          </p:nvPr>
        </p:nvSpPr>
        <p:spPr>
          <a:xfrm>
            <a:off x="1727200" y="0"/>
            <a:ext cx="9433668" cy="990600"/>
          </a:xfrm>
        </p:spPr>
        <p:txBody>
          <a:bodyPr>
            <a:normAutofit/>
          </a:bodyPr>
          <a:lstStyle/>
          <a:p>
            <a:r>
              <a:rPr lang="en-US" dirty="0"/>
              <a:t>Scheduling – Overview of IEEE 2030.5 DER Programs</a:t>
            </a:r>
          </a:p>
        </p:txBody>
      </p:sp>
      <p:sp>
        <p:nvSpPr>
          <p:cNvPr id="3" name="Date Placeholder 2">
            <a:extLst>
              <a:ext uri="{FF2B5EF4-FFF2-40B4-BE49-F238E27FC236}">
                <a16:creationId xmlns:a16="http://schemas.microsoft.com/office/drawing/2014/main" id="{BDA8BA64-9647-E9F6-51DA-731C46E3DFFB}"/>
              </a:ext>
            </a:extLst>
          </p:cNvPr>
          <p:cNvSpPr>
            <a:spLocks noGrp="1"/>
          </p:cNvSpPr>
          <p:nvPr>
            <p:ph type="dt" sz="half" idx="15"/>
          </p:nvPr>
        </p:nvSpPr>
        <p:spPr/>
        <p:txBody>
          <a:bodyPr/>
          <a:lstStyle/>
          <a:p>
            <a:pPr defTabSz="609585"/>
            <a:r>
              <a:rPr lang="en-US" dirty="0">
                <a:latin typeface="Calibri Light" panose="020F0302020204030204"/>
              </a:rPr>
              <a:t>January 2023</a:t>
            </a:r>
          </a:p>
        </p:txBody>
      </p:sp>
      <p:sp>
        <p:nvSpPr>
          <p:cNvPr id="4" name="Footer Placeholder 3">
            <a:extLst>
              <a:ext uri="{FF2B5EF4-FFF2-40B4-BE49-F238E27FC236}">
                <a16:creationId xmlns:a16="http://schemas.microsoft.com/office/drawing/2014/main" id="{D217144B-984C-91CD-5047-29F899F2ECB8}"/>
              </a:ext>
            </a:extLst>
          </p:cNvPr>
          <p:cNvSpPr>
            <a:spLocks noGrp="1"/>
          </p:cNvSpPr>
          <p:nvPr>
            <p:ph type="ftr" sz="quarter" idx="16"/>
          </p:nvPr>
        </p:nvSpPr>
        <p:spPr/>
        <p:txBody>
          <a:bodyPr/>
          <a:lstStyle/>
          <a:p>
            <a:pPr defTabSz="609585"/>
            <a:r>
              <a:rPr lang="en-US">
                <a:latin typeface="Calibri Light" panose="020F0302020204030204"/>
              </a:rPr>
              <a:t>Kitu Systems, Inc Proprietary</a:t>
            </a:r>
          </a:p>
        </p:txBody>
      </p:sp>
      <p:sp>
        <p:nvSpPr>
          <p:cNvPr id="5" name="Slide Number Placeholder 4">
            <a:extLst>
              <a:ext uri="{FF2B5EF4-FFF2-40B4-BE49-F238E27FC236}">
                <a16:creationId xmlns:a16="http://schemas.microsoft.com/office/drawing/2014/main" id="{175D5468-65F9-97D9-1798-49BF80228CC6}"/>
              </a:ext>
            </a:extLst>
          </p:cNvPr>
          <p:cNvSpPr>
            <a:spLocks noGrp="1"/>
          </p:cNvSpPr>
          <p:nvPr>
            <p:ph type="sldNum" sz="quarter" idx="17"/>
          </p:nvPr>
        </p:nvSpPr>
        <p:spPr/>
        <p:txBody>
          <a:bodyPr/>
          <a:lstStyle/>
          <a:p>
            <a:pPr defTabSz="609585"/>
            <a:fld id="{4B36F184-9D8C-7540-A0BC-08D420C07F6D}" type="slidenum">
              <a:rPr lang="en-US">
                <a:latin typeface="Calibri Light" panose="020F0302020204030204"/>
              </a:rPr>
              <a:pPr defTabSz="609585"/>
              <a:t>6</a:t>
            </a:fld>
            <a:endParaRPr lang="en-US">
              <a:latin typeface="Calibri Light" panose="020F0302020204030204"/>
            </a:endParaRPr>
          </a:p>
        </p:txBody>
      </p:sp>
      <p:pic>
        <p:nvPicPr>
          <p:cNvPr id="8" name="Picture 7">
            <a:extLst>
              <a:ext uri="{FF2B5EF4-FFF2-40B4-BE49-F238E27FC236}">
                <a16:creationId xmlns:a16="http://schemas.microsoft.com/office/drawing/2014/main" id="{91508E75-5340-82CB-D469-B5AA11648A22}"/>
              </a:ext>
            </a:extLst>
          </p:cNvPr>
          <p:cNvPicPr>
            <a:picLocks noChangeAspect="1"/>
          </p:cNvPicPr>
          <p:nvPr/>
        </p:nvPicPr>
        <p:blipFill>
          <a:blip r:embed="rId2"/>
          <a:stretch>
            <a:fillRect/>
          </a:stretch>
        </p:blipFill>
        <p:spPr>
          <a:xfrm>
            <a:off x="7869488" y="1716756"/>
            <a:ext cx="3898562" cy="3424488"/>
          </a:xfrm>
          <a:prstGeom prst="rect">
            <a:avLst/>
          </a:prstGeom>
        </p:spPr>
      </p:pic>
    </p:spTree>
    <p:extLst>
      <p:ext uri="{BB962C8B-B14F-4D97-AF65-F5344CB8AC3E}">
        <p14:creationId xmlns:p14="http://schemas.microsoft.com/office/powerpoint/2010/main" val="1911660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955C8948-19BB-8B14-BA04-89875A071584}"/>
              </a:ext>
            </a:extLst>
          </p:cNvPr>
          <p:cNvSpPr>
            <a:spLocks noGrp="1"/>
          </p:cNvSpPr>
          <p:nvPr>
            <p:ph sz="half" idx="14"/>
          </p:nvPr>
        </p:nvSpPr>
        <p:spPr/>
        <p:txBody>
          <a:bodyPr>
            <a:normAutofit/>
          </a:bodyPr>
          <a:lstStyle/>
          <a:p>
            <a:r>
              <a:rPr lang="en-US" dirty="0"/>
              <a:t>How Does Scheduling Work</a:t>
            </a:r>
          </a:p>
          <a:p>
            <a:pPr lvl="1"/>
            <a:r>
              <a:rPr lang="en-US" dirty="0"/>
              <a:t>The Utility Server periodically creates a series of DER Control Events</a:t>
            </a:r>
          </a:p>
          <a:p>
            <a:pPr lvl="2"/>
            <a:r>
              <a:rPr lang="en-US" dirty="0"/>
              <a:t>The Server adds these Events to the appropriate DER Program’s DER Control List</a:t>
            </a:r>
          </a:p>
          <a:p>
            <a:pPr lvl="2"/>
            <a:r>
              <a:rPr lang="en-US" dirty="0"/>
              <a:t>When each Event completes, the Server removes it from the DER Control List</a:t>
            </a:r>
          </a:p>
          <a:p>
            <a:pPr lvl="1"/>
            <a:r>
              <a:rPr lang="en-US" dirty="0"/>
              <a:t>The DER Client periodically (every 10 minutes) polls the Server</a:t>
            </a:r>
          </a:p>
          <a:p>
            <a:pPr lvl="2"/>
            <a:r>
              <a:rPr lang="en-US" dirty="0"/>
              <a:t>The DER checks the DER Control List of all the DER Programs it belongs to</a:t>
            </a:r>
          </a:p>
          <a:p>
            <a:pPr lvl="2"/>
            <a:r>
              <a:rPr lang="en-US" dirty="0"/>
              <a:t>If a new event is found, the DER schedules it for activation and sends the appropriate responses (Received, Started, Completed, Cancelled, Superseded).</a:t>
            </a:r>
          </a:p>
          <a:p>
            <a:pPr lvl="2"/>
            <a:r>
              <a:rPr lang="en-US" dirty="0"/>
              <a:t>When the event completes, the DER removes it from its internal event list.</a:t>
            </a:r>
          </a:p>
          <a:p>
            <a:pPr lvl="1"/>
            <a:endParaRPr lang="en-US" dirty="0"/>
          </a:p>
          <a:p>
            <a:pPr lvl="1"/>
            <a:endParaRPr lang="en-US" dirty="0"/>
          </a:p>
          <a:p>
            <a:pPr lvl="3"/>
            <a:endParaRPr lang="en-US" dirty="0"/>
          </a:p>
          <a:p>
            <a:pPr lvl="3"/>
            <a:endParaRPr lang="en-US" dirty="0"/>
          </a:p>
        </p:txBody>
      </p:sp>
      <p:sp>
        <p:nvSpPr>
          <p:cNvPr id="2" name="Title 1">
            <a:extLst>
              <a:ext uri="{FF2B5EF4-FFF2-40B4-BE49-F238E27FC236}">
                <a16:creationId xmlns:a16="http://schemas.microsoft.com/office/drawing/2014/main" id="{59BD2124-364B-BA08-2A83-84977D6A61E6}"/>
              </a:ext>
            </a:extLst>
          </p:cNvPr>
          <p:cNvSpPr>
            <a:spLocks noGrp="1"/>
          </p:cNvSpPr>
          <p:nvPr>
            <p:ph type="title"/>
          </p:nvPr>
        </p:nvSpPr>
        <p:spPr>
          <a:xfrm>
            <a:off x="1727200" y="0"/>
            <a:ext cx="9433668" cy="990600"/>
          </a:xfrm>
        </p:spPr>
        <p:txBody>
          <a:bodyPr>
            <a:normAutofit/>
          </a:bodyPr>
          <a:lstStyle/>
          <a:p>
            <a:r>
              <a:rPr lang="en-US" dirty="0"/>
              <a:t>Scheduling – Basic Operations</a:t>
            </a:r>
          </a:p>
        </p:txBody>
      </p:sp>
      <p:sp>
        <p:nvSpPr>
          <p:cNvPr id="3" name="Date Placeholder 2">
            <a:extLst>
              <a:ext uri="{FF2B5EF4-FFF2-40B4-BE49-F238E27FC236}">
                <a16:creationId xmlns:a16="http://schemas.microsoft.com/office/drawing/2014/main" id="{BDA8BA64-9647-E9F6-51DA-731C46E3DFFB}"/>
              </a:ext>
            </a:extLst>
          </p:cNvPr>
          <p:cNvSpPr>
            <a:spLocks noGrp="1"/>
          </p:cNvSpPr>
          <p:nvPr>
            <p:ph type="dt" sz="half" idx="15"/>
          </p:nvPr>
        </p:nvSpPr>
        <p:spPr/>
        <p:txBody>
          <a:bodyPr/>
          <a:lstStyle/>
          <a:p>
            <a:pPr defTabSz="609585"/>
            <a:r>
              <a:rPr lang="en-US" dirty="0">
                <a:latin typeface="Calibri Light" panose="020F0302020204030204"/>
              </a:rPr>
              <a:t>January 2023</a:t>
            </a:r>
          </a:p>
        </p:txBody>
      </p:sp>
      <p:sp>
        <p:nvSpPr>
          <p:cNvPr id="4" name="Footer Placeholder 3">
            <a:extLst>
              <a:ext uri="{FF2B5EF4-FFF2-40B4-BE49-F238E27FC236}">
                <a16:creationId xmlns:a16="http://schemas.microsoft.com/office/drawing/2014/main" id="{D217144B-984C-91CD-5047-29F899F2ECB8}"/>
              </a:ext>
            </a:extLst>
          </p:cNvPr>
          <p:cNvSpPr>
            <a:spLocks noGrp="1"/>
          </p:cNvSpPr>
          <p:nvPr>
            <p:ph type="ftr" sz="quarter" idx="16"/>
          </p:nvPr>
        </p:nvSpPr>
        <p:spPr/>
        <p:txBody>
          <a:bodyPr/>
          <a:lstStyle/>
          <a:p>
            <a:pPr defTabSz="609585"/>
            <a:r>
              <a:rPr lang="en-US">
                <a:latin typeface="Calibri Light" panose="020F0302020204030204"/>
              </a:rPr>
              <a:t>Kitu Systems, Inc Proprietary</a:t>
            </a:r>
          </a:p>
        </p:txBody>
      </p:sp>
      <p:sp>
        <p:nvSpPr>
          <p:cNvPr id="5" name="Slide Number Placeholder 4">
            <a:extLst>
              <a:ext uri="{FF2B5EF4-FFF2-40B4-BE49-F238E27FC236}">
                <a16:creationId xmlns:a16="http://schemas.microsoft.com/office/drawing/2014/main" id="{175D5468-65F9-97D9-1798-49BF80228CC6}"/>
              </a:ext>
            </a:extLst>
          </p:cNvPr>
          <p:cNvSpPr>
            <a:spLocks noGrp="1"/>
          </p:cNvSpPr>
          <p:nvPr>
            <p:ph type="sldNum" sz="quarter" idx="17"/>
          </p:nvPr>
        </p:nvSpPr>
        <p:spPr/>
        <p:txBody>
          <a:bodyPr/>
          <a:lstStyle/>
          <a:p>
            <a:pPr defTabSz="609585"/>
            <a:fld id="{4B36F184-9D8C-7540-A0BC-08D420C07F6D}" type="slidenum">
              <a:rPr lang="en-US">
                <a:latin typeface="Calibri Light" panose="020F0302020204030204"/>
              </a:rPr>
              <a:pPr defTabSz="609585"/>
              <a:t>7</a:t>
            </a:fld>
            <a:endParaRPr lang="en-US">
              <a:latin typeface="Calibri Light" panose="020F0302020204030204"/>
            </a:endParaRPr>
          </a:p>
        </p:txBody>
      </p:sp>
    </p:spTree>
    <p:extLst>
      <p:ext uri="{BB962C8B-B14F-4D97-AF65-F5344CB8AC3E}">
        <p14:creationId xmlns:p14="http://schemas.microsoft.com/office/powerpoint/2010/main" val="33220636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955C8948-19BB-8B14-BA04-89875A071584}"/>
              </a:ext>
            </a:extLst>
          </p:cNvPr>
          <p:cNvSpPr>
            <a:spLocks noGrp="1"/>
          </p:cNvSpPr>
          <p:nvPr>
            <p:ph sz="half" idx="14"/>
          </p:nvPr>
        </p:nvSpPr>
        <p:spPr/>
        <p:txBody>
          <a:bodyPr>
            <a:normAutofit/>
          </a:bodyPr>
          <a:lstStyle/>
          <a:p>
            <a:r>
              <a:rPr lang="en-US" dirty="0"/>
              <a:t>How should E-5230 schedules be implemented?</a:t>
            </a:r>
          </a:p>
          <a:p>
            <a:pPr lvl="1"/>
            <a:r>
              <a:rPr lang="en-US" dirty="0"/>
              <a:t>Scheduling is under the total control of the Utility server.</a:t>
            </a:r>
          </a:p>
          <a:p>
            <a:pPr lvl="1"/>
            <a:r>
              <a:rPr lang="en-US" dirty="0"/>
              <a:t>There are many (maybe too many) ways to do this.</a:t>
            </a:r>
          </a:p>
          <a:p>
            <a:pPr lvl="1"/>
            <a:r>
              <a:rPr lang="en-US" dirty="0"/>
              <a:t>Factors that influence how scheduling is done include:</a:t>
            </a:r>
          </a:p>
          <a:p>
            <a:pPr lvl="2"/>
            <a:r>
              <a:rPr lang="en-US" dirty="0"/>
              <a:t>Scheduling complexity – simple scheduling algorithms is generally better</a:t>
            </a:r>
          </a:p>
          <a:p>
            <a:pPr lvl="2"/>
            <a:r>
              <a:rPr lang="en-US" dirty="0"/>
              <a:t>Resource efficiency – using less is generally better</a:t>
            </a:r>
          </a:p>
          <a:p>
            <a:pPr lvl="2"/>
            <a:r>
              <a:rPr lang="en-US" dirty="0"/>
              <a:t>Handling changes – the simpler the better</a:t>
            </a:r>
          </a:p>
          <a:p>
            <a:pPr lvl="2"/>
            <a:r>
              <a:rPr lang="en-US" dirty="0"/>
              <a:t>Operational convenience – some scheduling methods may be more conducive to existing operations</a:t>
            </a:r>
          </a:p>
          <a:p>
            <a:pPr lvl="1"/>
            <a:endParaRPr lang="en-US" dirty="0"/>
          </a:p>
          <a:p>
            <a:pPr lvl="1"/>
            <a:endParaRPr lang="en-US" dirty="0"/>
          </a:p>
          <a:p>
            <a:pPr lvl="3"/>
            <a:endParaRPr lang="en-US" dirty="0"/>
          </a:p>
          <a:p>
            <a:pPr lvl="3"/>
            <a:endParaRPr lang="en-US" dirty="0"/>
          </a:p>
        </p:txBody>
      </p:sp>
      <p:sp>
        <p:nvSpPr>
          <p:cNvPr id="2" name="Title 1">
            <a:extLst>
              <a:ext uri="{FF2B5EF4-FFF2-40B4-BE49-F238E27FC236}">
                <a16:creationId xmlns:a16="http://schemas.microsoft.com/office/drawing/2014/main" id="{59BD2124-364B-BA08-2A83-84977D6A61E6}"/>
              </a:ext>
            </a:extLst>
          </p:cNvPr>
          <p:cNvSpPr>
            <a:spLocks noGrp="1"/>
          </p:cNvSpPr>
          <p:nvPr>
            <p:ph type="title"/>
          </p:nvPr>
        </p:nvSpPr>
        <p:spPr>
          <a:xfrm>
            <a:off x="1727200" y="0"/>
            <a:ext cx="9433668" cy="990600"/>
          </a:xfrm>
        </p:spPr>
        <p:txBody>
          <a:bodyPr>
            <a:normAutofit/>
          </a:bodyPr>
          <a:lstStyle/>
          <a:p>
            <a:r>
              <a:rPr lang="en-US" dirty="0"/>
              <a:t>Scheduling – Options</a:t>
            </a:r>
          </a:p>
        </p:txBody>
      </p:sp>
      <p:sp>
        <p:nvSpPr>
          <p:cNvPr id="3" name="Date Placeholder 2">
            <a:extLst>
              <a:ext uri="{FF2B5EF4-FFF2-40B4-BE49-F238E27FC236}">
                <a16:creationId xmlns:a16="http://schemas.microsoft.com/office/drawing/2014/main" id="{BDA8BA64-9647-E9F6-51DA-731C46E3DFFB}"/>
              </a:ext>
            </a:extLst>
          </p:cNvPr>
          <p:cNvSpPr>
            <a:spLocks noGrp="1"/>
          </p:cNvSpPr>
          <p:nvPr>
            <p:ph type="dt" sz="half" idx="15"/>
          </p:nvPr>
        </p:nvSpPr>
        <p:spPr/>
        <p:txBody>
          <a:bodyPr/>
          <a:lstStyle/>
          <a:p>
            <a:pPr defTabSz="609585"/>
            <a:r>
              <a:rPr lang="en-US" dirty="0">
                <a:latin typeface="Calibri Light" panose="020F0302020204030204"/>
              </a:rPr>
              <a:t>January 2023</a:t>
            </a:r>
          </a:p>
        </p:txBody>
      </p:sp>
      <p:sp>
        <p:nvSpPr>
          <p:cNvPr id="4" name="Footer Placeholder 3">
            <a:extLst>
              <a:ext uri="{FF2B5EF4-FFF2-40B4-BE49-F238E27FC236}">
                <a16:creationId xmlns:a16="http://schemas.microsoft.com/office/drawing/2014/main" id="{D217144B-984C-91CD-5047-29F899F2ECB8}"/>
              </a:ext>
            </a:extLst>
          </p:cNvPr>
          <p:cNvSpPr>
            <a:spLocks noGrp="1"/>
          </p:cNvSpPr>
          <p:nvPr>
            <p:ph type="ftr" sz="quarter" idx="16"/>
          </p:nvPr>
        </p:nvSpPr>
        <p:spPr/>
        <p:txBody>
          <a:bodyPr/>
          <a:lstStyle/>
          <a:p>
            <a:pPr defTabSz="609585"/>
            <a:r>
              <a:rPr lang="en-US">
                <a:latin typeface="Calibri Light" panose="020F0302020204030204"/>
              </a:rPr>
              <a:t>Kitu Systems, Inc Proprietary</a:t>
            </a:r>
          </a:p>
        </p:txBody>
      </p:sp>
      <p:sp>
        <p:nvSpPr>
          <p:cNvPr id="5" name="Slide Number Placeholder 4">
            <a:extLst>
              <a:ext uri="{FF2B5EF4-FFF2-40B4-BE49-F238E27FC236}">
                <a16:creationId xmlns:a16="http://schemas.microsoft.com/office/drawing/2014/main" id="{175D5468-65F9-97D9-1798-49BF80228CC6}"/>
              </a:ext>
            </a:extLst>
          </p:cNvPr>
          <p:cNvSpPr>
            <a:spLocks noGrp="1"/>
          </p:cNvSpPr>
          <p:nvPr>
            <p:ph type="sldNum" sz="quarter" idx="17"/>
          </p:nvPr>
        </p:nvSpPr>
        <p:spPr/>
        <p:txBody>
          <a:bodyPr/>
          <a:lstStyle/>
          <a:p>
            <a:pPr defTabSz="609585"/>
            <a:fld id="{4B36F184-9D8C-7540-A0BC-08D420C07F6D}" type="slidenum">
              <a:rPr lang="en-US">
                <a:latin typeface="Calibri Light" panose="020F0302020204030204"/>
              </a:rPr>
              <a:pPr defTabSz="609585"/>
              <a:t>8</a:t>
            </a:fld>
            <a:endParaRPr lang="en-US">
              <a:latin typeface="Calibri Light" panose="020F0302020204030204"/>
            </a:endParaRPr>
          </a:p>
        </p:txBody>
      </p:sp>
    </p:spTree>
    <p:extLst>
      <p:ext uri="{BB962C8B-B14F-4D97-AF65-F5344CB8AC3E}">
        <p14:creationId xmlns:p14="http://schemas.microsoft.com/office/powerpoint/2010/main" val="15200202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955C8948-19BB-8B14-BA04-89875A071584}"/>
              </a:ext>
            </a:extLst>
          </p:cNvPr>
          <p:cNvSpPr>
            <a:spLocks noGrp="1"/>
          </p:cNvSpPr>
          <p:nvPr>
            <p:ph sz="half" idx="14"/>
          </p:nvPr>
        </p:nvSpPr>
        <p:spPr/>
        <p:txBody>
          <a:bodyPr>
            <a:normAutofit/>
          </a:bodyPr>
          <a:lstStyle/>
          <a:p>
            <a:r>
              <a:rPr lang="en-US" dirty="0"/>
              <a:t>Option 1 – Schedule a large number of future Events</a:t>
            </a:r>
          </a:p>
          <a:p>
            <a:pPr lvl="1"/>
            <a:r>
              <a:rPr lang="en-US" dirty="0"/>
              <a:t>Example, in December, create all 288 Events for the next year.</a:t>
            </a:r>
          </a:p>
          <a:p>
            <a:pPr lvl="1"/>
            <a:r>
              <a:rPr lang="en-US" dirty="0"/>
              <a:t>Advantages:</a:t>
            </a:r>
          </a:p>
          <a:p>
            <a:pPr lvl="2"/>
            <a:r>
              <a:rPr lang="en-US" dirty="0"/>
              <a:t>Simple to do</a:t>
            </a:r>
          </a:p>
          <a:p>
            <a:pPr lvl="2"/>
            <a:r>
              <a:rPr lang="en-US" dirty="0"/>
              <a:t>Need to do scheduling once per year</a:t>
            </a:r>
          </a:p>
          <a:p>
            <a:pPr lvl="1"/>
            <a:r>
              <a:rPr lang="en-US" dirty="0"/>
              <a:t>Disadvantages:</a:t>
            </a:r>
          </a:p>
          <a:p>
            <a:pPr lvl="2"/>
            <a:r>
              <a:rPr lang="en-US" dirty="0"/>
              <a:t>Uses a lot of resources to process all 288 Events</a:t>
            </a:r>
          </a:p>
          <a:p>
            <a:pPr lvl="3"/>
            <a:r>
              <a:rPr lang="en-US" dirty="0"/>
              <a:t>Physical storage costs</a:t>
            </a:r>
          </a:p>
          <a:p>
            <a:pPr lvl="3"/>
            <a:r>
              <a:rPr lang="en-US" dirty="0"/>
              <a:t>Transmission costs</a:t>
            </a:r>
          </a:p>
          <a:p>
            <a:pPr lvl="2"/>
            <a:r>
              <a:rPr lang="en-US" dirty="0"/>
              <a:t>If changes need to be made mid-year, many pre-scheduled events need to be cancelled or supersede causing an even greater number of resources to be consumed.</a:t>
            </a:r>
          </a:p>
          <a:p>
            <a:pPr lvl="1"/>
            <a:endParaRPr lang="en-US" dirty="0"/>
          </a:p>
          <a:p>
            <a:pPr lvl="1"/>
            <a:endParaRPr lang="en-US" dirty="0"/>
          </a:p>
          <a:p>
            <a:pPr lvl="3"/>
            <a:endParaRPr lang="en-US" dirty="0"/>
          </a:p>
          <a:p>
            <a:pPr lvl="3"/>
            <a:endParaRPr lang="en-US" dirty="0"/>
          </a:p>
        </p:txBody>
      </p:sp>
      <p:sp>
        <p:nvSpPr>
          <p:cNvPr id="2" name="Title 1">
            <a:extLst>
              <a:ext uri="{FF2B5EF4-FFF2-40B4-BE49-F238E27FC236}">
                <a16:creationId xmlns:a16="http://schemas.microsoft.com/office/drawing/2014/main" id="{59BD2124-364B-BA08-2A83-84977D6A61E6}"/>
              </a:ext>
            </a:extLst>
          </p:cNvPr>
          <p:cNvSpPr>
            <a:spLocks noGrp="1"/>
          </p:cNvSpPr>
          <p:nvPr>
            <p:ph type="title"/>
          </p:nvPr>
        </p:nvSpPr>
        <p:spPr>
          <a:xfrm>
            <a:off x="1727200" y="0"/>
            <a:ext cx="9433668" cy="990600"/>
          </a:xfrm>
        </p:spPr>
        <p:txBody>
          <a:bodyPr>
            <a:normAutofit/>
          </a:bodyPr>
          <a:lstStyle/>
          <a:p>
            <a:r>
              <a:rPr lang="en-US" dirty="0"/>
              <a:t>Scheduling – Option 1</a:t>
            </a:r>
          </a:p>
        </p:txBody>
      </p:sp>
      <p:sp>
        <p:nvSpPr>
          <p:cNvPr id="3" name="Date Placeholder 2">
            <a:extLst>
              <a:ext uri="{FF2B5EF4-FFF2-40B4-BE49-F238E27FC236}">
                <a16:creationId xmlns:a16="http://schemas.microsoft.com/office/drawing/2014/main" id="{BDA8BA64-9647-E9F6-51DA-731C46E3DFFB}"/>
              </a:ext>
            </a:extLst>
          </p:cNvPr>
          <p:cNvSpPr>
            <a:spLocks noGrp="1"/>
          </p:cNvSpPr>
          <p:nvPr>
            <p:ph type="dt" sz="half" idx="15"/>
          </p:nvPr>
        </p:nvSpPr>
        <p:spPr/>
        <p:txBody>
          <a:bodyPr/>
          <a:lstStyle/>
          <a:p>
            <a:pPr defTabSz="609585"/>
            <a:r>
              <a:rPr lang="en-US" dirty="0">
                <a:latin typeface="Calibri Light" panose="020F0302020204030204"/>
              </a:rPr>
              <a:t>January 2023</a:t>
            </a:r>
          </a:p>
        </p:txBody>
      </p:sp>
      <p:sp>
        <p:nvSpPr>
          <p:cNvPr id="4" name="Footer Placeholder 3">
            <a:extLst>
              <a:ext uri="{FF2B5EF4-FFF2-40B4-BE49-F238E27FC236}">
                <a16:creationId xmlns:a16="http://schemas.microsoft.com/office/drawing/2014/main" id="{D217144B-984C-91CD-5047-29F899F2ECB8}"/>
              </a:ext>
            </a:extLst>
          </p:cNvPr>
          <p:cNvSpPr>
            <a:spLocks noGrp="1"/>
          </p:cNvSpPr>
          <p:nvPr>
            <p:ph type="ftr" sz="quarter" idx="16"/>
          </p:nvPr>
        </p:nvSpPr>
        <p:spPr/>
        <p:txBody>
          <a:bodyPr/>
          <a:lstStyle/>
          <a:p>
            <a:pPr defTabSz="609585"/>
            <a:r>
              <a:rPr lang="en-US">
                <a:latin typeface="Calibri Light" panose="020F0302020204030204"/>
              </a:rPr>
              <a:t>Kitu Systems, Inc Proprietary</a:t>
            </a:r>
          </a:p>
        </p:txBody>
      </p:sp>
      <p:sp>
        <p:nvSpPr>
          <p:cNvPr id="5" name="Slide Number Placeholder 4">
            <a:extLst>
              <a:ext uri="{FF2B5EF4-FFF2-40B4-BE49-F238E27FC236}">
                <a16:creationId xmlns:a16="http://schemas.microsoft.com/office/drawing/2014/main" id="{175D5468-65F9-97D9-1798-49BF80228CC6}"/>
              </a:ext>
            </a:extLst>
          </p:cNvPr>
          <p:cNvSpPr>
            <a:spLocks noGrp="1"/>
          </p:cNvSpPr>
          <p:nvPr>
            <p:ph type="sldNum" sz="quarter" idx="17"/>
          </p:nvPr>
        </p:nvSpPr>
        <p:spPr/>
        <p:txBody>
          <a:bodyPr/>
          <a:lstStyle/>
          <a:p>
            <a:pPr defTabSz="609585"/>
            <a:fld id="{4B36F184-9D8C-7540-A0BC-08D420C07F6D}" type="slidenum">
              <a:rPr lang="en-US">
                <a:latin typeface="Calibri Light" panose="020F0302020204030204"/>
              </a:rPr>
              <a:pPr defTabSz="609585"/>
              <a:t>9</a:t>
            </a:fld>
            <a:endParaRPr lang="en-US">
              <a:latin typeface="Calibri Light" panose="020F0302020204030204"/>
            </a:endParaRPr>
          </a:p>
        </p:txBody>
      </p:sp>
    </p:spTree>
    <p:extLst>
      <p:ext uri="{BB962C8B-B14F-4D97-AF65-F5344CB8AC3E}">
        <p14:creationId xmlns:p14="http://schemas.microsoft.com/office/powerpoint/2010/main" val="252617237"/>
      </p:ext>
    </p:extLst>
  </p:cSld>
  <p:clrMapOvr>
    <a:masterClrMapping/>
  </p:clrMapOvr>
</p:sld>
</file>

<file path=ppt/theme/theme1.xml><?xml version="1.0" encoding="utf-8"?>
<a:theme xmlns:a="http://schemas.openxmlformats.org/drawingml/2006/main" name="New Kitu template">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Kitu Presentation Template (standard fonts)" id="{2F34EF82-EF42-3F41-8EB8-0EFBEBCFC025}" vid="{67291A75-98FE-F742-890C-B3D1E7A2607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89235EDFC1A084495E54239C0B02BAA" ma:contentTypeVersion="14" ma:contentTypeDescription="Create a new document." ma:contentTypeScope="" ma:versionID="0ff4528418027b742b013ad4488d2a65">
  <xsd:schema xmlns:xsd="http://www.w3.org/2001/XMLSchema" xmlns:xs="http://www.w3.org/2001/XMLSchema" xmlns:p="http://schemas.microsoft.com/office/2006/metadata/properties" xmlns:ns2="90f4557e-16e7-4ad4-9248-b950eb894e33" xmlns:ns3="2c7220a4-f1fe-4ad2-8dd7-a066dda6a6aa" targetNamespace="http://schemas.microsoft.com/office/2006/metadata/properties" ma:root="true" ma:fieldsID="eea20a7bb099ccb76f45b6f6154cb6df" ns2:_="" ns3:_="">
    <xsd:import namespace="90f4557e-16e7-4ad4-9248-b950eb894e33"/>
    <xsd:import namespace="2c7220a4-f1fe-4ad2-8dd7-a066dda6a6aa"/>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f4557e-16e7-4ad4-9248-b950eb894e3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958c64cc-ee56-435d-b6d0-239f1a5e0d97"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2c7220a4-f1fe-4ad2-8dd7-a066dda6a6a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4c668c58-2734-4238-af15-1204519f9f1e}" ma:internalName="TaxCatchAll" ma:showField="CatchAllData" ma:web="2c7220a4-f1fe-4ad2-8dd7-a066dda6a6a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0f4557e-16e7-4ad4-9248-b950eb894e33">
      <Terms xmlns="http://schemas.microsoft.com/office/infopath/2007/PartnerControls"/>
    </lcf76f155ced4ddcb4097134ff3c332f>
    <TaxCatchAll xmlns="2c7220a4-f1fe-4ad2-8dd7-a066dda6a6aa" xsi:nil="true"/>
  </documentManagement>
</p:properties>
</file>

<file path=customXml/itemProps1.xml><?xml version="1.0" encoding="utf-8"?>
<ds:datastoreItem xmlns:ds="http://schemas.openxmlformats.org/officeDocument/2006/customXml" ds:itemID="{10270F4B-1ABD-4AD5-ADC6-7DF00B64AB74}"/>
</file>

<file path=customXml/itemProps2.xml><?xml version="1.0" encoding="utf-8"?>
<ds:datastoreItem xmlns:ds="http://schemas.openxmlformats.org/officeDocument/2006/customXml" ds:itemID="{3D4C9DA4-E813-4BCE-9BA0-A3F0E043EDE8}"/>
</file>

<file path=customXml/itemProps3.xml><?xml version="1.0" encoding="utf-8"?>
<ds:datastoreItem xmlns:ds="http://schemas.openxmlformats.org/officeDocument/2006/customXml" ds:itemID="{A45F75B5-C5A1-4512-8060-A7A835770E94}"/>
</file>

<file path=docProps/app.xml><?xml version="1.0" encoding="utf-8"?>
<Properties xmlns="http://schemas.openxmlformats.org/officeDocument/2006/extended-properties" xmlns:vt="http://schemas.openxmlformats.org/officeDocument/2006/docPropsVTypes">
  <TotalTime>0</TotalTime>
  <Words>1738</Words>
  <Application>Microsoft Office PowerPoint</Application>
  <PresentationFormat>Widescreen</PresentationFormat>
  <Paragraphs>188</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Wingdings</vt:lpstr>
      <vt:lpstr>Work Sans Light</vt:lpstr>
      <vt:lpstr>New Kitu template</vt:lpstr>
      <vt:lpstr>CSIP for Limited Generation Profiles Resolution E-5230 Requirements</vt:lpstr>
      <vt:lpstr>E-5230 – CSIP &amp; IEEE 2030.5 Support</vt:lpstr>
      <vt:lpstr>CSIP Requirements and Testing</vt:lpstr>
      <vt:lpstr>CSIP Testing</vt:lpstr>
      <vt:lpstr>Scheduling – Overview of IEEE 2030.5 Events</vt:lpstr>
      <vt:lpstr>Scheduling – Overview of IEEE 2030.5 DER Programs</vt:lpstr>
      <vt:lpstr>Scheduling – Basic Operations</vt:lpstr>
      <vt:lpstr>Scheduling – Options</vt:lpstr>
      <vt:lpstr>Scheduling – Option 1</vt:lpstr>
      <vt:lpstr>Scheduling – Option 2</vt:lpstr>
      <vt:lpstr>Scheduling – Option 3</vt:lpstr>
      <vt:lpstr>Scheduling – Option 4</vt:lpstr>
      <vt:lpstr>Additional Scheduling Notes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2023-01-24T00:56:04Z</dcterms:created>
  <dcterms:modified xsi:type="dcterms:W3CDTF">2023-01-30T14:23:15Z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0x010100789235EDFC1A084495E54239C0B02BAA</vt:lpwstr>
  </property>
</Properties>
</file>