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5" r:id="rId3"/>
    <p:sldId id="266" r:id="rId4"/>
    <p:sldId id="277" r:id="rId5"/>
    <p:sldId id="267" r:id="rId6"/>
    <p:sldId id="269" r:id="rId7"/>
    <p:sldId id="271" r:id="rId8"/>
    <p:sldId id="276" r:id="rId9"/>
    <p:sldId id="27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0969" autoAdjust="0"/>
  </p:normalViewPr>
  <p:slideViewPr>
    <p:cSldViewPr snapToGrid="0">
      <p:cViewPr varScale="1">
        <p:scale>
          <a:sx n="61" d="100"/>
          <a:sy n="61" d="100"/>
        </p:scale>
        <p:origin x="1474" y="58"/>
      </p:cViewPr>
      <p:guideLst/>
    </p:cSldViewPr>
  </p:slideViewPr>
  <p:notesTextViewPr>
    <p:cViewPr>
      <p:scale>
        <a:sx n="1" d="1"/>
        <a:sy n="1" d="1"/>
      </p:scale>
      <p:origin x="0" y="0"/>
    </p:cViewPr>
  </p:notesTextViewPr>
  <p:notesViewPr>
    <p:cSldViewPr snapToGrid="0">
      <p:cViewPr varScale="1">
        <p:scale>
          <a:sx n="94" d="100"/>
          <a:sy n="94" d="100"/>
        </p:scale>
        <p:origin x="4080" y="101"/>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presProps" Target="presProp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notesMaster" Target="notesMasters/notesMaster1.xml" Id="rId12" /><Relationship Type="http://schemas.openxmlformats.org/officeDocument/2006/relationships/slide" Target="slides/slide1.xml" Id="rId2" /><Relationship Type="http://schemas.openxmlformats.org/officeDocument/2006/relationships/tableStyles" Target="tableStyle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theme" Target="theme/theme1.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viewProps" Target="viewProps.xml" Id="rId14"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49E08-44C7-4383-996D-E91D8C91A32B}"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94593-893A-45E2-BD58-A7005D7AEC15}" type="slidenum">
              <a:rPr lang="en-US" smtClean="0"/>
              <a:t>‹#›</a:t>
            </a:fld>
            <a:endParaRPr lang="en-US"/>
          </a:p>
        </p:txBody>
      </p:sp>
    </p:spTree>
    <p:extLst>
      <p:ext uri="{BB962C8B-B14F-4D97-AF65-F5344CB8AC3E}">
        <p14:creationId xmlns:p14="http://schemas.microsoft.com/office/powerpoint/2010/main" val="321904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use this template, make a copy)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6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838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94593-893A-45E2-BD58-A7005D7AEC15}" type="slidenum">
              <a:rPr lang="en-US" smtClean="0"/>
              <a:t>6</a:t>
            </a:fld>
            <a:endParaRPr lang="en-US"/>
          </a:p>
        </p:txBody>
      </p:sp>
    </p:spTree>
    <p:extLst>
      <p:ext uri="{BB962C8B-B14F-4D97-AF65-F5344CB8AC3E}">
        <p14:creationId xmlns:p14="http://schemas.microsoft.com/office/powerpoint/2010/main" val="105461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7794593-893A-45E2-BD58-A7005D7AEC15}" type="slidenum">
              <a:rPr lang="en-US" smtClean="0"/>
              <a:t>7</a:t>
            </a:fld>
            <a:endParaRPr lang="en-US"/>
          </a:p>
        </p:txBody>
      </p:sp>
    </p:spTree>
    <p:extLst>
      <p:ext uri="{BB962C8B-B14F-4D97-AF65-F5344CB8AC3E}">
        <p14:creationId xmlns:p14="http://schemas.microsoft.com/office/powerpoint/2010/main" val="3511293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94593-893A-45E2-BD58-A7005D7AEC15}" type="slidenum">
              <a:rPr lang="en-US" smtClean="0"/>
              <a:t>8</a:t>
            </a:fld>
            <a:endParaRPr lang="en-US"/>
          </a:p>
        </p:txBody>
      </p:sp>
    </p:spTree>
    <p:extLst>
      <p:ext uri="{BB962C8B-B14F-4D97-AF65-F5344CB8AC3E}">
        <p14:creationId xmlns:p14="http://schemas.microsoft.com/office/powerpoint/2010/main" val="238343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
            </a:r>
            <a:r>
              <a:rPr lang="en-US"/>
              <a:t>interconnection data?</a:t>
            </a:r>
          </a:p>
          <a:p>
            <a:endParaRPr lang="en-US"/>
          </a:p>
        </p:txBody>
      </p:sp>
      <p:sp>
        <p:nvSpPr>
          <p:cNvPr id="4" name="Slide Number Placeholder 3"/>
          <p:cNvSpPr>
            <a:spLocks noGrp="1"/>
          </p:cNvSpPr>
          <p:nvPr>
            <p:ph type="sldNum" sz="quarter" idx="5"/>
          </p:nvPr>
        </p:nvSpPr>
        <p:spPr/>
        <p:txBody>
          <a:bodyPr/>
          <a:lstStyle/>
          <a:p>
            <a:fld id="{87794593-893A-45E2-BD58-A7005D7AEC15}" type="slidenum">
              <a:rPr lang="en-US" smtClean="0"/>
              <a:t>9</a:t>
            </a:fld>
            <a:endParaRPr lang="en-US"/>
          </a:p>
        </p:txBody>
      </p:sp>
    </p:spTree>
    <p:extLst>
      <p:ext uri="{BB962C8B-B14F-4D97-AF65-F5344CB8AC3E}">
        <p14:creationId xmlns:p14="http://schemas.microsoft.com/office/powerpoint/2010/main" val="1903864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16577B"/>
            </a:gs>
            <a:gs pos="100000">
              <a:schemeClr val="accent5"/>
            </a:gs>
          </a:gsLst>
          <a:lin ang="5400700" scaled="0"/>
        </a:gradFill>
        <a:effectLst/>
      </p:bgPr>
    </p:bg>
    <p:spTree>
      <p:nvGrpSpPr>
        <p:cNvPr id="1" name="Shape 11"/>
        <p:cNvGrpSpPr/>
        <p:nvPr/>
      </p:nvGrpSpPr>
      <p:grpSpPr>
        <a:xfrm>
          <a:off x="0" y="0"/>
          <a:ext cx="0" cy="0"/>
          <a:chOff x="0" y="0"/>
          <a:chExt cx="0" cy="0"/>
        </a:xfrm>
      </p:grpSpPr>
      <p:sp>
        <p:nvSpPr>
          <p:cNvPr id="12" name="Google Shape;12;p2"/>
          <p:cNvSpPr/>
          <p:nvPr/>
        </p:nvSpPr>
        <p:spPr>
          <a:xfrm>
            <a:off x="1" y="-16266"/>
            <a:ext cx="8054767"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3" name="Google Shape;13;p2"/>
          <p:cNvSpPr/>
          <p:nvPr/>
        </p:nvSpPr>
        <p:spPr>
          <a:xfrm>
            <a:off x="3357855" y="2119533"/>
            <a:ext cx="4442400" cy="4738400"/>
          </a:xfrm>
          <a:prstGeom prst="parallelogram">
            <a:avLst>
              <a:gd name="adj" fmla="val 59001"/>
            </a:avLst>
          </a:prstGeom>
          <a:gradFill>
            <a:gsLst>
              <a:gs pos="0">
                <a:srgbClr val="52A9AF"/>
              </a:gs>
              <a:gs pos="50000">
                <a:srgbClr val="7BC5CA"/>
              </a:gs>
              <a:gs pos="100000">
                <a:srgbClr val="B0D4D6"/>
              </a:gs>
              <a:gs pos="100000">
                <a:schemeClr val="accent4"/>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601968" y="0"/>
            <a:ext cx="4442400" cy="47384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585233" y="678400"/>
            <a:ext cx="44424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16577B"/>
              </a:buClr>
              <a:buSzPts val="4600"/>
              <a:buFont typeface="Proxima Nova"/>
              <a:buNone/>
              <a:defRPr sz="6133">
                <a:solidFill>
                  <a:srgbClr val="16577B"/>
                </a:solidFill>
                <a:latin typeface="Proxima Nova"/>
                <a:ea typeface="Proxima Nova"/>
                <a:cs typeface="Proxima Nova"/>
                <a:sym typeface="Proxima Nova"/>
              </a:defRPr>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16" name="Google Shape;16;p2"/>
          <p:cNvSpPr/>
          <p:nvPr/>
        </p:nvSpPr>
        <p:spPr>
          <a:xfrm>
            <a:off x="0" y="6217067"/>
            <a:ext cx="1762400" cy="640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 name="Google Shape;17;p2"/>
          <p:cNvPicPr preferRelativeResize="0"/>
          <p:nvPr/>
        </p:nvPicPr>
        <p:blipFill>
          <a:blip r:embed="rId2">
            <a:alphaModFix/>
          </a:blip>
          <a:stretch>
            <a:fillRect/>
          </a:stretch>
        </p:blipFill>
        <p:spPr>
          <a:xfrm>
            <a:off x="88094" y="6293431"/>
            <a:ext cx="1546253" cy="495048"/>
          </a:xfrm>
          <a:prstGeom prst="rect">
            <a:avLst/>
          </a:prstGeom>
          <a:noFill/>
          <a:ln>
            <a:noFill/>
          </a:ln>
        </p:spPr>
      </p:pic>
    </p:spTree>
    <p:extLst>
      <p:ext uri="{BB962C8B-B14F-4D97-AF65-F5344CB8AC3E}">
        <p14:creationId xmlns:p14="http://schemas.microsoft.com/office/powerpoint/2010/main" val="210053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07"/>
        <p:cNvGrpSpPr/>
        <p:nvPr/>
      </p:nvGrpSpPr>
      <p:grpSpPr>
        <a:xfrm>
          <a:off x="0" y="0"/>
          <a:ext cx="0" cy="0"/>
          <a:chOff x="0" y="0"/>
          <a:chExt cx="0" cy="0"/>
        </a:xfrm>
      </p:grpSpPr>
      <p:grpSp>
        <p:nvGrpSpPr>
          <p:cNvPr id="108" name="Google Shape;108;p11"/>
          <p:cNvGrpSpPr/>
          <p:nvPr/>
        </p:nvGrpSpPr>
        <p:grpSpPr>
          <a:xfrm>
            <a:off x="639201" y="3509034"/>
            <a:ext cx="10000192" cy="2182689"/>
            <a:chOff x="-313699" y="-18375"/>
            <a:chExt cx="7500144" cy="1637017"/>
          </a:xfrm>
        </p:grpSpPr>
        <p:sp>
          <p:nvSpPr>
            <p:cNvPr id="109" name="Google Shape;109;p11"/>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1"/>
            <p:cNvSpPr/>
            <p:nvPr/>
          </p:nvSpPr>
          <p:spPr>
            <a:xfrm>
              <a:off x="-313699" y="850942"/>
              <a:ext cx="720000" cy="7677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1"/>
            <p:cNvSpPr/>
            <p:nvPr/>
          </p:nvSpPr>
          <p:spPr>
            <a:xfrm>
              <a:off x="6680045" y="574471"/>
              <a:ext cx="506400" cy="5400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1"/>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304107" y="-18375"/>
              <a:ext cx="420900" cy="4491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845048" y="1038628"/>
              <a:ext cx="249600" cy="2661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1"/>
          <p:cNvSpPr txBox="1">
            <a:spLocks noGrp="1"/>
          </p:cNvSpPr>
          <p:nvPr>
            <p:ph type="body" idx="1"/>
          </p:nvPr>
        </p:nvSpPr>
        <p:spPr>
          <a:xfrm>
            <a:off x="2060767" y="4708767"/>
            <a:ext cx="7787600" cy="524800"/>
          </a:xfrm>
          <a:prstGeom prst="rect">
            <a:avLst/>
          </a:prstGeom>
        </p:spPr>
        <p:txBody>
          <a:bodyPr spcFirstLastPara="1" wrap="square" lIns="0" tIns="0" rIns="0" bIns="0" anchor="t" anchorCtr="0">
            <a:noAutofit/>
          </a:bodyPr>
          <a:lstStyle>
            <a:lvl1pPr marL="609585" lvl="0" indent="-304792" rtl="0">
              <a:spcBef>
                <a:spcPts val="480"/>
              </a:spcBef>
              <a:spcAft>
                <a:spcPts val="0"/>
              </a:spcAft>
              <a:buClr>
                <a:srgbClr val="16577B"/>
              </a:buClr>
              <a:buSzPts val="1600"/>
              <a:buNone/>
              <a:defRPr sz="2133">
                <a:solidFill>
                  <a:srgbClr val="16577B"/>
                </a:solidFill>
              </a:defRPr>
            </a:lvl1pPr>
          </a:lstStyle>
          <a:p>
            <a:endParaRPr/>
          </a:p>
        </p:txBody>
      </p:sp>
      <p:sp>
        <p:nvSpPr>
          <p:cNvPr id="116" name="Google Shape;116;p1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052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17"/>
        <p:cNvGrpSpPr/>
        <p:nvPr/>
      </p:nvGrpSpPr>
      <p:grpSpPr>
        <a:xfrm>
          <a:off x="0" y="0"/>
          <a:ext cx="0" cy="0"/>
          <a:chOff x="0" y="0"/>
          <a:chExt cx="0" cy="0"/>
        </a:xfrm>
      </p:grpSpPr>
      <p:sp>
        <p:nvSpPr>
          <p:cNvPr id="118" name="Google Shape;118;p12"/>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19" name="Google Shape;119;p12"/>
          <p:cNvGrpSpPr/>
          <p:nvPr/>
        </p:nvGrpSpPr>
        <p:grpSpPr>
          <a:xfrm>
            <a:off x="-418255" y="-24499"/>
            <a:ext cx="1823720" cy="2182673"/>
            <a:chOff x="-313691" y="-18375"/>
            <a:chExt cx="1367790" cy="1637005"/>
          </a:xfrm>
        </p:grpSpPr>
        <p:sp>
          <p:nvSpPr>
            <p:cNvPr id="120" name="Google Shape;120;p12"/>
            <p:cNvSpPr/>
            <p:nvPr/>
          </p:nvSpPr>
          <p:spPr>
            <a:xfrm>
              <a:off x="-313691" y="813730"/>
              <a:ext cx="754800" cy="804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2"/>
            <p:cNvSpPr/>
            <p:nvPr/>
          </p:nvSpPr>
          <p:spPr>
            <a:xfrm>
              <a:off x="53899" y="237925"/>
              <a:ext cx="1000200" cy="10668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12"/>
            <p:cNvSpPr/>
            <p:nvPr/>
          </p:nvSpPr>
          <p:spPr>
            <a:xfrm>
              <a:off x="304107" y="-18375"/>
              <a:ext cx="420900" cy="4491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12"/>
          <p:cNvGrpSpPr/>
          <p:nvPr/>
        </p:nvGrpSpPr>
        <p:grpSpPr>
          <a:xfrm>
            <a:off x="9980523" y="2340468"/>
            <a:ext cx="3774400" cy="4517696"/>
            <a:chOff x="7485392" y="1755351"/>
            <a:chExt cx="2830800" cy="3388272"/>
          </a:xfrm>
        </p:grpSpPr>
        <p:sp>
          <p:nvSpPr>
            <p:cNvPr id="124" name="Google Shape;124;p12"/>
            <p:cNvSpPr/>
            <p:nvPr/>
          </p:nvSpPr>
          <p:spPr>
            <a:xfrm>
              <a:off x="8005394" y="2926923"/>
              <a:ext cx="2078100" cy="2216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12"/>
            <p:cNvSpPr/>
            <p:nvPr/>
          </p:nvSpPr>
          <p:spPr>
            <a:xfrm>
              <a:off x="7485392" y="1755351"/>
              <a:ext cx="2830800" cy="30192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471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26"/>
        <p:cNvGrpSpPr/>
        <p:nvPr/>
      </p:nvGrpSpPr>
      <p:grpSpPr>
        <a:xfrm>
          <a:off x="0" y="0"/>
          <a:ext cx="0" cy="0"/>
          <a:chOff x="0" y="0"/>
          <a:chExt cx="0" cy="0"/>
        </a:xfrm>
      </p:grpSpPr>
      <p:sp>
        <p:nvSpPr>
          <p:cNvPr id="127" name="Google Shape;127;p13"/>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grpSp>
        <p:nvGrpSpPr>
          <p:cNvPr id="128" name="Google Shape;128;p13"/>
          <p:cNvGrpSpPr/>
          <p:nvPr/>
        </p:nvGrpSpPr>
        <p:grpSpPr>
          <a:xfrm>
            <a:off x="-418255" y="-24499"/>
            <a:ext cx="1823720" cy="2182673"/>
            <a:chOff x="-313691" y="-18375"/>
            <a:chExt cx="1367790" cy="1637005"/>
          </a:xfrm>
        </p:grpSpPr>
        <p:sp>
          <p:nvSpPr>
            <p:cNvPr id="129" name="Google Shape;129;p13"/>
            <p:cNvSpPr/>
            <p:nvPr/>
          </p:nvSpPr>
          <p:spPr>
            <a:xfrm>
              <a:off x="-313691" y="813730"/>
              <a:ext cx="754800" cy="8049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3"/>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13"/>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13"/>
          <p:cNvGrpSpPr/>
          <p:nvPr/>
        </p:nvGrpSpPr>
        <p:grpSpPr>
          <a:xfrm>
            <a:off x="9980523" y="2340468"/>
            <a:ext cx="3774400" cy="4517696"/>
            <a:chOff x="7485392" y="1755351"/>
            <a:chExt cx="2830800" cy="3388272"/>
          </a:xfrm>
        </p:grpSpPr>
        <p:sp>
          <p:nvSpPr>
            <p:cNvPr id="133" name="Google Shape;133;p13"/>
            <p:cNvSpPr/>
            <p:nvPr/>
          </p:nvSpPr>
          <p:spPr>
            <a:xfrm>
              <a:off x="8005394" y="2926923"/>
              <a:ext cx="2078100" cy="22167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13"/>
            <p:cNvSpPr/>
            <p:nvPr/>
          </p:nvSpPr>
          <p:spPr>
            <a:xfrm>
              <a:off x="7485392" y="1755351"/>
              <a:ext cx="2830800" cy="30192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286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35"/>
        <p:cNvGrpSpPr/>
        <p:nvPr/>
      </p:nvGrpSpPr>
      <p:grpSpPr>
        <a:xfrm>
          <a:off x="0" y="0"/>
          <a:ext cx="0" cy="0"/>
          <a:chOff x="0" y="0"/>
          <a:chExt cx="0" cy="0"/>
        </a:xfrm>
      </p:grpSpPr>
      <p:sp>
        <p:nvSpPr>
          <p:cNvPr id="136" name="Google Shape;136;p1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43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16577B"/>
            </a:gs>
            <a:gs pos="100000">
              <a:schemeClr val="accent5"/>
            </a:gs>
          </a:gsLst>
          <a:lin ang="5400700" scaled="0"/>
        </a:gra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1129488" y="712101"/>
            <a:ext cx="14058189" cy="4586729"/>
            <a:chOff x="-847116" y="591225"/>
            <a:chExt cx="10543642" cy="3440047"/>
          </a:xfrm>
        </p:grpSpPr>
        <p:sp>
          <p:nvSpPr>
            <p:cNvPr id="20" name="Google Shape;20;p3"/>
            <p:cNvSpPr/>
            <p:nvPr/>
          </p:nvSpPr>
          <p:spPr>
            <a:xfrm>
              <a:off x="-847116" y="2227372"/>
              <a:ext cx="1691400" cy="1803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7113129" y="1325881"/>
              <a:ext cx="1691400" cy="1803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175747" y="1165593"/>
              <a:ext cx="2241300" cy="2390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384968" y="591225"/>
              <a:ext cx="943200" cy="10065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7442811" y="2959969"/>
              <a:ext cx="559500" cy="5964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8354027" y="961274"/>
              <a:ext cx="1342500" cy="1431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7" name="Google Shape;27;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71968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
        <p:cNvGrpSpPr/>
        <p:nvPr/>
      </p:nvGrpSpPr>
      <p:grpSpPr>
        <a:xfrm>
          <a:off x="0" y="0"/>
          <a:ext cx="0" cy="0"/>
          <a:chOff x="0" y="0"/>
          <a:chExt cx="0" cy="0"/>
        </a:xfrm>
      </p:grpSpPr>
      <p:sp>
        <p:nvSpPr>
          <p:cNvPr id="29" name="Google Shape;29;p4"/>
          <p:cNvSpPr/>
          <p:nvPr/>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474121" algn="ctr" rtl="0">
              <a:spcBef>
                <a:spcPts val="800"/>
              </a:spcBef>
              <a:spcAft>
                <a:spcPts val="0"/>
              </a:spcAft>
              <a:buClr>
                <a:srgbClr val="000000"/>
              </a:buClr>
              <a:buSzPts val="2000"/>
              <a:buChar char="▰"/>
              <a:defRPr>
                <a:solidFill>
                  <a:srgbClr val="000000"/>
                </a:solidFill>
              </a:defRPr>
            </a:lvl1pPr>
            <a:lvl2pPr marL="1219170" lvl="1" indent="-474121" algn="ctr" rtl="0">
              <a:spcBef>
                <a:spcPts val="0"/>
              </a:spcBef>
              <a:spcAft>
                <a:spcPts val="0"/>
              </a:spcAft>
              <a:buClr>
                <a:srgbClr val="000000"/>
              </a:buClr>
              <a:buSzPts val="2000"/>
              <a:buChar char="╺"/>
              <a:defRPr>
                <a:solidFill>
                  <a:srgbClr val="000000"/>
                </a:solidFill>
              </a:defRPr>
            </a:lvl2pPr>
            <a:lvl3pPr marL="1828754" lvl="2" indent="-474121" algn="ctr" rtl="0">
              <a:spcBef>
                <a:spcPts val="0"/>
              </a:spcBef>
              <a:spcAft>
                <a:spcPts val="0"/>
              </a:spcAft>
              <a:buClr>
                <a:srgbClr val="000000"/>
              </a:buClr>
              <a:buSzPts val="2000"/>
              <a:buChar char="╺"/>
              <a:defRPr>
                <a:solidFill>
                  <a:srgbClr val="000000"/>
                </a:solidFill>
              </a:defRPr>
            </a:lvl3pPr>
            <a:lvl4pPr marL="2438339" lvl="3" indent="-474121" algn="ctr" rtl="0">
              <a:spcBef>
                <a:spcPts val="0"/>
              </a:spcBef>
              <a:spcAft>
                <a:spcPts val="0"/>
              </a:spcAft>
              <a:buClr>
                <a:srgbClr val="000000"/>
              </a:buClr>
              <a:buSzPts val="2000"/>
              <a:buChar char="╺"/>
              <a:defRPr>
                <a:solidFill>
                  <a:srgbClr val="000000"/>
                </a:solidFill>
              </a:defRPr>
            </a:lvl4pPr>
            <a:lvl5pPr marL="3047924" lvl="4" indent="-474121" algn="ctr" rtl="0">
              <a:spcBef>
                <a:spcPts val="0"/>
              </a:spcBef>
              <a:spcAft>
                <a:spcPts val="0"/>
              </a:spcAft>
              <a:buClr>
                <a:srgbClr val="000000"/>
              </a:buClr>
              <a:buSzPts val="2000"/>
              <a:buChar char="○"/>
              <a:defRPr>
                <a:solidFill>
                  <a:srgbClr val="000000"/>
                </a:solidFill>
              </a:defRPr>
            </a:lvl5pPr>
            <a:lvl6pPr marL="3657509" lvl="5" indent="-474121" algn="ctr" rtl="0">
              <a:spcBef>
                <a:spcPts val="0"/>
              </a:spcBef>
              <a:spcAft>
                <a:spcPts val="0"/>
              </a:spcAft>
              <a:buClr>
                <a:srgbClr val="000000"/>
              </a:buClr>
              <a:buSzPts val="2000"/>
              <a:buChar char="■"/>
              <a:defRPr>
                <a:solidFill>
                  <a:srgbClr val="000000"/>
                </a:solidFill>
              </a:defRPr>
            </a:lvl6pPr>
            <a:lvl7pPr marL="4267093" lvl="6" indent="-474121" algn="ctr" rtl="0">
              <a:spcBef>
                <a:spcPts val="0"/>
              </a:spcBef>
              <a:spcAft>
                <a:spcPts val="0"/>
              </a:spcAft>
              <a:buClr>
                <a:srgbClr val="000000"/>
              </a:buClr>
              <a:buSzPts val="2000"/>
              <a:buChar char="●"/>
              <a:defRPr>
                <a:solidFill>
                  <a:srgbClr val="000000"/>
                </a:solidFill>
              </a:defRPr>
            </a:lvl7pPr>
            <a:lvl8pPr marL="4876678" lvl="7" indent="-474121" algn="ctr" rtl="0">
              <a:spcBef>
                <a:spcPts val="0"/>
              </a:spcBef>
              <a:spcAft>
                <a:spcPts val="0"/>
              </a:spcAft>
              <a:buClr>
                <a:srgbClr val="000000"/>
              </a:buClr>
              <a:buSzPts val="2000"/>
              <a:buChar char="○"/>
              <a:defRPr>
                <a:solidFill>
                  <a:srgbClr val="000000"/>
                </a:solidFill>
              </a:defRPr>
            </a:lvl8pPr>
            <a:lvl9pPr marL="5486263" lvl="8" indent="-474121" algn="ctr" rtl="0">
              <a:spcBef>
                <a:spcPts val="0"/>
              </a:spcBef>
              <a:spcAft>
                <a:spcPts val="0"/>
              </a:spcAft>
              <a:buClr>
                <a:srgbClr val="000000"/>
              </a:buClr>
              <a:buSzPts val="2000"/>
              <a:buChar char="■"/>
              <a:defRPr>
                <a:solidFill>
                  <a:srgbClr val="000000"/>
                </a:solidFill>
              </a:defRPr>
            </a:lvl9pPr>
          </a:lstStyle>
          <a:p>
            <a:endParaRPr/>
          </a:p>
        </p:txBody>
      </p:sp>
      <p:sp>
        <p:nvSpPr>
          <p:cNvPr id="31" name="Google Shape;31;p4"/>
          <p:cNvSpPr txBox="1"/>
          <p:nvPr/>
        </p:nvSpPr>
        <p:spPr>
          <a:xfrm>
            <a:off x="3496700" y="507865"/>
            <a:ext cx="2609600" cy="6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0" b="1">
                <a:solidFill>
                  <a:srgbClr val="16577B"/>
                </a:solidFill>
                <a:latin typeface="Merriweather"/>
                <a:ea typeface="Merriweather"/>
                <a:cs typeface="Merriweather"/>
                <a:sym typeface="Merriweather"/>
              </a:rPr>
              <a:t>“</a:t>
            </a:r>
            <a:endParaRPr sz="8000" b="1">
              <a:solidFill>
                <a:srgbClr val="16577B"/>
              </a:solidFill>
              <a:latin typeface="Merriweather"/>
              <a:ea typeface="Merriweather"/>
              <a:cs typeface="Merriweather"/>
              <a:sym typeface="Merriweather"/>
            </a:endParaRPr>
          </a:p>
        </p:txBody>
      </p:sp>
      <p:sp>
        <p:nvSpPr>
          <p:cNvPr id="32" name="Google Shape;32;p4"/>
          <p:cNvSpPr txBox="1">
            <a:spLocks noGrp="1"/>
          </p:cNvSpPr>
          <p:nvPr>
            <p:ph type="sldNum" idx="12"/>
          </p:nvPr>
        </p:nvSpPr>
        <p:spPr>
          <a:xfrm>
            <a:off x="5806600" y="0"/>
            <a:ext cx="578800" cy="524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
        <p:nvSpPr>
          <p:cNvPr id="33" name="Google Shape;33;p4"/>
          <p:cNvSpPr/>
          <p:nvPr/>
        </p:nvSpPr>
        <p:spPr>
          <a:xfrm>
            <a:off x="-215088" y="2893629"/>
            <a:ext cx="2255200" cy="24052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680071" y="1477924"/>
            <a:ext cx="2988400" cy="3187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1427691" y="712100"/>
            <a:ext cx="1257600" cy="13420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4"/>
          <p:cNvSpPr/>
          <p:nvPr/>
        </p:nvSpPr>
        <p:spPr>
          <a:xfrm>
            <a:off x="9744716" y="1086316"/>
            <a:ext cx="2326000" cy="2479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9026321" y="4226200"/>
            <a:ext cx="1646400" cy="1755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txBox="1"/>
          <p:nvPr/>
        </p:nvSpPr>
        <p:spPr>
          <a:xfrm>
            <a:off x="6306033" y="5912499"/>
            <a:ext cx="2609600" cy="6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0" b="1">
                <a:solidFill>
                  <a:srgbClr val="16577B"/>
                </a:solidFill>
                <a:latin typeface="Merriweather"/>
                <a:ea typeface="Merriweather"/>
                <a:cs typeface="Merriweather"/>
                <a:sym typeface="Merriweather"/>
              </a:rPr>
              <a:t>”</a:t>
            </a:r>
            <a:endParaRPr sz="8000" b="1">
              <a:solidFill>
                <a:srgbClr val="16577B"/>
              </a:solidFill>
              <a:latin typeface="Merriweather"/>
              <a:ea typeface="Merriweather"/>
              <a:cs typeface="Merriweather"/>
              <a:sym typeface="Merriweather"/>
            </a:endParaRPr>
          </a:p>
        </p:txBody>
      </p:sp>
      <p:sp>
        <p:nvSpPr>
          <p:cNvPr id="39" name="Google Shape;39;p4"/>
          <p:cNvSpPr/>
          <p:nvPr/>
        </p:nvSpPr>
        <p:spPr>
          <a:xfrm>
            <a:off x="9566033" y="2692467"/>
            <a:ext cx="2376000" cy="25340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0" name="Google Shape;40;p4"/>
          <p:cNvPicPr preferRelativeResize="0"/>
          <p:nvPr/>
        </p:nvPicPr>
        <p:blipFill>
          <a:blip r:embed="rId2">
            <a:alphaModFix/>
          </a:blip>
          <a:stretch>
            <a:fillRect/>
          </a:stretch>
        </p:blipFill>
        <p:spPr>
          <a:xfrm>
            <a:off x="88094" y="6293431"/>
            <a:ext cx="1546253" cy="495048"/>
          </a:xfrm>
          <a:prstGeom prst="rect">
            <a:avLst/>
          </a:prstGeom>
          <a:noFill/>
          <a:ln>
            <a:noFill/>
          </a:ln>
        </p:spPr>
      </p:pic>
    </p:spTree>
    <p:extLst>
      <p:ext uri="{BB962C8B-B14F-4D97-AF65-F5344CB8AC3E}">
        <p14:creationId xmlns:p14="http://schemas.microsoft.com/office/powerpoint/2010/main" val="125397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41"/>
        <p:cNvGrpSpPr/>
        <p:nvPr/>
      </p:nvGrpSpPr>
      <p:grpSpPr>
        <a:xfrm>
          <a:off x="0" y="0"/>
          <a:ext cx="0" cy="0"/>
          <a:chOff x="0" y="0"/>
          <a:chExt cx="0" cy="0"/>
        </a:xfrm>
      </p:grpSpPr>
      <p:grpSp>
        <p:nvGrpSpPr>
          <p:cNvPr id="42" name="Google Shape;42;p5"/>
          <p:cNvGrpSpPr/>
          <p:nvPr/>
        </p:nvGrpSpPr>
        <p:grpSpPr>
          <a:xfrm>
            <a:off x="-418255" y="-24499"/>
            <a:ext cx="1823720" cy="2182673"/>
            <a:chOff x="-313691" y="-18375"/>
            <a:chExt cx="1367790" cy="1637005"/>
          </a:xfrm>
        </p:grpSpPr>
        <p:sp>
          <p:nvSpPr>
            <p:cNvPr id="43" name="Google Shape;43;p5"/>
            <p:cNvSpPr/>
            <p:nvPr/>
          </p:nvSpPr>
          <p:spPr>
            <a:xfrm>
              <a:off x="-313691" y="813730"/>
              <a:ext cx="754800" cy="804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5"/>
            <p:cNvSpPr/>
            <p:nvPr/>
          </p:nvSpPr>
          <p:spPr>
            <a:xfrm>
              <a:off x="53899" y="237925"/>
              <a:ext cx="1000200" cy="10668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5"/>
            <p:cNvSpPr/>
            <p:nvPr/>
          </p:nvSpPr>
          <p:spPr>
            <a:xfrm>
              <a:off x="304107" y="-18375"/>
              <a:ext cx="420900" cy="4491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 name="Google Shape;46;p5"/>
          <p:cNvGrpSpPr/>
          <p:nvPr/>
        </p:nvGrpSpPr>
        <p:grpSpPr>
          <a:xfrm>
            <a:off x="9980523" y="2340468"/>
            <a:ext cx="3774400" cy="4517696"/>
            <a:chOff x="7485392" y="1755351"/>
            <a:chExt cx="2830800" cy="3388272"/>
          </a:xfrm>
        </p:grpSpPr>
        <p:sp>
          <p:nvSpPr>
            <p:cNvPr id="47" name="Google Shape;47;p5"/>
            <p:cNvSpPr/>
            <p:nvPr/>
          </p:nvSpPr>
          <p:spPr>
            <a:xfrm>
              <a:off x="8005394" y="2926923"/>
              <a:ext cx="2078100" cy="2216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5"/>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5"/>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16577B"/>
              </a:buClr>
              <a:buSzPts val="2000"/>
              <a:buChar char="▰"/>
              <a:defRPr>
                <a:solidFill>
                  <a:srgbClr val="16577B"/>
                </a:solidFill>
              </a:defRPr>
            </a:lvl1pPr>
            <a:lvl2pPr marL="1219170" lvl="1" indent="-474121" rtl="0">
              <a:spcBef>
                <a:spcPts val="0"/>
              </a:spcBef>
              <a:spcAft>
                <a:spcPts val="0"/>
              </a:spcAft>
              <a:buClr>
                <a:srgbClr val="16577B"/>
              </a:buClr>
              <a:buSzPts val="2000"/>
              <a:buChar char="╺"/>
              <a:defRPr>
                <a:solidFill>
                  <a:srgbClr val="16577B"/>
                </a:solidFill>
              </a:defRPr>
            </a:lvl2pPr>
            <a:lvl3pPr marL="1828754" lvl="2" indent="-474121" rtl="0">
              <a:spcBef>
                <a:spcPts val="0"/>
              </a:spcBef>
              <a:spcAft>
                <a:spcPts val="0"/>
              </a:spcAft>
              <a:buClr>
                <a:srgbClr val="16577B"/>
              </a:buClr>
              <a:buSzPts val="2000"/>
              <a:buChar char="╺"/>
              <a:defRPr>
                <a:solidFill>
                  <a:srgbClr val="16577B"/>
                </a:solidFill>
              </a:defRPr>
            </a:lvl3pPr>
            <a:lvl4pPr marL="2438339" lvl="3" indent="-474121" rtl="0">
              <a:spcBef>
                <a:spcPts val="0"/>
              </a:spcBef>
              <a:spcAft>
                <a:spcPts val="0"/>
              </a:spcAft>
              <a:buClr>
                <a:srgbClr val="16577B"/>
              </a:buClr>
              <a:buSzPts val="2000"/>
              <a:buChar char="╺"/>
              <a:defRPr>
                <a:solidFill>
                  <a:srgbClr val="16577B"/>
                </a:solidFill>
              </a:defRPr>
            </a:lvl4pPr>
            <a:lvl5pPr marL="3047924" lvl="4" indent="-474121" rtl="0">
              <a:spcBef>
                <a:spcPts val="0"/>
              </a:spcBef>
              <a:spcAft>
                <a:spcPts val="0"/>
              </a:spcAft>
              <a:buClr>
                <a:srgbClr val="16577B"/>
              </a:buClr>
              <a:buSzPts val="2000"/>
              <a:buChar char="○"/>
              <a:defRPr>
                <a:solidFill>
                  <a:srgbClr val="16577B"/>
                </a:solidFill>
              </a:defRPr>
            </a:lvl5pPr>
            <a:lvl6pPr marL="3657509" lvl="5" indent="-474121" rtl="0">
              <a:spcBef>
                <a:spcPts val="0"/>
              </a:spcBef>
              <a:spcAft>
                <a:spcPts val="0"/>
              </a:spcAft>
              <a:buClr>
                <a:srgbClr val="16577B"/>
              </a:buClr>
              <a:buSzPts val="2000"/>
              <a:buChar char="■"/>
              <a:defRPr>
                <a:solidFill>
                  <a:srgbClr val="16577B"/>
                </a:solidFill>
              </a:defRPr>
            </a:lvl6pPr>
            <a:lvl7pPr marL="4267093" lvl="6" indent="-474121" rtl="0">
              <a:spcBef>
                <a:spcPts val="0"/>
              </a:spcBef>
              <a:spcAft>
                <a:spcPts val="0"/>
              </a:spcAft>
              <a:buClr>
                <a:srgbClr val="16577B"/>
              </a:buClr>
              <a:buSzPts val="2000"/>
              <a:buChar char="●"/>
              <a:defRPr>
                <a:solidFill>
                  <a:srgbClr val="16577B"/>
                </a:solidFill>
              </a:defRPr>
            </a:lvl7pPr>
            <a:lvl8pPr marL="4876678" lvl="7" indent="-474121" rtl="0">
              <a:spcBef>
                <a:spcPts val="0"/>
              </a:spcBef>
              <a:spcAft>
                <a:spcPts val="0"/>
              </a:spcAft>
              <a:buClr>
                <a:srgbClr val="16577B"/>
              </a:buClr>
              <a:buSzPts val="2000"/>
              <a:buChar char="○"/>
              <a:defRPr>
                <a:solidFill>
                  <a:srgbClr val="16577B"/>
                </a:solidFill>
              </a:defRPr>
            </a:lvl8pPr>
            <a:lvl9pPr marL="5486263" lvl="8" indent="-474121" rtl="0">
              <a:spcBef>
                <a:spcPts val="0"/>
              </a:spcBef>
              <a:spcAft>
                <a:spcPts val="0"/>
              </a:spcAft>
              <a:buClr>
                <a:srgbClr val="16577B"/>
              </a:buClr>
              <a:buSzPts val="2000"/>
              <a:buChar char="■"/>
              <a:defRPr>
                <a:solidFill>
                  <a:srgbClr val="16577B"/>
                </a:solidFill>
              </a:defRPr>
            </a:lvl9pPr>
          </a:lstStyle>
          <a:p>
            <a:endParaRPr/>
          </a:p>
        </p:txBody>
      </p:sp>
      <p:sp>
        <p:nvSpPr>
          <p:cNvPr id="50" name="Google Shape;50;p5"/>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1" name="Google Shape;51;p5"/>
          <p:cNvSpPr txBox="1">
            <a:spLocks noGrp="1"/>
          </p:cNvSpPr>
          <p:nvPr>
            <p:ph type="title"/>
          </p:nvPr>
        </p:nvSpPr>
        <p:spPr>
          <a:xfrm>
            <a:off x="1219433" y="454600"/>
            <a:ext cx="71288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800"/>
              <a:buNone/>
              <a:defRPr sz="3733">
                <a:solidFill>
                  <a:srgbClr val="16577B"/>
                </a:solidFill>
                <a:highlight>
                  <a:srgbClr val="FFFFFF"/>
                </a:highligh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103876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gradFill>
          <a:gsLst>
            <a:gs pos="0">
              <a:srgbClr val="52A9AF"/>
            </a:gs>
            <a:gs pos="50000">
              <a:srgbClr val="7BC5CA"/>
            </a:gs>
            <a:gs pos="100000">
              <a:srgbClr val="B0D4D6"/>
            </a:gs>
            <a:gs pos="100000">
              <a:schemeClr val="accent4"/>
            </a:gs>
          </a:gsLst>
          <a:lin ang="5400700" scaled="0"/>
        </a:gradFill>
        <a:effectLst/>
      </p:bgPr>
    </p:bg>
    <p:spTree>
      <p:nvGrpSpPr>
        <p:cNvPr id="1" name="Shape 52"/>
        <p:cNvGrpSpPr/>
        <p:nvPr/>
      </p:nvGrpSpPr>
      <p:grpSpPr>
        <a:xfrm>
          <a:off x="0" y="0"/>
          <a:ext cx="0" cy="0"/>
          <a:chOff x="0" y="0"/>
          <a:chExt cx="0" cy="0"/>
        </a:xfrm>
      </p:grpSpPr>
      <p:sp>
        <p:nvSpPr>
          <p:cNvPr id="53" name="Google Shape;53;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4" name="Google Shape;54;p6"/>
          <p:cNvGrpSpPr/>
          <p:nvPr/>
        </p:nvGrpSpPr>
        <p:grpSpPr>
          <a:xfrm>
            <a:off x="-418255" y="-24499"/>
            <a:ext cx="1823720" cy="2182673"/>
            <a:chOff x="-313691" y="-18375"/>
            <a:chExt cx="1367790" cy="1637005"/>
          </a:xfrm>
        </p:grpSpPr>
        <p:sp>
          <p:nvSpPr>
            <p:cNvPr id="55" name="Google Shape;55;p6"/>
            <p:cNvSpPr/>
            <p:nvPr/>
          </p:nvSpPr>
          <p:spPr>
            <a:xfrm>
              <a:off x="-313691" y="813730"/>
              <a:ext cx="754800" cy="8049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6"/>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6"/>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6"/>
            <p:cNvSpPr/>
            <p:nvPr/>
          </p:nvSpPr>
          <p:spPr>
            <a:xfrm>
              <a:off x="7485392" y="1755351"/>
              <a:ext cx="2830800" cy="30192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 name="Google Shape;61;p6"/>
          <p:cNvSpPr/>
          <p:nvPr/>
        </p:nvSpPr>
        <p:spPr>
          <a:xfrm>
            <a:off x="4228773" y="3429000"/>
            <a:ext cx="2408800" cy="3443600"/>
          </a:xfrm>
          <a:prstGeom prst="parallelogram">
            <a:avLst>
              <a:gd name="adj" fmla="val 79448"/>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3891459" y="0"/>
            <a:ext cx="4429200" cy="6333200"/>
          </a:xfrm>
          <a:prstGeom prst="parallelogram">
            <a:avLst>
              <a:gd name="adj" fmla="val 79448"/>
            </a:avLst>
          </a:prstGeom>
          <a:gradFill>
            <a:gsLst>
              <a:gs pos="0">
                <a:srgbClr val="16577B"/>
              </a:gs>
              <a:gs pos="100000">
                <a:schemeClr val="accent5"/>
              </a:gs>
              <a:gs pos="100000">
                <a:schemeClr val="accent5"/>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6"/>
          <p:cNvSpPr txBox="1">
            <a:spLocks noGrp="1"/>
          </p:cNvSpPr>
          <p:nvPr>
            <p:ph type="title"/>
          </p:nvPr>
        </p:nvSpPr>
        <p:spPr>
          <a:xfrm>
            <a:off x="1219417" y="707900"/>
            <a:ext cx="52120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550833" y="2112567"/>
            <a:ext cx="39760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52A9AF"/>
              </a:buClr>
              <a:buSzPts val="2000"/>
              <a:buChar char="▰"/>
              <a:defRPr sz="2667">
                <a:solidFill>
                  <a:srgbClr val="52A9AF"/>
                </a:solidFill>
              </a:defRPr>
            </a:lvl1pPr>
            <a:lvl2pPr marL="1219170" lvl="1" indent="-474121" rtl="0">
              <a:spcBef>
                <a:spcPts val="0"/>
              </a:spcBef>
              <a:spcAft>
                <a:spcPts val="0"/>
              </a:spcAft>
              <a:buClr>
                <a:srgbClr val="52A9AF"/>
              </a:buClr>
              <a:buSzPts val="2000"/>
              <a:buChar char="╺"/>
              <a:defRPr sz="2667">
                <a:solidFill>
                  <a:srgbClr val="52A9AF"/>
                </a:solidFill>
              </a:defRPr>
            </a:lvl2pPr>
            <a:lvl3pPr marL="1828754" lvl="2" indent="-474121" rtl="0">
              <a:spcBef>
                <a:spcPts val="0"/>
              </a:spcBef>
              <a:spcAft>
                <a:spcPts val="0"/>
              </a:spcAft>
              <a:buClr>
                <a:srgbClr val="52A9AF"/>
              </a:buClr>
              <a:buSzPts val="2000"/>
              <a:buChar char="╺"/>
              <a:defRPr sz="2667">
                <a:solidFill>
                  <a:srgbClr val="52A9AF"/>
                </a:solidFill>
              </a:defRPr>
            </a:lvl3pPr>
            <a:lvl4pPr marL="2438339" lvl="3" indent="-474121" rtl="0">
              <a:spcBef>
                <a:spcPts val="0"/>
              </a:spcBef>
              <a:spcAft>
                <a:spcPts val="0"/>
              </a:spcAft>
              <a:buClr>
                <a:srgbClr val="52A9AF"/>
              </a:buClr>
              <a:buSzPts val="2000"/>
              <a:buChar char="╺"/>
              <a:defRPr sz="2667">
                <a:solidFill>
                  <a:srgbClr val="52A9AF"/>
                </a:solidFill>
              </a:defRPr>
            </a:lvl4pPr>
            <a:lvl5pPr marL="3047924" lvl="4" indent="-474121" rtl="0">
              <a:spcBef>
                <a:spcPts val="0"/>
              </a:spcBef>
              <a:spcAft>
                <a:spcPts val="0"/>
              </a:spcAft>
              <a:buClr>
                <a:srgbClr val="52A9AF"/>
              </a:buClr>
              <a:buSzPts val="2000"/>
              <a:buChar char="○"/>
              <a:defRPr sz="2667">
                <a:solidFill>
                  <a:srgbClr val="52A9AF"/>
                </a:solidFill>
              </a:defRPr>
            </a:lvl5pPr>
            <a:lvl6pPr marL="3657509" lvl="5" indent="-474121" rtl="0">
              <a:spcBef>
                <a:spcPts val="0"/>
              </a:spcBef>
              <a:spcAft>
                <a:spcPts val="0"/>
              </a:spcAft>
              <a:buClr>
                <a:srgbClr val="52A9AF"/>
              </a:buClr>
              <a:buSzPts val="2000"/>
              <a:buChar char="■"/>
              <a:defRPr sz="2667">
                <a:solidFill>
                  <a:srgbClr val="52A9AF"/>
                </a:solidFill>
              </a:defRPr>
            </a:lvl6pPr>
            <a:lvl7pPr marL="4267093" lvl="6" indent="-474121" rtl="0">
              <a:spcBef>
                <a:spcPts val="0"/>
              </a:spcBef>
              <a:spcAft>
                <a:spcPts val="0"/>
              </a:spcAft>
              <a:buClr>
                <a:srgbClr val="52A9AF"/>
              </a:buClr>
              <a:buSzPts val="2000"/>
              <a:buChar char="●"/>
              <a:defRPr sz="2667">
                <a:solidFill>
                  <a:srgbClr val="52A9AF"/>
                </a:solidFill>
              </a:defRPr>
            </a:lvl7pPr>
            <a:lvl8pPr marL="4876678" lvl="7" indent="-474121" rtl="0">
              <a:spcBef>
                <a:spcPts val="0"/>
              </a:spcBef>
              <a:spcAft>
                <a:spcPts val="0"/>
              </a:spcAft>
              <a:buClr>
                <a:srgbClr val="52A9AF"/>
              </a:buClr>
              <a:buSzPts val="2000"/>
              <a:buChar char="○"/>
              <a:defRPr sz="2667">
                <a:solidFill>
                  <a:srgbClr val="52A9AF"/>
                </a:solidFill>
              </a:defRPr>
            </a:lvl8pPr>
            <a:lvl9pPr marL="5486263" lvl="8" indent="-474121" rtl="0">
              <a:spcBef>
                <a:spcPts val="0"/>
              </a:spcBef>
              <a:spcAft>
                <a:spcPts val="0"/>
              </a:spcAft>
              <a:buClr>
                <a:srgbClr val="52A9AF"/>
              </a:buClr>
              <a:buSzPts val="2000"/>
              <a:buChar char="■"/>
              <a:defRPr sz="2667">
                <a:solidFill>
                  <a:srgbClr val="52A9AF"/>
                </a:solidFill>
              </a:defRPr>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18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9980523" y="2340468"/>
            <a:ext cx="3774400" cy="4517696"/>
            <a:chOff x="7485392" y="1755351"/>
            <a:chExt cx="2830800" cy="3388272"/>
          </a:xfrm>
        </p:grpSpPr>
        <p:sp>
          <p:nvSpPr>
            <p:cNvPr id="68" name="Google Shape;68;p7"/>
            <p:cNvSpPr/>
            <p:nvPr/>
          </p:nvSpPr>
          <p:spPr>
            <a:xfrm>
              <a:off x="8005394" y="2926923"/>
              <a:ext cx="2078100" cy="2216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7"/>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7"/>
          <p:cNvSpPr txBox="1">
            <a:spLocks noGrp="1"/>
          </p:cNvSpPr>
          <p:nvPr>
            <p:ph type="title"/>
          </p:nvPr>
        </p:nvSpPr>
        <p:spPr>
          <a:xfrm>
            <a:off x="1219433" y="661167"/>
            <a:ext cx="71316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1" name="Google Shape;71;p7"/>
          <p:cNvSpPr txBox="1">
            <a:spLocks noGrp="1"/>
          </p:cNvSpPr>
          <p:nvPr>
            <p:ph type="body" idx="1"/>
          </p:nvPr>
        </p:nvSpPr>
        <p:spPr>
          <a:xfrm>
            <a:off x="1219433" y="2112567"/>
            <a:ext cx="4352000" cy="3942800"/>
          </a:xfrm>
          <a:prstGeom prst="rect">
            <a:avLst/>
          </a:prstGeom>
        </p:spPr>
        <p:txBody>
          <a:bodyPr spcFirstLastPara="1" wrap="square" lIns="0" tIns="0" rIns="0" bIns="0" anchor="t" anchorCtr="0">
            <a:noAutofit/>
          </a:bodyPr>
          <a:lstStyle>
            <a:lvl1pPr marL="609585" lvl="0" indent="-457189" rtl="0">
              <a:spcBef>
                <a:spcPts val="800"/>
              </a:spcBef>
              <a:spcAft>
                <a:spcPts val="0"/>
              </a:spcAft>
              <a:buClr>
                <a:srgbClr val="16577B"/>
              </a:buClr>
              <a:buSzPts val="1800"/>
              <a:buChar char="▰"/>
              <a:defRPr sz="2400">
                <a:solidFill>
                  <a:srgbClr val="16577B"/>
                </a:solidFill>
              </a:defRPr>
            </a:lvl1pPr>
            <a:lvl2pPr marL="1219170" lvl="1" indent="-457189" rtl="0">
              <a:spcBef>
                <a:spcPts val="0"/>
              </a:spcBef>
              <a:spcAft>
                <a:spcPts val="0"/>
              </a:spcAft>
              <a:buClr>
                <a:srgbClr val="16577B"/>
              </a:buClr>
              <a:buSzPts val="1800"/>
              <a:buChar char="╺"/>
              <a:defRPr sz="2400">
                <a:solidFill>
                  <a:srgbClr val="16577B"/>
                </a:solidFill>
              </a:defRPr>
            </a:lvl2pPr>
            <a:lvl3pPr marL="1828754" lvl="2" indent="-457189" rtl="0">
              <a:spcBef>
                <a:spcPts val="0"/>
              </a:spcBef>
              <a:spcAft>
                <a:spcPts val="0"/>
              </a:spcAft>
              <a:buClr>
                <a:srgbClr val="16577B"/>
              </a:buClr>
              <a:buSzPts val="1800"/>
              <a:buChar char="╺"/>
              <a:defRPr sz="2400">
                <a:solidFill>
                  <a:srgbClr val="16577B"/>
                </a:solidFill>
              </a:defRPr>
            </a:lvl3pPr>
            <a:lvl4pPr marL="2438339" lvl="3" indent="-457189" rtl="0">
              <a:spcBef>
                <a:spcPts val="0"/>
              </a:spcBef>
              <a:spcAft>
                <a:spcPts val="0"/>
              </a:spcAft>
              <a:buClr>
                <a:srgbClr val="16577B"/>
              </a:buClr>
              <a:buSzPts val="1800"/>
              <a:buChar char="╺"/>
              <a:defRPr sz="2400">
                <a:solidFill>
                  <a:srgbClr val="16577B"/>
                </a:solidFill>
              </a:defRPr>
            </a:lvl4pPr>
            <a:lvl5pPr marL="3047924" lvl="4" indent="-457189" rtl="0">
              <a:spcBef>
                <a:spcPts val="0"/>
              </a:spcBef>
              <a:spcAft>
                <a:spcPts val="0"/>
              </a:spcAft>
              <a:buClr>
                <a:srgbClr val="16577B"/>
              </a:buClr>
              <a:buSzPts val="1800"/>
              <a:buChar char="○"/>
              <a:defRPr sz="2400">
                <a:solidFill>
                  <a:srgbClr val="16577B"/>
                </a:solidFill>
              </a:defRPr>
            </a:lvl5pPr>
            <a:lvl6pPr marL="3657509" lvl="5" indent="-457189" rtl="0">
              <a:spcBef>
                <a:spcPts val="0"/>
              </a:spcBef>
              <a:spcAft>
                <a:spcPts val="0"/>
              </a:spcAft>
              <a:buClr>
                <a:srgbClr val="16577B"/>
              </a:buClr>
              <a:buSzPts val="1800"/>
              <a:buChar char="■"/>
              <a:defRPr sz="2400">
                <a:solidFill>
                  <a:srgbClr val="16577B"/>
                </a:solidFill>
              </a:defRPr>
            </a:lvl6pPr>
            <a:lvl7pPr marL="4267093" lvl="6" indent="-457189" rtl="0">
              <a:spcBef>
                <a:spcPts val="0"/>
              </a:spcBef>
              <a:spcAft>
                <a:spcPts val="0"/>
              </a:spcAft>
              <a:buClr>
                <a:srgbClr val="16577B"/>
              </a:buClr>
              <a:buSzPts val="1800"/>
              <a:buChar char="●"/>
              <a:defRPr sz="2400">
                <a:solidFill>
                  <a:srgbClr val="16577B"/>
                </a:solidFill>
              </a:defRPr>
            </a:lvl7pPr>
            <a:lvl8pPr marL="4876678" lvl="7" indent="-457189" rtl="0">
              <a:spcBef>
                <a:spcPts val="0"/>
              </a:spcBef>
              <a:spcAft>
                <a:spcPts val="0"/>
              </a:spcAft>
              <a:buClr>
                <a:srgbClr val="16577B"/>
              </a:buClr>
              <a:buSzPts val="1800"/>
              <a:buChar char="○"/>
              <a:defRPr sz="2400">
                <a:solidFill>
                  <a:srgbClr val="16577B"/>
                </a:solidFill>
              </a:defRPr>
            </a:lvl8pPr>
            <a:lvl9pPr marL="5486263" lvl="8" indent="-457189" rtl="0">
              <a:spcBef>
                <a:spcPts val="0"/>
              </a:spcBef>
              <a:spcAft>
                <a:spcPts val="0"/>
              </a:spcAft>
              <a:buClr>
                <a:srgbClr val="16577B"/>
              </a:buClr>
              <a:buSzPts val="1800"/>
              <a:buChar char="■"/>
              <a:defRPr sz="2400">
                <a:solidFill>
                  <a:srgbClr val="16577B"/>
                </a:solidFill>
              </a:defRPr>
            </a:lvl9pPr>
          </a:lstStyle>
          <a:p>
            <a:endParaRPr/>
          </a:p>
        </p:txBody>
      </p:sp>
      <p:sp>
        <p:nvSpPr>
          <p:cNvPr id="72" name="Google Shape;72;p7"/>
          <p:cNvSpPr txBox="1">
            <a:spLocks noGrp="1"/>
          </p:cNvSpPr>
          <p:nvPr>
            <p:ph type="body" idx="2"/>
          </p:nvPr>
        </p:nvSpPr>
        <p:spPr>
          <a:xfrm>
            <a:off x="6200237" y="2112567"/>
            <a:ext cx="4352000" cy="3942800"/>
          </a:xfrm>
          <a:prstGeom prst="rect">
            <a:avLst/>
          </a:prstGeom>
        </p:spPr>
        <p:txBody>
          <a:bodyPr spcFirstLastPara="1" wrap="square" lIns="0" tIns="0" rIns="0" bIns="0" anchor="t" anchorCtr="0">
            <a:noAutofit/>
          </a:bodyPr>
          <a:lstStyle>
            <a:lvl1pPr marL="609585" lvl="0" indent="-457189" rtl="0">
              <a:spcBef>
                <a:spcPts val="800"/>
              </a:spcBef>
              <a:spcAft>
                <a:spcPts val="0"/>
              </a:spcAft>
              <a:buClr>
                <a:srgbClr val="16577B"/>
              </a:buClr>
              <a:buSzPts val="1800"/>
              <a:buChar char="▰"/>
              <a:defRPr sz="2400">
                <a:solidFill>
                  <a:srgbClr val="16577B"/>
                </a:solidFill>
              </a:defRPr>
            </a:lvl1pPr>
            <a:lvl2pPr marL="1219170" lvl="1" indent="-457189" rtl="0">
              <a:spcBef>
                <a:spcPts val="0"/>
              </a:spcBef>
              <a:spcAft>
                <a:spcPts val="0"/>
              </a:spcAft>
              <a:buClr>
                <a:srgbClr val="16577B"/>
              </a:buClr>
              <a:buSzPts val="1800"/>
              <a:buChar char="╺"/>
              <a:defRPr sz="2400">
                <a:solidFill>
                  <a:srgbClr val="16577B"/>
                </a:solidFill>
              </a:defRPr>
            </a:lvl2pPr>
            <a:lvl3pPr marL="1828754" lvl="2" indent="-457189" rtl="0">
              <a:spcBef>
                <a:spcPts val="0"/>
              </a:spcBef>
              <a:spcAft>
                <a:spcPts val="0"/>
              </a:spcAft>
              <a:buClr>
                <a:srgbClr val="16577B"/>
              </a:buClr>
              <a:buSzPts val="1800"/>
              <a:buChar char="╺"/>
              <a:defRPr sz="2400">
                <a:solidFill>
                  <a:srgbClr val="16577B"/>
                </a:solidFill>
              </a:defRPr>
            </a:lvl3pPr>
            <a:lvl4pPr marL="2438339" lvl="3" indent="-457189" rtl="0">
              <a:spcBef>
                <a:spcPts val="0"/>
              </a:spcBef>
              <a:spcAft>
                <a:spcPts val="0"/>
              </a:spcAft>
              <a:buClr>
                <a:srgbClr val="16577B"/>
              </a:buClr>
              <a:buSzPts val="1800"/>
              <a:buChar char="╺"/>
              <a:defRPr sz="2400">
                <a:solidFill>
                  <a:srgbClr val="16577B"/>
                </a:solidFill>
              </a:defRPr>
            </a:lvl4pPr>
            <a:lvl5pPr marL="3047924" lvl="4" indent="-457189" rtl="0">
              <a:spcBef>
                <a:spcPts val="0"/>
              </a:spcBef>
              <a:spcAft>
                <a:spcPts val="0"/>
              </a:spcAft>
              <a:buClr>
                <a:srgbClr val="16577B"/>
              </a:buClr>
              <a:buSzPts val="1800"/>
              <a:buChar char="○"/>
              <a:defRPr sz="2400">
                <a:solidFill>
                  <a:srgbClr val="16577B"/>
                </a:solidFill>
              </a:defRPr>
            </a:lvl5pPr>
            <a:lvl6pPr marL="3657509" lvl="5" indent="-457189" rtl="0">
              <a:spcBef>
                <a:spcPts val="0"/>
              </a:spcBef>
              <a:spcAft>
                <a:spcPts val="0"/>
              </a:spcAft>
              <a:buClr>
                <a:srgbClr val="16577B"/>
              </a:buClr>
              <a:buSzPts val="1800"/>
              <a:buChar char="■"/>
              <a:defRPr sz="2400">
                <a:solidFill>
                  <a:srgbClr val="16577B"/>
                </a:solidFill>
              </a:defRPr>
            </a:lvl6pPr>
            <a:lvl7pPr marL="4267093" lvl="6" indent="-457189" rtl="0">
              <a:spcBef>
                <a:spcPts val="0"/>
              </a:spcBef>
              <a:spcAft>
                <a:spcPts val="0"/>
              </a:spcAft>
              <a:buClr>
                <a:srgbClr val="16577B"/>
              </a:buClr>
              <a:buSzPts val="1800"/>
              <a:buChar char="●"/>
              <a:defRPr sz="2400">
                <a:solidFill>
                  <a:srgbClr val="16577B"/>
                </a:solidFill>
              </a:defRPr>
            </a:lvl7pPr>
            <a:lvl8pPr marL="4876678" lvl="7" indent="-457189" rtl="0">
              <a:spcBef>
                <a:spcPts val="0"/>
              </a:spcBef>
              <a:spcAft>
                <a:spcPts val="0"/>
              </a:spcAft>
              <a:buClr>
                <a:srgbClr val="16577B"/>
              </a:buClr>
              <a:buSzPts val="1800"/>
              <a:buChar char="○"/>
              <a:defRPr sz="2400">
                <a:solidFill>
                  <a:srgbClr val="16577B"/>
                </a:solidFill>
              </a:defRPr>
            </a:lvl8pPr>
            <a:lvl9pPr marL="5486263" lvl="8" indent="-457189" rtl="0">
              <a:spcBef>
                <a:spcPts val="0"/>
              </a:spcBef>
              <a:spcAft>
                <a:spcPts val="0"/>
              </a:spcAft>
              <a:buClr>
                <a:srgbClr val="16577B"/>
              </a:buClr>
              <a:buSzPts val="1800"/>
              <a:buChar char="■"/>
              <a:defRPr sz="2400">
                <a:solidFill>
                  <a:srgbClr val="16577B"/>
                </a:solidFill>
              </a:defRPr>
            </a:lvl9pPr>
          </a:lstStyle>
          <a:p>
            <a:endParaRPr/>
          </a:p>
        </p:txBody>
      </p:sp>
      <p:sp>
        <p:nvSpPr>
          <p:cNvPr id="73" name="Google Shape;73;p7"/>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74" name="Google Shape;74;p7"/>
          <p:cNvGrpSpPr/>
          <p:nvPr/>
        </p:nvGrpSpPr>
        <p:grpSpPr>
          <a:xfrm>
            <a:off x="-418255" y="-24499"/>
            <a:ext cx="1823720" cy="2182673"/>
            <a:chOff x="-313691" y="-18375"/>
            <a:chExt cx="1367790" cy="1637005"/>
          </a:xfrm>
        </p:grpSpPr>
        <p:sp>
          <p:nvSpPr>
            <p:cNvPr id="75" name="Google Shape;75;p7"/>
            <p:cNvSpPr/>
            <p:nvPr/>
          </p:nvSpPr>
          <p:spPr>
            <a:xfrm>
              <a:off x="-313691" y="813730"/>
              <a:ext cx="754800" cy="8049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7"/>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7"/>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076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lt1"/>
        </a:solidFill>
        <a:effectLst/>
      </p:bgPr>
    </p:bg>
    <p:spTree>
      <p:nvGrpSpPr>
        <p:cNvPr id="1" name="Shape 78"/>
        <p:cNvGrpSpPr/>
        <p:nvPr/>
      </p:nvGrpSpPr>
      <p:grpSpPr>
        <a:xfrm>
          <a:off x="0" y="0"/>
          <a:ext cx="0" cy="0"/>
          <a:chOff x="0" y="0"/>
          <a:chExt cx="0" cy="0"/>
        </a:xfrm>
      </p:grpSpPr>
      <p:grpSp>
        <p:nvGrpSpPr>
          <p:cNvPr id="79" name="Google Shape;79;p8"/>
          <p:cNvGrpSpPr/>
          <p:nvPr/>
        </p:nvGrpSpPr>
        <p:grpSpPr>
          <a:xfrm>
            <a:off x="9980523" y="2340468"/>
            <a:ext cx="3774400" cy="4517696"/>
            <a:chOff x="7485392" y="1755351"/>
            <a:chExt cx="2830800" cy="3388272"/>
          </a:xfrm>
        </p:grpSpPr>
        <p:sp>
          <p:nvSpPr>
            <p:cNvPr id="80" name="Google Shape;80;p8"/>
            <p:cNvSpPr/>
            <p:nvPr/>
          </p:nvSpPr>
          <p:spPr>
            <a:xfrm>
              <a:off x="8005394" y="2926923"/>
              <a:ext cx="2078100" cy="22167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a:off x="1219433" y="661167"/>
            <a:ext cx="75360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83" name="Google Shape;83;p8"/>
          <p:cNvSpPr txBox="1">
            <a:spLocks noGrp="1"/>
          </p:cNvSpPr>
          <p:nvPr>
            <p:ph type="body" idx="1"/>
          </p:nvPr>
        </p:nvSpPr>
        <p:spPr>
          <a:xfrm>
            <a:off x="1219433" y="2112567"/>
            <a:ext cx="2902800" cy="3942800"/>
          </a:xfrm>
          <a:prstGeom prst="rect">
            <a:avLst/>
          </a:prstGeom>
        </p:spPr>
        <p:txBody>
          <a:bodyPr spcFirstLastPara="1" wrap="square" lIns="0" tIns="0" rIns="0" bIns="0" anchor="t" anchorCtr="0">
            <a:noAutofit/>
          </a:bodyPr>
          <a:lstStyle>
            <a:lvl1pPr marL="609585" lvl="0" indent="-423323" rtl="0">
              <a:spcBef>
                <a:spcPts val="800"/>
              </a:spcBef>
              <a:spcAft>
                <a:spcPts val="0"/>
              </a:spcAft>
              <a:buClr>
                <a:srgbClr val="16577B"/>
              </a:buClr>
              <a:buSzPts val="1400"/>
              <a:buChar char="▰"/>
              <a:defRPr sz="1867">
                <a:solidFill>
                  <a:srgbClr val="16577B"/>
                </a:solidFill>
              </a:defRPr>
            </a:lvl1pPr>
            <a:lvl2pPr marL="1219170" lvl="1" indent="-423323" rtl="0">
              <a:spcBef>
                <a:spcPts val="0"/>
              </a:spcBef>
              <a:spcAft>
                <a:spcPts val="0"/>
              </a:spcAft>
              <a:buClr>
                <a:srgbClr val="16577B"/>
              </a:buClr>
              <a:buSzPts val="1400"/>
              <a:buChar char="╺"/>
              <a:defRPr sz="1867">
                <a:solidFill>
                  <a:srgbClr val="16577B"/>
                </a:solidFill>
              </a:defRPr>
            </a:lvl2pPr>
            <a:lvl3pPr marL="1828754" lvl="2" indent="-423323" rtl="0">
              <a:spcBef>
                <a:spcPts val="0"/>
              </a:spcBef>
              <a:spcAft>
                <a:spcPts val="0"/>
              </a:spcAft>
              <a:buClr>
                <a:srgbClr val="16577B"/>
              </a:buClr>
              <a:buSzPts val="1400"/>
              <a:buChar char="╺"/>
              <a:defRPr sz="1867">
                <a:solidFill>
                  <a:srgbClr val="16577B"/>
                </a:solidFill>
              </a:defRPr>
            </a:lvl3pPr>
            <a:lvl4pPr marL="2438339" lvl="3" indent="-423323" rtl="0">
              <a:spcBef>
                <a:spcPts val="0"/>
              </a:spcBef>
              <a:spcAft>
                <a:spcPts val="0"/>
              </a:spcAft>
              <a:buClr>
                <a:srgbClr val="16577B"/>
              </a:buClr>
              <a:buSzPts val="1400"/>
              <a:buChar char="╺"/>
              <a:defRPr sz="1867">
                <a:solidFill>
                  <a:srgbClr val="16577B"/>
                </a:solidFill>
              </a:defRPr>
            </a:lvl4pPr>
            <a:lvl5pPr marL="3047924" lvl="4" indent="-423323" rtl="0">
              <a:spcBef>
                <a:spcPts val="0"/>
              </a:spcBef>
              <a:spcAft>
                <a:spcPts val="0"/>
              </a:spcAft>
              <a:buClr>
                <a:srgbClr val="16577B"/>
              </a:buClr>
              <a:buSzPts val="1400"/>
              <a:buChar char="○"/>
              <a:defRPr sz="1867">
                <a:solidFill>
                  <a:srgbClr val="16577B"/>
                </a:solidFill>
              </a:defRPr>
            </a:lvl5pPr>
            <a:lvl6pPr marL="3657509" lvl="5" indent="-423323" rtl="0">
              <a:spcBef>
                <a:spcPts val="0"/>
              </a:spcBef>
              <a:spcAft>
                <a:spcPts val="0"/>
              </a:spcAft>
              <a:buClr>
                <a:srgbClr val="16577B"/>
              </a:buClr>
              <a:buSzPts val="1400"/>
              <a:buChar char="■"/>
              <a:defRPr sz="1867">
                <a:solidFill>
                  <a:srgbClr val="16577B"/>
                </a:solidFill>
              </a:defRPr>
            </a:lvl6pPr>
            <a:lvl7pPr marL="4267093" lvl="6" indent="-423323" rtl="0">
              <a:spcBef>
                <a:spcPts val="0"/>
              </a:spcBef>
              <a:spcAft>
                <a:spcPts val="0"/>
              </a:spcAft>
              <a:buClr>
                <a:srgbClr val="16577B"/>
              </a:buClr>
              <a:buSzPts val="1400"/>
              <a:buChar char="●"/>
              <a:defRPr sz="1867">
                <a:solidFill>
                  <a:srgbClr val="16577B"/>
                </a:solidFill>
              </a:defRPr>
            </a:lvl7pPr>
            <a:lvl8pPr marL="4876678" lvl="7" indent="-423323" rtl="0">
              <a:spcBef>
                <a:spcPts val="0"/>
              </a:spcBef>
              <a:spcAft>
                <a:spcPts val="0"/>
              </a:spcAft>
              <a:buClr>
                <a:srgbClr val="16577B"/>
              </a:buClr>
              <a:buSzPts val="1400"/>
              <a:buChar char="○"/>
              <a:defRPr sz="1867">
                <a:solidFill>
                  <a:srgbClr val="16577B"/>
                </a:solidFill>
              </a:defRPr>
            </a:lvl8pPr>
            <a:lvl9pPr marL="5486263" lvl="8" indent="-423323" rtl="0">
              <a:spcBef>
                <a:spcPts val="0"/>
              </a:spcBef>
              <a:spcAft>
                <a:spcPts val="0"/>
              </a:spcAft>
              <a:buClr>
                <a:srgbClr val="16577B"/>
              </a:buClr>
              <a:buSzPts val="1400"/>
              <a:buChar char="■"/>
              <a:defRPr sz="1867">
                <a:solidFill>
                  <a:srgbClr val="16577B"/>
                </a:solidFill>
              </a:defRPr>
            </a:lvl9pPr>
          </a:lstStyle>
          <a:p>
            <a:endParaRPr/>
          </a:p>
        </p:txBody>
      </p:sp>
      <p:sp>
        <p:nvSpPr>
          <p:cNvPr id="84" name="Google Shape;84;p8"/>
          <p:cNvSpPr txBox="1">
            <a:spLocks noGrp="1"/>
          </p:cNvSpPr>
          <p:nvPr>
            <p:ph type="body" idx="2"/>
          </p:nvPr>
        </p:nvSpPr>
        <p:spPr>
          <a:xfrm>
            <a:off x="4434431" y="2112567"/>
            <a:ext cx="2902800" cy="3942800"/>
          </a:xfrm>
          <a:prstGeom prst="rect">
            <a:avLst/>
          </a:prstGeom>
        </p:spPr>
        <p:txBody>
          <a:bodyPr spcFirstLastPara="1" wrap="square" lIns="0" tIns="0" rIns="0" bIns="0" anchor="t" anchorCtr="0">
            <a:noAutofit/>
          </a:bodyPr>
          <a:lstStyle>
            <a:lvl1pPr marL="609585" lvl="0" indent="-423323" rtl="0">
              <a:spcBef>
                <a:spcPts val="800"/>
              </a:spcBef>
              <a:spcAft>
                <a:spcPts val="0"/>
              </a:spcAft>
              <a:buClr>
                <a:srgbClr val="16577B"/>
              </a:buClr>
              <a:buSzPts val="1400"/>
              <a:buChar char="▰"/>
              <a:defRPr sz="1867">
                <a:solidFill>
                  <a:srgbClr val="16577B"/>
                </a:solidFill>
              </a:defRPr>
            </a:lvl1pPr>
            <a:lvl2pPr marL="1219170" lvl="1" indent="-423323" rtl="0">
              <a:spcBef>
                <a:spcPts val="0"/>
              </a:spcBef>
              <a:spcAft>
                <a:spcPts val="0"/>
              </a:spcAft>
              <a:buClr>
                <a:srgbClr val="16577B"/>
              </a:buClr>
              <a:buSzPts val="1400"/>
              <a:buChar char="╺"/>
              <a:defRPr sz="1867">
                <a:solidFill>
                  <a:srgbClr val="16577B"/>
                </a:solidFill>
              </a:defRPr>
            </a:lvl2pPr>
            <a:lvl3pPr marL="1828754" lvl="2" indent="-423323" rtl="0">
              <a:spcBef>
                <a:spcPts val="0"/>
              </a:spcBef>
              <a:spcAft>
                <a:spcPts val="0"/>
              </a:spcAft>
              <a:buClr>
                <a:srgbClr val="16577B"/>
              </a:buClr>
              <a:buSzPts val="1400"/>
              <a:buChar char="╺"/>
              <a:defRPr sz="1867">
                <a:solidFill>
                  <a:srgbClr val="16577B"/>
                </a:solidFill>
              </a:defRPr>
            </a:lvl3pPr>
            <a:lvl4pPr marL="2438339" lvl="3" indent="-423323" rtl="0">
              <a:spcBef>
                <a:spcPts val="0"/>
              </a:spcBef>
              <a:spcAft>
                <a:spcPts val="0"/>
              </a:spcAft>
              <a:buClr>
                <a:srgbClr val="16577B"/>
              </a:buClr>
              <a:buSzPts val="1400"/>
              <a:buChar char="╺"/>
              <a:defRPr sz="1867">
                <a:solidFill>
                  <a:srgbClr val="16577B"/>
                </a:solidFill>
              </a:defRPr>
            </a:lvl4pPr>
            <a:lvl5pPr marL="3047924" lvl="4" indent="-423323" rtl="0">
              <a:spcBef>
                <a:spcPts val="0"/>
              </a:spcBef>
              <a:spcAft>
                <a:spcPts val="0"/>
              </a:spcAft>
              <a:buClr>
                <a:srgbClr val="16577B"/>
              </a:buClr>
              <a:buSzPts val="1400"/>
              <a:buChar char="○"/>
              <a:defRPr sz="1867">
                <a:solidFill>
                  <a:srgbClr val="16577B"/>
                </a:solidFill>
              </a:defRPr>
            </a:lvl5pPr>
            <a:lvl6pPr marL="3657509" lvl="5" indent="-423323" rtl="0">
              <a:spcBef>
                <a:spcPts val="0"/>
              </a:spcBef>
              <a:spcAft>
                <a:spcPts val="0"/>
              </a:spcAft>
              <a:buClr>
                <a:srgbClr val="16577B"/>
              </a:buClr>
              <a:buSzPts val="1400"/>
              <a:buChar char="■"/>
              <a:defRPr sz="1867">
                <a:solidFill>
                  <a:srgbClr val="16577B"/>
                </a:solidFill>
              </a:defRPr>
            </a:lvl6pPr>
            <a:lvl7pPr marL="4267093" lvl="6" indent="-423323" rtl="0">
              <a:spcBef>
                <a:spcPts val="0"/>
              </a:spcBef>
              <a:spcAft>
                <a:spcPts val="0"/>
              </a:spcAft>
              <a:buClr>
                <a:srgbClr val="16577B"/>
              </a:buClr>
              <a:buSzPts val="1400"/>
              <a:buChar char="●"/>
              <a:defRPr sz="1867">
                <a:solidFill>
                  <a:srgbClr val="16577B"/>
                </a:solidFill>
              </a:defRPr>
            </a:lvl7pPr>
            <a:lvl8pPr marL="4876678" lvl="7" indent="-423323" rtl="0">
              <a:spcBef>
                <a:spcPts val="0"/>
              </a:spcBef>
              <a:spcAft>
                <a:spcPts val="0"/>
              </a:spcAft>
              <a:buClr>
                <a:srgbClr val="16577B"/>
              </a:buClr>
              <a:buSzPts val="1400"/>
              <a:buChar char="○"/>
              <a:defRPr sz="1867">
                <a:solidFill>
                  <a:srgbClr val="16577B"/>
                </a:solidFill>
              </a:defRPr>
            </a:lvl8pPr>
            <a:lvl9pPr marL="5486263" lvl="8" indent="-423323" rtl="0">
              <a:spcBef>
                <a:spcPts val="0"/>
              </a:spcBef>
              <a:spcAft>
                <a:spcPts val="0"/>
              </a:spcAft>
              <a:buClr>
                <a:srgbClr val="16577B"/>
              </a:buClr>
              <a:buSzPts val="1400"/>
              <a:buChar char="■"/>
              <a:defRPr sz="1867">
                <a:solidFill>
                  <a:srgbClr val="16577B"/>
                </a:solidFill>
              </a:defRPr>
            </a:lvl9pPr>
          </a:lstStyle>
          <a:p>
            <a:endParaRPr/>
          </a:p>
        </p:txBody>
      </p:sp>
      <p:sp>
        <p:nvSpPr>
          <p:cNvPr id="85" name="Google Shape;85;p8"/>
          <p:cNvSpPr txBox="1">
            <a:spLocks noGrp="1"/>
          </p:cNvSpPr>
          <p:nvPr>
            <p:ph type="body" idx="3"/>
          </p:nvPr>
        </p:nvSpPr>
        <p:spPr>
          <a:xfrm>
            <a:off x="7649429" y="2112567"/>
            <a:ext cx="2902800" cy="3942800"/>
          </a:xfrm>
          <a:prstGeom prst="rect">
            <a:avLst/>
          </a:prstGeom>
        </p:spPr>
        <p:txBody>
          <a:bodyPr spcFirstLastPara="1" wrap="square" lIns="0" tIns="0" rIns="0" bIns="0" anchor="t" anchorCtr="0">
            <a:noAutofit/>
          </a:bodyPr>
          <a:lstStyle>
            <a:lvl1pPr marL="609585" lvl="0" indent="-423323" rtl="0">
              <a:spcBef>
                <a:spcPts val="800"/>
              </a:spcBef>
              <a:spcAft>
                <a:spcPts val="0"/>
              </a:spcAft>
              <a:buClr>
                <a:srgbClr val="16577B"/>
              </a:buClr>
              <a:buSzPts val="1400"/>
              <a:buChar char="▰"/>
              <a:defRPr sz="1867">
                <a:solidFill>
                  <a:srgbClr val="16577B"/>
                </a:solidFill>
              </a:defRPr>
            </a:lvl1pPr>
            <a:lvl2pPr marL="1219170" lvl="1" indent="-423323" rtl="0">
              <a:spcBef>
                <a:spcPts val="0"/>
              </a:spcBef>
              <a:spcAft>
                <a:spcPts val="0"/>
              </a:spcAft>
              <a:buClr>
                <a:srgbClr val="16577B"/>
              </a:buClr>
              <a:buSzPts val="1400"/>
              <a:buChar char="╺"/>
              <a:defRPr sz="1867">
                <a:solidFill>
                  <a:srgbClr val="16577B"/>
                </a:solidFill>
              </a:defRPr>
            </a:lvl2pPr>
            <a:lvl3pPr marL="1828754" lvl="2" indent="-423323" rtl="0">
              <a:spcBef>
                <a:spcPts val="0"/>
              </a:spcBef>
              <a:spcAft>
                <a:spcPts val="0"/>
              </a:spcAft>
              <a:buClr>
                <a:srgbClr val="16577B"/>
              </a:buClr>
              <a:buSzPts val="1400"/>
              <a:buChar char="╺"/>
              <a:defRPr sz="1867">
                <a:solidFill>
                  <a:srgbClr val="16577B"/>
                </a:solidFill>
              </a:defRPr>
            </a:lvl3pPr>
            <a:lvl4pPr marL="2438339" lvl="3" indent="-423323" rtl="0">
              <a:spcBef>
                <a:spcPts val="0"/>
              </a:spcBef>
              <a:spcAft>
                <a:spcPts val="0"/>
              </a:spcAft>
              <a:buClr>
                <a:srgbClr val="16577B"/>
              </a:buClr>
              <a:buSzPts val="1400"/>
              <a:buChar char="╺"/>
              <a:defRPr sz="1867">
                <a:solidFill>
                  <a:srgbClr val="16577B"/>
                </a:solidFill>
              </a:defRPr>
            </a:lvl4pPr>
            <a:lvl5pPr marL="3047924" lvl="4" indent="-423323" rtl="0">
              <a:spcBef>
                <a:spcPts val="0"/>
              </a:spcBef>
              <a:spcAft>
                <a:spcPts val="0"/>
              </a:spcAft>
              <a:buClr>
                <a:srgbClr val="16577B"/>
              </a:buClr>
              <a:buSzPts val="1400"/>
              <a:buChar char="○"/>
              <a:defRPr sz="1867">
                <a:solidFill>
                  <a:srgbClr val="16577B"/>
                </a:solidFill>
              </a:defRPr>
            </a:lvl5pPr>
            <a:lvl6pPr marL="3657509" lvl="5" indent="-423323" rtl="0">
              <a:spcBef>
                <a:spcPts val="0"/>
              </a:spcBef>
              <a:spcAft>
                <a:spcPts val="0"/>
              </a:spcAft>
              <a:buClr>
                <a:srgbClr val="16577B"/>
              </a:buClr>
              <a:buSzPts val="1400"/>
              <a:buChar char="■"/>
              <a:defRPr sz="1867">
                <a:solidFill>
                  <a:srgbClr val="16577B"/>
                </a:solidFill>
              </a:defRPr>
            </a:lvl6pPr>
            <a:lvl7pPr marL="4267093" lvl="6" indent="-423323" rtl="0">
              <a:spcBef>
                <a:spcPts val="0"/>
              </a:spcBef>
              <a:spcAft>
                <a:spcPts val="0"/>
              </a:spcAft>
              <a:buClr>
                <a:srgbClr val="16577B"/>
              </a:buClr>
              <a:buSzPts val="1400"/>
              <a:buChar char="●"/>
              <a:defRPr sz="1867">
                <a:solidFill>
                  <a:srgbClr val="16577B"/>
                </a:solidFill>
              </a:defRPr>
            </a:lvl7pPr>
            <a:lvl8pPr marL="4876678" lvl="7" indent="-423323" rtl="0">
              <a:spcBef>
                <a:spcPts val="0"/>
              </a:spcBef>
              <a:spcAft>
                <a:spcPts val="0"/>
              </a:spcAft>
              <a:buClr>
                <a:srgbClr val="16577B"/>
              </a:buClr>
              <a:buSzPts val="1400"/>
              <a:buChar char="○"/>
              <a:defRPr sz="1867">
                <a:solidFill>
                  <a:srgbClr val="16577B"/>
                </a:solidFill>
              </a:defRPr>
            </a:lvl8pPr>
            <a:lvl9pPr marL="5486263" lvl="8" indent="-423323" rtl="0">
              <a:spcBef>
                <a:spcPts val="0"/>
              </a:spcBef>
              <a:spcAft>
                <a:spcPts val="0"/>
              </a:spcAft>
              <a:buClr>
                <a:srgbClr val="16577B"/>
              </a:buClr>
              <a:buSzPts val="1400"/>
              <a:buChar char="■"/>
              <a:defRPr sz="1867">
                <a:solidFill>
                  <a:srgbClr val="16577B"/>
                </a:solidFill>
              </a:defRPr>
            </a:lvl9pPr>
          </a:lstStyle>
          <a:p>
            <a:endParaRPr/>
          </a:p>
        </p:txBody>
      </p:sp>
      <p:sp>
        <p:nvSpPr>
          <p:cNvPr id="86" name="Google Shape;86;p8"/>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87" name="Google Shape;87;p8"/>
          <p:cNvGrpSpPr/>
          <p:nvPr/>
        </p:nvGrpSpPr>
        <p:grpSpPr>
          <a:xfrm>
            <a:off x="-418255" y="-24499"/>
            <a:ext cx="1823720" cy="2182673"/>
            <a:chOff x="-313691" y="-18375"/>
            <a:chExt cx="1367790" cy="1637005"/>
          </a:xfrm>
        </p:grpSpPr>
        <p:sp>
          <p:nvSpPr>
            <p:cNvPr id="88" name="Google Shape;88;p8"/>
            <p:cNvSpPr/>
            <p:nvPr/>
          </p:nvSpPr>
          <p:spPr>
            <a:xfrm>
              <a:off x="-313691" y="813730"/>
              <a:ext cx="754800" cy="8049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53899" y="237925"/>
              <a:ext cx="1000200" cy="10668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9511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91"/>
        <p:cNvGrpSpPr/>
        <p:nvPr/>
      </p:nvGrpSpPr>
      <p:grpSpPr>
        <a:xfrm>
          <a:off x="0" y="0"/>
          <a:ext cx="0" cy="0"/>
          <a:chOff x="0" y="0"/>
          <a:chExt cx="0" cy="0"/>
        </a:xfrm>
      </p:grpSpPr>
      <p:grpSp>
        <p:nvGrpSpPr>
          <p:cNvPr id="92" name="Google Shape;92;p9"/>
          <p:cNvGrpSpPr/>
          <p:nvPr/>
        </p:nvGrpSpPr>
        <p:grpSpPr>
          <a:xfrm>
            <a:off x="9980523" y="2340468"/>
            <a:ext cx="3774400" cy="4517696"/>
            <a:chOff x="7485392" y="1755351"/>
            <a:chExt cx="2830800" cy="3388272"/>
          </a:xfrm>
        </p:grpSpPr>
        <p:sp>
          <p:nvSpPr>
            <p:cNvPr id="93" name="Google Shape;93;p9"/>
            <p:cNvSpPr/>
            <p:nvPr/>
          </p:nvSpPr>
          <p:spPr>
            <a:xfrm>
              <a:off x="8005394" y="2926923"/>
              <a:ext cx="2078100" cy="2216700"/>
            </a:xfrm>
            <a:prstGeom prst="parallelogram">
              <a:avLst>
                <a:gd name="adj" fmla="val 59001"/>
              </a:avLst>
            </a:prstGeom>
            <a:gradFill>
              <a:gsLst>
                <a:gs pos="0">
                  <a:srgbClr val="16577B"/>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 name="Google Shape;95;p9"/>
          <p:cNvSpPr txBox="1">
            <a:spLocks noGrp="1"/>
          </p:cNvSpPr>
          <p:nvPr>
            <p:ph type="title"/>
          </p:nvPr>
        </p:nvSpPr>
        <p:spPr>
          <a:xfrm>
            <a:off x="1219433" y="661167"/>
            <a:ext cx="69604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6" name="Google Shape;96;p9"/>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97" name="Google Shape;97;p9"/>
          <p:cNvGrpSpPr/>
          <p:nvPr/>
        </p:nvGrpSpPr>
        <p:grpSpPr>
          <a:xfrm>
            <a:off x="-418255" y="-24499"/>
            <a:ext cx="1823720" cy="2182673"/>
            <a:chOff x="-313691" y="-18375"/>
            <a:chExt cx="1367790" cy="1637005"/>
          </a:xfrm>
        </p:grpSpPr>
        <p:sp>
          <p:nvSpPr>
            <p:cNvPr id="98" name="Google Shape;98;p9"/>
            <p:cNvSpPr/>
            <p:nvPr/>
          </p:nvSpPr>
          <p:spPr>
            <a:xfrm>
              <a:off x="-313691" y="813730"/>
              <a:ext cx="754800" cy="804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53899" y="237925"/>
              <a:ext cx="1000200" cy="1066800"/>
            </a:xfrm>
            <a:prstGeom prst="parallelogram">
              <a:avLst>
                <a:gd name="adj" fmla="val 59001"/>
              </a:avLst>
            </a:prstGeom>
            <a:gradFill>
              <a:gsLst>
                <a:gs pos="0">
                  <a:srgbClr val="16577B"/>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304107" y="-18375"/>
              <a:ext cx="420900" cy="4491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solidFill>
          <a:srgbClr val="A9D1CA"/>
        </a:solidFill>
        <a:effectLst/>
      </p:bgPr>
    </p:bg>
    <p:spTree>
      <p:nvGrpSpPr>
        <p:cNvPr id="1" name="Shape 101"/>
        <p:cNvGrpSpPr/>
        <p:nvPr/>
      </p:nvGrpSpPr>
      <p:grpSpPr>
        <a:xfrm>
          <a:off x="0" y="0"/>
          <a:ext cx="0" cy="0"/>
          <a:chOff x="0" y="0"/>
          <a:chExt cx="0" cy="0"/>
        </a:xfrm>
      </p:grpSpPr>
      <p:grpSp>
        <p:nvGrpSpPr>
          <p:cNvPr id="102" name="Google Shape;102;p10"/>
          <p:cNvGrpSpPr/>
          <p:nvPr/>
        </p:nvGrpSpPr>
        <p:grpSpPr>
          <a:xfrm>
            <a:off x="9980523" y="2340468"/>
            <a:ext cx="3774400" cy="4517696"/>
            <a:chOff x="7485392" y="1755351"/>
            <a:chExt cx="2830800" cy="3388272"/>
          </a:xfrm>
        </p:grpSpPr>
        <p:sp>
          <p:nvSpPr>
            <p:cNvPr id="103" name="Google Shape;103;p10"/>
            <p:cNvSpPr/>
            <p:nvPr/>
          </p:nvSpPr>
          <p:spPr>
            <a:xfrm>
              <a:off x="8005394" y="2926923"/>
              <a:ext cx="2078100" cy="2216700"/>
            </a:xfrm>
            <a:prstGeom prst="parallelogram">
              <a:avLst>
                <a:gd name="adj" fmla="val 59001"/>
              </a:avLst>
            </a:prstGeom>
            <a:gradFill>
              <a:gsLst>
                <a:gs pos="0">
                  <a:srgbClr val="16577B"/>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7485392" y="1755351"/>
              <a:ext cx="2830800" cy="30192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06" name="Google Shape;106;p10"/>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778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16577B"/>
            </a:gs>
            <a:gs pos="100000">
              <a:schemeClr val="accent5"/>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rgbClr val="FFFFFF"/>
              </a:buClr>
              <a:buSzPts val="2500"/>
              <a:buFont typeface="Proxima Nova"/>
              <a:buNone/>
              <a:defRPr sz="2500" b="1">
                <a:solidFill>
                  <a:srgbClr val="FFFFFF"/>
                </a:solidFill>
                <a:latin typeface="Proxima Nova"/>
                <a:ea typeface="Proxima Nova"/>
                <a:cs typeface="Proxima Nova"/>
                <a:sym typeface="Proxima Nova"/>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1pPr>
            <a:lvl2pPr marL="914400" lvl="1"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2pPr>
            <a:lvl3pPr marL="1371600" lvl="2"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3pPr>
            <a:lvl4pPr marL="1828800" lvl="3"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4pPr>
            <a:lvl5pPr marL="2286000" lvl="4"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5pPr>
            <a:lvl6pPr marL="2743200" lvl="5"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6pPr>
            <a:lvl7pPr marL="3200400" lvl="6"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7pPr>
            <a:lvl8pPr marL="3657600" lvl="7"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8pPr>
            <a:lvl9pPr marL="4114800" lvl="8"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lvl="0" algn="r" rtl="0">
              <a:buNone/>
              <a:defRPr sz="1600">
                <a:solidFill>
                  <a:schemeClr val="dk2"/>
                </a:solidFill>
                <a:latin typeface="IBM Plex Sans"/>
                <a:ea typeface="IBM Plex Sans"/>
                <a:cs typeface="IBM Plex Sans"/>
                <a:sym typeface="IBM Plex Sans"/>
              </a:defRPr>
            </a:lvl1pPr>
            <a:lvl2pPr lvl="1" algn="r" rtl="0">
              <a:buNone/>
              <a:defRPr sz="1600">
                <a:solidFill>
                  <a:schemeClr val="dk2"/>
                </a:solidFill>
                <a:latin typeface="IBM Plex Sans"/>
                <a:ea typeface="IBM Plex Sans"/>
                <a:cs typeface="IBM Plex Sans"/>
                <a:sym typeface="IBM Plex Sans"/>
              </a:defRPr>
            </a:lvl2pPr>
            <a:lvl3pPr lvl="2" algn="r" rtl="0">
              <a:buNone/>
              <a:defRPr sz="1600">
                <a:solidFill>
                  <a:schemeClr val="dk2"/>
                </a:solidFill>
                <a:latin typeface="IBM Plex Sans"/>
                <a:ea typeface="IBM Plex Sans"/>
                <a:cs typeface="IBM Plex Sans"/>
                <a:sym typeface="IBM Plex Sans"/>
              </a:defRPr>
            </a:lvl3pPr>
            <a:lvl4pPr lvl="3" algn="r" rtl="0">
              <a:buNone/>
              <a:defRPr sz="1600">
                <a:solidFill>
                  <a:schemeClr val="dk2"/>
                </a:solidFill>
                <a:latin typeface="IBM Plex Sans"/>
                <a:ea typeface="IBM Plex Sans"/>
                <a:cs typeface="IBM Plex Sans"/>
                <a:sym typeface="IBM Plex Sans"/>
              </a:defRPr>
            </a:lvl4pPr>
            <a:lvl5pPr lvl="4" algn="r" rtl="0">
              <a:buNone/>
              <a:defRPr sz="1600">
                <a:solidFill>
                  <a:schemeClr val="dk2"/>
                </a:solidFill>
                <a:latin typeface="IBM Plex Sans"/>
                <a:ea typeface="IBM Plex Sans"/>
                <a:cs typeface="IBM Plex Sans"/>
                <a:sym typeface="IBM Plex Sans"/>
              </a:defRPr>
            </a:lvl5pPr>
            <a:lvl6pPr lvl="5" algn="r" rtl="0">
              <a:buNone/>
              <a:defRPr sz="1600">
                <a:solidFill>
                  <a:schemeClr val="dk2"/>
                </a:solidFill>
                <a:latin typeface="IBM Plex Sans"/>
                <a:ea typeface="IBM Plex Sans"/>
                <a:cs typeface="IBM Plex Sans"/>
                <a:sym typeface="IBM Plex Sans"/>
              </a:defRPr>
            </a:lvl6pPr>
            <a:lvl7pPr lvl="6" algn="r" rtl="0">
              <a:buNone/>
              <a:defRPr sz="1600">
                <a:solidFill>
                  <a:schemeClr val="dk2"/>
                </a:solidFill>
                <a:latin typeface="IBM Plex Sans"/>
                <a:ea typeface="IBM Plex Sans"/>
                <a:cs typeface="IBM Plex Sans"/>
                <a:sym typeface="IBM Plex Sans"/>
              </a:defRPr>
            </a:lvl7pPr>
            <a:lvl8pPr lvl="7" algn="r" rtl="0">
              <a:buNone/>
              <a:defRPr sz="1600">
                <a:solidFill>
                  <a:schemeClr val="dk2"/>
                </a:solidFill>
                <a:latin typeface="IBM Plex Sans"/>
                <a:ea typeface="IBM Plex Sans"/>
                <a:cs typeface="IBM Plex Sans"/>
                <a:sym typeface="IBM Plex Sans"/>
              </a:defRPr>
            </a:lvl8pPr>
            <a:lvl9pPr lvl="8" algn="r" rtl="0">
              <a:buNone/>
              <a:defRPr sz="1600">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
        <p:nvSpPr>
          <p:cNvPr id="9" name="Google Shape;9;p1"/>
          <p:cNvSpPr/>
          <p:nvPr/>
        </p:nvSpPr>
        <p:spPr>
          <a:xfrm>
            <a:off x="0" y="6217067"/>
            <a:ext cx="1762400" cy="640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 name="Google Shape;10;p1"/>
          <p:cNvPicPr preferRelativeResize="0"/>
          <p:nvPr/>
        </p:nvPicPr>
        <p:blipFill>
          <a:blip r:embed="rId15">
            <a:alphaModFix/>
          </a:blip>
          <a:stretch>
            <a:fillRect/>
          </a:stretch>
        </p:blipFill>
        <p:spPr>
          <a:xfrm>
            <a:off x="88094" y="6293431"/>
            <a:ext cx="1546253" cy="495048"/>
          </a:xfrm>
          <a:prstGeom prst="rect">
            <a:avLst/>
          </a:prstGeom>
          <a:noFill/>
          <a:ln>
            <a:noFill/>
          </a:ln>
        </p:spPr>
      </p:pic>
    </p:spTree>
    <p:extLst>
      <p:ext uri="{BB962C8B-B14F-4D97-AF65-F5344CB8AC3E}">
        <p14:creationId xmlns:p14="http://schemas.microsoft.com/office/powerpoint/2010/main" val="26918883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5"/>
          <p:cNvSpPr txBox="1">
            <a:spLocks noGrp="1"/>
          </p:cNvSpPr>
          <p:nvPr>
            <p:ph type="ctrTitle"/>
          </p:nvPr>
        </p:nvSpPr>
        <p:spPr>
          <a:xfrm>
            <a:off x="585233" y="678400"/>
            <a:ext cx="4442400" cy="1943600"/>
          </a:xfrm>
          <a:prstGeom prst="rect">
            <a:avLst/>
          </a:prstGeom>
        </p:spPr>
        <p:txBody>
          <a:bodyPr spcFirstLastPara="1" wrap="square" lIns="0" tIns="0" rIns="0" bIns="0" anchor="t" anchorCtr="0">
            <a:noAutofit/>
          </a:bodyPr>
          <a:lstStyle/>
          <a:p>
            <a:r>
              <a:rPr lang="en-US" sz="5400" dirty="0"/>
              <a:t>LGP Risk </a:t>
            </a:r>
            <a:br>
              <a:rPr lang="en-US" sz="5400" dirty="0"/>
            </a:br>
            <a:r>
              <a:rPr lang="en-US" sz="5400" dirty="0"/>
              <a:t>Assessment</a:t>
            </a:r>
            <a:br>
              <a:rPr lang="en-US" sz="5400" dirty="0"/>
            </a:br>
            <a:br>
              <a:rPr lang="en-US" sz="5400" dirty="0"/>
            </a:br>
            <a:endParaRPr sz="5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84AD6-45C3-44D7-9423-BFDF78EF29F2}"/>
              </a:ext>
            </a:extLst>
          </p:cNvPr>
          <p:cNvSpPr>
            <a:spLocks noGrp="1"/>
          </p:cNvSpPr>
          <p:nvPr>
            <p:ph type="body" idx="1"/>
          </p:nvPr>
        </p:nvSpPr>
        <p:spPr/>
        <p:txBody>
          <a:bodyPr/>
          <a:lstStyle/>
          <a:p>
            <a:r>
              <a:rPr lang="en-US" dirty="0"/>
              <a:t>How long would it take the utilities to conduct the analysis?</a:t>
            </a:r>
          </a:p>
          <a:p>
            <a:r>
              <a:rPr lang="en-US" dirty="0"/>
              <a:t>Can/should we seek an extension of the advice letter filing to allow the analysis to be completed? Should another workshop be conducted to review the results?</a:t>
            </a:r>
          </a:p>
        </p:txBody>
      </p:sp>
      <p:sp>
        <p:nvSpPr>
          <p:cNvPr id="3" name="Slide Number Placeholder 2">
            <a:extLst>
              <a:ext uri="{FF2B5EF4-FFF2-40B4-BE49-F238E27FC236}">
                <a16:creationId xmlns:a16="http://schemas.microsoft.com/office/drawing/2014/main" id="{034F1A7C-7FC2-42D6-AA9E-7CB0C491E864}"/>
              </a:ext>
            </a:extLst>
          </p:cNvPr>
          <p:cNvSpPr>
            <a:spLocks noGrp="1"/>
          </p:cNvSpPr>
          <p:nvPr>
            <p:ph type="sldNum" idx="12"/>
          </p:nvPr>
        </p:nvSpPr>
        <p:spPr/>
        <p:txBody>
          <a:bodyPr/>
          <a:lstStyle/>
          <a:p>
            <a:fld id="{00000000-1234-1234-1234-123412341234}" type="slidenum">
              <a:rPr lang="en" smtClean="0"/>
              <a:pPr/>
              <a:t>10</a:t>
            </a:fld>
            <a:endParaRPr lang="en"/>
          </a:p>
        </p:txBody>
      </p:sp>
      <p:sp>
        <p:nvSpPr>
          <p:cNvPr id="4" name="Title 3">
            <a:extLst>
              <a:ext uri="{FF2B5EF4-FFF2-40B4-BE49-F238E27FC236}">
                <a16:creationId xmlns:a16="http://schemas.microsoft.com/office/drawing/2014/main" id="{47AF202E-6FF6-4F4C-A4A9-B6EF9DEAE149}"/>
              </a:ext>
            </a:extLst>
          </p:cNvPr>
          <p:cNvSpPr>
            <a:spLocks noGrp="1"/>
          </p:cNvSpPr>
          <p:nvPr>
            <p:ph type="title"/>
          </p:nvPr>
        </p:nvSpPr>
        <p:spPr>
          <a:xfrm>
            <a:off x="1371599" y="454600"/>
            <a:ext cx="6976633" cy="1084000"/>
          </a:xfrm>
        </p:spPr>
        <p:txBody>
          <a:bodyPr/>
          <a:lstStyle/>
          <a:p>
            <a:r>
              <a:rPr lang="en-US" dirty="0"/>
              <a:t>Moving Forward</a:t>
            </a:r>
          </a:p>
        </p:txBody>
      </p:sp>
    </p:spTree>
    <p:extLst>
      <p:ext uri="{BB962C8B-B14F-4D97-AF65-F5344CB8AC3E}">
        <p14:creationId xmlns:p14="http://schemas.microsoft.com/office/powerpoint/2010/main" val="227891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9433" y="524800"/>
            <a:ext cx="7128800" cy="1084000"/>
          </a:xfrm>
          <a:prstGeom prst="rect">
            <a:avLst/>
          </a:prstGeom>
        </p:spPr>
        <p:txBody>
          <a:bodyPr spcFirstLastPara="1" wrap="square" lIns="0" tIns="0" rIns="0" bIns="0" anchor="ctr" anchorCtr="0">
            <a:noAutofit/>
          </a:bodyPr>
          <a:lstStyle/>
          <a:p>
            <a:r>
              <a:rPr lang="en" dirty="0"/>
              <a:t>The Unknown</a:t>
            </a:r>
            <a:endParaRPr dirty="0"/>
          </a:p>
        </p:txBody>
      </p:sp>
      <p:sp>
        <p:nvSpPr>
          <p:cNvPr id="200" name="Google Shape;200;p24"/>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p>
            <a:pPr indent="-431789">
              <a:buSzPts val="1500"/>
            </a:pPr>
            <a:r>
              <a:rPr lang="en-US" sz="3200" dirty="0"/>
              <a:t>We do not yet know how likely it is that load reductions will occur</a:t>
            </a:r>
          </a:p>
          <a:p>
            <a:pPr indent="-431789">
              <a:buSzPts val="1500"/>
            </a:pPr>
            <a:r>
              <a:rPr lang="en-US" sz="3200" dirty="0"/>
              <a:t>We do not have a sense of the magnitude of costs associated with upgrades and/or curtailments if those load reductions do occur </a:t>
            </a:r>
            <a:endParaRPr sz="3200" dirty="0"/>
          </a:p>
        </p:txBody>
      </p:sp>
      <p:sp>
        <p:nvSpPr>
          <p:cNvPr id="201" name="Google Shape;201;p2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57C83"/>
                </a:solidFill>
              </a:rPr>
              <a:pPr defTabSz="1219170">
                <a:buClr>
                  <a:srgbClr val="000000"/>
                </a:buClr>
              </a:pPr>
              <a:t>2</a:t>
            </a:fld>
            <a:endParaRPr kern="0">
              <a:solidFill>
                <a:srgbClr val="757C8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9433" y="524800"/>
            <a:ext cx="7128800" cy="1084000"/>
          </a:xfrm>
          <a:prstGeom prst="rect">
            <a:avLst/>
          </a:prstGeom>
        </p:spPr>
        <p:txBody>
          <a:bodyPr spcFirstLastPara="1" wrap="square" lIns="0" tIns="0" rIns="0" bIns="0" anchor="ctr" anchorCtr="0">
            <a:noAutofit/>
          </a:bodyPr>
          <a:lstStyle/>
          <a:p>
            <a:r>
              <a:rPr lang="en" dirty="0"/>
              <a:t>Fundamental Policy Change is not Justified</a:t>
            </a:r>
            <a:endParaRPr dirty="0"/>
          </a:p>
        </p:txBody>
      </p:sp>
      <p:sp>
        <p:nvSpPr>
          <p:cNvPr id="200" name="Google Shape;200;p24"/>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p>
            <a:pPr indent="-431789">
              <a:spcBef>
                <a:spcPts val="0"/>
              </a:spcBef>
              <a:buSzPts val="1500"/>
            </a:pPr>
            <a:r>
              <a:rPr lang="en" dirty="0"/>
              <a:t>Currently, interconnection customers are not financially responsible for changes to the grid (via load, reconfigurations, or other circumstances) that occur after they have commenced operation. </a:t>
            </a:r>
          </a:p>
          <a:p>
            <a:pPr indent="-431789">
              <a:spcBef>
                <a:spcPts val="0"/>
              </a:spcBef>
              <a:buSzPts val="1500"/>
            </a:pPr>
            <a:r>
              <a:rPr lang="en" dirty="0"/>
              <a:t>Holding customers responsible (via either curtailments or upgrade costs) changes that policy. </a:t>
            </a:r>
          </a:p>
          <a:p>
            <a:pPr lvl="1" indent="-431789">
              <a:buSzPts val="1500"/>
            </a:pPr>
            <a:r>
              <a:rPr lang="en" dirty="0"/>
              <a:t>These events are outside of the interconnection customer’s control</a:t>
            </a:r>
          </a:p>
          <a:p>
            <a:pPr lvl="1" indent="-431789">
              <a:buSzPts val="1500"/>
            </a:pPr>
            <a:r>
              <a:rPr lang="en" dirty="0"/>
              <a:t>Doing so </a:t>
            </a:r>
            <a:r>
              <a:rPr lang="en-US" dirty="0"/>
              <a:t>seems likely to prevent better utilization of existing grid assets</a:t>
            </a:r>
          </a:p>
          <a:p>
            <a:pPr lvl="1" indent="-431789">
              <a:buSzPts val="1500"/>
            </a:pPr>
            <a:r>
              <a:rPr lang="en-US" dirty="0"/>
              <a:t>Raises the costs of providing energy during peak periods of demand (during the day, or throughout the year)</a:t>
            </a:r>
            <a:endParaRPr lang="en" dirty="0"/>
          </a:p>
          <a:p>
            <a:pPr indent="-431789">
              <a:spcBef>
                <a:spcPts val="0"/>
              </a:spcBef>
              <a:buSzPts val="1500"/>
            </a:pPr>
            <a:endParaRPr dirty="0"/>
          </a:p>
        </p:txBody>
      </p:sp>
      <p:sp>
        <p:nvSpPr>
          <p:cNvPr id="201" name="Google Shape;201;p2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57C83"/>
                </a:solidFill>
              </a:rPr>
              <a:pPr defTabSz="1219170">
                <a:buClr>
                  <a:srgbClr val="000000"/>
                </a:buClr>
              </a:pPr>
              <a:t>3</a:t>
            </a:fld>
            <a:endParaRPr kern="0">
              <a:solidFill>
                <a:srgbClr val="757C83"/>
              </a:solidFill>
            </a:endParaRPr>
          </a:p>
        </p:txBody>
      </p:sp>
    </p:spTree>
    <p:extLst>
      <p:ext uri="{BB962C8B-B14F-4D97-AF65-F5344CB8AC3E}">
        <p14:creationId xmlns:p14="http://schemas.microsoft.com/office/powerpoint/2010/main" val="108058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088794-A82A-4999-BACB-E56211B7F896}"/>
              </a:ext>
            </a:extLst>
          </p:cNvPr>
          <p:cNvSpPr>
            <a:spLocks noGrp="1"/>
          </p:cNvSpPr>
          <p:nvPr>
            <p:ph type="ctrTitle"/>
          </p:nvPr>
        </p:nvSpPr>
        <p:spPr>
          <a:xfrm>
            <a:off x="585233" y="678400"/>
            <a:ext cx="4442400" cy="3810000"/>
          </a:xfrm>
        </p:spPr>
        <p:txBody>
          <a:bodyPr wrap="square" anchor="t">
            <a:normAutofit/>
          </a:bodyPr>
          <a:lstStyle/>
          <a:p>
            <a:pPr marL="135464" indent="0">
              <a:lnSpc>
                <a:spcPct val="90000"/>
              </a:lnSpc>
              <a:buNone/>
            </a:pPr>
            <a:r>
              <a:rPr lang="en-US" sz="2900" b="0" dirty="0"/>
              <a:t>The following slides are intended to solicit discussion that can inform proposal development and do not represent the final IREC proposal or that of our collaborators. </a:t>
            </a:r>
          </a:p>
        </p:txBody>
      </p:sp>
      <p:sp>
        <p:nvSpPr>
          <p:cNvPr id="3" name="Slide Number Placeholder 2" hidden="1">
            <a:extLst>
              <a:ext uri="{FF2B5EF4-FFF2-40B4-BE49-F238E27FC236}">
                <a16:creationId xmlns:a16="http://schemas.microsoft.com/office/drawing/2014/main" id="{772FFBC9-0BEE-42B3-B534-5730DE9486CE}"/>
              </a:ext>
            </a:extLst>
          </p:cNvPr>
          <p:cNvSpPr>
            <a:spLocks noGrp="1"/>
          </p:cNvSpPr>
          <p:nvPr>
            <p:ph type="sldNum" idx="4294967295"/>
          </p:nvPr>
        </p:nvSpPr>
        <p:spPr>
          <a:xfrm>
            <a:off x="5806600" y="0"/>
            <a:ext cx="578800" cy="524800"/>
          </a:xfrm>
        </p:spPr>
        <p:txBody>
          <a:bodyPr/>
          <a:lstStyle/>
          <a:p>
            <a:pPr>
              <a:spcAft>
                <a:spcPts val="600"/>
              </a:spcAft>
            </a:pPr>
            <a:fld id="{00000000-1234-1234-1234-123412341234}" type="slidenum">
              <a:rPr lang="en" smtClean="0"/>
              <a:pPr>
                <a:spcAft>
                  <a:spcPts val="600"/>
                </a:spcAft>
              </a:pPr>
              <a:t>4</a:t>
            </a:fld>
            <a:endParaRPr lang="en"/>
          </a:p>
        </p:txBody>
      </p:sp>
    </p:spTree>
    <p:extLst>
      <p:ext uri="{BB962C8B-B14F-4D97-AF65-F5344CB8AC3E}">
        <p14:creationId xmlns:p14="http://schemas.microsoft.com/office/powerpoint/2010/main" val="46924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9433" y="524800"/>
            <a:ext cx="7128800" cy="1084000"/>
          </a:xfrm>
          <a:prstGeom prst="rect">
            <a:avLst/>
          </a:prstGeom>
        </p:spPr>
        <p:txBody>
          <a:bodyPr spcFirstLastPara="1" wrap="square" lIns="0" tIns="0" rIns="0" bIns="0" anchor="ctr" anchorCtr="0">
            <a:noAutofit/>
          </a:bodyPr>
          <a:lstStyle/>
          <a:p>
            <a:r>
              <a:rPr lang="en-US" dirty="0"/>
              <a:t>Analysis for Discussion</a:t>
            </a:r>
            <a:endParaRPr dirty="0"/>
          </a:p>
        </p:txBody>
      </p:sp>
      <p:sp>
        <p:nvSpPr>
          <p:cNvPr id="200" name="Google Shape;200;p24"/>
          <p:cNvSpPr txBox="1">
            <a:spLocks noGrp="1"/>
          </p:cNvSpPr>
          <p:nvPr>
            <p:ph type="body" idx="1"/>
          </p:nvPr>
        </p:nvSpPr>
        <p:spPr>
          <a:xfrm>
            <a:off x="1219433" y="1608800"/>
            <a:ext cx="9332800" cy="4310600"/>
          </a:xfrm>
          <a:prstGeom prst="rect">
            <a:avLst/>
          </a:prstGeom>
        </p:spPr>
        <p:txBody>
          <a:bodyPr spcFirstLastPara="1" wrap="square" lIns="0" tIns="0" rIns="0" bIns="0" anchor="t" anchorCtr="0">
            <a:noAutofit/>
          </a:bodyPr>
          <a:lstStyle/>
          <a:p>
            <a:pPr marL="177796" indent="0">
              <a:spcBef>
                <a:spcPts val="0"/>
              </a:spcBef>
              <a:buSzPts val="1500"/>
              <a:buNone/>
            </a:pPr>
            <a:r>
              <a:rPr lang="en" sz="1800" dirty="0"/>
              <a:t>The following analysis and data collection discussion topics were developed in collaboration with Cal Advocates</a:t>
            </a:r>
          </a:p>
          <a:p>
            <a:pPr indent="-431789">
              <a:spcBef>
                <a:spcPts val="0"/>
              </a:spcBef>
              <a:buSzPts val="1500"/>
            </a:pPr>
            <a:r>
              <a:rPr lang="en" sz="1800" dirty="0"/>
              <a:t>Conduct an analysis, using historical data and application of existing tools to analyze:</a:t>
            </a:r>
          </a:p>
          <a:p>
            <a:pPr lvl="1" indent="-431789">
              <a:buSzPts val="1500"/>
            </a:pPr>
            <a:r>
              <a:rPr lang="en" sz="1800" dirty="0"/>
              <a:t>Potential frequency with which we can anticipate load reductions will occur in the future </a:t>
            </a:r>
          </a:p>
          <a:p>
            <a:pPr lvl="1" indent="-431789">
              <a:buSzPts val="1500"/>
            </a:pPr>
            <a:r>
              <a:rPr lang="en" sz="1800" dirty="0"/>
              <a:t>The potential costs of upgrades that could be anticipated should the load reduction arise</a:t>
            </a:r>
          </a:p>
          <a:p>
            <a:pPr lvl="1" indent="-431789">
              <a:buSzPts val="1500"/>
            </a:pPr>
            <a:r>
              <a:rPr lang="en" sz="1800" dirty="0"/>
              <a:t>Put together: An understanding of the potential financial costs of implementing the LGP</a:t>
            </a:r>
          </a:p>
          <a:p>
            <a:pPr indent="-431789">
              <a:buSzPts val="1500"/>
            </a:pPr>
            <a:r>
              <a:rPr lang="en" sz="1800" dirty="0"/>
              <a:t>Use this analysis to develop a cap on costs that could be born by the rate base as LGP is rolled out</a:t>
            </a:r>
          </a:p>
          <a:p>
            <a:pPr indent="-431789">
              <a:buSzPts val="1500"/>
            </a:pPr>
            <a:r>
              <a:rPr lang="en" sz="1800" dirty="0"/>
              <a:t>Rollout the LGP, while maintaining existing cost responsibility principles, but revisit policy if/when cap is reached. </a:t>
            </a:r>
            <a:endParaRPr sz="1800" dirty="0"/>
          </a:p>
        </p:txBody>
      </p:sp>
      <p:sp>
        <p:nvSpPr>
          <p:cNvPr id="201" name="Google Shape;201;p2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57C83"/>
                </a:solidFill>
              </a:rPr>
              <a:pPr defTabSz="1219170">
                <a:buClr>
                  <a:srgbClr val="000000"/>
                </a:buClr>
              </a:pPr>
              <a:t>5</a:t>
            </a:fld>
            <a:endParaRPr kern="0">
              <a:solidFill>
                <a:srgbClr val="757C83"/>
              </a:solidFill>
            </a:endParaRPr>
          </a:p>
        </p:txBody>
      </p:sp>
    </p:spTree>
    <p:extLst>
      <p:ext uri="{BB962C8B-B14F-4D97-AF65-F5344CB8AC3E}">
        <p14:creationId xmlns:p14="http://schemas.microsoft.com/office/powerpoint/2010/main" val="54586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30D70-33E6-4A1F-9D71-FAA515A9900C}"/>
              </a:ext>
            </a:extLst>
          </p:cNvPr>
          <p:cNvSpPr>
            <a:spLocks noGrp="1"/>
          </p:cNvSpPr>
          <p:nvPr>
            <p:ph type="body" idx="1"/>
          </p:nvPr>
        </p:nvSpPr>
        <p:spPr>
          <a:xfrm>
            <a:off x="1219433" y="1588704"/>
            <a:ext cx="9332800" cy="3999600"/>
          </a:xfrm>
        </p:spPr>
        <p:txBody>
          <a:bodyPr/>
          <a:lstStyle/>
          <a:p>
            <a:r>
              <a:rPr lang="en-US" dirty="0"/>
              <a:t>In addition to analyzing how often load reductions are likely to occur and the potential costs, examine how likely it is that limited generation profiles vs. traditional interconnections will result in post-interconnection upgrade costs</a:t>
            </a:r>
          </a:p>
          <a:p>
            <a:r>
              <a:rPr lang="en-US" dirty="0"/>
              <a:t>Characterize the upgrade costs that would be incurred if LGP is not allowed in a financeable manner and upgrades thus need to be made in order to build capacity to serve peak load periods.</a:t>
            </a:r>
          </a:p>
          <a:p>
            <a:pPr lvl="2"/>
            <a:endParaRPr lang="en-US" dirty="0"/>
          </a:p>
          <a:p>
            <a:pPr lvl="1"/>
            <a:endParaRPr lang="en-US" dirty="0"/>
          </a:p>
        </p:txBody>
      </p:sp>
      <p:sp>
        <p:nvSpPr>
          <p:cNvPr id="3" name="Slide Number Placeholder 2">
            <a:extLst>
              <a:ext uri="{FF2B5EF4-FFF2-40B4-BE49-F238E27FC236}">
                <a16:creationId xmlns:a16="http://schemas.microsoft.com/office/drawing/2014/main" id="{03909BE7-4774-40B2-9892-9E137F8ABBBF}"/>
              </a:ext>
            </a:extLst>
          </p:cNvPr>
          <p:cNvSpPr>
            <a:spLocks noGrp="1"/>
          </p:cNvSpPr>
          <p:nvPr>
            <p:ph type="sldNum" idx="12"/>
          </p:nvPr>
        </p:nvSpPr>
        <p:spPr/>
        <p:txBody>
          <a:bodyPr/>
          <a:lstStyle/>
          <a:p>
            <a:fld id="{00000000-1234-1234-1234-123412341234}" type="slidenum">
              <a:rPr lang="en" smtClean="0"/>
              <a:pPr/>
              <a:t>6</a:t>
            </a:fld>
            <a:endParaRPr lang="en"/>
          </a:p>
        </p:txBody>
      </p:sp>
      <p:sp>
        <p:nvSpPr>
          <p:cNvPr id="4" name="Title 3">
            <a:extLst>
              <a:ext uri="{FF2B5EF4-FFF2-40B4-BE49-F238E27FC236}">
                <a16:creationId xmlns:a16="http://schemas.microsoft.com/office/drawing/2014/main" id="{87952927-EE79-4B4F-9D1D-054C1E0254DD}"/>
              </a:ext>
            </a:extLst>
          </p:cNvPr>
          <p:cNvSpPr>
            <a:spLocks noGrp="1"/>
          </p:cNvSpPr>
          <p:nvPr>
            <p:ph type="title"/>
          </p:nvPr>
        </p:nvSpPr>
        <p:spPr/>
        <p:txBody>
          <a:bodyPr/>
          <a:lstStyle/>
          <a:p>
            <a:r>
              <a:rPr lang="en-US" dirty="0"/>
              <a:t>Analysis for Discussion</a:t>
            </a:r>
          </a:p>
        </p:txBody>
      </p:sp>
    </p:spTree>
    <p:extLst>
      <p:ext uri="{BB962C8B-B14F-4D97-AF65-F5344CB8AC3E}">
        <p14:creationId xmlns:p14="http://schemas.microsoft.com/office/powerpoint/2010/main" val="294320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CE6D8-A5A0-4C90-834B-30548FE4D317}"/>
              </a:ext>
            </a:extLst>
          </p:cNvPr>
          <p:cNvSpPr>
            <a:spLocks noGrp="1"/>
          </p:cNvSpPr>
          <p:nvPr>
            <p:ph type="body" idx="1"/>
          </p:nvPr>
        </p:nvSpPr>
        <p:spPr>
          <a:xfrm>
            <a:off x="1219433" y="1429200"/>
            <a:ext cx="9332800" cy="3999600"/>
          </a:xfrm>
        </p:spPr>
        <p:txBody>
          <a:bodyPr/>
          <a:lstStyle/>
          <a:p>
            <a:r>
              <a:rPr lang="en-US" sz="1800" dirty="0"/>
              <a:t>Historical data on load reductions above 100 kW that have occurred on feeders for the last 5 years</a:t>
            </a:r>
          </a:p>
          <a:p>
            <a:pPr lvl="1"/>
            <a:r>
              <a:rPr lang="en-US" sz="1800" dirty="0"/>
              <a:t>Back out the NEM below 1 MW load reductions?</a:t>
            </a:r>
          </a:p>
          <a:p>
            <a:pPr lvl="1"/>
            <a:r>
              <a:rPr lang="en-US" sz="1800" dirty="0"/>
              <a:t>Layer on expected load growth?</a:t>
            </a:r>
          </a:p>
          <a:p>
            <a:r>
              <a:rPr lang="en-US" sz="1800" dirty="0"/>
              <a:t>Each IOU selects a stratified sample of 30 cases from above and estimates upgrade cost, if any, that would have arisen if the largest-allowable interconnection occurred (a) with LGP and (b) with a traditional interconnection </a:t>
            </a:r>
          </a:p>
          <a:p>
            <a:pPr lvl="1"/>
            <a:r>
              <a:rPr lang="en-US" sz="1800" dirty="0"/>
              <a:t>Also calculate the net-present value of any curtailment of the projects over a 25-year life span</a:t>
            </a:r>
          </a:p>
          <a:p>
            <a:r>
              <a:rPr lang="en-US" sz="1800" dirty="0"/>
              <a:t>Each IOU calculates the sum of [events*(cost/event)] to achieve an approximate annual upper bound on total upgrade costs in each of the four cases (LGP or non-LGP and upgrade or curtail).</a:t>
            </a:r>
          </a:p>
          <a:p>
            <a:r>
              <a:rPr lang="en-US" sz="1800" dirty="0"/>
              <a:t>Each IOU divides the results from above by the number of circuits in their territory to estimate the likely average after-the-fact cost associated with each project.</a:t>
            </a:r>
          </a:p>
          <a:p>
            <a:pPr lvl="1"/>
            <a:endParaRPr lang="en-US" dirty="0">
              <a:highlight>
                <a:srgbClr val="FFFF00"/>
              </a:highlight>
            </a:endParaRPr>
          </a:p>
          <a:p>
            <a:endParaRPr lang="en-US" dirty="0"/>
          </a:p>
        </p:txBody>
      </p:sp>
      <p:sp>
        <p:nvSpPr>
          <p:cNvPr id="3" name="Slide Number Placeholder 2">
            <a:extLst>
              <a:ext uri="{FF2B5EF4-FFF2-40B4-BE49-F238E27FC236}">
                <a16:creationId xmlns:a16="http://schemas.microsoft.com/office/drawing/2014/main" id="{72DF546E-AA55-45D0-851A-A90D88DD290B}"/>
              </a:ext>
            </a:extLst>
          </p:cNvPr>
          <p:cNvSpPr>
            <a:spLocks noGrp="1"/>
          </p:cNvSpPr>
          <p:nvPr>
            <p:ph type="sldNum" idx="12"/>
          </p:nvPr>
        </p:nvSpPr>
        <p:spPr/>
        <p:txBody>
          <a:bodyPr/>
          <a:lstStyle/>
          <a:p>
            <a:fld id="{00000000-1234-1234-1234-123412341234}" type="slidenum">
              <a:rPr lang="en" smtClean="0"/>
              <a:pPr/>
              <a:t>7</a:t>
            </a:fld>
            <a:endParaRPr lang="en"/>
          </a:p>
        </p:txBody>
      </p:sp>
      <p:sp>
        <p:nvSpPr>
          <p:cNvPr id="4" name="Title 3">
            <a:extLst>
              <a:ext uri="{FF2B5EF4-FFF2-40B4-BE49-F238E27FC236}">
                <a16:creationId xmlns:a16="http://schemas.microsoft.com/office/drawing/2014/main" id="{EA78AD49-4464-44CC-BFA8-76978767409B}"/>
              </a:ext>
            </a:extLst>
          </p:cNvPr>
          <p:cNvSpPr>
            <a:spLocks noGrp="1"/>
          </p:cNvSpPr>
          <p:nvPr>
            <p:ph type="title"/>
          </p:nvPr>
        </p:nvSpPr>
        <p:spPr>
          <a:xfrm>
            <a:off x="1415441" y="454600"/>
            <a:ext cx="6932792" cy="1084000"/>
          </a:xfrm>
        </p:spPr>
        <p:txBody>
          <a:bodyPr/>
          <a:lstStyle/>
          <a:p>
            <a:r>
              <a:rPr lang="en-US" dirty="0"/>
              <a:t>Mechanics of Analysis</a:t>
            </a:r>
          </a:p>
        </p:txBody>
      </p:sp>
    </p:spTree>
    <p:extLst>
      <p:ext uri="{BB962C8B-B14F-4D97-AF65-F5344CB8AC3E}">
        <p14:creationId xmlns:p14="http://schemas.microsoft.com/office/powerpoint/2010/main" val="57498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03E20-9DC7-402C-97D5-8BFBB588022C}"/>
              </a:ext>
            </a:extLst>
          </p:cNvPr>
          <p:cNvSpPr>
            <a:spLocks noGrp="1"/>
          </p:cNvSpPr>
          <p:nvPr>
            <p:ph type="body" idx="1"/>
          </p:nvPr>
        </p:nvSpPr>
        <p:spPr>
          <a:xfrm>
            <a:off x="1219433" y="1623238"/>
            <a:ext cx="9332800" cy="3999600"/>
          </a:xfrm>
        </p:spPr>
        <p:txBody>
          <a:bodyPr/>
          <a:lstStyle/>
          <a:p>
            <a:pPr>
              <a:buFont typeface="+mj-lt"/>
              <a:buAutoNum type="arabicPeriod"/>
            </a:pPr>
            <a:r>
              <a:rPr lang="en-US" dirty="0"/>
              <a:t>5 years of records of load reductions &gt; 100 kW</a:t>
            </a:r>
          </a:p>
          <a:p>
            <a:pPr lvl="1">
              <a:buFont typeface="+mj-lt"/>
              <a:buAutoNum type="alphaLcParenR"/>
            </a:pPr>
            <a:r>
              <a:rPr lang="en-US" dirty="0"/>
              <a:t>5 years of interconnection records for NEM projects from 100 kW to 1 MW.</a:t>
            </a:r>
          </a:p>
          <a:p>
            <a:pPr lvl="1">
              <a:buFont typeface="+mj-lt"/>
              <a:buAutoNum type="alphaLcParenR"/>
            </a:pPr>
            <a:r>
              <a:rPr lang="en-US" dirty="0"/>
              <a:t>Load growth forecast for the selected feeders</a:t>
            </a:r>
          </a:p>
          <a:p>
            <a:pPr>
              <a:buFont typeface="+mj-lt"/>
              <a:buAutoNum type="arabicPeriod"/>
            </a:pPr>
            <a:r>
              <a:rPr lang="en-US" dirty="0"/>
              <a:t>ICA data – these data do not need to cover all historic cases, the study could:</a:t>
            </a:r>
          </a:p>
          <a:p>
            <a:pPr lvl="1">
              <a:buFont typeface="+mj-lt"/>
              <a:buAutoNum type="alphaLcParenR"/>
            </a:pPr>
            <a:r>
              <a:rPr lang="en-US" dirty="0"/>
              <a:t>Use recent examples in the stratified sample; or,</a:t>
            </a:r>
          </a:p>
          <a:p>
            <a:pPr lvl="1">
              <a:buFont typeface="+mj-lt"/>
              <a:buAutoNum type="alphaLcParenR"/>
            </a:pPr>
            <a:r>
              <a:rPr lang="en-US" dirty="0"/>
              <a:t>Use recent ICA data with past cases.</a:t>
            </a:r>
          </a:p>
          <a:p>
            <a:pPr>
              <a:buFont typeface="+mj-lt"/>
              <a:buAutoNum type="arabicPeriod"/>
            </a:pPr>
            <a:r>
              <a:rPr lang="en-US" dirty="0"/>
              <a:t>Upgrade costs for each event.</a:t>
            </a:r>
          </a:p>
          <a:p>
            <a:pPr>
              <a:buFont typeface="+mj-lt"/>
              <a:buAutoNum type="arabicPeriod"/>
            </a:pPr>
            <a:r>
              <a:rPr lang="en-US" dirty="0"/>
              <a:t>Value of exports to customers (i.e., value of curtailments).</a:t>
            </a:r>
          </a:p>
          <a:p>
            <a:pPr>
              <a:buFont typeface="+mj-lt"/>
              <a:buAutoNum type="arabicPeriod"/>
            </a:pPr>
            <a:r>
              <a:rPr lang="en-US" dirty="0"/>
              <a:t>Number of circuits in territory.</a:t>
            </a:r>
          </a:p>
          <a:p>
            <a:endParaRPr lang="en-US" dirty="0"/>
          </a:p>
        </p:txBody>
      </p:sp>
      <p:sp>
        <p:nvSpPr>
          <p:cNvPr id="3" name="Slide Number Placeholder 2">
            <a:extLst>
              <a:ext uri="{FF2B5EF4-FFF2-40B4-BE49-F238E27FC236}">
                <a16:creationId xmlns:a16="http://schemas.microsoft.com/office/drawing/2014/main" id="{0ACA50AD-5DA1-4E38-8A8B-F3B4C6A40901}"/>
              </a:ext>
            </a:extLst>
          </p:cNvPr>
          <p:cNvSpPr>
            <a:spLocks noGrp="1"/>
          </p:cNvSpPr>
          <p:nvPr>
            <p:ph type="sldNum" idx="12"/>
          </p:nvPr>
        </p:nvSpPr>
        <p:spPr/>
        <p:txBody>
          <a:bodyPr/>
          <a:lstStyle/>
          <a:p>
            <a:fld id="{00000000-1234-1234-1234-123412341234}" type="slidenum">
              <a:rPr lang="en" smtClean="0"/>
              <a:pPr/>
              <a:t>8</a:t>
            </a:fld>
            <a:endParaRPr lang="en"/>
          </a:p>
        </p:txBody>
      </p:sp>
      <p:sp>
        <p:nvSpPr>
          <p:cNvPr id="4" name="Title 3">
            <a:extLst>
              <a:ext uri="{FF2B5EF4-FFF2-40B4-BE49-F238E27FC236}">
                <a16:creationId xmlns:a16="http://schemas.microsoft.com/office/drawing/2014/main" id="{3962AAC5-2BB1-4C84-8F97-F05849208DCA}"/>
              </a:ext>
            </a:extLst>
          </p:cNvPr>
          <p:cNvSpPr>
            <a:spLocks noGrp="1"/>
          </p:cNvSpPr>
          <p:nvPr>
            <p:ph type="title"/>
          </p:nvPr>
        </p:nvSpPr>
        <p:spPr/>
        <p:txBody>
          <a:bodyPr/>
          <a:lstStyle/>
          <a:p>
            <a:r>
              <a:rPr lang="en-US" dirty="0"/>
              <a:t>Data Needs</a:t>
            </a:r>
          </a:p>
        </p:txBody>
      </p:sp>
    </p:spTree>
    <p:extLst>
      <p:ext uri="{BB962C8B-B14F-4D97-AF65-F5344CB8AC3E}">
        <p14:creationId xmlns:p14="http://schemas.microsoft.com/office/powerpoint/2010/main" val="6099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C11DD-5432-4572-898B-30B81D4F2C99}"/>
              </a:ext>
            </a:extLst>
          </p:cNvPr>
          <p:cNvSpPr>
            <a:spLocks noGrp="1"/>
          </p:cNvSpPr>
          <p:nvPr>
            <p:ph type="body" idx="1"/>
          </p:nvPr>
        </p:nvSpPr>
        <p:spPr>
          <a:xfrm>
            <a:off x="1252384" y="1697379"/>
            <a:ext cx="9332800" cy="3999600"/>
          </a:xfrm>
        </p:spPr>
        <p:txBody>
          <a:bodyPr/>
          <a:lstStyle/>
          <a:p>
            <a:r>
              <a:rPr lang="en-US" sz="1800" dirty="0"/>
              <a:t>Implementation data tracking</a:t>
            </a:r>
          </a:p>
          <a:p>
            <a:pPr lvl="1">
              <a:buFont typeface="+mj-lt"/>
              <a:buAutoNum type="arabicPeriod"/>
            </a:pPr>
            <a:r>
              <a:rPr lang="en-US" sz="1800" dirty="0"/>
              <a:t>Interconnection data for all LGP customers.</a:t>
            </a:r>
          </a:p>
          <a:p>
            <a:pPr lvl="1">
              <a:buFont typeface="+mj-lt"/>
              <a:buAutoNum type="arabicPeriod"/>
            </a:pPr>
            <a:r>
              <a:rPr lang="en-US" sz="1800" dirty="0"/>
              <a:t>For any circuit with an LGP customer:</a:t>
            </a:r>
          </a:p>
          <a:p>
            <a:pPr lvl="2">
              <a:buFont typeface="+mj-lt"/>
              <a:buAutoNum type="alphaLcParenR"/>
            </a:pPr>
            <a:r>
              <a:rPr lang="en-US" sz="1800" dirty="0"/>
              <a:t>All triggered after-the-fact upgrades and resulting cost.</a:t>
            </a:r>
          </a:p>
          <a:p>
            <a:pPr lvl="2">
              <a:buFont typeface="+mj-lt"/>
              <a:buAutoNum type="alphaLcParenR"/>
            </a:pPr>
            <a:r>
              <a:rPr lang="en-US" sz="1800" dirty="0"/>
              <a:t>What was the triggering event.</a:t>
            </a:r>
          </a:p>
          <a:p>
            <a:pPr lvl="1">
              <a:buFont typeface="+mj-lt"/>
              <a:buAutoNum type="arabicPeriod"/>
            </a:pPr>
            <a:r>
              <a:rPr lang="en-US" sz="1800" dirty="0"/>
              <a:t>Upgrades triggered on feeders with non-LGP customers due to load loss and resulting cost.</a:t>
            </a:r>
          </a:p>
          <a:p>
            <a:pPr lvl="2">
              <a:buFont typeface="+mj-lt"/>
              <a:buAutoNum type="alphaLcParenR"/>
            </a:pPr>
            <a:r>
              <a:rPr lang="en-US" sz="1800" dirty="0"/>
              <a:t>What was the triggering event.</a:t>
            </a:r>
          </a:p>
          <a:p>
            <a:pPr lvl="1">
              <a:buFont typeface="+mj-lt"/>
              <a:buAutoNum type="arabicPeriod"/>
            </a:pPr>
            <a:r>
              <a:rPr lang="en-US" sz="1800" dirty="0"/>
              <a:t>Track the number of feeders with LGP customers and the number with non-LGP customers</a:t>
            </a:r>
          </a:p>
          <a:p>
            <a:r>
              <a:rPr lang="en-US" sz="1800" dirty="0"/>
              <a:t>Implementation data submittal:</a:t>
            </a:r>
          </a:p>
          <a:p>
            <a:pPr lvl="1">
              <a:buFont typeface="+mj-lt"/>
              <a:buAutoNum type="arabicPeriod"/>
            </a:pPr>
            <a:r>
              <a:rPr lang="en-US" sz="1800" dirty="0"/>
              <a:t>Biennially</a:t>
            </a:r>
          </a:p>
          <a:p>
            <a:pPr lvl="1">
              <a:buFont typeface="+mj-lt"/>
              <a:buAutoNum type="arabicPeriod"/>
            </a:pPr>
            <a:r>
              <a:rPr lang="en-US" sz="1800" dirty="0"/>
              <a:t>As soon as upgrades have been completed due to load loss for LGP (in any IOU territory) after interconnection ten times.</a:t>
            </a:r>
          </a:p>
          <a:p>
            <a:endParaRPr lang="en-US" dirty="0"/>
          </a:p>
        </p:txBody>
      </p:sp>
      <p:sp>
        <p:nvSpPr>
          <p:cNvPr id="3" name="Slide Number Placeholder 2">
            <a:extLst>
              <a:ext uri="{FF2B5EF4-FFF2-40B4-BE49-F238E27FC236}">
                <a16:creationId xmlns:a16="http://schemas.microsoft.com/office/drawing/2014/main" id="{5C8992F9-89BD-478F-AB32-7648BE1F8889}"/>
              </a:ext>
            </a:extLst>
          </p:cNvPr>
          <p:cNvSpPr>
            <a:spLocks noGrp="1"/>
          </p:cNvSpPr>
          <p:nvPr>
            <p:ph type="sldNum" idx="12"/>
          </p:nvPr>
        </p:nvSpPr>
        <p:spPr/>
        <p:txBody>
          <a:bodyPr/>
          <a:lstStyle/>
          <a:p>
            <a:fld id="{00000000-1234-1234-1234-123412341234}" type="slidenum">
              <a:rPr lang="en" smtClean="0"/>
              <a:pPr/>
              <a:t>9</a:t>
            </a:fld>
            <a:endParaRPr lang="en"/>
          </a:p>
        </p:txBody>
      </p:sp>
      <p:sp>
        <p:nvSpPr>
          <p:cNvPr id="4" name="Title 3">
            <a:extLst>
              <a:ext uri="{FF2B5EF4-FFF2-40B4-BE49-F238E27FC236}">
                <a16:creationId xmlns:a16="http://schemas.microsoft.com/office/drawing/2014/main" id="{87A4255C-2982-4B70-B921-21548D7D3975}"/>
              </a:ext>
            </a:extLst>
          </p:cNvPr>
          <p:cNvSpPr>
            <a:spLocks noGrp="1"/>
          </p:cNvSpPr>
          <p:nvPr>
            <p:ph type="title"/>
          </p:nvPr>
        </p:nvSpPr>
        <p:spPr>
          <a:xfrm>
            <a:off x="1453019" y="524800"/>
            <a:ext cx="7352778" cy="1013800"/>
          </a:xfrm>
        </p:spPr>
        <p:txBody>
          <a:bodyPr/>
          <a:lstStyle/>
          <a:p>
            <a:r>
              <a:rPr lang="en-US" dirty="0"/>
              <a:t>Ongoing Data Tracking After Implementation </a:t>
            </a:r>
          </a:p>
        </p:txBody>
      </p:sp>
    </p:spTree>
    <p:extLst>
      <p:ext uri="{BB962C8B-B14F-4D97-AF65-F5344CB8AC3E}">
        <p14:creationId xmlns:p14="http://schemas.microsoft.com/office/powerpoint/2010/main" val="185009586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 I M A N A G E ! 1 5 9 7 4 6 0 . 4 < / d o c u m e n t i d >  
     < s e n d e r i d > S T A N F I E L D < / s e n d e r i d >  
     < s e n d e r e m a i l > S T A N F I E L D @ S M W L A W . C O M < / s e n d e r e m a i l >  
     < l a s t m o d i f i e d > 2 0 2 2 - 1 2 - 1 5 T 1 0 : 2 6 : 4 6 . 0 0 0 0 0 0 0 - 0 8 : 0 0 < / l a s t m o d i f i e d >  
     < d a t a b a s e > I M A N A G E < / d a t a b a s e >  
 < / p r o p e r t i e s > 
</file>

<file path=docProps/app.xml><?xml version="1.0" encoding="utf-8"?>
<Properties xmlns="http://schemas.openxmlformats.org/officeDocument/2006/extended-properties" xmlns:vt="http://schemas.openxmlformats.org/officeDocument/2006/docPropsVTypes">
  <TotalTime>903</TotalTime>
  <Words>787</Words>
  <Application>Microsoft Office PowerPoint</Application>
  <PresentationFormat>Widescreen</PresentationFormat>
  <Paragraphs>70</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IBM Plex Sans</vt:lpstr>
      <vt:lpstr>Merriweather</vt:lpstr>
      <vt:lpstr>Proxima Nova</vt:lpstr>
      <vt:lpstr>Surrey template</vt:lpstr>
      <vt:lpstr>LGP Risk  Assessment  </vt:lpstr>
      <vt:lpstr>The Unknown</vt:lpstr>
      <vt:lpstr>Fundamental Policy Change is not Justified</vt:lpstr>
      <vt:lpstr>The following slides are intended to solicit discussion that can inform proposal development and do not represent the final IREC proposal or that of our collaborators. </vt:lpstr>
      <vt:lpstr>Analysis for Discussion</vt:lpstr>
      <vt:lpstr>Analysis for Discussion</vt:lpstr>
      <vt:lpstr>Mechanics of Analysis</vt:lpstr>
      <vt:lpstr>Data Needs</vt:lpstr>
      <vt:lpstr>Ongoing Data Tracking After Implementation </vt:lpstr>
      <vt:lpstr>Moving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LGP Risk  Management Options</dc:title>
  <dc:creator>Sky Stanfield</dc:creator>
  <cp:lastModifiedBy>Sky Stanfield</cp:lastModifiedBy>
  <cp:revision>30</cp:revision>
  <dcterms:created xsi:type="dcterms:W3CDTF">2022-11-28T17:57:52Z</dcterms:created>
  <dcterms:modified xsi:type="dcterms:W3CDTF">2022-12-15T18:26:46Z</dcterms:modified>
</cp:coreProperties>
</file>