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8.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9.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5"/>
    <p:sldMasterId id="2147485502" r:id="rId6"/>
    <p:sldMasterId id="2147485554" r:id="rId7"/>
    <p:sldMasterId id="2147485569" r:id="rId8"/>
    <p:sldMasterId id="2147485584" r:id="rId9"/>
    <p:sldMasterId id="2147485599" r:id="rId10"/>
    <p:sldMasterId id="2147485614" r:id="rId11"/>
    <p:sldMasterId id="2147485629" r:id="rId12"/>
    <p:sldMasterId id="2147485633" r:id="rId13"/>
    <p:sldMasterId id="2147485637" r:id="rId14"/>
  </p:sldMasterIdLst>
  <p:notesMasterIdLst>
    <p:notesMasterId r:id="rId33"/>
  </p:notesMasterIdLst>
  <p:handoutMasterIdLst>
    <p:handoutMasterId r:id="rId34"/>
  </p:handoutMasterIdLst>
  <p:sldIdLst>
    <p:sldId id="1661" r:id="rId15"/>
    <p:sldId id="1674" r:id="rId16"/>
    <p:sldId id="1653" r:id="rId17"/>
    <p:sldId id="1647" r:id="rId18"/>
    <p:sldId id="1675" r:id="rId19"/>
    <p:sldId id="1667" r:id="rId20"/>
    <p:sldId id="1669" r:id="rId21"/>
    <p:sldId id="1670" r:id="rId22"/>
    <p:sldId id="1676" r:id="rId23"/>
    <p:sldId id="1678" r:id="rId24"/>
    <p:sldId id="1679" r:id="rId25"/>
    <p:sldId id="1658" r:id="rId26"/>
    <p:sldId id="1671" r:id="rId27"/>
    <p:sldId id="1650" r:id="rId28"/>
    <p:sldId id="1672" r:id="rId29"/>
    <p:sldId id="1651" r:id="rId30"/>
    <p:sldId id="1652" r:id="rId31"/>
    <p:sldId id="1673" r:id="rId32"/>
  </p:sldIdLst>
  <p:sldSz cx="9144000" cy="6858000" type="letter"/>
  <p:notesSz cx="7010400" cy="9296400"/>
  <p:custDataLst>
    <p:tags r:id="rId35"/>
  </p:custDataLst>
  <p:defaultTextStyle>
    <a:defPPr>
      <a:defRPr lang="en-US"/>
    </a:defPPr>
    <a:lvl1pPr algn="l" rtl="0" fontAlgn="base">
      <a:spcBef>
        <a:spcPct val="0"/>
      </a:spcBef>
      <a:spcAft>
        <a:spcPct val="0"/>
      </a:spcAft>
      <a:defRPr sz="9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9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9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9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9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9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9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9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900" kern="1200">
        <a:solidFill>
          <a:schemeClr val="tx1"/>
        </a:solidFill>
        <a:latin typeface="Arial" pitchFamily="34" charset="0"/>
        <a:ea typeface="ＭＳ Ｐゴシック" pitchFamily="34" charset="-128"/>
        <a:cs typeface="+mn-cs"/>
      </a:defRPr>
    </a:lvl9pPr>
  </p:defaultTextStyle>
  <p:extLst>
    <p:ext uri="{521415D9-36F7-43E2-AB2F-B90AF26B5E84}">
      <p14:sectionLst xmlns:p14="http://schemas.microsoft.com/office/powerpoint/2010/main">
        <p14:section name="Untitled Section" id="{2E30E901-B6C7-48E9-9F8F-67D4DD86E3B0}">
          <p14:sldIdLst>
            <p14:sldId id="1661"/>
            <p14:sldId id="1674"/>
            <p14:sldId id="1653"/>
            <p14:sldId id="1647"/>
            <p14:sldId id="1675"/>
            <p14:sldId id="1667"/>
            <p14:sldId id="1669"/>
            <p14:sldId id="1670"/>
            <p14:sldId id="1676"/>
            <p14:sldId id="1678"/>
            <p14:sldId id="1679"/>
            <p14:sldId id="1658"/>
            <p14:sldId id="1671"/>
            <p14:sldId id="1650"/>
            <p14:sldId id="1672"/>
            <p14:sldId id="1651"/>
            <p14:sldId id="1652"/>
            <p14:sldId id="1673"/>
          </p14:sldIdLst>
        </p14:section>
      </p14:sectionLst>
    </p:ext>
    <p:ext uri="{EFAFB233-063F-42B5-8137-9DF3F51BA10A}">
      <p15:sldGuideLst xmlns="" xmlns:p15="http://schemas.microsoft.com/office/powerpoint/2012/main">
        <p15:guide id="1" orient="horz" pos="4067">
          <p15:clr>
            <a:srgbClr val="A4A3A4"/>
          </p15:clr>
        </p15:guide>
        <p15:guide id="2" pos="2894">
          <p15:clr>
            <a:srgbClr val="A4A3A4"/>
          </p15:clr>
        </p15:guide>
      </p15:sldGuideLst>
    </p:ext>
    <p:ext uri="{2D200454-40CA-4A62-9FC3-DE9A4176ACB9}">
      <p15:notesGuideLst xmlns="" xmlns:p15="http://schemas.microsoft.com/office/powerpoint/2012/main">
        <p15:guide id="1" orient="horz" pos="292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100"/>
    <a:srgbClr val="000000"/>
    <a:srgbClr val="CBD3DE"/>
    <a:srgbClr val="0000FF"/>
    <a:srgbClr val="FFDDC7"/>
    <a:srgbClr val="CCFFCC"/>
    <a:srgbClr val="006699"/>
    <a:srgbClr val="FF3300"/>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5942" autoAdjust="0"/>
  </p:normalViewPr>
  <p:slideViewPr>
    <p:cSldViewPr snapToGrid="0" snapToObjects="1">
      <p:cViewPr varScale="1">
        <p:scale>
          <a:sx n="74" d="100"/>
          <a:sy n="74" d="100"/>
        </p:scale>
        <p:origin x="-108" y="-1134"/>
      </p:cViewPr>
      <p:guideLst>
        <p:guide orient="horz" pos="4067"/>
        <p:guide pos="2894"/>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75" d="100"/>
          <a:sy n="75" d="100"/>
        </p:scale>
        <p:origin x="-2904" y="-216"/>
      </p:cViewPr>
      <p:guideLst>
        <p:guide orient="horz" pos="2929"/>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presProps" Target="presProps.xml"/><Relationship Id="rId10" Type="http://schemas.openxmlformats.org/officeDocument/2006/relationships/slideMaster" Target="slideMasters/slideMaster6.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Master" Target="slideMasters/slideMaster10.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tags" Target="tags/tag1.xml"/></Relationships>
</file>

<file path=ppt/_rels/viewProps.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6.xml"/><Relationship Id="rId1" Type="http://schemas.openxmlformats.org/officeDocument/2006/relationships/slide" Target="slides/slide4.xml"/><Relationship Id="rId6" Type="http://schemas.openxmlformats.org/officeDocument/2006/relationships/slide" Target="slides/slide17.xml"/><Relationship Id="rId5" Type="http://schemas.openxmlformats.org/officeDocument/2006/relationships/slide" Target="slides/slide16.xml"/><Relationship Id="rId4" Type="http://schemas.openxmlformats.org/officeDocument/2006/relationships/slide" Target="slides/slide1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DB2CD8-4224-433B-B51C-A087D5472768}"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80B7E590-1D2C-435A-9483-3090E6B69BCF}">
      <dgm:prSet phldrT="[Text]" custT="1"/>
      <dgm:spPr>
        <a:solidFill>
          <a:srgbClr val="FFA100"/>
        </a:solidFill>
      </dgm:spPr>
      <dgm:t>
        <a:bodyPr/>
        <a:lstStyle/>
        <a:p>
          <a:r>
            <a:rPr lang="en-US" sz="1600" dirty="0" smtClean="0"/>
            <a:t>Planning/Studies</a:t>
          </a:r>
        </a:p>
        <a:p>
          <a:r>
            <a:rPr lang="en-US" sz="1000" dirty="0" smtClean="0"/>
            <a:t>(15-115 BD)</a:t>
          </a:r>
        </a:p>
      </dgm:t>
    </dgm:pt>
    <dgm:pt modelId="{2F8E66B6-BDC0-48BF-A96F-59216106E0A3}" type="parTrans" cxnId="{38EB4B61-F9E9-4ECF-B875-5FBE8F2E2806}">
      <dgm:prSet/>
      <dgm:spPr/>
      <dgm:t>
        <a:bodyPr/>
        <a:lstStyle/>
        <a:p>
          <a:endParaRPr lang="en-US"/>
        </a:p>
      </dgm:t>
    </dgm:pt>
    <dgm:pt modelId="{F9C4620F-1E2C-4D09-8940-681B515C95E5}" type="sibTrans" cxnId="{38EB4B61-F9E9-4ECF-B875-5FBE8F2E2806}">
      <dgm:prSet/>
      <dgm:spPr/>
      <dgm:t>
        <a:bodyPr/>
        <a:lstStyle/>
        <a:p>
          <a:endParaRPr lang="en-US"/>
        </a:p>
      </dgm:t>
    </dgm:pt>
    <dgm:pt modelId="{37A38D72-78CE-4C5B-82B0-80CB52AE8387}">
      <dgm:prSet phldrT="[Text]" custT="1"/>
      <dgm:spPr>
        <a:solidFill>
          <a:srgbClr val="FFA100"/>
        </a:solidFill>
      </dgm:spPr>
      <dgm:t>
        <a:bodyPr/>
        <a:lstStyle/>
        <a:p>
          <a:r>
            <a:rPr lang="en-US" sz="1600" dirty="0" smtClean="0"/>
            <a:t>Tender Contract</a:t>
          </a:r>
          <a:r>
            <a:rPr lang="en-US" sz="1000" dirty="0" smtClean="0"/>
            <a:t> </a:t>
          </a:r>
        </a:p>
        <a:p>
          <a:r>
            <a:rPr lang="en-US" sz="1000" dirty="0" smtClean="0"/>
            <a:t>(15 BD - 30 CD)</a:t>
          </a:r>
        </a:p>
      </dgm:t>
    </dgm:pt>
    <dgm:pt modelId="{A2FC14C0-D52A-4046-94EF-08D3D1CC3690}" type="parTrans" cxnId="{DC437612-B67F-44A1-B641-0F818CD4FF38}">
      <dgm:prSet/>
      <dgm:spPr/>
      <dgm:t>
        <a:bodyPr/>
        <a:lstStyle/>
        <a:p>
          <a:endParaRPr lang="en-US"/>
        </a:p>
      </dgm:t>
    </dgm:pt>
    <dgm:pt modelId="{C5761546-2967-4936-A7A4-938D5163F192}" type="sibTrans" cxnId="{DC437612-B67F-44A1-B641-0F818CD4FF38}">
      <dgm:prSet/>
      <dgm:spPr/>
      <dgm:t>
        <a:bodyPr/>
        <a:lstStyle/>
        <a:p>
          <a:endParaRPr lang="en-US"/>
        </a:p>
      </dgm:t>
    </dgm:pt>
    <dgm:pt modelId="{1712FDE9-A6AC-4E32-881F-9B378AA15E09}">
      <dgm:prSet custT="1"/>
      <dgm:spPr>
        <a:solidFill>
          <a:srgbClr val="FFA100"/>
        </a:solidFill>
      </dgm:spPr>
      <dgm:t>
        <a:bodyPr/>
        <a:lstStyle/>
        <a:p>
          <a:r>
            <a:rPr lang="en-US" sz="1600" dirty="0" smtClean="0"/>
            <a:t>Implementation</a:t>
          </a:r>
          <a:r>
            <a:rPr lang="en-US" sz="1200" baseline="30000" dirty="0" smtClean="0">
              <a:solidFill>
                <a:schemeClr val="bg1"/>
              </a:solidFill>
            </a:rPr>
            <a:t>1</a:t>
          </a:r>
        </a:p>
        <a:p>
          <a:r>
            <a:rPr lang="en-US" sz="1000" dirty="0" smtClean="0"/>
            <a:t>(30-200 CD)</a:t>
          </a:r>
          <a:r>
            <a:rPr lang="en-US" sz="1000" baseline="30000" dirty="0" smtClean="0"/>
            <a:t>2</a:t>
          </a:r>
          <a:endParaRPr lang="en-US" sz="500" baseline="30000" dirty="0"/>
        </a:p>
      </dgm:t>
    </dgm:pt>
    <dgm:pt modelId="{C0ED5DEC-C3C5-421A-BF3B-A9A6612C2FCE}" type="parTrans" cxnId="{A3BC4E24-4402-42F8-8E94-83FD86756C54}">
      <dgm:prSet/>
      <dgm:spPr/>
      <dgm:t>
        <a:bodyPr/>
        <a:lstStyle/>
        <a:p>
          <a:endParaRPr lang="en-US"/>
        </a:p>
      </dgm:t>
    </dgm:pt>
    <dgm:pt modelId="{F0973E7E-82C0-4C16-A167-04161AFD5F1C}" type="sibTrans" cxnId="{A3BC4E24-4402-42F8-8E94-83FD86756C54}">
      <dgm:prSet/>
      <dgm:spPr/>
      <dgm:t>
        <a:bodyPr/>
        <a:lstStyle/>
        <a:p>
          <a:endParaRPr lang="en-US"/>
        </a:p>
      </dgm:t>
    </dgm:pt>
    <dgm:pt modelId="{3E8027C3-A587-46EC-B247-F99E067F5009}">
      <dgm:prSet custT="1"/>
      <dgm:spPr>
        <a:solidFill>
          <a:srgbClr val="FFA100"/>
        </a:solidFill>
      </dgm:spPr>
      <dgm:t>
        <a:bodyPr/>
        <a:lstStyle/>
        <a:p>
          <a:r>
            <a:rPr lang="en-US" sz="1600" dirty="0" smtClean="0"/>
            <a:t>Inspection/Close</a:t>
          </a:r>
          <a:r>
            <a:rPr lang="en-US" sz="1000" dirty="0" smtClean="0"/>
            <a:t> </a:t>
          </a:r>
        </a:p>
        <a:p>
          <a:r>
            <a:rPr lang="en-US" sz="1000" dirty="0" smtClean="0"/>
            <a:t>(15 CD)</a:t>
          </a:r>
          <a:r>
            <a:rPr lang="en-US" sz="1000" baseline="30000" dirty="0" smtClean="0"/>
            <a:t>2</a:t>
          </a:r>
        </a:p>
      </dgm:t>
    </dgm:pt>
    <dgm:pt modelId="{C46070D5-6801-4CDC-8483-F1464E666FA1}" type="parTrans" cxnId="{D9810476-92D9-4136-BEB9-5273EB9C8DA2}">
      <dgm:prSet/>
      <dgm:spPr/>
      <dgm:t>
        <a:bodyPr/>
        <a:lstStyle/>
        <a:p>
          <a:endParaRPr lang="en-US"/>
        </a:p>
      </dgm:t>
    </dgm:pt>
    <dgm:pt modelId="{46F97E28-4187-4FF6-9C0B-7F78BD625022}" type="sibTrans" cxnId="{D9810476-92D9-4136-BEB9-5273EB9C8DA2}">
      <dgm:prSet/>
      <dgm:spPr/>
      <dgm:t>
        <a:bodyPr/>
        <a:lstStyle/>
        <a:p>
          <a:endParaRPr lang="en-US"/>
        </a:p>
      </dgm:t>
    </dgm:pt>
    <dgm:pt modelId="{B1D1D835-6324-4405-903A-773CED25A354}">
      <dgm:prSet phldrT="[Text]"/>
      <dgm:spPr/>
      <dgm:t>
        <a:bodyPr/>
        <a:lstStyle/>
        <a:p>
          <a:r>
            <a:rPr lang="en-US" dirty="0" smtClean="0"/>
            <a:t>Review Application</a:t>
          </a:r>
        </a:p>
        <a:p>
          <a:r>
            <a:rPr lang="en-US" dirty="0" smtClean="0"/>
            <a:t>(10 Business Days)</a:t>
          </a:r>
          <a:endParaRPr lang="en-US" dirty="0"/>
        </a:p>
      </dgm:t>
    </dgm:pt>
    <dgm:pt modelId="{D9E869DB-458C-423D-8B24-617399EF0A00}" type="parTrans" cxnId="{8980E08D-71FA-42AE-8CA4-6292F4E63632}">
      <dgm:prSet/>
      <dgm:spPr>
        <a:noFill/>
      </dgm:spPr>
      <dgm:t>
        <a:bodyPr/>
        <a:lstStyle/>
        <a:p>
          <a:endParaRPr lang="en-US"/>
        </a:p>
      </dgm:t>
    </dgm:pt>
    <dgm:pt modelId="{1047F28B-A4A5-401A-9EE5-797FD24B353B}" type="sibTrans" cxnId="{8980E08D-71FA-42AE-8CA4-6292F4E63632}">
      <dgm:prSet/>
      <dgm:spPr/>
      <dgm:t>
        <a:bodyPr/>
        <a:lstStyle/>
        <a:p>
          <a:endParaRPr lang="en-US"/>
        </a:p>
      </dgm:t>
    </dgm:pt>
    <dgm:pt modelId="{CF482617-768C-4BCD-9095-83CA130B87C7}">
      <dgm:prSet phldrT="[Text]"/>
      <dgm:spPr/>
      <dgm:t>
        <a:bodyPr/>
        <a:lstStyle/>
        <a:p>
          <a:r>
            <a:rPr lang="en-US" dirty="0" smtClean="0"/>
            <a:t>Initial Review       </a:t>
          </a:r>
        </a:p>
        <a:p>
          <a:r>
            <a:rPr lang="en-US" dirty="0" smtClean="0"/>
            <a:t>(15 Business Days)</a:t>
          </a:r>
        </a:p>
      </dgm:t>
    </dgm:pt>
    <dgm:pt modelId="{F6391DB7-3124-4ED9-B5EF-4E6FD32D25BC}" type="parTrans" cxnId="{38F7C60A-DBF7-47CB-B4E8-B84242BBE21B}">
      <dgm:prSet/>
      <dgm:spPr>
        <a:noFill/>
      </dgm:spPr>
      <dgm:t>
        <a:bodyPr/>
        <a:lstStyle/>
        <a:p>
          <a:endParaRPr lang="en-US"/>
        </a:p>
      </dgm:t>
    </dgm:pt>
    <dgm:pt modelId="{CE8A932A-66EB-40C2-86D6-930B84CED19F}" type="sibTrans" cxnId="{38F7C60A-DBF7-47CB-B4E8-B84242BBE21B}">
      <dgm:prSet/>
      <dgm:spPr>
        <a:solidFill>
          <a:schemeClr val="bg2"/>
        </a:solidFill>
      </dgm:spPr>
      <dgm:t>
        <a:bodyPr/>
        <a:lstStyle/>
        <a:p>
          <a:endParaRPr lang="en-US"/>
        </a:p>
      </dgm:t>
    </dgm:pt>
    <dgm:pt modelId="{A86F95E9-00E0-4B1F-8162-2886A47D3F95}">
      <dgm:prSet phldrT="[Text]"/>
      <dgm:spPr/>
      <dgm:t>
        <a:bodyPr/>
        <a:lstStyle/>
        <a:p>
          <a:r>
            <a:rPr lang="en-US" dirty="0" smtClean="0"/>
            <a:t>Supplemental Review </a:t>
          </a:r>
        </a:p>
        <a:p>
          <a:r>
            <a:rPr lang="en-US" dirty="0" smtClean="0"/>
            <a:t>(20 Business Days)</a:t>
          </a:r>
          <a:endParaRPr lang="en-US" dirty="0"/>
        </a:p>
      </dgm:t>
    </dgm:pt>
    <dgm:pt modelId="{DF7B981F-E645-48F1-9287-D1BD0CC01993}" type="parTrans" cxnId="{2749C3C2-8941-4027-ABAB-AB72827B1661}">
      <dgm:prSet/>
      <dgm:spPr/>
      <dgm:t>
        <a:bodyPr/>
        <a:lstStyle/>
        <a:p>
          <a:endParaRPr lang="en-US"/>
        </a:p>
      </dgm:t>
    </dgm:pt>
    <dgm:pt modelId="{821EFCC0-96A0-44A3-83C9-35366E5E772C}" type="sibTrans" cxnId="{2749C3C2-8941-4027-ABAB-AB72827B1661}">
      <dgm:prSet/>
      <dgm:spPr>
        <a:noFill/>
      </dgm:spPr>
      <dgm:t>
        <a:bodyPr/>
        <a:lstStyle/>
        <a:p>
          <a:endParaRPr lang="en-US"/>
        </a:p>
      </dgm:t>
    </dgm:pt>
    <dgm:pt modelId="{69AB43D6-EE72-4494-82E5-66D7436A7491}">
      <dgm:prSet phldrT="[Text]" custT="1"/>
      <dgm:spPr/>
      <dgm:t>
        <a:bodyPr/>
        <a:lstStyle/>
        <a:p>
          <a:r>
            <a:rPr lang="en-US" sz="800" b="0" dirty="0" smtClean="0">
              <a:solidFill>
                <a:srgbClr val="000000"/>
              </a:solidFill>
              <a:ea typeface="Arial Unicode MS" pitchFamily="34" charset="-128"/>
              <a:cs typeface="Arial Unicode MS" pitchFamily="34" charset="-128"/>
            </a:rPr>
            <a:t>Electrical Independence Test       </a:t>
          </a:r>
        </a:p>
        <a:p>
          <a:r>
            <a:rPr lang="en-US" sz="600" b="0" dirty="0" smtClean="0"/>
            <a:t>Fail Screen Q -&gt; WDT Cluster</a:t>
          </a:r>
        </a:p>
        <a:p>
          <a:r>
            <a:rPr lang="en-US" sz="600" b="0" dirty="0" smtClean="0"/>
            <a:t>Fail Screen  R -&gt; R21 DGSP</a:t>
          </a:r>
        </a:p>
        <a:p>
          <a:r>
            <a:rPr lang="en-US" sz="600" b="0" dirty="0" smtClean="0"/>
            <a:t>Pass Screens Q and R -&gt; System Impact Study</a:t>
          </a:r>
        </a:p>
        <a:p>
          <a:r>
            <a:rPr lang="en-US" sz="800" b="0" dirty="0" smtClean="0"/>
            <a:t>(20 Business Days)</a:t>
          </a:r>
          <a:endParaRPr lang="en-US" sz="800" b="0" dirty="0"/>
        </a:p>
      </dgm:t>
    </dgm:pt>
    <dgm:pt modelId="{9D5C8955-B6D8-4382-82CE-3F25F605F51D}" type="parTrans" cxnId="{90BF4F8B-9207-4236-A196-3DEA9599A236}">
      <dgm:prSet/>
      <dgm:spPr/>
      <dgm:t>
        <a:bodyPr/>
        <a:lstStyle/>
        <a:p>
          <a:endParaRPr lang="en-US"/>
        </a:p>
      </dgm:t>
    </dgm:pt>
    <dgm:pt modelId="{84643C43-BBCD-4E01-9BA5-5B749DEB8526}" type="sibTrans" cxnId="{90BF4F8B-9207-4236-A196-3DEA9599A236}">
      <dgm:prSet/>
      <dgm:spPr>
        <a:solidFill>
          <a:schemeClr val="bg2"/>
        </a:solidFill>
      </dgm:spPr>
      <dgm:t>
        <a:bodyPr/>
        <a:lstStyle/>
        <a:p>
          <a:endParaRPr lang="en-US"/>
        </a:p>
      </dgm:t>
    </dgm:pt>
    <dgm:pt modelId="{F1B4331A-2D25-4428-9553-A61079AF7C13}">
      <dgm:prSet phldrT="[Text]"/>
      <dgm:spPr/>
      <dgm:t>
        <a:bodyPr/>
        <a:lstStyle/>
        <a:p>
          <a:r>
            <a:rPr lang="en-US" dirty="0" smtClean="0"/>
            <a:t>System Impact Study</a:t>
          </a:r>
        </a:p>
        <a:p>
          <a:r>
            <a:rPr lang="en-US" dirty="0" smtClean="0"/>
            <a:t>(60 Business Days)</a:t>
          </a:r>
          <a:endParaRPr lang="en-US" dirty="0"/>
        </a:p>
      </dgm:t>
    </dgm:pt>
    <dgm:pt modelId="{72A031C7-1E6F-4A68-8F9E-1FDC866CD0E5}" type="parTrans" cxnId="{FF0AE0CF-FAED-4D9F-848C-FA0183C9623F}">
      <dgm:prSet/>
      <dgm:spPr/>
      <dgm:t>
        <a:bodyPr/>
        <a:lstStyle/>
        <a:p>
          <a:endParaRPr lang="en-US"/>
        </a:p>
      </dgm:t>
    </dgm:pt>
    <dgm:pt modelId="{52D18134-9038-49FF-9C6C-DE5AF99A0F9E}" type="sibTrans" cxnId="{FF0AE0CF-FAED-4D9F-848C-FA0183C9623F}">
      <dgm:prSet/>
      <dgm:spPr>
        <a:noFill/>
      </dgm:spPr>
      <dgm:t>
        <a:bodyPr/>
        <a:lstStyle/>
        <a:p>
          <a:endParaRPr lang="en-US"/>
        </a:p>
      </dgm:t>
    </dgm:pt>
    <dgm:pt modelId="{B92FA55B-AFED-4555-84F3-6C304BAF2079}">
      <dgm:prSet phldrT="[Text]"/>
      <dgm:spPr/>
      <dgm:t>
        <a:bodyPr/>
        <a:lstStyle/>
        <a:p>
          <a:r>
            <a:rPr lang="en-US" dirty="0" smtClean="0"/>
            <a:t>Interconnection Agreement</a:t>
          </a:r>
        </a:p>
        <a:p>
          <a:r>
            <a:rPr lang="en-US" dirty="0" smtClean="0"/>
            <a:t>(15 Business Days)</a:t>
          </a:r>
          <a:endParaRPr lang="en-US" dirty="0"/>
        </a:p>
      </dgm:t>
    </dgm:pt>
    <dgm:pt modelId="{1F7322A6-8747-4455-BF61-7C0391F3D3DE}" type="parTrans" cxnId="{81C13252-F167-468D-BFF3-90FBF807C91E}">
      <dgm:prSet/>
      <dgm:spPr>
        <a:noFill/>
      </dgm:spPr>
      <dgm:t>
        <a:bodyPr/>
        <a:lstStyle/>
        <a:p>
          <a:endParaRPr lang="en-US"/>
        </a:p>
      </dgm:t>
    </dgm:pt>
    <dgm:pt modelId="{89E78088-A7E3-4FB8-A8E8-CCDFD5057503}" type="sibTrans" cxnId="{81C13252-F167-468D-BFF3-90FBF807C91E}">
      <dgm:prSet/>
      <dgm:spPr>
        <a:noFill/>
      </dgm:spPr>
      <dgm:t>
        <a:bodyPr/>
        <a:lstStyle/>
        <a:p>
          <a:endParaRPr lang="en-US"/>
        </a:p>
      </dgm:t>
    </dgm:pt>
    <dgm:pt modelId="{D80335D1-F1A1-4100-8CAF-3A261C3C1FA0}">
      <dgm:prSet/>
      <dgm:spPr>
        <a:solidFill>
          <a:srgbClr val="CBD3DE">
            <a:alpha val="90000"/>
          </a:srgbClr>
        </a:solidFill>
        <a:ln>
          <a:noFill/>
        </a:ln>
      </dgm:spPr>
      <dgm:t>
        <a:bodyPr/>
        <a:lstStyle/>
        <a:p>
          <a:r>
            <a:rPr lang="en-US" dirty="0" smtClean="0"/>
            <a:t> Special Facilities Agreement</a:t>
          </a:r>
          <a:endParaRPr lang="en-US" dirty="0"/>
        </a:p>
      </dgm:t>
    </dgm:pt>
    <dgm:pt modelId="{2B9F9FAE-ABCC-4A4A-8AB5-FE6E21C389EA}" type="parTrans" cxnId="{544643A3-70E5-4D59-936E-24F2F941E40D}">
      <dgm:prSet/>
      <dgm:spPr/>
      <dgm:t>
        <a:bodyPr/>
        <a:lstStyle/>
        <a:p>
          <a:endParaRPr lang="en-US"/>
        </a:p>
      </dgm:t>
    </dgm:pt>
    <dgm:pt modelId="{1C876B86-7DBA-491E-AD1F-56F89C06E0A1}" type="sibTrans" cxnId="{544643A3-70E5-4D59-936E-24F2F941E40D}">
      <dgm:prSet/>
      <dgm:spPr/>
      <dgm:t>
        <a:bodyPr/>
        <a:lstStyle/>
        <a:p>
          <a:endParaRPr lang="en-US"/>
        </a:p>
      </dgm:t>
    </dgm:pt>
    <dgm:pt modelId="{626C4C64-FDBC-4B9E-95E5-A123187EC1CA}">
      <dgm:prSet/>
      <dgm:spPr>
        <a:solidFill>
          <a:srgbClr val="CBD3DE">
            <a:alpha val="90000"/>
          </a:srgbClr>
        </a:solidFill>
        <a:ln>
          <a:solidFill>
            <a:srgbClr val="CBD3DE">
              <a:alpha val="90000"/>
            </a:srgbClr>
          </a:solidFill>
        </a:ln>
      </dgm:spPr>
      <dgm:t>
        <a:bodyPr/>
        <a:lstStyle/>
        <a:p>
          <a:r>
            <a:rPr lang="en-US" dirty="0" smtClean="0"/>
            <a:t>Engineering Advance</a:t>
          </a:r>
          <a:endParaRPr lang="en-US" dirty="0"/>
        </a:p>
      </dgm:t>
    </dgm:pt>
    <dgm:pt modelId="{E6D3A0B0-4B47-474B-843B-524A6ECF90BF}" type="parTrans" cxnId="{74CEB179-13C9-469B-BF56-6116D572AA9D}">
      <dgm:prSet/>
      <dgm:spPr>
        <a:noFill/>
      </dgm:spPr>
      <dgm:t>
        <a:bodyPr/>
        <a:lstStyle/>
        <a:p>
          <a:endParaRPr lang="en-US"/>
        </a:p>
      </dgm:t>
    </dgm:pt>
    <dgm:pt modelId="{2C7BCB14-CB48-4F5C-A0F6-CDF4FE53B1FD}" type="sibTrans" cxnId="{74CEB179-13C9-469B-BF56-6116D572AA9D}">
      <dgm:prSet/>
      <dgm:spPr/>
      <dgm:t>
        <a:bodyPr/>
        <a:lstStyle/>
        <a:p>
          <a:endParaRPr lang="en-US"/>
        </a:p>
      </dgm:t>
    </dgm:pt>
    <dgm:pt modelId="{B6305A4E-4A40-4870-B626-EC06EEAFDDB5}">
      <dgm:prSet/>
      <dgm:spPr/>
      <dgm:t>
        <a:bodyPr/>
        <a:lstStyle/>
        <a:p>
          <a:r>
            <a:rPr lang="en-US" dirty="0" smtClean="0"/>
            <a:t>Design and Estimate</a:t>
          </a:r>
          <a:endParaRPr lang="en-US" dirty="0"/>
        </a:p>
      </dgm:t>
    </dgm:pt>
    <dgm:pt modelId="{328D673F-A160-48DD-8A6D-EF9AD161037D}" type="parTrans" cxnId="{8178DE53-B3BB-4870-A2A0-7AB23AD04173}">
      <dgm:prSet/>
      <dgm:spPr/>
      <dgm:t>
        <a:bodyPr/>
        <a:lstStyle/>
        <a:p>
          <a:endParaRPr lang="en-US"/>
        </a:p>
      </dgm:t>
    </dgm:pt>
    <dgm:pt modelId="{429354A1-CC25-4B0E-8B65-616A64A3B8DB}" type="sibTrans" cxnId="{8178DE53-B3BB-4870-A2A0-7AB23AD04173}">
      <dgm:prSet/>
      <dgm:spPr/>
      <dgm:t>
        <a:bodyPr/>
        <a:lstStyle/>
        <a:p>
          <a:endParaRPr lang="en-US"/>
        </a:p>
      </dgm:t>
    </dgm:pt>
    <dgm:pt modelId="{C46D9E7E-497D-448B-AEBE-6CED42EFF75D}">
      <dgm:prSet/>
      <dgm:spPr/>
      <dgm:t>
        <a:bodyPr/>
        <a:lstStyle/>
        <a:p>
          <a:r>
            <a:rPr lang="en-US" dirty="0" smtClean="0"/>
            <a:t>Project Construction</a:t>
          </a:r>
          <a:endParaRPr lang="en-US" dirty="0"/>
        </a:p>
      </dgm:t>
    </dgm:pt>
    <dgm:pt modelId="{65DF3DBB-CC8B-4F05-88C2-7E4000E0BA27}" type="parTrans" cxnId="{4DC9BF46-EAC6-4856-A307-C3030A486F32}">
      <dgm:prSet/>
      <dgm:spPr/>
      <dgm:t>
        <a:bodyPr/>
        <a:lstStyle/>
        <a:p>
          <a:endParaRPr lang="en-US"/>
        </a:p>
      </dgm:t>
    </dgm:pt>
    <dgm:pt modelId="{09CF005A-ECCC-4529-8E45-FAA0DAF014FB}" type="sibTrans" cxnId="{4DC9BF46-EAC6-4856-A307-C3030A486F32}">
      <dgm:prSet/>
      <dgm:spPr/>
      <dgm:t>
        <a:bodyPr/>
        <a:lstStyle/>
        <a:p>
          <a:endParaRPr lang="en-US"/>
        </a:p>
      </dgm:t>
    </dgm:pt>
    <dgm:pt modelId="{298A326A-E5CD-44B4-A249-7828A7FF9ED5}">
      <dgm:prSet/>
      <dgm:spPr/>
      <dgm:t>
        <a:bodyPr/>
        <a:lstStyle/>
        <a:p>
          <a:r>
            <a:rPr lang="en-US" dirty="0" smtClean="0"/>
            <a:t>Pre Parallel Inspection</a:t>
          </a:r>
        </a:p>
        <a:p>
          <a:r>
            <a:rPr lang="en-US" dirty="0" smtClean="0"/>
            <a:t>(No compliance Timeline)</a:t>
          </a:r>
        </a:p>
      </dgm:t>
    </dgm:pt>
    <dgm:pt modelId="{E38B0CA7-506B-4900-93DC-A625342578F8}" type="parTrans" cxnId="{235AC395-D030-47C9-BB36-63D22260AB09}">
      <dgm:prSet/>
      <dgm:spPr>
        <a:noFill/>
      </dgm:spPr>
      <dgm:t>
        <a:bodyPr/>
        <a:lstStyle/>
        <a:p>
          <a:endParaRPr lang="en-US"/>
        </a:p>
      </dgm:t>
    </dgm:pt>
    <dgm:pt modelId="{2F1F8943-2A52-40CC-97DC-E5D031163B58}" type="sibTrans" cxnId="{235AC395-D030-47C9-BB36-63D22260AB09}">
      <dgm:prSet/>
      <dgm:spPr/>
      <dgm:t>
        <a:bodyPr/>
        <a:lstStyle/>
        <a:p>
          <a:endParaRPr lang="en-US"/>
        </a:p>
      </dgm:t>
    </dgm:pt>
    <dgm:pt modelId="{9E5C56B1-54F6-4DEA-8AC7-70B9552343F6}">
      <dgm:prSet/>
      <dgm:spPr/>
      <dgm:t>
        <a:bodyPr/>
        <a:lstStyle/>
        <a:p>
          <a:r>
            <a:rPr lang="en-US" dirty="0" smtClean="0"/>
            <a:t>Issue Permission to Operate</a:t>
          </a:r>
        </a:p>
        <a:p>
          <a:r>
            <a:rPr lang="en-US" dirty="0" smtClean="0"/>
            <a:t>(5 Business Days)</a:t>
          </a:r>
        </a:p>
      </dgm:t>
    </dgm:pt>
    <dgm:pt modelId="{7B202142-B01C-4133-B3CF-99DDD7B909FD}" type="parTrans" cxnId="{F33B2393-C204-430C-9FF8-48325518B7D4}">
      <dgm:prSet/>
      <dgm:spPr/>
      <dgm:t>
        <a:bodyPr/>
        <a:lstStyle/>
        <a:p>
          <a:endParaRPr lang="en-US"/>
        </a:p>
      </dgm:t>
    </dgm:pt>
    <dgm:pt modelId="{83856E4F-E29C-4F14-A174-83886A2BB83E}" type="sibTrans" cxnId="{F33B2393-C204-430C-9FF8-48325518B7D4}">
      <dgm:prSet/>
      <dgm:spPr/>
      <dgm:t>
        <a:bodyPr/>
        <a:lstStyle/>
        <a:p>
          <a:endParaRPr lang="en-US"/>
        </a:p>
      </dgm:t>
    </dgm:pt>
    <dgm:pt modelId="{04A9BE00-D927-4901-AE5E-81567C0FCCB4}">
      <dgm:prSet/>
      <dgm:spPr/>
      <dgm:t>
        <a:bodyPr/>
        <a:lstStyle/>
        <a:p>
          <a:r>
            <a:rPr lang="en-US" smtClean="0"/>
            <a:t>Kickoff</a:t>
          </a:r>
          <a:endParaRPr lang="en-US" dirty="0"/>
        </a:p>
      </dgm:t>
    </dgm:pt>
    <dgm:pt modelId="{27F19EA0-895F-47F3-AB6E-1AFCA0E47C3A}" type="parTrans" cxnId="{DEB0D6BA-F4C6-4847-96FE-1AB7122D74F7}">
      <dgm:prSet/>
      <dgm:spPr/>
      <dgm:t>
        <a:bodyPr/>
        <a:lstStyle/>
        <a:p>
          <a:endParaRPr lang="en-US"/>
        </a:p>
      </dgm:t>
    </dgm:pt>
    <dgm:pt modelId="{E073F3C9-15BD-4211-AB6C-1CE984D6F71D}" type="sibTrans" cxnId="{DEB0D6BA-F4C6-4847-96FE-1AB7122D74F7}">
      <dgm:prSet/>
      <dgm:spPr/>
      <dgm:t>
        <a:bodyPr/>
        <a:lstStyle/>
        <a:p>
          <a:endParaRPr lang="en-US"/>
        </a:p>
      </dgm:t>
    </dgm:pt>
    <dgm:pt modelId="{27A793D2-9092-4D93-9322-4E2E560D62A0}">
      <dgm:prSet phldrT="[Text]"/>
      <dgm:spPr/>
      <dgm:t>
        <a:bodyPr/>
        <a:lstStyle/>
        <a:p>
          <a:r>
            <a:rPr lang="en-US" dirty="0" smtClean="0"/>
            <a:t>Distribution Group Study Process</a:t>
          </a:r>
        </a:p>
        <a:p>
          <a:r>
            <a:rPr lang="en-US" dirty="0" smtClean="0"/>
            <a:t>2 Windows per Year</a:t>
          </a:r>
        </a:p>
        <a:p>
          <a:r>
            <a:rPr lang="en-US" dirty="0" smtClean="0"/>
            <a:t>March and September</a:t>
          </a:r>
          <a:endParaRPr lang="en-US" dirty="0"/>
        </a:p>
      </dgm:t>
    </dgm:pt>
    <dgm:pt modelId="{CCBD3C0F-DA3A-42A2-810A-A5A07BCF5F87}" type="parTrans" cxnId="{5C40EFCF-6B3A-4C34-9CC7-5E9271D6D6D4}">
      <dgm:prSet/>
      <dgm:spPr/>
      <dgm:t>
        <a:bodyPr/>
        <a:lstStyle/>
        <a:p>
          <a:endParaRPr lang="en-US"/>
        </a:p>
      </dgm:t>
    </dgm:pt>
    <dgm:pt modelId="{049EBBC4-F548-462F-BD1D-81B839ADF241}" type="sibTrans" cxnId="{5C40EFCF-6B3A-4C34-9CC7-5E9271D6D6D4}">
      <dgm:prSet/>
      <dgm:spPr/>
      <dgm:t>
        <a:bodyPr/>
        <a:lstStyle/>
        <a:p>
          <a:endParaRPr lang="en-US"/>
        </a:p>
      </dgm:t>
    </dgm:pt>
    <dgm:pt modelId="{FB8B69F8-8167-4006-833D-66116FAB83C4}">
      <dgm:prSet phldrT="[Text]"/>
      <dgm:spPr/>
      <dgm:t>
        <a:bodyPr/>
        <a:lstStyle/>
        <a:p>
          <a:r>
            <a:rPr lang="en-US" dirty="0" smtClean="0"/>
            <a:t>Interconnection Agreement</a:t>
          </a:r>
        </a:p>
        <a:p>
          <a:r>
            <a:rPr lang="en-US" dirty="0" smtClean="0"/>
            <a:t>(30 Calendar Days)</a:t>
          </a:r>
          <a:endParaRPr lang="en-US" dirty="0"/>
        </a:p>
      </dgm:t>
    </dgm:pt>
    <dgm:pt modelId="{46FEA6B8-B661-40A0-B4FB-880A623BA9E5}" type="parTrans" cxnId="{9B9F9DE2-1596-4386-851B-F980ABDF230C}">
      <dgm:prSet/>
      <dgm:spPr/>
      <dgm:t>
        <a:bodyPr/>
        <a:lstStyle/>
        <a:p>
          <a:endParaRPr lang="en-US"/>
        </a:p>
      </dgm:t>
    </dgm:pt>
    <dgm:pt modelId="{786C4D57-1F65-4D94-B836-0BB287C794C2}" type="sibTrans" cxnId="{9B9F9DE2-1596-4386-851B-F980ABDF230C}">
      <dgm:prSet/>
      <dgm:spPr/>
      <dgm:t>
        <a:bodyPr/>
        <a:lstStyle/>
        <a:p>
          <a:endParaRPr lang="en-US"/>
        </a:p>
      </dgm:t>
    </dgm:pt>
    <dgm:pt modelId="{F1728074-52AC-45DB-AF13-B770D6888011}">
      <dgm:prSet phldrT="[Text]" custT="1"/>
      <dgm:spPr>
        <a:solidFill>
          <a:srgbClr val="FFA100"/>
        </a:solidFill>
      </dgm:spPr>
      <dgm:t>
        <a:bodyPr/>
        <a:lstStyle/>
        <a:p>
          <a:r>
            <a:rPr lang="en-US" sz="1600" dirty="0" smtClean="0"/>
            <a:t>Application</a:t>
          </a:r>
          <a:r>
            <a:rPr lang="en-US" sz="1200" baseline="30000" dirty="0" smtClean="0">
              <a:solidFill>
                <a:schemeClr val="bg1"/>
              </a:solidFill>
            </a:rPr>
            <a:t>1</a:t>
          </a:r>
          <a:r>
            <a:rPr lang="en-US" sz="1600" dirty="0" smtClean="0"/>
            <a:t> </a:t>
          </a:r>
        </a:p>
        <a:p>
          <a:r>
            <a:rPr lang="en-US" sz="1000" dirty="0" smtClean="0"/>
            <a:t>(10 BD)</a:t>
          </a:r>
          <a:endParaRPr lang="en-US" sz="500" dirty="0" smtClean="0"/>
        </a:p>
      </dgm:t>
    </dgm:pt>
    <dgm:pt modelId="{53B6E133-1C35-4A18-AA4B-50C04532E718}" type="sibTrans" cxnId="{34F23784-EC81-4607-9651-06268C7F59AC}">
      <dgm:prSet/>
      <dgm:spPr/>
      <dgm:t>
        <a:bodyPr/>
        <a:lstStyle/>
        <a:p>
          <a:endParaRPr lang="en-US"/>
        </a:p>
      </dgm:t>
    </dgm:pt>
    <dgm:pt modelId="{8D9953D0-483F-4B7A-B836-1B5E27600B77}" type="parTrans" cxnId="{34F23784-EC81-4607-9651-06268C7F59AC}">
      <dgm:prSet/>
      <dgm:spPr/>
      <dgm:t>
        <a:bodyPr/>
        <a:lstStyle/>
        <a:p>
          <a:endParaRPr lang="en-US"/>
        </a:p>
      </dgm:t>
    </dgm:pt>
    <dgm:pt modelId="{BB79BE07-1718-4DC0-AE82-612296756A78}" type="pres">
      <dgm:prSet presAssocID="{19DB2CD8-4224-433B-B51C-A087D5472768}" presName="Name0" presStyleCnt="0">
        <dgm:presLayoutVars>
          <dgm:dir/>
          <dgm:animLvl val="lvl"/>
          <dgm:resizeHandles val="exact"/>
        </dgm:presLayoutVars>
      </dgm:prSet>
      <dgm:spPr/>
      <dgm:t>
        <a:bodyPr/>
        <a:lstStyle/>
        <a:p>
          <a:endParaRPr lang="en-US"/>
        </a:p>
      </dgm:t>
    </dgm:pt>
    <dgm:pt modelId="{5077CEB1-1179-4BA6-AE02-1879DC71117D}" type="pres">
      <dgm:prSet presAssocID="{F1728074-52AC-45DB-AF13-B770D6888011}" presName="vertFlow" presStyleCnt="0"/>
      <dgm:spPr/>
    </dgm:pt>
    <dgm:pt modelId="{19170A3D-F599-4717-9725-8FFB4548741C}" type="pres">
      <dgm:prSet presAssocID="{F1728074-52AC-45DB-AF13-B770D6888011}" presName="header" presStyleLbl="node1" presStyleIdx="0" presStyleCnt="5" custScaleY="157189" custLinFactY="-66718" custLinFactNeighborY="-100000"/>
      <dgm:spPr/>
      <dgm:t>
        <a:bodyPr/>
        <a:lstStyle/>
        <a:p>
          <a:endParaRPr lang="en-US"/>
        </a:p>
      </dgm:t>
    </dgm:pt>
    <dgm:pt modelId="{69CA067E-5A73-47C4-8EF5-ADE864F7D6AC}" type="pres">
      <dgm:prSet presAssocID="{D9E869DB-458C-423D-8B24-617399EF0A00}" presName="parTrans" presStyleLbl="sibTrans2D1" presStyleIdx="0" presStyleCnt="15"/>
      <dgm:spPr/>
      <dgm:t>
        <a:bodyPr/>
        <a:lstStyle/>
        <a:p>
          <a:endParaRPr lang="en-US"/>
        </a:p>
      </dgm:t>
    </dgm:pt>
    <dgm:pt modelId="{7F3CC94E-9FE5-4D15-9E8A-9EABCC0EE11D}" type="pres">
      <dgm:prSet presAssocID="{B1D1D835-6324-4405-903A-773CED25A354}" presName="child" presStyleLbl="alignAccFollowNode1" presStyleIdx="0" presStyleCnt="15">
        <dgm:presLayoutVars>
          <dgm:chMax val="0"/>
          <dgm:bulletEnabled val="1"/>
        </dgm:presLayoutVars>
      </dgm:prSet>
      <dgm:spPr/>
      <dgm:t>
        <a:bodyPr/>
        <a:lstStyle/>
        <a:p>
          <a:endParaRPr lang="en-US"/>
        </a:p>
      </dgm:t>
    </dgm:pt>
    <dgm:pt modelId="{42AD42EE-A6F1-4466-B63C-B7EF6BFB75AA}" type="pres">
      <dgm:prSet presAssocID="{F1728074-52AC-45DB-AF13-B770D6888011}" presName="hSp" presStyleCnt="0"/>
      <dgm:spPr/>
    </dgm:pt>
    <dgm:pt modelId="{85A5AEEE-099E-4913-9DB4-8C53989DB697}" type="pres">
      <dgm:prSet presAssocID="{80B7E590-1D2C-435A-9483-3090E6B69BCF}" presName="vertFlow" presStyleCnt="0"/>
      <dgm:spPr/>
    </dgm:pt>
    <dgm:pt modelId="{16A0710F-DB88-4B8D-9D1F-FFA50FF6EAC4}" type="pres">
      <dgm:prSet presAssocID="{80B7E590-1D2C-435A-9483-3090E6B69BCF}" presName="header" presStyleLbl="node1" presStyleIdx="1" presStyleCnt="5" custScaleY="157189" custLinFactY="-66718" custLinFactNeighborY="-100000"/>
      <dgm:spPr/>
      <dgm:t>
        <a:bodyPr/>
        <a:lstStyle/>
        <a:p>
          <a:endParaRPr lang="en-US"/>
        </a:p>
      </dgm:t>
    </dgm:pt>
    <dgm:pt modelId="{59A7D38E-05DB-4584-A08B-F10F62E64BFB}" type="pres">
      <dgm:prSet presAssocID="{F6391DB7-3124-4ED9-B5EF-4E6FD32D25BC}" presName="parTrans" presStyleLbl="sibTrans2D1" presStyleIdx="1" presStyleCnt="15"/>
      <dgm:spPr/>
      <dgm:t>
        <a:bodyPr/>
        <a:lstStyle/>
        <a:p>
          <a:endParaRPr lang="en-US"/>
        </a:p>
      </dgm:t>
    </dgm:pt>
    <dgm:pt modelId="{E5F70F9F-6A15-439B-8E06-9D7310350D9D}" type="pres">
      <dgm:prSet presAssocID="{CF482617-768C-4BCD-9095-83CA130B87C7}" presName="child" presStyleLbl="alignAccFollowNode1" presStyleIdx="1" presStyleCnt="15">
        <dgm:presLayoutVars>
          <dgm:chMax val="0"/>
          <dgm:bulletEnabled val="1"/>
        </dgm:presLayoutVars>
      </dgm:prSet>
      <dgm:spPr/>
      <dgm:t>
        <a:bodyPr/>
        <a:lstStyle/>
        <a:p>
          <a:endParaRPr lang="en-US"/>
        </a:p>
      </dgm:t>
    </dgm:pt>
    <dgm:pt modelId="{00373FED-4EF7-4E07-9AAF-110DFFB7E327}" type="pres">
      <dgm:prSet presAssocID="{CE8A932A-66EB-40C2-86D6-930B84CED19F}" presName="sibTrans" presStyleLbl="sibTrans2D1" presStyleIdx="2" presStyleCnt="15"/>
      <dgm:spPr/>
      <dgm:t>
        <a:bodyPr/>
        <a:lstStyle/>
        <a:p>
          <a:endParaRPr lang="en-US"/>
        </a:p>
      </dgm:t>
    </dgm:pt>
    <dgm:pt modelId="{E073E39F-366D-469B-ACDE-DB5B1026DC62}" type="pres">
      <dgm:prSet presAssocID="{A86F95E9-00E0-4B1F-8162-2886A47D3F95}" presName="child" presStyleLbl="alignAccFollowNode1" presStyleIdx="2" presStyleCnt="15">
        <dgm:presLayoutVars>
          <dgm:chMax val="0"/>
          <dgm:bulletEnabled val="1"/>
        </dgm:presLayoutVars>
      </dgm:prSet>
      <dgm:spPr/>
      <dgm:t>
        <a:bodyPr/>
        <a:lstStyle/>
        <a:p>
          <a:endParaRPr lang="en-US"/>
        </a:p>
      </dgm:t>
    </dgm:pt>
    <dgm:pt modelId="{1BD18778-CAA2-4DBD-80A1-DD620BC67270}" type="pres">
      <dgm:prSet presAssocID="{821EFCC0-96A0-44A3-83C9-35366E5E772C}" presName="sibTrans" presStyleLbl="sibTrans2D1" presStyleIdx="3" presStyleCnt="15"/>
      <dgm:spPr/>
      <dgm:t>
        <a:bodyPr/>
        <a:lstStyle/>
        <a:p>
          <a:endParaRPr lang="en-US"/>
        </a:p>
      </dgm:t>
    </dgm:pt>
    <dgm:pt modelId="{4A572A2B-9697-4F36-84AD-2D0F281943A3}" type="pres">
      <dgm:prSet presAssocID="{69AB43D6-EE72-4494-82E5-66D7436A7491}" presName="child" presStyleLbl="alignAccFollowNode1" presStyleIdx="3" presStyleCnt="15" custScaleY="204416" custLinFactY="21186" custLinFactNeighborY="100000">
        <dgm:presLayoutVars>
          <dgm:chMax val="0"/>
          <dgm:bulletEnabled val="1"/>
        </dgm:presLayoutVars>
      </dgm:prSet>
      <dgm:spPr/>
      <dgm:t>
        <a:bodyPr/>
        <a:lstStyle/>
        <a:p>
          <a:endParaRPr lang="en-US"/>
        </a:p>
      </dgm:t>
    </dgm:pt>
    <dgm:pt modelId="{720B153B-4CF7-4E58-AF20-3C6068D438B3}" type="pres">
      <dgm:prSet presAssocID="{84643C43-BBCD-4E01-9BA5-5B749DEB8526}" presName="sibTrans" presStyleLbl="sibTrans2D1" presStyleIdx="4" presStyleCnt="15"/>
      <dgm:spPr/>
      <dgm:t>
        <a:bodyPr/>
        <a:lstStyle/>
        <a:p>
          <a:endParaRPr lang="en-US"/>
        </a:p>
      </dgm:t>
    </dgm:pt>
    <dgm:pt modelId="{5AE7E483-0E2F-4D5B-8585-924B1C8184D7}" type="pres">
      <dgm:prSet presAssocID="{F1B4331A-2D25-4428-9553-A61079AF7C13}" presName="child" presStyleLbl="alignAccFollowNode1" presStyleIdx="4" presStyleCnt="15" custScaleY="142493" custLinFactY="21186" custLinFactNeighborY="100000">
        <dgm:presLayoutVars>
          <dgm:chMax val="0"/>
          <dgm:bulletEnabled val="1"/>
        </dgm:presLayoutVars>
      </dgm:prSet>
      <dgm:spPr/>
      <dgm:t>
        <a:bodyPr/>
        <a:lstStyle/>
        <a:p>
          <a:endParaRPr lang="en-US"/>
        </a:p>
      </dgm:t>
    </dgm:pt>
    <dgm:pt modelId="{DCC869C5-5A3F-4E27-8A1E-EA7EEA1C9A3C}" type="pres">
      <dgm:prSet presAssocID="{52D18134-9038-49FF-9C6C-DE5AF99A0F9E}" presName="sibTrans" presStyleLbl="sibTrans2D1" presStyleIdx="5" presStyleCnt="15"/>
      <dgm:spPr/>
      <dgm:t>
        <a:bodyPr/>
        <a:lstStyle/>
        <a:p>
          <a:endParaRPr lang="en-US"/>
        </a:p>
      </dgm:t>
    </dgm:pt>
    <dgm:pt modelId="{050B7597-C95C-4566-84BC-6F9118F9F21C}" type="pres">
      <dgm:prSet presAssocID="{27A793D2-9092-4D93-9322-4E2E560D62A0}" presName="child" presStyleLbl="alignAccFollowNode1" presStyleIdx="5" presStyleCnt="15" custScaleY="142493" custLinFactY="21186" custLinFactNeighborY="100000">
        <dgm:presLayoutVars>
          <dgm:chMax val="0"/>
          <dgm:bulletEnabled val="1"/>
        </dgm:presLayoutVars>
      </dgm:prSet>
      <dgm:spPr/>
      <dgm:t>
        <a:bodyPr/>
        <a:lstStyle/>
        <a:p>
          <a:endParaRPr lang="en-US"/>
        </a:p>
      </dgm:t>
    </dgm:pt>
    <dgm:pt modelId="{98624397-C6CB-4194-8B4B-F336E06DC350}" type="pres">
      <dgm:prSet presAssocID="{80B7E590-1D2C-435A-9483-3090E6B69BCF}" presName="hSp" presStyleCnt="0"/>
      <dgm:spPr/>
    </dgm:pt>
    <dgm:pt modelId="{BBCCFBA2-2BCB-448C-990D-C745B566B015}" type="pres">
      <dgm:prSet presAssocID="{37A38D72-78CE-4C5B-82B0-80CB52AE8387}" presName="vertFlow" presStyleCnt="0"/>
      <dgm:spPr/>
    </dgm:pt>
    <dgm:pt modelId="{25C1E056-82CE-4EFD-9DD9-EA59795CC351}" type="pres">
      <dgm:prSet presAssocID="{37A38D72-78CE-4C5B-82B0-80CB52AE8387}" presName="header" presStyleLbl="node1" presStyleIdx="2" presStyleCnt="5" custScaleY="157189" custLinFactY="-66718" custLinFactNeighborY="-100000"/>
      <dgm:spPr/>
      <dgm:t>
        <a:bodyPr/>
        <a:lstStyle/>
        <a:p>
          <a:endParaRPr lang="en-US"/>
        </a:p>
      </dgm:t>
    </dgm:pt>
    <dgm:pt modelId="{B3A28AE9-907F-4EA9-9309-D1EEDE32992D}" type="pres">
      <dgm:prSet presAssocID="{1F7322A6-8747-4455-BF61-7C0391F3D3DE}" presName="parTrans" presStyleLbl="sibTrans2D1" presStyleIdx="6" presStyleCnt="15"/>
      <dgm:spPr/>
      <dgm:t>
        <a:bodyPr/>
        <a:lstStyle/>
        <a:p>
          <a:endParaRPr lang="en-US"/>
        </a:p>
      </dgm:t>
    </dgm:pt>
    <dgm:pt modelId="{8C927A88-8303-4C2E-9407-10D4CF3F14CE}" type="pres">
      <dgm:prSet presAssocID="{B92FA55B-AFED-4555-84F3-6C304BAF2079}" presName="child" presStyleLbl="alignAccFollowNode1" presStyleIdx="6" presStyleCnt="15" custLinFactY="25073" custLinFactNeighborX="-633" custLinFactNeighborY="100000">
        <dgm:presLayoutVars>
          <dgm:chMax val="0"/>
          <dgm:bulletEnabled val="1"/>
        </dgm:presLayoutVars>
      </dgm:prSet>
      <dgm:spPr/>
      <dgm:t>
        <a:bodyPr/>
        <a:lstStyle/>
        <a:p>
          <a:endParaRPr lang="en-US"/>
        </a:p>
      </dgm:t>
    </dgm:pt>
    <dgm:pt modelId="{34D074B4-1D5B-4C54-A175-40ADCAEC0CE7}" type="pres">
      <dgm:prSet presAssocID="{89E78088-A7E3-4FB8-A8E8-CCDFD5057503}" presName="sibTrans" presStyleLbl="sibTrans2D1" presStyleIdx="7" presStyleCnt="15"/>
      <dgm:spPr/>
      <dgm:t>
        <a:bodyPr/>
        <a:lstStyle/>
        <a:p>
          <a:endParaRPr lang="en-US"/>
        </a:p>
      </dgm:t>
    </dgm:pt>
    <dgm:pt modelId="{7BB121C8-9471-43CF-8DC3-981118A56FE3}" type="pres">
      <dgm:prSet presAssocID="{FB8B69F8-8167-4006-833D-66116FAB83C4}" presName="child" presStyleLbl="alignAccFollowNode1" presStyleIdx="7" presStyleCnt="15" custLinFactY="300000" custLinFactNeighborY="318136">
        <dgm:presLayoutVars>
          <dgm:chMax val="0"/>
          <dgm:bulletEnabled val="1"/>
        </dgm:presLayoutVars>
      </dgm:prSet>
      <dgm:spPr/>
      <dgm:t>
        <a:bodyPr/>
        <a:lstStyle/>
        <a:p>
          <a:endParaRPr lang="en-US"/>
        </a:p>
      </dgm:t>
    </dgm:pt>
    <dgm:pt modelId="{74A444D2-9017-45BF-A5B9-A0F85EF8AF4B}" type="pres">
      <dgm:prSet presAssocID="{37A38D72-78CE-4C5B-82B0-80CB52AE8387}" presName="hSp" presStyleCnt="0"/>
      <dgm:spPr/>
    </dgm:pt>
    <dgm:pt modelId="{D277DB15-AACF-402C-A482-5FC4C41EBF8D}" type="pres">
      <dgm:prSet presAssocID="{1712FDE9-A6AC-4E32-881F-9B378AA15E09}" presName="vertFlow" presStyleCnt="0"/>
      <dgm:spPr/>
    </dgm:pt>
    <dgm:pt modelId="{AB561B5C-ACE9-4F3F-9736-6C6E910B7AAF}" type="pres">
      <dgm:prSet presAssocID="{1712FDE9-A6AC-4E32-881F-9B378AA15E09}" presName="header" presStyleLbl="node1" presStyleIdx="3" presStyleCnt="5" custScaleY="157189" custLinFactY="-66718" custLinFactNeighborY="-100000"/>
      <dgm:spPr/>
      <dgm:t>
        <a:bodyPr/>
        <a:lstStyle/>
        <a:p>
          <a:endParaRPr lang="en-US"/>
        </a:p>
      </dgm:t>
    </dgm:pt>
    <dgm:pt modelId="{94729A6D-5EF0-4F7A-8C99-079CDA32072F}" type="pres">
      <dgm:prSet presAssocID="{E6D3A0B0-4B47-474B-843B-524A6ECF90BF}" presName="parTrans" presStyleLbl="sibTrans2D1" presStyleIdx="8" presStyleCnt="15" custLinFactNeighborX="13836" custLinFactNeighborY="27198"/>
      <dgm:spPr/>
      <dgm:t>
        <a:bodyPr/>
        <a:lstStyle/>
        <a:p>
          <a:endParaRPr lang="en-US"/>
        </a:p>
      </dgm:t>
    </dgm:pt>
    <dgm:pt modelId="{A8BCA80B-1235-4951-8045-8A082B5F5B3D}" type="pres">
      <dgm:prSet presAssocID="{626C4C64-FDBC-4B9E-95E5-A123187EC1CA}" presName="child" presStyleLbl="alignAccFollowNode1" presStyleIdx="8" presStyleCnt="15">
        <dgm:presLayoutVars>
          <dgm:chMax val="0"/>
          <dgm:bulletEnabled val="1"/>
        </dgm:presLayoutVars>
      </dgm:prSet>
      <dgm:spPr/>
      <dgm:t>
        <a:bodyPr/>
        <a:lstStyle/>
        <a:p>
          <a:endParaRPr lang="en-US"/>
        </a:p>
      </dgm:t>
    </dgm:pt>
    <dgm:pt modelId="{E2477AF4-3372-4893-9BC1-0AE2B7924E9A}" type="pres">
      <dgm:prSet presAssocID="{2C7BCB14-CB48-4F5C-A0F6-CDF4FE53B1FD}" presName="sibTrans" presStyleLbl="sibTrans2D1" presStyleIdx="9" presStyleCnt="15"/>
      <dgm:spPr/>
      <dgm:t>
        <a:bodyPr/>
        <a:lstStyle/>
        <a:p>
          <a:endParaRPr lang="en-US"/>
        </a:p>
      </dgm:t>
    </dgm:pt>
    <dgm:pt modelId="{F54E4549-6048-4759-BCCA-996B3280AADB}" type="pres">
      <dgm:prSet presAssocID="{04A9BE00-D927-4901-AE5E-81567C0FCCB4}" presName="child" presStyleLbl="alignAccFollowNode1" presStyleIdx="9" presStyleCnt="15">
        <dgm:presLayoutVars>
          <dgm:chMax val="0"/>
          <dgm:bulletEnabled val="1"/>
        </dgm:presLayoutVars>
      </dgm:prSet>
      <dgm:spPr/>
      <dgm:t>
        <a:bodyPr/>
        <a:lstStyle/>
        <a:p>
          <a:endParaRPr lang="en-US"/>
        </a:p>
      </dgm:t>
    </dgm:pt>
    <dgm:pt modelId="{173F2A28-D9F7-4AF6-B55F-A45D283EFBE3}" type="pres">
      <dgm:prSet presAssocID="{E073F3C9-15BD-4211-AB6C-1CE984D6F71D}" presName="sibTrans" presStyleLbl="sibTrans2D1" presStyleIdx="10" presStyleCnt="15"/>
      <dgm:spPr/>
      <dgm:t>
        <a:bodyPr/>
        <a:lstStyle/>
        <a:p>
          <a:endParaRPr lang="en-US"/>
        </a:p>
      </dgm:t>
    </dgm:pt>
    <dgm:pt modelId="{B0C67EAF-9A8A-469E-89B8-C6956B0210D7}" type="pres">
      <dgm:prSet presAssocID="{B6305A4E-4A40-4870-B626-EC06EEAFDDB5}" presName="child" presStyleLbl="alignAccFollowNode1" presStyleIdx="10" presStyleCnt="15">
        <dgm:presLayoutVars>
          <dgm:chMax val="0"/>
          <dgm:bulletEnabled val="1"/>
        </dgm:presLayoutVars>
      </dgm:prSet>
      <dgm:spPr/>
      <dgm:t>
        <a:bodyPr/>
        <a:lstStyle/>
        <a:p>
          <a:endParaRPr lang="en-US"/>
        </a:p>
      </dgm:t>
    </dgm:pt>
    <dgm:pt modelId="{D7B87BEC-E996-4FEF-B0B5-0044704098E9}" type="pres">
      <dgm:prSet presAssocID="{429354A1-CC25-4B0E-8B65-616A64A3B8DB}" presName="sibTrans" presStyleLbl="sibTrans2D1" presStyleIdx="11" presStyleCnt="15"/>
      <dgm:spPr/>
      <dgm:t>
        <a:bodyPr/>
        <a:lstStyle/>
        <a:p>
          <a:endParaRPr lang="en-US"/>
        </a:p>
      </dgm:t>
    </dgm:pt>
    <dgm:pt modelId="{C84BE6AA-F869-44FD-B4EA-010656BE9D38}" type="pres">
      <dgm:prSet presAssocID="{D80335D1-F1A1-4100-8CAF-3A261C3C1FA0}" presName="child" presStyleLbl="alignAccFollowNode1" presStyleIdx="11" presStyleCnt="15">
        <dgm:presLayoutVars>
          <dgm:chMax val="0"/>
          <dgm:bulletEnabled val="1"/>
        </dgm:presLayoutVars>
      </dgm:prSet>
      <dgm:spPr/>
      <dgm:t>
        <a:bodyPr/>
        <a:lstStyle/>
        <a:p>
          <a:endParaRPr lang="en-US"/>
        </a:p>
      </dgm:t>
    </dgm:pt>
    <dgm:pt modelId="{330BE618-3C95-4D7F-ACB7-7E37F9859D60}" type="pres">
      <dgm:prSet presAssocID="{1C876B86-7DBA-491E-AD1F-56F89C06E0A1}" presName="sibTrans" presStyleLbl="sibTrans2D1" presStyleIdx="12" presStyleCnt="15"/>
      <dgm:spPr/>
      <dgm:t>
        <a:bodyPr/>
        <a:lstStyle/>
        <a:p>
          <a:endParaRPr lang="en-US"/>
        </a:p>
      </dgm:t>
    </dgm:pt>
    <dgm:pt modelId="{6D0FD65F-C297-444D-9BFC-A0F8E7BA8EEE}" type="pres">
      <dgm:prSet presAssocID="{C46D9E7E-497D-448B-AEBE-6CED42EFF75D}" presName="child" presStyleLbl="alignAccFollowNode1" presStyleIdx="12" presStyleCnt="15">
        <dgm:presLayoutVars>
          <dgm:chMax val="0"/>
          <dgm:bulletEnabled val="1"/>
        </dgm:presLayoutVars>
      </dgm:prSet>
      <dgm:spPr/>
      <dgm:t>
        <a:bodyPr/>
        <a:lstStyle/>
        <a:p>
          <a:endParaRPr lang="en-US"/>
        </a:p>
      </dgm:t>
    </dgm:pt>
    <dgm:pt modelId="{2A7464F1-5B01-4407-B528-C1AA17BA6B45}" type="pres">
      <dgm:prSet presAssocID="{1712FDE9-A6AC-4E32-881F-9B378AA15E09}" presName="hSp" presStyleCnt="0"/>
      <dgm:spPr/>
    </dgm:pt>
    <dgm:pt modelId="{1D3BDDCA-0F41-4781-A5C5-EBD0206E7F01}" type="pres">
      <dgm:prSet presAssocID="{3E8027C3-A587-46EC-B247-F99E067F5009}" presName="vertFlow" presStyleCnt="0"/>
      <dgm:spPr/>
    </dgm:pt>
    <dgm:pt modelId="{0707D2D6-3E64-43BD-816F-2352C95E86FA}" type="pres">
      <dgm:prSet presAssocID="{3E8027C3-A587-46EC-B247-F99E067F5009}" presName="header" presStyleLbl="node1" presStyleIdx="4" presStyleCnt="5" custScaleY="157189" custLinFactY="-66718" custLinFactNeighborY="-100000"/>
      <dgm:spPr/>
      <dgm:t>
        <a:bodyPr/>
        <a:lstStyle/>
        <a:p>
          <a:endParaRPr lang="en-US"/>
        </a:p>
      </dgm:t>
    </dgm:pt>
    <dgm:pt modelId="{CDC265E1-D66F-4E44-8C9D-32C2E83909CD}" type="pres">
      <dgm:prSet presAssocID="{E38B0CA7-506B-4900-93DC-A625342578F8}" presName="parTrans" presStyleLbl="sibTrans2D1" presStyleIdx="13" presStyleCnt="15"/>
      <dgm:spPr/>
      <dgm:t>
        <a:bodyPr/>
        <a:lstStyle/>
        <a:p>
          <a:endParaRPr lang="en-US"/>
        </a:p>
      </dgm:t>
    </dgm:pt>
    <dgm:pt modelId="{A5220F7C-F8E7-4AFD-AE02-680A6DECCB68}" type="pres">
      <dgm:prSet presAssocID="{298A326A-E5CD-44B4-A249-7828A7FF9ED5}" presName="child" presStyleLbl="alignAccFollowNode1" presStyleIdx="13" presStyleCnt="15">
        <dgm:presLayoutVars>
          <dgm:chMax val="0"/>
          <dgm:bulletEnabled val="1"/>
        </dgm:presLayoutVars>
      </dgm:prSet>
      <dgm:spPr/>
      <dgm:t>
        <a:bodyPr/>
        <a:lstStyle/>
        <a:p>
          <a:endParaRPr lang="en-US"/>
        </a:p>
      </dgm:t>
    </dgm:pt>
    <dgm:pt modelId="{01E93FB7-2501-4B39-800D-8D25E0E6FF8A}" type="pres">
      <dgm:prSet presAssocID="{2F1F8943-2A52-40CC-97DC-E5D031163B58}" presName="sibTrans" presStyleLbl="sibTrans2D1" presStyleIdx="14" presStyleCnt="15"/>
      <dgm:spPr/>
      <dgm:t>
        <a:bodyPr/>
        <a:lstStyle/>
        <a:p>
          <a:endParaRPr lang="en-US"/>
        </a:p>
      </dgm:t>
    </dgm:pt>
    <dgm:pt modelId="{C9684B3F-DED9-4834-9AE2-74AB5DE8D57F}" type="pres">
      <dgm:prSet presAssocID="{9E5C56B1-54F6-4DEA-8AC7-70B9552343F6}" presName="child" presStyleLbl="alignAccFollowNode1" presStyleIdx="14" presStyleCnt="15">
        <dgm:presLayoutVars>
          <dgm:chMax val="0"/>
          <dgm:bulletEnabled val="1"/>
        </dgm:presLayoutVars>
      </dgm:prSet>
      <dgm:spPr/>
      <dgm:t>
        <a:bodyPr/>
        <a:lstStyle/>
        <a:p>
          <a:endParaRPr lang="en-US"/>
        </a:p>
      </dgm:t>
    </dgm:pt>
  </dgm:ptLst>
  <dgm:cxnLst>
    <dgm:cxn modelId="{27DAC046-747C-44CD-A62C-69730108747E}" type="presOf" srcId="{69AB43D6-EE72-4494-82E5-66D7436A7491}" destId="{4A572A2B-9697-4F36-84AD-2D0F281943A3}" srcOrd="0" destOrd="0" presId="urn:microsoft.com/office/officeart/2005/8/layout/lProcess1"/>
    <dgm:cxn modelId="{1FB17CA9-C4BD-4918-9A46-00DE236E8978}" type="presOf" srcId="{27A793D2-9092-4D93-9322-4E2E560D62A0}" destId="{050B7597-C95C-4566-84BC-6F9118F9F21C}" srcOrd="0" destOrd="0" presId="urn:microsoft.com/office/officeart/2005/8/layout/lProcess1"/>
    <dgm:cxn modelId="{63655CE3-FA3A-4C05-A36D-9C102C64DA1D}" type="presOf" srcId="{1F7322A6-8747-4455-BF61-7C0391F3D3DE}" destId="{B3A28AE9-907F-4EA9-9309-D1EEDE32992D}" srcOrd="0" destOrd="0" presId="urn:microsoft.com/office/officeart/2005/8/layout/lProcess1"/>
    <dgm:cxn modelId="{E890C665-39D6-474A-81F7-305BD5DA8A9B}" type="presOf" srcId="{3E8027C3-A587-46EC-B247-F99E067F5009}" destId="{0707D2D6-3E64-43BD-816F-2352C95E86FA}" srcOrd="0" destOrd="0" presId="urn:microsoft.com/office/officeart/2005/8/layout/lProcess1"/>
    <dgm:cxn modelId="{7B56BB89-E5DA-4597-A9BA-24F89D8A5392}" type="presOf" srcId="{9E5C56B1-54F6-4DEA-8AC7-70B9552343F6}" destId="{C9684B3F-DED9-4834-9AE2-74AB5DE8D57F}" srcOrd="0" destOrd="0" presId="urn:microsoft.com/office/officeart/2005/8/layout/lProcess1"/>
    <dgm:cxn modelId="{235AC395-D030-47C9-BB36-63D22260AB09}" srcId="{3E8027C3-A587-46EC-B247-F99E067F5009}" destId="{298A326A-E5CD-44B4-A249-7828A7FF9ED5}" srcOrd="0" destOrd="0" parTransId="{E38B0CA7-506B-4900-93DC-A625342578F8}" sibTransId="{2F1F8943-2A52-40CC-97DC-E5D031163B58}"/>
    <dgm:cxn modelId="{5A1FC473-5D04-4FAB-AEBE-9AF55127A3FB}" type="presOf" srcId="{04A9BE00-D927-4901-AE5E-81567C0FCCB4}" destId="{F54E4549-6048-4759-BCCA-996B3280AADB}" srcOrd="0" destOrd="0" presId="urn:microsoft.com/office/officeart/2005/8/layout/lProcess1"/>
    <dgm:cxn modelId="{BA97464F-10B7-49D5-9178-63A37AC97213}" type="presOf" srcId="{C46D9E7E-497D-448B-AEBE-6CED42EFF75D}" destId="{6D0FD65F-C297-444D-9BFC-A0F8E7BA8EEE}" srcOrd="0" destOrd="0" presId="urn:microsoft.com/office/officeart/2005/8/layout/lProcess1"/>
    <dgm:cxn modelId="{00F8EB93-1C7A-483D-97D4-2004CA17BCC9}" type="presOf" srcId="{FB8B69F8-8167-4006-833D-66116FAB83C4}" destId="{7BB121C8-9471-43CF-8DC3-981118A56FE3}" srcOrd="0" destOrd="0" presId="urn:microsoft.com/office/officeart/2005/8/layout/lProcess1"/>
    <dgm:cxn modelId="{BB485F6A-25BE-4AC6-9F5F-2E27776421EC}" type="presOf" srcId="{298A326A-E5CD-44B4-A249-7828A7FF9ED5}" destId="{A5220F7C-F8E7-4AFD-AE02-680A6DECCB68}" srcOrd="0" destOrd="0" presId="urn:microsoft.com/office/officeart/2005/8/layout/lProcess1"/>
    <dgm:cxn modelId="{23F5B331-B380-4C04-B677-18213751D358}" type="presOf" srcId="{84643C43-BBCD-4E01-9BA5-5B749DEB8526}" destId="{720B153B-4CF7-4E58-AF20-3C6068D438B3}" srcOrd="0" destOrd="0" presId="urn:microsoft.com/office/officeart/2005/8/layout/lProcess1"/>
    <dgm:cxn modelId="{81C13252-F167-468D-BFF3-90FBF807C91E}" srcId="{37A38D72-78CE-4C5B-82B0-80CB52AE8387}" destId="{B92FA55B-AFED-4555-84F3-6C304BAF2079}" srcOrd="0" destOrd="0" parTransId="{1F7322A6-8747-4455-BF61-7C0391F3D3DE}" sibTransId="{89E78088-A7E3-4FB8-A8E8-CCDFD5057503}"/>
    <dgm:cxn modelId="{8B8D7C5F-0FD2-46B0-BA1B-BB2C88EC4CC4}" type="presOf" srcId="{B1D1D835-6324-4405-903A-773CED25A354}" destId="{7F3CC94E-9FE5-4D15-9E8A-9EABCC0EE11D}" srcOrd="0" destOrd="0" presId="urn:microsoft.com/office/officeart/2005/8/layout/lProcess1"/>
    <dgm:cxn modelId="{305C9D7E-4A58-4FB6-BBCF-7E575CCC8167}" type="presOf" srcId="{1C876B86-7DBA-491E-AD1F-56F89C06E0A1}" destId="{330BE618-3C95-4D7F-ACB7-7E37F9859D60}" srcOrd="0" destOrd="0" presId="urn:microsoft.com/office/officeart/2005/8/layout/lProcess1"/>
    <dgm:cxn modelId="{E22A10B0-373B-444B-9E30-BDC3C4B7F49C}" type="presOf" srcId="{429354A1-CC25-4B0E-8B65-616A64A3B8DB}" destId="{D7B87BEC-E996-4FEF-B0B5-0044704098E9}" srcOrd="0" destOrd="0" presId="urn:microsoft.com/office/officeart/2005/8/layout/lProcess1"/>
    <dgm:cxn modelId="{8178DE53-B3BB-4870-A2A0-7AB23AD04173}" srcId="{1712FDE9-A6AC-4E32-881F-9B378AA15E09}" destId="{B6305A4E-4A40-4870-B626-EC06EEAFDDB5}" srcOrd="2" destOrd="0" parTransId="{328D673F-A160-48DD-8A6D-EF9AD161037D}" sibTransId="{429354A1-CC25-4B0E-8B65-616A64A3B8DB}"/>
    <dgm:cxn modelId="{1D230DF0-20E4-48CB-9533-77A92C97AE4D}" type="presOf" srcId="{19DB2CD8-4224-433B-B51C-A087D5472768}" destId="{BB79BE07-1718-4DC0-AE82-612296756A78}" srcOrd="0" destOrd="0" presId="urn:microsoft.com/office/officeart/2005/8/layout/lProcess1"/>
    <dgm:cxn modelId="{60FCA82B-859A-4366-9E5E-6374A81F166D}" type="presOf" srcId="{F6391DB7-3124-4ED9-B5EF-4E6FD32D25BC}" destId="{59A7D38E-05DB-4584-A08B-F10F62E64BFB}" srcOrd="0" destOrd="0" presId="urn:microsoft.com/office/officeart/2005/8/layout/lProcess1"/>
    <dgm:cxn modelId="{6F9CF6F4-5198-4097-BF3A-D155C9CCD64C}" type="presOf" srcId="{2C7BCB14-CB48-4F5C-A0F6-CDF4FE53B1FD}" destId="{E2477AF4-3372-4893-9BC1-0AE2B7924E9A}" srcOrd="0" destOrd="0" presId="urn:microsoft.com/office/officeart/2005/8/layout/lProcess1"/>
    <dgm:cxn modelId="{AFA87128-2CFE-4502-B12E-6B51D0863435}" type="presOf" srcId="{80B7E590-1D2C-435A-9483-3090E6B69BCF}" destId="{16A0710F-DB88-4B8D-9D1F-FFA50FF6EAC4}" srcOrd="0" destOrd="0" presId="urn:microsoft.com/office/officeart/2005/8/layout/lProcess1"/>
    <dgm:cxn modelId="{90BF4F8B-9207-4236-A196-3DEA9599A236}" srcId="{80B7E590-1D2C-435A-9483-3090E6B69BCF}" destId="{69AB43D6-EE72-4494-82E5-66D7436A7491}" srcOrd="2" destOrd="0" parTransId="{9D5C8955-B6D8-4382-82CE-3F25F605F51D}" sibTransId="{84643C43-BBCD-4E01-9BA5-5B749DEB8526}"/>
    <dgm:cxn modelId="{A3BC4E24-4402-42F8-8E94-83FD86756C54}" srcId="{19DB2CD8-4224-433B-B51C-A087D5472768}" destId="{1712FDE9-A6AC-4E32-881F-9B378AA15E09}" srcOrd="3" destOrd="0" parTransId="{C0ED5DEC-C3C5-421A-BF3B-A9A6612C2FCE}" sibTransId="{F0973E7E-82C0-4C16-A167-04161AFD5F1C}"/>
    <dgm:cxn modelId="{544643A3-70E5-4D59-936E-24F2F941E40D}" srcId="{1712FDE9-A6AC-4E32-881F-9B378AA15E09}" destId="{D80335D1-F1A1-4100-8CAF-3A261C3C1FA0}" srcOrd="3" destOrd="0" parTransId="{2B9F9FAE-ABCC-4A4A-8AB5-FE6E21C389EA}" sibTransId="{1C876B86-7DBA-491E-AD1F-56F89C06E0A1}"/>
    <dgm:cxn modelId="{74CEB179-13C9-469B-BF56-6116D572AA9D}" srcId="{1712FDE9-A6AC-4E32-881F-9B378AA15E09}" destId="{626C4C64-FDBC-4B9E-95E5-A123187EC1CA}" srcOrd="0" destOrd="0" parTransId="{E6D3A0B0-4B47-474B-843B-524A6ECF90BF}" sibTransId="{2C7BCB14-CB48-4F5C-A0F6-CDF4FE53B1FD}"/>
    <dgm:cxn modelId="{30C3E218-E580-468B-9DC2-DCFC51916EF0}" type="presOf" srcId="{52D18134-9038-49FF-9C6C-DE5AF99A0F9E}" destId="{DCC869C5-5A3F-4E27-8A1E-EA7EEA1C9A3C}" srcOrd="0" destOrd="0" presId="urn:microsoft.com/office/officeart/2005/8/layout/lProcess1"/>
    <dgm:cxn modelId="{786A9A7D-2C73-4D91-97B6-1C8C0B297922}" type="presOf" srcId="{626C4C64-FDBC-4B9E-95E5-A123187EC1CA}" destId="{A8BCA80B-1235-4951-8045-8A082B5F5B3D}" srcOrd="0" destOrd="0" presId="urn:microsoft.com/office/officeart/2005/8/layout/lProcess1"/>
    <dgm:cxn modelId="{B7B4A998-02DB-430B-B920-7D5EF38FB2AE}" type="presOf" srcId="{D80335D1-F1A1-4100-8CAF-3A261C3C1FA0}" destId="{C84BE6AA-F869-44FD-B4EA-010656BE9D38}" srcOrd="0" destOrd="0" presId="urn:microsoft.com/office/officeart/2005/8/layout/lProcess1"/>
    <dgm:cxn modelId="{DC437612-B67F-44A1-B641-0F818CD4FF38}" srcId="{19DB2CD8-4224-433B-B51C-A087D5472768}" destId="{37A38D72-78CE-4C5B-82B0-80CB52AE8387}" srcOrd="2" destOrd="0" parTransId="{A2FC14C0-D52A-4046-94EF-08D3D1CC3690}" sibTransId="{C5761546-2967-4936-A7A4-938D5163F192}"/>
    <dgm:cxn modelId="{7D1D11FF-6D14-4BF9-A779-31AAFBCE1032}" type="presOf" srcId="{CE8A932A-66EB-40C2-86D6-930B84CED19F}" destId="{00373FED-4EF7-4E07-9AAF-110DFFB7E327}" srcOrd="0" destOrd="0" presId="urn:microsoft.com/office/officeart/2005/8/layout/lProcess1"/>
    <dgm:cxn modelId="{DEB0D6BA-F4C6-4847-96FE-1AB7122D74F7}" srcId="{1712FDE9-A6AC-4E32-881F-9B378AA15E09}" destId="{04A9BE00-D927-4901-AE5E-81567C0FCCB4}" srcOrd="1" destOrd="0" parTransId="{27F19EA0-895F-47F3-AB6E-1AFCA0E47C3A}" sibTransId="{E073F3C9-15BD-4211-AB6C-1CE984D6F71D}"/>
    <dgm:cxn modelId="{FF0AE0CF-FAED-4D9F-848C-FA0183C9623F}" srcId="{80B7E590-1D2C-435A-9483-3090E6B69BCF}" destId="{F1B4331A-2D25-4428-9553-A61079AF7C13}" srcOrd="3" destOrd="0" parTransId="{72A031C7-1E6F-4A68-8F9E-1FDC866CD0E5}" sibTransId="{52D18134-9038-49FF-9C6C-DE5AF99A0F9E}"/>
    <dgm:cxn modelId="{38EB4B61-F9E9-4ECF-B875-5FBE8F2E2806}" srcId="{19DB2CD8-4224-433B-B51C-A087D5472768}" destId="{80B7E590-1D2C-435A-9483-3090E6B69BCF}" srcOrd="1" destOrd="0" parTransId="{2F8E66B6-BDC0-48BF-A96F-59216106E0A3}" sibTransId="{F9C4620F-1E2C-4D09-8940-681B515C95E5}"/>
    <dgm:cxn modelId="{D9810476-92D9-4136-BEB9-5273EB9C8DA2}" srcId="{19DB2CD8-4224-433B-B51C-A087D5472768}" destId="{3E8027C3-A587-46EC-B247-F99E067F5009}" srcOrd="4" destOrd="0" parTransId="{C46070D5-6801-4CDC-8483-F1464E666FA1}" sibTransId="{46F97E28-4187-4FF6-9C0B-7F78BD625022}"/>
    <dgm:cxn modelId="{7AD6FDE5-8C9C-44DC-9F50-EF623908D36C}" type="presOf" srcId="{E073F3C9-15BD-4211-AB6C-1CE984D6F71D}" destId="{173F2A28-D9F7-4AF6-B55F-A45D283EFBE3}" srcOrd="0" destOrd="0" presId="urn:microsoft.com/office/officeart/2005/8/layout/lProcess1"/>
    <dgm:cxn modelId="{BEB62037-CB2B-446E-A11B-86BA97383505}" type="presOf" srcId="{821EFCC0-96A0-44A3-83C9-35366E5E772C}" destId="{1BD18778-CAA2-4DBD-80A1-DD620BC67270}" srcOrd="0" destOrd="0" presId="urn:microsoft.com/office/officeart/2005/8/layout/lProcess1"/>
    <dgm:cxn modelId="{D6EAB6A2-B592-4FAF-AB19-A84BD735BB18}" type="presOf" srcId="{89E78088-A7E3-4FB8-A8E8-CCDFD5057503}" destId="{34D074B4-1D5B-4C54-A175-40ADCAEC0CE7}" srcOrd="0" destOrd="0" presId="urn:microsoft.com/office/officeart/2005/8/layout/lProcess1"/>
    <dgm:cxn modelId="{D30751B8-43D8-4D02-94C4-7B9CF8F0D216}" type="presOf" srcId="{F1728074-52AC-45DB-AF13-B770D6888011}" destId="{19170A3D-F599-4717-9725-8FFB4548741C}" srcOrd="0" destOrd="0" presId="urn:microsoft.com/office/officeart/2005/8/layout/lProcess1"/>
    <dgm:cxn modelId="{5C40EFCF-6B3A-4C34-9CC7-5E9271D6D6D4}" srcId="{80B7E590-1D2C-435A-9483-3090E6B69BCF}" destId="{27A793D2-9092-4D93-9322-4E2E560D62A0}" srcOrd="4" destOrd="0" parTransId="{CCBD3C0F-DA3A-42A2-810A-A5A07BCF5F87}" sibTransId="{049EBBC4-F548-462F-BD1D-81B839ADF241}"/>
    <dgm:cxn modelId="{A8E5CBAF-815C-4EBB-BF5C-841D9556DA4C}" type="presOf" srcId="{37A38D72-78CE-4C5B-82B0-80CB52AE8387}" destId="{25C1E056-82CE-4EFD-9DD9-EA59795CC351}" srcOrd="0" destOrd="0" presId="urn:microsoft.com/office/officeart/2005/8/layout/lProcess1"/>
    <dgm:cxn modelId="{F33B2393-C204-430C-9FF8-48325518B7D4}" srcId="{3E8027C3-A587-46EC-B247-F99E067F5009}" destId="{9E5C56B1-54F6-4DEA-8AC7-70B9552343F6}" srcOrd="1" destOrd="0" parTransId="{7B202142-B01C-4133-B3CF-99DDD7B909FD}" sibTransId="{83856E4F-E29C-4F14-A174-83886A2BB83E}"/>
    <dgm:cxn modelId="{1F19C461-8616-42DF-919A-A96EBC3E8B61}" type="presOf" srcId="{CF482617-768C-4BCD-9095-83CA130B87C7}" destId="{E5F70F9F-6A15-439B-8E06-9D7310350D9D}" srcOrd="0" destOrd="0" presId="urn:microsoft.com/office/officeart/2005/8/layout/lProcess1"/>
    <dgm:cxn modelId="{9B9F9DE2-1596-4386-851B-F980ABDF230C}" srcId="{37A38D72-78CE-4C5B-82B0-80CB52AE8387}" destId="{FB8B69F8-8167-4006-833D-66116FAB83C4}" srcOrd="1" destOrd="0" parTransId="{46FEA6B8-B661-40A0-B4FB-880A623BA9E5}" sibTransId="{786C4D57-1F65-4D94-B836-0BB287C794C2}"/>
    <dgm:cxn modelId="{1003DEA9-5408-4B68-804A-88E962D760E5}" type="presOf" srcId="{E6D3A0B0-4B47-474B-843B-524A6ECF90BF}" destId="{94729A6D-5EF0-4F7A-8C99-079CDA32072F}" srcOrd="0" destOrd="0" presId="urn:microsoft.com/office/officeart/2005/8/layout/lProcess1"/>
    <dgm:cxn modelId="{8980E08D-71FA-42AE-8CA4-6292F4E63632}" srcId="{F1728074-52AC-45DB-AF13-B770D6888011}" destId="{B1D1D835-6324-4405-903A-773CED25A354}" srcOrd="0" destOrd="0" parTransId="{D9E869DB-458C-423D-8B24-617399EF0A00}" sibTransId="{1047F28B-A4A5-401A-9EE5-797FD24B353B}"/>
    <dgm:cxn modelId="{1088CB30-128C-462C-A445-1C1C86E765D7}" type="presOf" srcId="{B6305A4E-4A40-4870-B626-EC06EEAFDDB5}" destId="{B0C67EAF-9A8A-469E-89B8-C6956B0210D7}" srcOrd="0" destOrd="0" presId="urn:microsoft.com/office/officeart/2005/8/layout/lProcess1"/>
    <dgm:cxn modelId="{34F23784-EC81-4607-9651-06268C7F59AC}" srcId="{19DB2CD8-4224-433B-B51C-A087D5472768}" destId="{F1728074-52AC-45DB-AF13-B770D6888011}" srcOrd="0" destOrd="0" parTransId="{8D9953D0-483F-4B7A-B836-1B5E27600B77}" sibTransId="{53B6E133-1C35-4A18-AA4B-50C04532E718}"/>
    <dgm:cxn modelId="{DEF82174-50FC-44DA-A277-48D347662F7A}" type="presOf" srcId="{A86F95E9-00E0-4B1F-8162-2886A47D3F95}" destId="{E073E39F-366D-469B-ACDE-DB5B1026DC62}" srcOrd="0" destOrd="0" presId="urn:microsoft.com/office/officeart/2005/8/layout/lProcess1"/>
    <dgm:cxn modelId="{2AB30398-4131-4553-AABD-86835B317BE6}" type="presOf" srcId="{B92FA55B-AFED-4555-84F3-6C304BAF2079}" destId="{8C927A88-8303-4C2E-9407-10D4CF3F14CE}" srcOrd="0" destOrd="0" presId="urn:microsoft.com/office/officeart/2005/8/layout/lProcess1"/>
    <dgm:cxn modelId="{2749C3C2-8941-4027-ABAB-AB72827B1661}" srcId="{80B7E590-1D2C-435A-9483-3090E6B69BCF}" destId="{A86F95E9-00E0-4B1F-8162-2886A47D3F95}" srcOrd="1" destOrd="0" parTransId="{DF7B981F-E645-48F1-9287-D1BD0CC01993}" sibTransId="{821EFCC0-96A0-44A3-83C9-35366E5E772C}"/>
    <dgm:cxn modelId="{38F7C60A-DBF7-47CB-B4E8-B84242BBE21B}" srcId="{80B7E590-1D2C-435A-9483-3090E6B69BCF}" destId="{CF482617-768C-4BCD-9095-83CA130B87C7}" srcOrd="0" destOrd="0" parTransId="{F6391DB7-3124-4ED9-B5EF-4E6FD32D25BC}" sibTransId="{CE8A932A-66EB-40C2-86D6-930B84CED19F}"/>
    <dgm:cxn modelId="{4A3D1392-6B55-44D6-8059-2B7224BD0DA4}" type="presOf" srcId="{2F1F8943-2A52-40CC-97DC-E5D031163B58}" destId="{01E93FB7-2501-4B39-800D-8D25E0E6FF8A}" srcOrd="0" destOrd="0" presId="urn:microsoft.com/office/officeart/2005/8/layout/lProcess1"/>
    <dgm:cxn modelId="{0094C1EF-1DC9-4C84-BC54-9607904B9AB5}" type="presOf" srcId="{1712FDE9-A6AC-4E32-881F-9B378AA15E09}" destId="{AB561B5C-ACE9-4F3F-9736-6C6E910B7AAF}" srcOrd="0" destOrd="0" presId="urn:microsoft.com/office/officeart/2005/8/layout/lProcess1"/>
    <dgm:cxn modelId="{4454A817-1CA0-4FB9-8BD4-9754DABB05E1}" type="presOf" srcId="{F1B4331A-2D25-4428-9553-A61079AF7C13}" destId="{5AE7E483-0E2F-4D5B-8585-924B1C8184D7}" srcOrd="0" destOrd="0" presId="urn:microsoft.com/office/officeart/2005/8/layout/lProcess1"/>
    <dgm:cxn modelId="{F61F0768-8109-45B3-85AA-6D7E9814C054}" type="presOf" srcId="{D9E869DB-458C-423D-8B24-617399EF0A00}" destId="{69CA067E-5A73-47C4-8EF5-ADE864F7D6AC}" srcOrd="0" destOrd="0" presId="urn:microsoft.com/office/officeart/2005/8/layout/lProcess1"/>
    <dgm:cxn modelId="{26E5FFD1-575F-4942-A987-A6151F494D42}" type="presOf" srcId="{E38B0CA7-506B-4900-93DC-A625342578F8}" destId="{CDC265E1-D66F-4E44-8C9D-32C2E83909CD}" srcOrd="0" destOrd="0" presId="urn:microsoft.com/office/officeart/2005/8/layout/lProcess1"/>
    <dgm:cxn modelId="{4DC9BF46-EAC6-4856-A307-C3030A486F32}" srcId="{1712FDE9-A6AC-4E32-881F-9B378AA15E09}" destId="{C46D9E7E-497D-448B-AEBE-6CED42EFF75D}" srcOrd="4" destOrd="0" parTransId="{65DF3DBB-CC8B-4F05-88C2-7E4000E0BA27}" sibTransId="{09CF005A-ECCC-4529-8E45-FAA0DAF014FB}"/>
    <dgm:cxn modelId="{3E148E1A-635B-41BC-9C1D-040E986FDC01}" type="presParOf" srcId="{BB79BE07-1718-4DC0-AE82-612296756A78}" destId="{5077CEB1-1179-4BA6-AE02-1879DC71117D}" srcOrd="0" destOrd="0" presId="urn:microsoft.com/office/officeart/2005/8/layout/lProcess1"/>
    <dgm:cxn modelId="{2E302E91-F293-49C0-950B-6258E76236CA}" type="presParOf" srcId="{5077CEB1-1179-4BA6-AE02-1879DC71117D}" destId="{19170A3D-F599-4717-9725-8FFB4548741C}" srcOrd="0" destOrd="0" presId="urn:microsoft.com/office/officeart/2005/8/layout/lProcess1"/>
    <dgm:cxn modelId="{929BD5C1-6C69-4348-93FC-7E3562B66AF2}" type="presParOf" srcId="{5077CEB1-1179-4BA6-AE02-1879DC71117D}" destId="{69CA067E-5A73-47C4-8EF5-ADE864F7D6AC}" srcOrd="1" destOrd="0" presId="urn:microsoft.com/office/officeart/2005/8/layout/lProcess1"/>
    <dgm:cxn modelId="{D49E3307-E494-40A5-B01B-D81423C4EAC7}" type="presParOf" srcId="{5077CEB1-1179-4BA6-AE02-1879DC71117D}" destId="{7F3CC94E-9FE5-4D15-9E8A-9EABCC0EE11D}" srcOrd="2" destOrd="0" presId="urn:microsoft.com/office/officeart/2005/8/layout/lProcess1"/>
    <dgm:cxn modelId="{CE413EAE-EDC5-4360-BB66-A89E7D0CCDE3}" type="presParOf" srcId="{BB79BE07-1718-4DC0-AE82-612296756A78}" destId="{42AD42EE-A6F1-4466-B63C-B7EF6BFB75AA}" srcOrd="1" destOrd="0" presId="urn:microsoft.com/office/officeart/2005/8/layout/lProcess1"/>
    <dgm:cxn modelId="{C3259C34-50E5-4FEC-A56D-403B5B866038}" type="presParOf" srcId="{BB79BE07-1718-4DC0-AE82-612296756A78}" destId="{85A5AEEE-099E-4913-9DB4-8C53989DB697}" srcOrd="2" destOrd="0" presId="urn:microsoft.com/office/officeart/2005/8/layout/lProcess1"/>
    <dgm:cxn modelId="{1F68CEAD-751F-49B6-86FF-953577955398}" type="presParOf" srcId="{85A5AEEE-099E-4913-9DB4-8C53989DB697}" destId="{16A0710F-DB88-4B8D-9D1F-FFA50FF6EAC4}" srcOrd="0" destOrd="0" presId="urn:microsoft.com/office/officeart/2005/8/layout/lProcess1"/>
    <dgm:cxn modelId="{E243696E-F1B2-4368-AA59-996BC613FD40}" type="presParOf" srcId="{85A5AEEE-099E-4913-9DB4-8C53989DB697}" destId="{59A7D38E-05DB-4584-A08B-F10F62E64BFB}" srcOrd="1" destOrd="0" presId="urn:microsoft.com/office/officeart/2005/8/layout/lProcess1"/>
    <dgm:cxn modelId="{ADF30DB5-1001-46BC-A1A7-7C285750994B}" type="presParOf" srcId="{85A5AEEE-099E-4913-9DB4-8C53989DB697}" destId="{E5F70F9F-6A15-439B-8E06-9D7310350D9D}" srcOrd="2" destOrd="0" presId="urn:microsoft.com/office/officeart/2005/8/layout/lProcess1"/>
    <dgm:cxn modelId="{42D8BBA6-EE68-4801-A387-F910C6CFABAC}" type="presParOf" srcId="{85A5AEEE-099E-4913-9DB4-8C53989DB697}" destId="{00373FED-4EF7-4E07-9AAF-110DFFB7E327}" srcOrd="3" destOrd="0" presId="urn:microsoft.com/office/officeart/2005/8/layout/lProcess1"/>
    <dgm:cxn modelId="{12592879-0F3E-4B5D-9CC4-95A10902AEDD}" type="presParOf" srcId="{85A5AEEE-099E-4913-9DB4-8C53989DB697}" destId="{E073E39F-366D-469B-ACDE-DB5B1026DC62}" srcOrd="4" destOrd="0" presId="urn:microsoft.com/office/officeart/2005/8/layout/lProcess1"/>
    <dgm:cxn modelId="{3031CA61-90CF-47CD-8BF9-579210892EE4}" type="presParOf" srcId="{85A5AEEE-099E-4913-9DB4-8C53989DB697}" destId="{1BD18778-CAA2-4DBD-80A1-DD620BC67270}" srcOrd="5" destOrd="0" presId="urn:microsoft.com/office/officeart/2005/8/layout/lProcess1"/>
    <dgm:cxn modelId="{51562B53-E730-464C-85CB-BCB1A6F144C5}" type="presParOf" srcId="{85A5AEEE-099E-4913-9DB4-8C53989DB697}" destId="{4A572A2B-9697-4F36-84AD-2D0F281943A3}" srcOrd="6" destOrd="0" presId="urn:microsoft.com/office/officeart/2005/8/layout/lProcess1"/>
    <dgm:cxn modelId="{3F1D285D-6A2B-46F5-ABFE-4F5F041DCE76}" type="presParOf" srcId="{85A5AEEE-099E-4913-9DB4-8C53989DB697}" destId="{720B153B-4CF7-4E58-AF20-3C6068D438B3}" srcOrd="7" destOrd="0" presId="urn:microsoft.com/office/officeart/2005/8/layout/lProcess1"/>
    <dgm:cxn modelId="{AB88CDF5-F02F-40C3-B36E-418E09DC1D21}" type="presParOf" srcId="{85A5AEEE-099E-4913-9DB4-8C53989DB697}" destId="{5AE7E483-0E2F-4D5B-8585-924B1C8184D7}" srcOrd="8" destOrd="0" presId="urn:microsoft.com/office/officeart/2005/8/layout/lProcess1"/>
    <dgm:cxn modelId="{853AA838-8257-404F-9002-DD637C90CBD3}" type="presParOf" srcId="{85A5AEEE-099E-4913-9DB4-8C53989DB697}" destId="{DCC869C5-5A3F-4E27-8A1E-EA7EEA1C9A3C}" srcOrd="9" destOrd="0" presId="urn:microsoft.com/office/officeart/2005/8/layout/lProcess1"/>
    <dgm:cxn modelId="{AF0432B1-A5DB-4EF4-99D6-10AEF87B1CB2}" type="presParOf" srcId="{85A5AEEE-099E-4913-9DB4-8C53989DB697}" destId="{050B7597-C95C-4566-84BC-6F9118F9F21C}" srcOrd="10" destOrd="0" presId="urn:microsoft.com/office/officeart/2005/8/layout/lProcess1"/>
    <dgm:cxn modelId="{AEB5FAB7-23E5-4AC3-95B0-551BBD8DCB55}" type="presParOf" srcId="{BB79BE07-1718-4DC0-AE82-612296756A78}" destId="{98624397-C6CB-4194-8B4B-F336E06DC350}" srcOrd="3" destOrd="0" presId="urn:microsoft.com/office/officeart/2005/8/layout/lProcess1"/>
    <dgm:cxn modelId="{04996BE0-3BE8-4E25-8F30-CF6F24CED0B5}" type="presParOf" srcId="{BB79BE07-1718-4DC0-AE82-612296756A78}" destId="{BBCCFBA2-2BCB-448C-990D-C745B566B015}" srcOrd="4" destOrd="0" presId="urn:microsoft.com/office/officeart/2005/8/layout/lProcess1"/>
    <dgm:cxn modelId="{37B3D47C-1A61-4735-B1B4-16108AF8C8DD}" type="presParOf" srcId="{BBCCFBA2-2BCB-448C-990D-C745B566B015}" destId="{25C1E056-82CE-4EFD-9DD9-EA59795CC351}" srcOrd="0" destOrd="0" presId="urn:microsoft.com/office/officeart/2005/8/layout/lProcess1"/>
    <dgm:cxn modelId="{2D0232E5-C63A-4BF4-B908-A441E8BFCA09}" type="presParOf" srcId="{BBCCFBA2-2BCB-448C-990D-C745B566B015}" destId="{B3A28AE9-907F-4EA9-9309-D1EEDE32992D}" srcOrd="1" destOrd="0" presId="urn:microsoft.com/office/officeart/2005/8/layout/lProcess1"/>
    <dgm:cxn modelId="{0B08F567-563A-4F70-A4F0-7EB2F71D8D3C}" type="presParOf" srcId="{BBCCFBA2-2BCB-448C-990D-C745B566B015}" destId="{8C927A88-8303-4C2E-9407-10D4CF3F14CE}" srcOrd="2" destOrd="0" presId="urn:microsoft.com/office/officeart/2005/8/layout/lProcess1"/>
    <dgm:cxn modelId="{D93E540A-64A6-40A9-B302-FB7B82A2FFE8}" type="presParOf" srcId="{BBCCFBA2-2BCB-448C-990D-C745B566B015}" destId="{34D074B4-1D5B-4C54-A175-40ADCAEC0CE7}" srcOrd="3" destOrd="0" presId="urn:microsoft.com/office/officeart/2005/8/layout/lProcess1"/>
    <dgm:cxn modelId="{D41A3B01-E0E6-4F58-B340-3E48127CD776}" type="presParOf" srcId="{BBCCFBA2-2BCB-448C-990D-C745B566B015}" destId="{7BB121C8-9471-43CF-8DC3-981118A56FE3}" srcOrd="4" destOrd="0" presId="urn:microsoft.com/office/officeart/2005/8/layout/lProcess1"/>
    <dgm:cxn modelId="{A807DBA7-DF60-4DFD-8E9A-F1F729538060}" type="presParOf" srcId="{BB79BE07-1718-4DC0-AE82-612296756A78}" destId="{74A444D2-9017-45BF-A5B9-A0F85EF8AF4B}" srcOrd="5" destOrd="0" presId="urn:microsoft.com/office/officeart/2005/8/layout/lProcess1"/>
    <dgm:cxn modelId="{D88E843E-EB25-4617-B135-06BC6ED7F320}" type="presParOf" srcId="{BB79BE07-1718-4DC0-AE82-612296756A78}" destId="{D277DB15-AACF-402C-A482-5FC4C41EBF8D}" srcOrd="6" destOrd="0" presId="urn:microsoft.com/office/officeart/2005/8/layout/lProcess1"/>
    <dgm:cxn modelId="{423E6244-E9DE-46DD-922C-579269AB50AD}" type="presParOf" srcId="{D277DB15-AACF-402C-A482-5FC4C41EBF8D}" destId="{AB561B5C-ACE9-4F3F-9736-6C6E910B7AAF}" srcOrd="0" destOrd="0" presId="urn:microsoft.com/office/officeart/2005/8/layout/lProcess1"/>
    <dgm:cxn modelId="{C14F58B8-D941-447D-93CF-D256CCAABAF9}" type="presParOf" srcId="{D277DB15-AACF-402C-A482-5FC4C41EBF8D}" destId="{94729A6D-5EF0-4F7A-8C99-079CDA32072F}" srcOrd="1" destOrd="0" presId="urn:microsoft.com/office/officeart/2005/8/layout/lProcess1"/>
    <dgm:cxn modelId="{73C4D0DF-5F13-42AD-A069-A83A2043834D}" type="presParOf" srcId="{D277DB15-AACF-402C-A482-5FC4C41EBF8D}" destId="{A8BCA80B-1235-4951-8045-8A082B5F5B3D}" srcOrd="2" destOrd="0" presId="urn:microsoft.com/office/officeart/2005/8/layout/lProcess1"/>
    <dgm:cxn modelId="{7CE0C510-1295-4F79-A980-33C2E0AE8E6A}" type="presParOf" srcId="{D277DB15-AACF-402C-A482-5FC4C41EBF8D}" destId="{E2477AF4-3372-4893-9BC1-0AE2B7924E9A}" srcOrd="3" destOrd="0" presId="urn:microsoft.com/office/officeart/2005/8/layout/lProcess1"/>
    <dgm:cxn modelId="{3BF93B75-D978-49FA-BDCF-0E9A57B6FCC9}" type="presParOf" srcId="{D277DB15-AACF-402C-A482-5FC4C41EBF8D}" destId="{F54E4549-6048-4759-BCCA-996B3280AADB}" srcOrd="4" destOrd="0" presId="urn:microsoft.com/office/officeart/2005/8/layout/lProcess1"/>
    <dgm:cxn modelId="{2349936E-97D9-4F20-BCAE-570369B73D31}" type="presParOf" srcId="{D277DB15-AACF-402C-A482-5FC4C41EBF8D}" destId="{173F2A28-D9F7-4AF6-B55F-A45D283EFBE3}" srcOrd="5" destOrd="0" presId="urn:microsoft.com/office/officeart/2005/8/layout/lProcess1"/>
    <dgm:cxn modelId="{A9E8E14B-E47A-4CD5-AA21-F2D16CF811F0}" type="presParOf" srcId="{D277DB15-AACF-402C-A482-5FC4C41EBF8D}" destId="{B0C67EAF-9A8A-469E-89B8-C6956B0210D7}" srcOrd="6" destOrd="0" presId="urn:microsoft.com/office/officeart/2005/8/layout/lProcess1"/>
    <dgm:cxn modelId="{A2EFFD47-0A64-4DC0-A8E3-C8FDD775C185}" type="presParOf" srcId="{D277DB15-AACF-402C-A482-5FC4C41EBF8D}" destId="{D7B87BEC-E996-4FEF-B0B5-0044704098E9}" srcOrd="7" destOrd="0" presId="urn:microsoft.com/office/officeart/2005/8/layout/lProcess1"/>
    <dgm:cxn modelId="{8106F2F1-8030-403F-B656-4320E66C0F74}" type="presParOf" srcId="{D277DB15-AACF-402C-A482-5FC4C41EBF8D}" destId="{C84BE6AA-F869-44FD-B4EA-010656BE9D38}" srcOrd="8" destOrd="0" presId="urn:microsoft.com/office/officeart/2005/8/layout/lProcess1"/>
    <dgm:cxn modelId="{358B0DAB-DCC4-411D-BD01-7E12F262E699}" type="presParOf" srcId="{D277DB15-AACF-402C-A482-5FC4C41EBF8D}" destId="{330BE618-3C95-4D7F-ACB7-7E37F9859D60}" srcOrd="9" destOrd="0" presId="urn:microsoft.com/office/officeart/2005/8/layout/lProcess1"/>
    <dgm:cxn modelId="{26C6FA7E-6151-4F21-A0CD-9C81D80F2251}" type="presParOf" srcId="{D277DB15-AACF-402C-A482-5FC4C41EBF8D}" destId="{6D0FD65F-C297-444D-9BFC-A0F8E7BA8EEE}" srcOrd="10" destOrd="0" presId="urn:microsoft.com/office/officeart/2005/8/layout/lProcess1"/>
    <dgm:cxn modelId="{C799E30F-0C55-4495-ACD2-41277CC81467}" type="presParOf" srcId="{BB79BE07-1718-4DC0-AE82-612296756A78}" destId="{2A7464F1-5B01-4407-B528-C1AA17BA6B45}" srcOrd="7" destOrd="0" presId="urn:microsoft.com/office/officeart/2005/8/layout/lProcess1"/>
    <dgm:cxn modelId="{3074CDD3-3323-4137-A12A-D37ED74FFC58}" type="presParOf" srcId="{BB79BE07-1718-4DC0-AE82-612296756A78}" destId="{1D3BDDCA-0F41-4781-A5C5-EBD0206E7F01}" srcOrd="8" destOrd="0" presId="urn:microsoft.com/office/officeart/2005/8/layout/lProcess1"/>
    <dgm:cxn modelId="{18BB60F0-E393-40E1-8741-FC2967138C7C}" type="presParOf" srcId="{1D3BDDCA-0F41-4781-A5C5-EBD0206E7F01}" destId="{0707D2D6-3E64-43BD-816F-2352C95E86FA}" srcOrd="0" destOrd="0" presId="urn:microsoft.com/office/officeart/2005/8/layout/lProcess1"/>
    <dgm:cxn modelId="{220E8979-502D-4CD2-A2AC-BA06728A3174}" type="presParOf" srcId="{1D3BDDCA-0F41-4781-A5C5-EBD0206E7F01}" destId="{CDC265E1-D66F-4E44-8C9D-32C2E83909CD}" srcOrd="1" destOrd="0" presId="urn:microsoft.com/office/officeart/2005/8/layout/lProcess1"/>
    <dgm:cxn modelId="{C2149119-0408-4ADC-B959-276B9258CAA9}" type="presParOf" srcId="{1D3BDDCA-0F41-4781-A5C5-EBD0206E7F01}" destId="{A5220F7C-F8E7-4AFD-AE02-680A6DECCB68}" srcOrd="2" destOrd="0" presId="urn:microsoft.com/office/officeart/2005/8/layout/lProcess1"/>
    <dgm:cxn modelId="{6CB8E0D9-2BD1-408C-B880-DD24F2D105BA}" type="presParOf" srcId="{1D3BDDCA-0F41-4781-A5C5-EBD0206E7F01}" destId="{01E93FB7-2501-4B39-800D-8D25E0E6FF8A}" srcOrd="3" destOrd="0" presId="urn:microsoft.com/office/officeart/2005/8/layout/lProcess1"/>
    <dgm:cxn modelId="{275B4659-C665-4475-948A-A1CE96E00D19}" type="presParOf" srcId="{1D3BDDCA-0F41-4781-A5C5-EBD0206E7F01}" destId="{C9684B3F-DED9-4834-9AE2-74AB5DE8D57F}"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F23007-EFB0-4BA7-ABB7-0E67FA9690B0}"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D1266FAB-1AC1-41BB-9B42-52AD412B653A}">
      <dgm:prSet phldrT="[Text]"/>
      <dgm:spPr/>
      <dgm:t>
        <a:bodyPr/>
        <a:lstStyle/>
        <a:p>
          <a:r>
            <a:rPr lang="en-US" dirty="0"/>
            <a:t>1) </a:t>
          </a:r>
          <a:r>
            <a:rPr lang="en-US" b="1" dirty="0"/>
            <a:t>Create MyPartners Account</a:t>
          </a:r>
        </a:p>
      </dgm:t>
    </dgm:pt>
    <dgm:pt modelId="{B1C03C83-B573-4751-AA4A-5C209C50AE57}" type="parTrans" cxnId="{D323DCA6-2B4A-4D43-8A18-CE6DF5426810}">
      <dgm:prSet/>
      <dgm:spPr/>
      <dgm:t>
        <a:bodyPr/>
        <a:lstStyle/>
        <a:p>
          <a:endParaRPr lang="en-US"/>
        </a:p>
      </dgm:t>
    </dgm:pt>
    <dgm:pt modelId="{C81318D5-E05D-4D04-9A2D-25E60B7F8B5E}" type="sibTrans" cxnId="{D323DCA6-2B4A-4D43-8A18-CE6DF5426810}">
      <dgm:prSet/>
      <dgm:spPr/>
      <dgm:t>
        <a:bodyPr/>
        <a:lstStyle/>
        <a:p>
          <a:endParaRPr lang="en-US"/>
        </a:p>
      </dgm:t>
    </dgm:pt>
    <dgm:pt modelId="{187063B0-0BFE-4722-BDF3-A45FE218FE94}">
      <dgm:prSet phldrT="[Text]"/>
      <dgm:spPr/>
      <dgm:t>
        <a:bodyPr/>
        <a:lstStyle/>
        <a:p>
          <a:r>
            <a:rPr lang="en-US" dirty="0"/>
            <a:t>2) </a:t>
          </a:r>
          <a:r>
            <a:rPr lang="en-US" b="1" dirty="0"/>
            <a:t>Submit NEM Application in DIIS</a:t>
          </a:r>
        </a:p>
      </dgm:t>
    </dgm:pt>
    <dgm:pt modelId="{5C065982-6E66-45FA-8F8E-EFCF333197A9}" type="parTrans" cxnId="{7801D662-CEAA-4C62-B317-E080B33C8BBA}">
      <dgm:prSet/>
      <dgm:spPr/>
      <dgm:t>
        <a:bodyPr/>
        <a:lstStyle/>
        <a:p>
          <a:endParaRPr lang="en-US"/>
        </a:p>
      </dgm:t>
    </dgm:pt>
    <dgm:pt modelId="{B0E9CB5B-9348-4D05-AE45-4771048E3C6C}" type="sibTrans" cxnId="{7801D662-CEAA-4C62-B317-E080B33C8BBA}">
      <dgm:prSet/>
      <dgm:spPr/>
      <dgm:t>
        <a:bodyPr/>
        <a:lstStyle/>
        <a:p>
          <a:endParaRPr lang="en-US"/>
        </a:p>
      </dgm:t>
    </dgm:pt>
    <dgm:pt modelId="{2ACBD8F5-9E70-4E26-B5C8-97115EC8AE83}">
      <dgm:prSet phldrT="[Text]"/>
      <dgm:spPr/>
      <dgm:t>
        <a:bodyPr/>
        <a:lstStyle/>
        <a:p>
          <a:r>
            <a:rPr lang="en-US" dirty="0"/>
            <a:t>3) </a:t>
          </a:r>
          <a:r>
            <a:rPr lang="en-US" b="1" dirty="0"/>
            <a:t>Sign &amp; Submit Interconnection Agreement</a:t>
          </a:r>
        </a:p>
      </dgm:t>
    </dgm:pt>
    <dgm:pt modelId="{B5D60494-F3C5-4818-A553-524C036C02FB}" type="parTrans" cxnId="{F8837FEF-8D59-406C-99E4-F15BE066E4B4}">
      <dgm:prSet/>
      <dgm:spPr/>
      <dgm:t>
        <a:bodyPr/>
        <a:lstStyle/>
        <a:p>
          <a:endParaRPr lang="en-US"/>
        </a:p>
      </dgm:t>
    </dgm:pt>
    <dgm:pt modelId="{7383E294-C3F7-48CB-8BF6-E8625A5BE635}" type="sibTrans" cxnId="{F8837FEF-8D59-406C-99E4-F15BE066E4B4}">
      <dgm:prSet/>
      <dgm:spPr/>
      <dgm:t>
        <a:bodyPr/>
        <a:lstStyle/>
        <a:p>
          <a:endParaRPr lang="en-US"/>
        </a:p>
      </dgm:t>
    </dgm:pt>
    <dgm:pt modelId="{04FCF182-01BC-41CA-82DE-985F83305135}">
      <dgm:prSet phldrT="[Text]"/>
      <dgm:spPr/>
      <dgm:t>
        <a:bodyPr/>
        <a:lstStyle/>
        <a:p>
          <a:r>
            <a:rPr lang="en-US" dirty="0"/>
            <a:t>4) </a:t>
          </a:r>
          <a:r>
            <a:rPr lang="en-US" b="1" dirty="0"/>
            <a:t>City / County Inspection</a:t>
          </a:r>
        </a:p>
        <a:p>
          <a:r>
            <a:rPr lang="en-US" b="1" dirty="0">
              <a:solidFill>
                <a:srgbClr val="FF0000"/>
              </a:solidFill>
            </a:rPr>
            <a:t>**Automated       Electrical Releases</a:t>
          </a:r>
        </a:p>
      </dgm:t>
    </dgm:pt>
    <dgm:pt modelId="{84EAE083-508A-4FB2-A625-CED1EB1AC04C}" type="parTrans" cxnId="{16AF5F61-F876-4090-AB22-B09160508333}">
      <dgm:prSet/>
      <dgm:spPr/>
      <dgm:t>
        <a:bodyPr/>
        <a:lstStyle/>
        <a:p>
          <a:endParaRPr lang="en-US"/>
        </a:p>
      </dgm:t>
    </dgm:pt>
    <dgm:pt modelId="{7AE10554-F953-4153-A69E-8692FACBDCB6}" type="sibTrans" cxnId="{16AF5F61-F876-4090-AB22-B09160508333}">
      <dgm:prSet/>
      <dgm:spPr/>
      <dgm:t>
        <a:bodyPr/>
        <a:lstStyle/>
        <a:p>
          <a:endParaRPr lang="en-US"/>
        </a:p>
      </dgm:t>
    </dgm:pt>
    <dgm:pt modelId="{F8CFD5E7-FFDB-4CC1-9AC6-F67A8290957C}">
      <dgm:prSet phldrT="[Text]"/>
      <dgm:spPr/>
      <dgm:t>
        <a:bodyPr/>
        <a:lstStyle/>
        <a:p>
          <a:r>
            <a:rPr lang="en-US" dirty="0"/>
            <a:t>5) </a:t>
          </a:r>
          <a:r>
            <a:rPr lang="en-US" b="1" dirty="0"/>
            <a:t>SDG&amp;E Inspection </a:t>
          </a:r>
        </a:p>
      </dgm:t>
    </dgm:pt>
    <dgm:pt modelId="{11C619D1-0912-407D-B887-01DB120EAC02}" type="parTrans" cxnId="{136F1A52-237A-41E9-B876-C703EE79C9BB}">
      <dgm:prSet/>
      <dgm:spPr/>
      <dgm:t>
        <a:bodyPr/>
        <a:lstStyle/>
        <a:p>
          <a:endParaRPr lang="en-US"/>
        </a:p>
      </dgm:t>
    </dgm:pt>
    <dgm:pt modelId="{F254E742-00F7-49B1-AE84-A3C15C3D2C89}" type="sibTrans" cxnId="{136F1A52-237A-41E9-B876-C703EE79C9BB}">
      <dgm:prSet/>
      <dgm:spPr/>
      <dgm:t>
        <a:bodyPr/>
        <a:lstStyle/>
        <a:p>
          <a:endParaRPr lang="en-US"/>
        </a:p>
      </dgm:t>
    </dgm:pt>
    <dgm:pt modelId="{749BE5F5-52F1-4302-B786-64C78DEFCBE1}">
      <dgm:prSet phldrT="[Text]"/>
      <dgm:spPr/>
      <dgm:t>
        <a:bodyPr/>
        <a:lstStyle/>
        <a:p>
          <a:r>
            <a:rPr lang="en-US" dirty="0"/>
            <a:t>6) </a:t>
          </a:r>
          <a:r>
            <a:rPr lang="en-US" b="1" dirty="0"/>
            <a:t>Permission to Operate (PTO) Issued</a:t>
          </a:r>
        </a:p>
      </dgm:t>
    </dgm:pt>
    <dgm:pt modelId="{EC4192BA-DD39-4CC9-910C-B11F30C6D4F3}" type="parTrans" cxnId="{3A5A93F6-3C8D-4344-994C-951AB6266FFE}">
      <dgm:prSet/>
      <dgm:spPr/>
      <dgm:t>
        <a:bodyPr/>
        <a:lstStyle/>
        <a:p>
          <a:endParaRPr lang="en-US"/>
        </a:p>
      </dgm:t>
    </dgm:pt>
    <dgm:pt modelId="{D0D27FB5-5D5E-4051-A222-432EA724176F}" type="sibTrans" cxnId="{3A5A93F6-3C8D-4344-994C-951AB6266FFE}">
      <dgm:prSet/>
      <dgm:spPr/>
      <dgm:t>
        <a:bodyPr/>
        <a:lstStyle/>
        <a:p>
          <a:endParaRPr lang="en-US"/>
        </a:p>
      </dgm:t>
    </dgm:pt>
    <dgm:pt modelId="{FEBADC7F-25FC-4F13-B591-3F05CADEE853}" type="pres">
      <dgm:prSet presAssocID="{2FF23007-EFB0-4BA7-ABB7-0E67FA9690B0}" presName="rootnode" presStyleCnt="0">
        <dgm:presLayoutVars>
          <dgm:chMax/>
          <dgm:chPref/>
          <dgm:dir/>
          <dgm:animLvl val="lvl"/>
        </dgm:presLayoutVars>
      </dgm:prSet>
      <dgm:spPr/>
      <dgm:t>
        <a:bodyPr/>
        <a:lstStyle/>
        <a:p>
          <a:endParaRPr lang="en-US"/>
        </a:p>
      </dgm:t>
    </dgm:pt>
    <dgm:pt modelId="{1633C11E-C6D8-43F6-BDE0-AC4EA9A325C5}" type="pres">
      <dgm:prSet presAssocID="{D1266FAB-1AC1-41BB-9B42-52AD412B653A}" presName="composite" presStyleCnt="0"/>
      <dgm:spPr/>
    </dgm:pt>
    <dgm:pt modelId="{E27C7526-1514-4DD7-9F14-D3F4C050DC96}" type="pres">
      <dgm:prSet presAssocID="{D1266FAB-1AC1-41BB-9B42-52AD412B653A}" presName="LShape" presStyleLbl="alignNode1" presStyleIdx="0" presStyleCnt="11"/>
      <dgm:spPr/>
    </dgm:pt>
    <dgm:pt modelId="{98E7F5BA-6AFE-473A-926E-58285213B447}" type="pres">
      <dgm:prSet presAssocID="{D1266FAB-1AC1-41BB-9B42-52AD412B653A}" presName="ParentText" presStyleLbl="revTx" presStyleIdx="0" presStyleCnt="6">
        <dgm:presLayoutVars>
          <dgm:chMax val="0"/>
          <dgm:chPref val="0"/>
          <dgm:bulletEnabled val="1"/>
        </dgm:presLayoutVars>
      </dgm:prSet>
      <dgm:spPr/>
      <dgm:t>
        <a:bodyPr/>
        <a:lstStyle/>
        <a:p>
          <a:endParaRPr lang="en-US"/>
        </a:p>
      </dgm:t>
    </dgm:pt>
    <dgm:pt modelId="{493070FD-F5BB-4C76-BFD3-D2D55D47DAB1}" type="pres">
      <dgm:prSet presAssocID="{D1266FAB-1AC1-41BB-9B42-52AD412B653A}" presName="Triangle" presStyleLbl="alignNode1" presStyleIdx="1" presStyleCnt="11"/>
      <dgm:spPr/>
    </dgm:pt>
    <dgm:pt modelId="{090B52FB-9D5A-45E7-A57C-E3FB143B76B4}" type="pres">
      <dgm:prSet presAssocID="{C81318D5-E05D-4D04-9A2D-25E60B7F8B5E}" presName="sibTrans" presStyleCnt="0"/>
      <dgm:spPr/>
    </dgm:pt>
    <dgm:pt modelId="{468EB0A8-9176-41B9-AB57-FA4126F491E3}" type="pres">
      <dgm:prSet presAssocID="{C81318D5-E05D-4D04-9A2D-25E60B7F8B5E}" presName="space" presStyleCnt="0"/>
      <dgm:spPr/>
    </dgm:pt>
    <dgm:pt modelId="{2E5F704C-1363-40F2-822F-DE7641C6B996}" type="pres">
      <dgm:prSet presAssocID="{187063B0-0BFE-4722-BDF3-A45FE218FE94}" presName="composite" presStyleCnt="0"/>
      <dgm:spPr/>
    </dgm:pt>
    <dgm:pt modelId="{A1BF3AFA-B51B-43D0-95C4-F0EB059F849F}" type="pres">
      <dgm:prSet presAssocID="{187063B0-0BFE-4722-BDF3-A45FE218FE94}" presName="LShape" presStyleLbl="alignNode1" presStyleIdx="2" presStyleCnt="11"/>
      <dgm:spPr/>
    </dgm:pt>
    <dgm:pt modelId="{22E54A4A-F1F5-4907-AE1F-5715457719E7}" type="pres">
      <dgm:prSet presAssocID="{187063B0-0BFE-4722-BDF3-A45FE218FE94}" presName="ParentText" presStyleLbl="revTx" presStyleIdx="1" presStyleCnt="6">
        <dgm:presLayoutVars>
          <dgm:chMax val="0"/>
          <dgm:chPref val="0"/>
          <dgm:bulletEnabled val="1"/>
        </dgm:presLayoutVars>
      </dgm:prSet>
      <dgm:spPr/>
      <dgm:t>
        <a:bodyPr/>
        <a:lstStyle/>
        <a:p>
          <a:endParaRPr lang="en-US"/>
        </a:p>
      </dgm:t>
    </dgm:pt>
    <dgm:pt modelId="{DC70C4AB-2EEC-4E48-B20A-95181B34D9E4}" type="pres">
      <dgm:prSet presAssocID="{187063B0-0BFE-4722-BDF3-A45FE218FE94}" presName="Triangle" presStyleLbl="alignNode1" presStyleIdx="3" presStyleCnt="11"/>
      <dgm:spPr/>
    </dgm:pt>
    <dgm:pt modelId="{438203C9-00E3-463C-8CC2-D0409F1D095C}" type="pres">
      <dgm:prSet presAssocID="{B0E9CB5B-9348-4D05-AE45-4771048E3C6C}" presName="sibTrans" presStyleCnt="0"/>
      <dgm:spPr/>
    </dgm:pt>
    <dgm:pt modelId="{C01AE698-E715-41F5-A6EF-85E239DD02FB}" type="pres">
      <dgm:prSet presAssocID="{B0E9CB5B-9348-4D05-AE45-4771048E3C6C}" presName="space" presStyleCnt="0"/>
      <dgm:spPr/>
    </dgm:pt>
    <dgm:pt modelId="{754466D2-375E-4BDE-B7D8-B8D1358B3EDD}" type="pres">
      <dgm:prSet presAssocID="{2ACBD8F5-9E70-4E26-B5C8-97115EC8AE83}" presName="composite" presStyleCnt="0"/>
      <dgm:spPr/>
    </dgm:pt>
    <dgm:pt modelId="{A52981CE-6E00-4E61-BF25-272147584EFF}" type="pres">
      <dgm:prSet presAssocID="{2ACBD8F5-9E70-4E26-B5C8-97115EC8AE83}" presName="LShape" presStyleLbl="alignNode1" presStyleIdx="4" presStyleCnt="11"/>
      <dgm:spPr/>
    </dgm:pt>
    <dgm:pt modelId="{A3EE37AA-2175-4882-B301-F7C397E8AFCF}" type="pres">
      <dgm:prSet presAssocID="{2ACBD8F5-9E70-4E26-B5C8-97115EC8AE83}" presName="ParentText" presStyleLbl="revTx" presStyleIdx="2" presStyleCnt="6">
        <dgm:presLayoutVars>
          <dgm:chMax val="0"/>
          <dgm:chPref val="0"/>
          <dgm:bulletEnabled val="1"/>
        </dgm:presLayoutVars>
      </dgm:prSet>
      <dgm:spPr/>
      <dgm:t>
        <a:bodyPr/>
        <a:lstStyle/>
        <a:p>
          <a:endParaRPr lang="en-US"/>
        </a:p>
      </dgm:t>
    </dgm:pt>
    <dgm:pt modelId="{66ADF3C2-BBF4-4CAE-B71A-86A3EC7772F3}" type="pres">
      <dgm:prSet presAssocID="{2ACBD8F5-9E70-4E26-B5C8-97115EC8AE83}" presName="Triangle" presStyleLbl="alignNode1" presStyleIdx="5" presStyleCnt="11"/>
      <dgm:spPr/>
    </dgm:pt>
    <dgm:pt modelId="{04489EED-B289-4B14-87D4-9C065C4E1971}" type="pres">
      <dgm:prSet presAssocID="{7383E294-C3F7-48CB-8BF6-E8625A5BE635}" presName="sibTrans" presStyleCnt="0"/>
      <dgm:spPr/>
    </dgm:pt>
    <dgm:pt modelId="{2EC6FC4F-12F7-418E-89D9-4B086EA7B7AD}" type="pres">
      <dgm:prSet presAssocID="{7383E294-C3F7-48CB-8BF6-E8625A5BE635}" presName="space" presStyleCnt="0"/>
      <dgm:spPr/>
    </dgm:pt>
    <dgm:pt modelId="{02ED227A-3158-4B53-B506-B2783078E98D}" type="pres">
      <dgm:prSet presAssocID="{04FCF182-01BC-41CA-82DE-985F83305135}" presName="composite" presStyleCnt="0"/>
      <dgm:spPr/>
    </dgm:pt>
    <dgm:pt modelId="{640B6F6C-C341-416B-86E3-6E481193B186}" type="pres">
      <dgm:prSet presAssocID="{04FCF182-01BC-41CA-82DE-985F83305135}" presName="LShape" presStyleLbl="alignNode1" presStyleIdx="6" presStyleCnt="11"/>
      <dgm:spPr>
        <a:solidFill>
          <a:schemeClr val="accent2">
            <a:lumMod val="60000"/>
            <a:lumOff val="40000"/>
          </a:schemeClr>
        </a:solidFill>
        <a:ln>
          <a:solidFill>
            <a:schemeClr val="accent2"/>
          </a:solidFill>
        </a:ln>
      </dgm:spPr>
    </dgm:pt>
    <dgm:pt modelId="{856F78CD-EA3F-4D16-951F-8905DDE8BB31}" type="pres">
      <dgm:prSet presAssocID="{04FCF182-01BC-41CA-82DE-985F83305135}" presName="ParentText" presStyleLbl="revTx" presStyleIdx="3" presStyleCnt="6">
        <dgm:presLayoutVars>
          <dgm:chMax val="0"/>
          <dgm:chPref val="0"/>
          <dgm:bulletEnabled val="1"/>
        </dgm:presLayoutVars>
      </dgm:prSet>
      <dgm:spPr/>
      <dgm:t>
        <a:bodyPr/>
        <a:lstStyle/>
        <a:p>
          <a:endParaRPr lang="en-US"/>
        </a:p>
      </dgm:t>
    </dgm:pt>
    <dgm:pt modelId="{7EDEF9EC-3F21-4A39-BA8E-7850AC7E5574}" type="pres">
      <dgm:prSet presAssocID="{04FCF182-01BC-41CA-82DE-985F83305135}" presName="Triangle" presStyleLbl="alignNode1" presStyleIdx="7" presStyleCnt="11"/>
      <dgm:spPr/>
    </dgm:pt>
    <dgm:pt modelId="{7297ACDB-4A76-4006-9798-9BFCB6B61D08}" type="pres">
      <dgm:prSet presAssocID="{7AE10554-F953-4153-A69E-8692FACBDCB6}" presName="sibTrans" presStyleCnt="0"/>
      <dgm:spPr/>
    </dgm:pt>
    <dgm:pt modelId="{401B3C41-64D0-48CA-B4D0-3E2337A0EC57}" type="pres">
      <dgm:prSet presAssocID="{7AE10554-F953-4153-A69E-8692FACBDCB6}" presName="space" presStyleCnt="0"/>
      <dgm:spPr/>
    </dgm:pt>
    <dgm:pt modelId="{8A6706C3-1D38-46D0-8B90-54F6C3446E50}" type="pres">
      <dgm:prSet presAssocID="{F8CFD5E7-FFDB-4CC1-9AC6-F67A8290957C}" presName="composite" presStyleCnt="0"/>
      <dgm:spPr/>
    </dgm:pt>
    <dgm:pt modelId="{ED34D65F-B5FF-4BAB-AD60-AC92C4F4A6F5}" type="pres">
      <dgm:prSet presAssocID="{F8CFD5E7-FFDB-4CC1-9AC6-F67A8290957C}" presName="LShape" presStyleLbl="alignNode1" presStyleIdx="8" presStyleCnt="11">
        <dgm:style>
          <a:lnRef idx="2">
            <a:schemeClr val="accent6">
              <a:shade val="50000"/>
            </a:schemeClr>
          </a:lnRef>
          <a:fillRef idx="1">
            <a:schemeClr val="accent6"/>
          </a:fillRef>
          <a:effectRef idx="0">
            <a:schemeClr val="accent6"/>
          </a:effectRef>
          <a:fontRef idx="minor">
            <a:schemeClr val="lt1"/>
          </a:fontRef>
        </dgm:style>
      </dgm:prSet>
      <dgm:spPr/>
    </dgm:pt>
    <dgm:pt modelId="{D27BE828-B215-4F1D-B2A5-B8706DD01BE2}" type="pres">
      <dgm:prSet presAssocID="{F8CFD5E7-FFDB-4CC1-9AC6-F67A8290957C}" presName="ParentText" presStyleLbl="revTx" presStyleIdx="4" presStyleCnt="6">
        <dgm:presLayoutVars>
          <dgm:chMax val="0"/>
          <dgm:chPref val="0"/>
          <dgm:bulletEnabled val="1"/>
        </dgm:presLayoutVars>
      </dgm:prSet>
      <dgm:spPr/>
      <dgm:t>
        <a:bodyPr/>
        <a:lstStyle/>
        <a:p>
          <a:endParaRPr lang="en-US"/>
        </a:p>
      </dgm:t>
    </dgm:pt>
    <dgm:pt modelId="{60BC2042-7D59-477F-A5FB-12F6C4E1BAE4}" type="pres">
      <dgm:prSet presAssocID="{F8CFD5E7-FFDB-4CC1-9AC6-F67A8290957C}" presName="Triangle" presStyleLbl="alignNode1" presStyleIdx="9" presStyleCnt="11"/>
      <dgm:spPr>
        <a:prstGeom prst="homePlate">
          <a:avLst/>
        </a:prstGeom>
      </dgm:spPr>
    </dgm:pt>
    <dgm:pt modelId="{A75AD3C3-AFCC-43A8-8D45-57404C5B05B8}" type="pres">
      <dgm:prSet presAssocID="{F254E742-00F7-49B1-AE84-A3C15C3D2C89}" presName="sibTrans" presStyleCnt="0"/>
      <dgm:spPr/>
    </dgm:pt>
    <dgm:pt modelId="{45584BE5-E204-492A-9941-89C81429DFAB}" type="pres">
      <dgm:prSet presAssocID="{F254E742-00F7-49B1-AE84-A3C15C3D2C89}" presName="space" presStyleCnt="0"/>
      <dgm:spPr/>
    </dgm:pt>
    <dgm:pt modelId="{1B0C02A1-346F-4E4C-A3BB-27A838C81739}" type="pres">
      <dgm:prSet presAssocID="{749BE5F5-52F1-4302-B786-64C78DEFCBE1}" presName="composite" presStyleCnt="0"/>
      <dgm:spPr/>
    </dgm:pt>
    <dgm:pt modelId="{1C3E4991-8A80-4FE9-A627-A9141A943475}" type="pres">
      <dgm:prSet presAssocID="{749BE5F5-52F1-4302-B786-64C78DEFCBE1}" presName="LShape" presStyleLbl="alignNode1" presStyleIdx="10" presStyleCnt="11"/>
      <dgm:spPr>
        <a:solidFill>
          <a:schemeClr val="accent3"/>
        </a:solidFill>
        <a:ln>
          <a:solidFill>
            <a:schemeClr val="accent3">
              <a:lumMod val="50000"/>
            </a:schemeClr>
          </a:solidFill>
        </a:ln>
      </dgm:spPr>
    </dgm:pt>
    <dgm:pt modelId="{2489D794-D091-4CA3-A04E-1BA0B87EFA40}" type="pres">
      <dgm:prSet presAssocID="{749BE5F5-52F1-4302-B786-64C78DEFCBE1}" presName="ParentText" presStyleLbl="revTx" presStyleIdx="5" presStyleCnt="6">
        <dgm:presLayoutVars>
          <dgm:chMax val="0"/>
          <dgm:chPref val="0"/>
          <dgm:bulletEnabled val="1"/>
        </dgm:presLayoutVars>
      </dgm:prSet>
      <dgm:spPr/>
      <dgm:t>
        <a:bodyPr/>
        <a:lstStyle/>
        <a:p>
          <a:endParaRPr lang="en-US"/>
        </a:p>
      </dgm:t>
    </dgm:pt>
  </dgm:ptLst>
  <dgm:cxnLst>
    <dgm:cxn modelId="{7801D662-CEAA-4C62-B317-E080B33C8BBA}" srcId="{2FF23007-EFB0-4BA7-ABB7-0E67FA9690B0}" destId="{187063B0-0BFE-4722-BDF3-A45FE218FE94}" srcOrd="1" destOrd="0" parTransId="{5C065982-6E66-45FA-8F8E-EFCF333197A9}" sibTransId="{B0E9CB5B-9348-4D05-AE45-4771048E3C6C}"/>
    <dgm:cxn modelId="{136F1A52-237A-41E9-B876-C703EE79C9BB}" srcId="{2FF23007-EFB0-4BA7-ABB7-0E67FA9690B0}" destId="{F8CFD5E7-FFDB-4CC1-9AC6-F67A8290957C}" srcOrd="4" destOrd="0" parTransId="{11C619D1-0912-407D-B887-01DB120EAC02}" sibTransId="{F254E742-00F7-49B1-AE84-A3C15C3D2C89}"/>
    <dgm:cxn modelId="{16AF5F61-F876-4090-AB22-B09160508333}" srcId="{2FF23007-EFB0-4BA7-ABB7-0E67FA9690B0}" destId="{04FCF182-01BC-41CA-82DE-985F83305135}" srcOrd="3" destOrd="0" parTransId="{84EAE083-508A-4FB2-A625-CED1EB1AC04C}" sibTransId="{7AE10554-F953-4153-A69E-8692FACBDCB6}"/>
    <dgm:cxn modelId="{F8837FEF-8D59-406C-99E4-F15BE066E4B4}" srcId="{2FF23007-EFB0-4BA7-ABB7-0E67FA9690B0}" destId="{2ACBD8F5-9E70-4E26-B5C8-97115EC8AE83}" srcOrd="2" destOrd="0" parTransId="{B5D60494-F3C5-4818-A553-524C036C02FB}" sibTransId="{7383E294-C3F7-48CB-8BF6-E8625A5BE635}"/>
    <dgm:cxn modelId="{D323DCA6-2B4A-4D43-8A18-CE6DF5426810}" srcId="{2FF23007-EFB0-4BA7-ABB7-0E67FA9690B0}" destId="{D1266FAB-1AC1-41BB-9B42-52AD412B653A}" srcOrd="0" destOrd="0" parTransId="{B1C03C83-B573-4751-AA4A-5C209C50AE57}" sibTransId="{C81318D5-E05D-4D04-9A2D-25E60B7F8B5E}"/>
    <dgm:cxn modelId="{0D346212-911A-4382-B5C6-779600880185}" type="presOf" srcId="{2FF23007-EFB0-4BA7-ABB7-0E67FA9690B0}" destId="{FEBADC7F-25FC-4F13-B591-3F05CADEE853}" srcOrd="0" destOrd="0" presId="urn:microsoft.com/office/officeart/2009/3/layout/StepUpProcess"/>
    <dgm:cxn modelId="{559FD132-EAA1-44FA-B31F-418388334F94}" type="presOf" srcId="{F8CFD5E7-FFDB-4CC1-9AC6-F67A8290957C}" destId="{D27BE828-B215-4F1D-B2A5-B8706DD01BE2}" srcOrd="0" destOrd="0" presId="urn:microsoft.com/office/officeart/2009/3/layout/StepUpProcess"/>
    <dgm:cxn modelId="{8F87BF1C-77AC-4706-B09D-674695AA6633}" type="presOf" srcId="{187063B0-0BFE-4722-BDF3-A45FE218FE94}" destId="{22E54A4A-F1F5-4907-AE1F-5715457719E7}" srcOrd="0" destOrd="0" presId="urn:microsoft.com/office/officeart/2009/3/layout/StepUpProcess"/>
    <dgm:cxn modelId="{54F0E174-84BD-44E2-BA81-825DCE61C64F}" type="presOf" srcId="{D1266FAB-1AC1-41BB-9B42-52AD412B653A}" destId="{98E7F5BA-6AFE-473A-926E-58285213B447}" srcOrd="0" destOrd="0" presId="urn:microsoft.com/office/officeart/2009/3/layout/StepUpProcess"/>
    <dgm:cxn modelId="{3A5A93F6-3C8D-4344-994C-951AB6266FFE}" srcId="{2FF23007-EFB0-4BA7-ABB7-0E67FA9690B0}" destId="{749BE5F5-52F1-4302-B786-64C78DEFCBE1}" srcOrd="5" destOrd="0" parTransId="{EC4192BA-DD39-4CC9-910C-B11F30C6D4F3}" sibTransId="{D0D27FB5-5D5E-4051-A222-432EA724176F}"/>
    <dgm:cxn modelId="{096CD84B-0834-4DD6-9710-37BAF7731D2C}" type="presOf" srcId="{749BE5F5-52F1-4302-B786-64C78DEFCBE1}" destId="{2489D794-D091-4CA3-A04E-1BA0B87EFA40}" srcOrd="0" destOrd="0" presId="urn:microsoft.com/office/officeart/2009/3/layout/StepUpProcess"/>
    <dgm:cxn modelId="{C50B4840-1687-4F4F-871D-219EA6266460}" type="presOf" srcId="{2ACBD8F5-9E70-4E26-B5C8-97115EC8AE83}" destId="{A3EE37AA-2175-4882-B301-F7C397E8AFCF}" srcOrd="0" destOrd="0" presId="urn:microsoft.com/office/officeart/2009/3/layout/StepUpProcess"/>
    <dgm:cxn modelId="{CFA1E561-569E-47FD-89BC-60FC7782DF4E}" type="presOf" srcId="{04FCF182-01BC-41CA-82DE-985F83305135}" destId="{856F78CD-EA3F-4D16-951F-8905DDE8BB31}" srcOrd="0" destOrd="0" presId="urn:microsoft.com/office/officeart/2009/3/layout/StepUpProcess"/>
    <dgm:cxn modelId="{6EE082C6-6482-468A-92DF-0307B2E869FC}" type="presParOf" srcId="{FEBADC7F-25FC-4F13-B591-3F05CADEE853}" destId="{1633C11E-C6D8-43F6-BDE0-AC4EA9A325C5}" srcOrd="0" destOrd="0" presId="urn:microsoft.com/office/officeart/2009/3/layout/StepUpProcess"/>
    <dgm:cxn modelId="{B5935E57-0F0B-4D23-BF49-F94EEE46B695}" type="presParOf" srcId="{1633C11E-C6D8-43F6-BDE0-AC4EA9A325C5}" destId="{E27C7526-1514-4DD7-9F14-D3F4C050DC96}" srcOrd="0" destOrd="0" presId="urn:microsoft.com/office/officeart/2009/3/layout/StepUpProcess"/>
    <dgm:cxn modelId="{8CBCBE6C-30AF-4BA5-9672-067FD624C1EB}" type="presParOf" srcId="{1633C11E-C6D8-43F6-BDE0-AC4EA9A325C5}" destId="{98E7F5BA-6AFE-473A-926E-58285213B447}" srcOrd="1" destOrd="0" presId="urn:microsoft.com/office/officeart/2009/3/layout/StepUpProcess"/>
    <dgm:cxn modelId="{98A0DBD1-B2D2-49AD-BB3F-F213CBE11D9E}" type="presParOf" srcId="{1633C11E-C6D8-43F6-BDE0-AC4EA9A325C5}" destId="{493070FD-F5BB-4C76-BFD3-D2D55D47DAB1}" srcOrd="2" destOrd="0" presId="urn:microsoft.com/office/officeart/2009/3/layout/StepUpProcess"/>
    <dgm:cxn modelId="{BEFD2287-B549-4C69-8605-D6E3CBAB6A2D}" type="presParOf" srcId="{FEBADC7F-25FC-4F13-B591-3F05CADEE853}" destId="{090B52FB-9D5A-45E7-A57C-E3FB143B76B4}" srcOrd="1" destOrd="0" presId="urn:microsoft.com/office/officeart/2009/3/layout/StepUpProcess"/>
    <dgm:cxn modelId="{CFD5CB19-421B-4AEA-AF84-7A623490F7BF}" type="presParOf" srcId="{090B52FB-9D5A-45E7-A57C-E3FB143B76B4}" destId="{468EB0A8-9176-41B9-AB57-FA4126F491E3}" srcOrd="0" destOrd="0" presId="urn:microsoft.com/office/officeart/2009/3/layout/StepUpProcess"/>
    <dgm:cxn modelId="{0BB83C98-C384-4F90-8B72-4A86458CC459}" type="presParOf" srcId="{FEBADC7F-25FC-4F13-B591-3F05CADEE853}" destId="{2E5F704C-1363-40F2-822F-DE7641C6B996}" srcOrd="2" destOrd="0" presId="urn:microsoft.com/office/officeart/2009/3/layout/StepUpProcess"/>
    <dgm:cxn modelId="{A2212063-1BF5-4BBD-86BA-B6C438FFBF9D}" type="presParOf" srcId="{2E5F704C-1363-40F2-822F-DE7641C6B996}" destId="{A1BF3AFA-B51B-43D0-95C4-F0EB059F849F}" srcOrd="0" destOrd="0" presId="urn:microsoft.com/office/officeart/2009/3/layout/StepUpProcess"/>
    <dgm:cxn modelId="{76DB0156-34A2-4E2C-AB9F-209CCFD7A186}" type="presParOf" srcId="{2E5F704C-1363-40F2-822F-DE7641C6B996}" destId="{22E54A4A-F1F5-4907-AE1F-5715457719E7}" srcOrd="1" destOrd="0" presId="urn:microsoft.com/office/officeart/2009/3/layout/StepUpProcess"/>
    <dgm:cxn modelId="{8148A8A9-4E6D-4212-8740-55C83D960FB1}" type="presParOf" srcId="{2E5F704C-1363-40F2-822F-DE7641C6B996}" destId="{DC70C4AB-2EEC-4E48-B20A-95181B34D9E4}" srcOrd="2" destOrd="0" presId="urn:microsoft.com/office/officeart/2009/3/layout/StepUpProcess"/>
    <dgm:cxn modelId="{A0C33DA2-FB43-4ADE-A5B1-AD0D6CF27D5A}" type="presParOf" srcId="{FEBADC7F-25FC-4F13-B591-3F05CADEE853}" destId="{438203C9-00E3-463C-8CC2-D0409F1D095C}" srcOrd="3" destOrd="0" presId="urn:microsoft.com/office/officeart/2009/3/layout/StepUpProcess"/>
    <dgm:cxn modelId="{8A06CCC7-AC44-47A8-9268-644FEBCFE4E5}" type="presParOf" srcId="{438203C9-00E3-463C-8CC2-D0409F1D095C}" destId="{C01AE698-E715-41F5-A6EF-85E239DD02FB}" srcOrd="0" destOrd="0" presId="urn:microsoft.com/office/officeart/2009/3/layout/StepUpProcess"/>
    <dgm:cxn modelId="{C6B02B80-25A9-41DF-BA72-76117AA7F341}" type="presParOf" srcId="{FEBADC7F-25FC-4F13-B591-3F05CADEE853}" destId="{754466D2-375E-4BDE-B7D8-B8D1358B3EDD}" srcOrd="4" destOrd="0" presId="urn:microsoft.com/office/officeart/2009/3/layout/StepUpProcess"/>
    <dgm:cxn modelId="{5BD4C1C7-0320-44BC-ABA3-A6F37B83D253}" type="presParOf" srcId="{754466D2-375E-4BDE-B7D8-B8D1358B3EDD}" destId="{A52981CE-6E00-4E61-BF25-272147584EFF}" srcOrd="0" destOrd="0" presId="urn:microsoft.com/office/officeart/2009/3/layout/StepUpProcess"/>
    <dgm:cxn modelId="{F574BD34-0067-46BA-9AB9-8D14FC735D8B}" type="presParOf" srcId="{754466D2-375E-4BDE-B7D8-B8D1358B3EDD}" destId="{A3EE37AA-2175-4882-B301-F7C397E8AFCF}" srcOrd="1" destOrd="0" presId="urn:microsoft.com/office/officeart/2009/3/layout/StepUpProcess"/>
    <dgm:cxn modelId="{63FF1C33-6EA0-4D89-8D13-F31C3FB1631F}" type="presParOf" srcId="{754466D2-375E-4BDE-B7D8-B8D1358B3EDD}" destId="{66ADF3C2-BBF4-4CAE-B71A-86A3EC7772F3}" srcOrd="2" destOrd="0" presId="urn:microsoft.com/office/officeart/2009/3/layout/StepUpProcess"/>
    <dgm:cxn modelId="{BED0F7F2-F8CE-4050-A6CC-224EE2889631}" type="presParOf" srcId="{FEBADC7F-25FC-4F13-B591-3F05CADEE853}" destId="{04489EED-B289-4B14-87D4-9C065C4E1971}" srcOrd="5" destOrd="0" presId="urn:microsoft.com/office/officeart/2009/3/layout/StepUpProcess"/>
    <dgm:cxn modelId="{793A381D-560A-4E48-A5E9-159F082AE94F}" type="presParOf" srcId="{04489EED-B289-4B14-87D4-9C065C4E1971}" destId="{2EC6FC4F-12F7-418E-89D9-4B086EA7B7AD}" srcOrd="0" destOrd="0" presId="urn:microsoft.com/office/officeart/2009/3/layout/StepUpProcess"/>
    <dgm:cxn modelId="{287E46C0-3599-4D51-BE20-A01A511C8064}" type="presParOf" srcId="{FEBADC7F-25FC-4F13-B591-3F05CADEE853}" destId="{02ED227A-3158-4B53-B506-B2783078E98D}" srcOrd="6" destOrd="0" presId="urn:microsoft.com/office/officeart/2009/3/layout/StepUpProcess"/>
    <dgm:cxn modelId="{86BBF678-4225-482F-A2F7-30E389C6294E}" type="presParOf" srcId="{02ED227A-3158-4B53-B506-B2783078E98D}" destId="{640B6F6C-C341-416B-86E3-6E481193B186}" srcOrd="0" destOrd="0" presId="urn:microsoft.com/office/officeart/2009/3/layout/StepUpProcess"/>
    <dgm:cxn modelId="{F248F880-99B3-4E4F-B30F-6C03E0A7B141}" type="presParOf" srcId="{02ED227A-3158-4B53-B506-B2783078E98D}" destId="{856F78CD-EA3F-4D16-951F-8905DDE8BB31}" srcOrd="1" destOrd="0" presId="urn:microsoft.com/office/officeart/2009/3/layout/StepUpProcess"/>
    <dgm:cxn modelId="{68EA91CC-4375-4A4E-BF79-17AC1F6E105A}" type="presParOf" srcId="{02ED227A-3158-4B53-B506-B2783078E98D}" destId="{7EDEF9EC-3F21-4A39-BA8E-7850AC7E5574}" srcOrd="2" destOrd="0" presId="urn:microsoft.com/office/officeart/2009/3/layout/StepUpProcess"/>
    <dgm:cxn modelId="{DF904797-165F-48B8-B8B4-521EE0419727}" type="presParOf" srcId="{FEBADC7F-25FC-4F13-B591-3F05CADEE853}" destId="{7297ACDB-4A76-4006-9798-9BFCB6B61D08}" srcOrd="7" destOrd="0" presId="urn:microsoft.com/office/officeart/2009/3/layout/StepUpProcess"/>
    <dgm:cxn modelId="{6C7FEFFF-3F1C-40D4-9081-51E354FFC25A}" type="presParOf" srcId="{7297ACDB-4A76-4006-9798-9BFCB6B61D08}" destId="{401B3C41-64D0-48CA-B4D0-3E2337A0EC57}" srcOrd="0" destOrd="0" presId="urn:microsoft.com/office/officeart/2009/3/layout/StepUpProcess"/>
    <dgm:cxn modelId="{EE02DC00-E37F-43D4-A78E-973243A84CD3}" type="presParOf" srcId="{FEBADC7F-25FC-4F13-B591-3F05CADEE853}" destId="{8A6706C3-1D38-46D0-8B90-54F6C3446E50}" srcOrd="8" destOrd="0" presId="urn:microsoft.com/office/officeart/2009/3/layout/StepUpProcess"/>
    <dgm:cxn modelId="{A59DA213-1AC9-46D2-88F4-B0949A8D5611}" type="presParOf" srcId="{8A6706C3-1D38-46D0-8B90-54F6C3446E50}" destId="{ED34D65F-B5FF-4BAB-AD60-AC92C4F4A6F5}" srcOrd="0" destOrd="0" presId="urn:microsoft.com/office/officeart/2009/3/layout/StepUpProcess"/>
    <dgm:cxn modelId="{1093B548-B59D-4780-BB48-1A53B8CDC427}" type="presParOf" srcId="{8A6706C3-1D38-46D0-8B90-54F6C3446E50}" destId="{D27BE828-B215-4F1D-B2A5-B8706DD01BE2}" srcOrd="1" destOrd="0" presId="urn:microsoft.com/office/officeart/2009/3/layout/StepUpProcess"/>
    <dgm:cxn modelId="{7AA9830B-FBE0-47E8-99D9-05A5917BC1AD}" type="presParOf" srcId="{8A6706C3-1D38-46D0-8B90-54F6C3446E50}" destId="{60BC2042-7D59-477F-A5FB-12F6C4E1BAE4}" srcOrd="2" destOrd="0" presId="urn:microsoft.com/office/officeart/2009/3/layout/StepUpProcess"/>
    <dgm:cxn modelId="{21D7FF51-4BCC-44DA-AB81-17AD2EAC4433}" type="presParOf" srcId="{FEBADC7F-25FC-4F13-B591-3F05CADEE853}" destId="{A75AD3C3-AFCC-43A8-8D45-57404C5B05B8}" srcOrd="9" destOrd="0" presId="urn:microsoft.com/office/officeart/2009/3/layout/StepUpProcess"/>
    <dgm:cxn modelId="{952A3C75-3DE6-449C-AA8D-82B4A0A9DC40}" type="presParOf" srcId="{A75AD3C3-AFCC-43A8-8D45-57404C5B05B8}" destId="{45584BE5-E204-492A-9941-89C81429DFAB}" srcOrd="0" destOrd="0" presId="urn:microsoft.com/office/officeart/2009/3/layout/StepUpProcess"/>
    <dgm:cxn modelId="{0D25C161-DDA4-487A-869E-40C17DA45C55}" type="presParOf" srcId="{FEBADC7F-25FC-4F13-B591-3F05CADEE853}" destId="{1B0C02A1-346F-4E4C-A3BB-27A838C81739}" srcOrd="10" destOrd="0" presId="urn:microsoft.com/office/officeart/2009/3/layout/StepUpProcess"/>
    <dgm:cxn modelId="{EF3A5DC7-6168-4A26-BA00-DC5B67E27C54}" type="presParOf" srcId="{1B0C02A1-346F-4E4C-A3BB-27A838C81739}" destId="{1C3E4991-8A80-4FE9-A627-A9141A943475}" srcOrd="0" destOrd="0" presId="urn:microsoft.com/office/officeart/2009/3/layout/StepUpProcess"/>
    <dgm:cxn modelId="{EEDCEEFB-3471-4325-A677-C3553C915659}" type="presParOf" srcId="{1B0C02A1-346F-4E4C-A3BB-27A838C81739}" destId="{2489D794-D091-4CA3-A04E-1BA0B87EFA40}"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170A3D-F599-4717-9725-8FFB4548741C}">
      <dsp:nvSpPr>
        <dsp:cNvPr id="0" name=""/>
        <dsp:cNvSpPr/>
      </dsp:nvSpPr>
      <dsp:spPr>
        <a:xfrm>
          <a:off x="4815" y="0"/>
          <a:ext cx="1627453" cy="639544"/>
        </a:xfrm>
        <a:prstGeom prst="roundRect">
          <a:avLst>
            <a:gd name="adj" fmla="val 10000"/>
          </a:avLst>
        </a:prstGeom>
        <a:solidFill>
          <a:srgbClr val="FFA1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Application</a:t>
          </a:r>
          <a:r>
            <a:rPr lang="en-US" sz="1200" kern="1200" baseline="30000" dirty="0" smtClean="0">
              <a:solidFill>
                <a:schemeClr val="bg1"/>
              </a:solidFill>
            </a:rPr>
            <a:t>1</a:t>
          </a:r>
          <a:r>
            <a:rPr lang="en-US" sz="1600" kern="1200" dirty="0" smtClean="0"/>
            <a:t> </a:t>
          </a:r>
        </a:p>
        <a:p>
          <a:pPr lvl="0" algn="ctr" defTabSz="711200">
            <a:lnSpc>
              <a:spcPct val="90000"/>
            </a:lnSpc>
            <a:spcBef>
              <a:spcPct val="0"/>
            </a:spcBef>
            <a:spcAft>
              <a:spcPct val="35000"/>
            </a:spcAft>
          </a:pPr>
          <a:r>
            <a:rPr lang="en-US" sz="1000" kern="1200" dirty="0" smtClean="0"/>
            <a:t>(10 BD)</a:t>
          </a:r>
          <a:endParaRPr lang="en-US" sz="500" kern="1200" dirty="0" smtClean="0"/>
        </a:p>
      </dsp:txBody>
      <dsp:txXfrm>
        <a:off x="23547" y="18732"/>
        <a:ext cx="1589989" cy="602080"/>
      </dsp:txXfrm>
    </dsp:sp>
    <dsp:sp modelId="{69CA067E-5A73-47C4-8EF5-ADE864F7D6AC}">
      <dsp:nvSpPr>
        <dsp:cNvPr id="0" name=""/>
        <dsp:cNvSpPr/>
      </dsp:nvSpPr>
      <dsp:spPr>
        <a:xfrm rot="5400000">
          <a:off x="681595" y="877837"/>
          <a:ext cx="273893"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7F3CC94E-9FE5-4D15-9E8A-9EABCC0EE11D}">
      <dsp:nvSpPr>
        <dsp:cNvPr id="0" name=""/>
        <dsp:cNvSpPr/>
      </dsp:nvSpPr>
      <dsp:spPr>
        <a:xfrm>
          <a:off x="4815" y="1187332"/>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Review Application</a:t>
          </a:r>
        </a:p>
        <a:p>
          <a:pPr lvl="0" algn="ctr" defTabSz="355600">
            <a:lnSpc>
              <a:spcPct val="90000"/>
            </a:lnSpc>
            <a:spcBef>
              <a:spcPct val="0"/>
            </a:spcBef>
            <a:spcAft>
              <a:spcPct val="35000"/>
            </a:spcAft>
          </a:pPr>
          <a:r>
            <a:rPr lang="en-US" sz="800" kern="1200" dirty="0" smtClean="0"/>
            <a:t>(10 Business Days)</a:t>
          </a:r>
          <a:endParaRPr lang="en-US" sz="800" kern="1200" dirty="0"/>
        </a:p>
      </dsp:txBody>
      <dsp:txXfrm>
        <a:off x="16732" y="1199249"/>
        <a:ext cx="1603619" cy="383029"/>
      </dsp:txXfrm>
    </dsp:sp>
    <dsp:sp modelId="{16A0710F-DB88-4B8D-9D1F-FFA50FF6EAC4}">
      <dsp:nvSpPr>
        <dsp:cNvPr id="0" name=""/>
        <dsp:cNvSpPr/>
      </dsp:nvSpPr>
      <dsp:spPr>
        <a:xfrm>
          <a:off x="1860113" y="0"/>
          <a:ext cx="1627453" cy="639544"/>
        </a:xfrm>
        <a:prstGeom prst="roundRect">
          <a:avLst>
            <a:gd name="adj" fmla="val 10000"/>
          </a:avLst>
        </a:prstGeom>
        <a:solidFill>
          <a:srgbClr val="FFA1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Planning/Studies</a:t>
          </a:r>
        </a:p>
        <a:p>
          <a:pPr lvl="0" algn="ctr" defTabSz="711200">
            <a:lnSpc>
              <a:spcPct val="90000"/>
            </a:lnSpc>
            <a:spcBef>
              <a:spcPct val="0"/>
            </a:spcBef>
            <a:spcAft>
              <a:spcPct val="35000"/>
            </a:spcAft>
          </a:pPr>
          <a:r>
            <a:rPr lang="en-US" sz="1000" kern="1200" dirty="0" smtClean="0"/>
            <a:t>(15-115 BD)</a:t>
          </a:r>
        </a:p>
      </dsp:txBody>
      <dsp:txXfrm>
        <a:off x="1878845" y="18732"/>
        <a:ext cx="1589989" cy="602080"/>
      </dsp:txXfrm>
    </dsp:sp>
    <dsp:sp modelId="{59A7D38E-05DB-4584-A08B-F10F62E64BFB}">
      <dsp:nvSpPr>
        <dsp:cNvPr id="0" name=""/>
        <dsp:cNvSpPr/>
      </dsp:nvSpPr>
      <dsp:spPr>
        <a:xfrm rot="5400000">
          <a:off x="2536893" y="877837"/>
          <a:ext cx="273893"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E5F70F9F-6A15-439B-8E06-9D7310350D9D}">
      <dsp:nvSpPr>
        <dsp:cNvPr id="0" name=""/>
        <dsp:cNvSpPr/>
      </dsp:nvSpPr>
      <dsp:spPr>
        <a:xfrm>
          <a:off x="1860113" y="1187332"/>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Initial Review       </a:t>
          </a:r>
        </a:p>
        <a:p>
          <a:pPr lvl="0" algn="ctr" defTabSz="355600">
            <a:lnSpc>
              <a:spcPct val="90000"/>
            </a:lnSpc>
            <a:spcBef>
              <a:spcPct val="0"/>
            </a:spcBef>
            <a:spcAft>
              <a:spcPct val="35000"/>
            </a:spcAft>
          </a:pPr>
          <a:r>
            <a:rPr lang="en-US" sz="800" kern="1200" dirty="0" smtClean="0"/>
            <a:t>(15 Business Days)</a:t>
          </a:r>
        </a:p>
      </dsp:txBody>
      <dsp:txXfrm>
        <a:off x="1872030" y="1199249"/>
        <a:ext cx="1603619" cy="383029"/>
      </dsp:txXfrm>
    </dsp:sp>
    <dsp:sp modelId="{00373FED-4EF7-4E07-9AAF-110DFFB7E327}">
      <dsp:nvSpPr>
        <dsp:cNvPr id="0" name=""/>
        <dsp:cNvSpPr/>
      </dsp:nvSpPr>
      <dsp:spPr>
        <a:xfrm rot="5400000">
          <a:off x="2638239" y="1629796"/>
          <a:ext cx="71201" cy="71201"/>
        </a:xfrm>
        <a:prstGeom prst="rightArrow">
          <a:avLst>
            <a:gd name="adj1" fmla="val 667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sp>
    <dsp:sp modelId="{E073E39F-366D-469B-ACDE-DB5B1026DC62}">
      <dsp:nvSpPr>
        <dsp:cNvPr id="0" name=""/>
        <dsp:cNvSpPr/>
      </dsp:nvSpPr>
      <dsp:spPr>
        <a:xfrm>
          <a:off x="1860113" y="1736597"/>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Supplemental Review </a:t>
          </a:r>
        </a:p>
        <a:p>
          <a:pPr lvl="0" algn="ctr" defTabSz="355600">
            <a:lnSpc>
              <a:spcPct val="90000"/>
            </a:lnSpc>
            <a:spcBef>
              <a:spcPct val="0"/>
            </a:spcBef>
            <a:spcAft>
              <a:spcPct val="35000"/>
            </a:spcAft>
          </a:pPr>
          <a:r>
            <a:rPr lang="en-US" sz="800" kern="1200" dirty="0" smtClean="0"/>
            <a:t>(20 Business Days)</a:t>
          </a:r>
          <a:endParaRPr lang="en-US" sz="800" kern="1200" dirty="0"/>
        </a:p>
      </dsp:txBody>
      <dsp:txXfrm>
        <a:off x="1872030" y="1748514"/>
        <a:ext cx="1603619" cy="383029"/>
      </dsp:txXfrm>
    </dsp:sp>
    <dsp:sp modelId="{1BD18778-CAA2-4DBD-80A1-DD620BC67270}">
      <dsp:nvSpPr>
        <dsp:cNvPr id="0" name=""/>
        <dsp:cNvSpPr/>
      </dsp:nvSpPr>
      <dsp:spPr>
        <a:xfrm rot="5400000">
          <a:off x="2523939" y="2293361"/>
          <a:ext cx="299801"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4A572A2B-9697-4F36-84AD-2D0F281943A3}">
      <dsp:nvSpPr>
        <dsp:cNvPr id="0" name=""/>
        <dsp:cNvSpPr/>
      </dsp:nvSpPr>
      <dsp:spPr>
        <a:xfrm>
          <a:off x="1860113" y="2514463"/>
          <a:ext cx="1627453" cy="83169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0" kern="1200" dirty="0" smtClean="0">
              <a:solidFill>
                <a:srgbClr val="000000"/>
              </a:solidFill>
              <a:ea typeface="Arial Unicode MS" pitchFamily="34" charset="-128"/>
              <a:cs typeface="Arial Unicode MS" pitchFamily="34" charset="-128"/>
            </a:rPr>
            <a:t>Electrical Independence Test       </a:t>
          </a:r>
        </a:p>
        <a:p>
          <a:pPr lvl="0" algn="ctr" defTabSz="355600">
            <a:lnSpc>
              <a:spcPct val="90000"/>
            </a:lnSpc>
            <a:spcBef>
              <a:spcPct val="0"/>
            </a:spcBef>
            <a:spcAft>
              <a:spcPct val="35000"/>
            </a:spcAft>
          </a:pPr>
          <a:r>
            <a:rPr lang="en-US" sz="600" b="0" kern="1200" dirty="0" smtClean="0"/>
            <a:t>Fail Screen Q -&gt; WDT Cluster</a:t>
          </a:r>
        </a:p>
        <a:p>
          <a:pPr lvl="0" algn="ctr" defTabSz="355600">
            <a:lnSpc>
              <a:spcPct val="90000"/>
            </a:lnSpc>
            <a:spcBef>
              <a:spcPct val="0"/>
            </a:spcBef>
            <a:spcAft>
              <a:spcPct val="35000"/>
            </a:spcAft>
          </a:pPr>
          <a:r>
            <a:rPr lang="en-US" sz="600" b="0" kern="1200" dirty="0" smtClean="0"/>
            <a:t>Fail Screen  R -&gt; R21 DGSP</a:t>
          </a:r>
        </a:p>
        <a:p>
          <a:pPr lvl="0" algn="ctr" defTabSz="355600">
            <a:lnSpc>
              <a:spcPct val="90000"/>
            </a:lnSpc>
            <a:spcBef>
              <a:spcPct val="0"/>
            </a:spcBef>
            <a:spcAft>
              <a:spcPct val="35000"/>
            </a:spcAft>
          </a:pPr>
          <a:r>
            <a:rPr lang="en-US" sz="600" b="0" kern="1200" dirty="0" smtClean="0"/>
            <a:t>Pass Screens Q and R -&gt; System Impact Study</a:t>
          </a:r>
        </a:p>
        <a:p>
          <a:pPr lvl="0" algn="ctr" defTabSz="355600">
            <a:lnSpc>
              <a:spcPct val="90000"/>
            </a:lnSpc>
            <a:spcBef>
              <a:spcPct val="0"/>
            </a:spcBef>
            <a:spcAft>
              <a:spcPct val="35000"/>
            </a:spcAft>
          </a:pPr>
          <a:r>
            <a:rPr lang="en-US" sz="800" b="0" kern="1200" dirty="0" smtClean="0"/>
            <a:t>(20 Business Days)</a:t>
          </a:r>
          <a:endParaRPr lang="en-US" sz="800" b="0" kern="1200" dirty="0"/>
        </a:p>
      </dsp:txBody>
      <dsp:txXfrm>
        <a:off x="1884472" y="2538822"/>
        <a:ext cx="1578735" cy="782975"/>
      </dsp:txXfrm>
    </dsp:sp>
    <dsp:sp modelId="{720B153B-4CF7-4E58-AF20-3C6068D438B3}">
      <dsp:nvSpPr>
        <dsp:cNvPr id="0" name=""/>
        <dsp:cNvSpPr/>
      </dsp:nvSpPr>
      <dsp:spPr>
        <a:xfrm rot="5400000">
          <a:off x="2638239" y="3381758"/>
          <a:ext cx="71201" cy="71201"/>
        </a:xfrm>
        <a:prstGeom prst="rightArrow">
          <a:avLst>
            <a:gd name="adj1" fmla="val 667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sp>
    <dsp:sp modelId="{5AE7E483-0E2F-4D5B-8585-924B1C8184D7}">
      <dsp:nvSpPr>
        <dsp:cNvPr id="0" name=""/>
        <dsp:cNvSpPr/>
      </dsp:nvSpPr>
      <dsp:spPr>
        <a:xfrm>
          <a:off x="1860113" y="3488559"/>
          <a:ext cx="1627453" cy="579751"/>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System Impact Study</a:t>
          </a:r>
        </a:p>
        <a:p>
          <a:pPr lvl="0" algn="ctr" defTabSz="355600">
            <a:lnSpc>
              <a:spcPct val="90000"/>
            </a:lnSpc>
            <a:spcBef>
              <a:spcPct val="0"/>
            </a:spcBef>
            <a:spcAft>
              <a:spcPct val="35000"/>
            </a:spcAft>
          </a:pPr>
          <a:r>
            <a:rPr lang="en-US" sz="800" kern="1200" dirty="0" smtClean="0"/>
            <a:t>(60 Business Days)</a:t>
          </a:r>
          <a:endParaRPr lang="en-US" sz="800" kern="1200" dirty="0"/>
        </a:p>
      </dsp:txBody>
      <dsp:txXfrm>
        <a:off x="1877093" y="3505539"/>
        <a:ext cx="1593493" cy="545791"/>
      </dsp:txXfrm>
    </dsp:sp>
    <dsp:sp modelId="{DCC869C5-5A3F-4E27-8A1E-EA7EEA1C9A3C}">
      <dsp:nvSpPr>
        <dsp:cNvPr id="0" name=""/>
        <dsp:cNvSpPr/>
      </dsp:nvSpPr>
      <dsp:spPr>
        <a:xfrm rot="5400000">
          <a:off x="2638239" y="4103912"/>
          <a:ext cx="71201"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050B7597-C95C-4566-84BC-6F9118F9F21C}">
      <dsp:nvSpPr>
        <dsp:cNvPr id="0" name=""/>
        <dsp:cNvSpPr/>
      </dsp:nvSpPr>
      <dsp:spPr>
        <a:xfrm>
          <a:off x="1860113" y="4210714"/>
          <a:ext cx="1627453" cy="579751"/>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Distribution Group Study Process</a:t>
          </a:r>
        </a:p>
        <a:p>
          <a:pPr lvl="0" algn="ctr" defTabSz="355600">
            <a:lnSpc>
              <a:spcPct val="90000"/>
            </a:lnSpc>
            <a:spcBef>
              <a:spcPct val="0"/>
            </a:spcBef>
            <a:spcAft>
              <a:spcPct val="35000"/>
            </a:spcAft>
          </a:pPr>
          <a:r>
            <a:rPr lang="en-US" sz="800" kern="1200" dirty="0" smtClean="0"/>
            <a:t>2 Windows per Year</a:t>
          </a:r>
        </a:p>
        <a:p>
          <a:pPr lvl="0" algn="ctr" defTabSz="355600">
            <a:lnSpc>
              <a:spcPct val="90000"/>
            </a:lnSpc>
            <a:spcBef>
              <a:spcPct val="0"/>
            </a:spcBef>
            <a:spcAft>
              <a:spcPct val="35000"/>
            </a:spcAft>
          </a:pPr>
          <a:r>
            <a:rPr lang="en-US" sz="800" kern="1200" dirty="0" smtClean="0"/>
            <a:t>March and September</a:t>
          </a:r>
          <a:endParaRPr lang="en-US" sz="800" kern="1200" dirty="0"/>
        </a:p>
      </dsp:txBody>
      <dsp:txXfrm>
        <a:off x="1877093" y="4227694"/>
        <a:ext cx="1593493" cy="545791"/>
      </dsp:txXfrm>
    </dsp:sp>
    <dsp:sp modelId="{25C1E056-82CE-4EFD-9DD9-EA59795CC351}">
      <dsp:nvSpPr>
        <dsp:cNvPr id="0" name=""/>
        <dsp:cNvSpPr/>
      </dsp:nvSpPr>
      <dsp:spPr>
        <a:xfrm>
          <a:off x="3715410" y="0"/>
          <a:ext cx="1627453" cy="639544"/>
        </a:xfrm>
        <a:prstGeom prst="roundRect">
          <a:avLst>
            <a:gd name="adj" fmla="val 10000"/>
          </a:avLst>
        </a:prstGeom>
        <a:solidFill>
          <a:srgbClr val="FFA1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Tender Contract</a:t>
          </a:r>
          <a:r>
            <a:rPr lang="en-US" sz="1000" kern="1200" dirty="0" smtClean="0"/>
            <a:t> </a:t>
          </a:r>
        </a:p>
        <a:p>
          <a:pPr lvl="0" algn="ctr" defTabSz="711200">
            <a:lnSpc>
              <a:spcPct val="90000"/>
            </a:lnSpc>
            <a:spcBef>
              <a:spcPct val="0"/>
            </a:spcBef>
            <a:spcAft>
              <a:spcPct val="35000"/>
            </a:spcAft>
          </a:pPr>
          <a:r>
            <a:rPr lang="en-US" sz="1000" kern="1200" dirty="0" smtClean="0"/>
            <a:t>(15 BD - 30 CD)</a:t>
          </a:r>
        </a:p>
      </dsp:txBody>
      <dsp:txXfrm>
        <a:off x="3734142" y="18732"/>
        <a:ext cx="1589989" cy="602080"/>
      </dsp:txXfrm>
    </dsp:sp>
    <dsp:sp modelId="{B3A28AE9-907F-4EA9-9309-D1EEDE32992D}">
      <dsp:nvSpPr>
        <dsp:cNvPr id="0" name=""/>
        <dsp:cNvSpPr/>
      </dsp:nvSpPr>
      <dsp:spPr>
        <a:xfrm rot="5426923">
          <a:off x="4325474" y="1000045"/>
          <a:ext cx="396113"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8C927A88-8303-4C2E-9407-10D4CF3F14CE}">
      <dsp:nvSpPr>
        <dsp:cNvPr id="0" name=""/>
        <dsp:cNvSpPr/>
      </dsp:nvSpPr>
      <dsp:spPr>
        <a:xfrm>
          <a:off x="3705108" y="1431747"/>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Interconnection Agreement</a:t>
          </a:r>
        </a:p>
        <a:p>
          <a:pPr lvl="0" algn="ctr" defTabSz="355600">
            <a:lnSpc>
              <a:spcPct val="90000"/>
            </a:lnSpc>
            <a:spcBef>
              <a:spcPct val="0"/>
            </a:spcBef>
            <a:spcAft>
              <a:spcPct val="35000"/>
            </a:spcAft>
          </a:pPr>
          <a:r>
            <a:rPr lang="en-US" sz="800" kern="1200" dirty="0" smtClean="0"/>
            <a:t>(15 Business Days)</a:t>
          </a:r>
          <a:endParaRPr lang="en-US" sz="800" kern="1200" dirty="0"/>
        </a:p>
      </dsp:txBody>
      <dsp:txXfrm>
        <a:off x="3717025" y="1443664"/>
        <a:ext cx="1603619" cy="383029"/>
      </dsp:txXfrm>
    </dsp:sp>
    <dsp:sp modelId="{34D074B4-1D5B-4C54-A175-40ADCAEC0CE7}">
      <dsp:nvSpPr>
        <dsp:cNvPr id="0" name=""/>
        <dsp:cNvSpPr/>
      </dsp:nvSpPr>
      <dsp:spPr>
        <a:xfrm rot="5382100">
          <a:off x="3773771" y="2588815"/>
          <a:ext cx="1500430"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7BB121C8-9471-43CF-8DC3-981118A56FE3}">
      <dsp:nvSpPr>
        <dsp:cNvPr id="0" name=""/>
        <dsp:cNvSpPr/>
      </dsp:nvSpPr>
      <dsp:spPr>
        <a:xfrm>
          <a:off x="3715410" y="3410220"/>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Interconnection Agreement</a:t>
          </a:r>
        </a:p>
        <a:p>
          <a:pPr lvl="0" algn="ctr" defTabSz="355600">
            <a:lnSpc>
              <a:spcPct val="90000"/>
            </a:lnSpc>
            <a:spcBef>
              <a:spcPct val="0"/>
            </a:spcBef>
            <a:spcAft>
              <a:spcPct val="35000"/>
            </a:spcAft>
          </a:pPr>
          <a:r>
            <a:rPr lang="en-US" sz="800" kern="1200" dirty="0" smtClean="0"/>
            <a:t>(30 Calendar Days)</a:t>
          </a:r>
          <a:endParaRPr lang="en-US" sz="800" kern="1200" dirty="0"/>
        </a:p>
      </dsp:txBody>
      <dsp:txXfrm>
        <a:off x="3727327" y="3422137"/>
        <a:ext cx="1603619" cy="383029"/>
      </dsp:txXfrm>
    </dsp:sp>
    <dsp:sp modelId="{AB561B5C-ACE9-4F3F-9736-6C6E910B7AAF}">
      <dsp:nvSpPr>
        <dsp:cNvPr id="0" name=""/>
        <dsp:cNvSpPr/>
      </dsp:nvSpPr>
      <dsp:spPr>
        <a:xfrm>
          <a:off x="5570707" y="0"/>
          <a:ext cx="1627453" cy="639544"/>
        </a:xfrm>
        <a:prstGeom prst="roundRect">
          <a:avLst>
            <a:gd name="adj" fmla="val 10000"/>
          </a:avLst>
        </a:prstGeom>
        <a:solidFill>
          <a:srgbClr val="FFA1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Implementation</a:t>
          </a:r>
          <a:r>
            <a:rPr lang="en-US" sz="1200" kern="1200" baseline="30000" dirty="0" smtClean="0">
              <a:solidFill>
                <a:schemeClr val="bg1"/>
              </a:solidFill>
            </a:rPr>
            <a:t>1</a:t>
          </a:r>
        </a:p>
        <a:p>
          <a:pPr lvl="0" algn="ctr" defTabSz="711200">
            <a:lnSpc>
              <a:spcPct val="90000"/>
            </a:lnSpc>
            <a:spcBef>
              <a:spcPct val="0"/>
            </a:spcBef>
            <a:spcAft>
              <a:spcPct val="35000"/>
            </a:spcAft>
          </a:pPr>
          <a:r>
            <a:rPr lang="en-US" sz="1000" kern="1200" dirty="0" smtClean="0"/>
            <a:t>(30-200 CD)</a:t>
          </a:r>
          <a:r>
            <a:rPr lang="en-US" sz="1000" kern="1200" baseline="30000" dirty="0" smtClean="0"/>
            <a:t>2</a:t>
          </a:r>
          <a:endParaRPr lang="en-US" sz="500" kern="1200" baseline="30000" dirty="0"/>
        </a:p>
      </dsp:txBody>
      <dsp:txXfrm>
        <a:off x="5589439" y="18732"/>
        <a:ext cx="1589989" cy="602080"/>
      </dsp:txXfrm>
    </dsp:sp>
    <dsp:sp modelId="{94729A6D-5EF0-4F7A-8C99-079CDA32072F}">
      <dsp:nvSpPr>
        <dsp:cNvPr id="0" name=""/>
        <dsp:cNvSpPr/>
      </dsp:nvSpPr>
      <dsp:spPr>
        <a:xfrm rot="5400000">
          <a:off x="6285383" y="897203"/>
          <a:ext cx="273893"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A8BCA80B-1235-4951-8045-8A082B5F5B3D}">
      <dsp:nvSpPr>
        <dsp:cNvPr id="0" name=""/>
        <dsp:cNvSpPr/>
      </dsp:nvSpPr>
      <dsp:spPr>
        <a:xfrm>
          <a:off x="5570707" y="1187332"/>
          <a:ext cx="1627453" cy="406863"/>
        </a:xfrm>
        <a:prstGeom prst="roundRect">
          <a:avLst>
            <a:gd name="adj" fmla="val 10000"/>
          </a:avLst>
        </a:prstGeom>
        <a:solidFill>
          <a:srgbClr val="CBD3DE">
            <a:alpha val="90000"/>
          </a:srgbClr>
        </a:solidFill>
        <a:ln w="25400" cap="flat" cmpd="sng" algn="ctr">
          <a:solidFill>
            <a:srgbClr val="CBD3DE">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Engineering Advance</a:t>
          </a:r>
          <a:endParaRPr lang="en-US" sz="800" kern="1200" dirty="0"/>
        </a:p>
      </dsp:txBody>
      <dsp:txXfrm>
        <a:off x="5582624" y="1199249"/>
        <a:ext cx="1603619" cy="383029"/>
      </dsp:txXfrm>
    </dsp:sp>
    <dsp:sp modelId="{E2477AF4-3372-4893-9BC1-0AE2B7924E9A}">
      <dsp:nvSpPr>
        <dsp:cNvPr id="0" name=""/>
        <dsp:cNvSpPr/>
      </dsp:nvSpPr>
      <dsp:spPr>
        <a:xfrm rot="5400000">
          <a:off x="6348834" y="1629796"/>
          <a:ext cx="71201" cy="7120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54E4549-6048-4759-BCCA-996B3280AADB}">
      <dsp:nvSpPr>
        <dsp:cNvPr id="0" name=""/>
        <dsp:cNvSpPr/>
      </dsp:nvSpPr>
      <dsp:spPr>
        <a:xfrm>
          <a:off x="5570707" y="1736597"/>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smtClean="0"/>
            <a:t>Kickoff</a:t>
          </a:r>
          <a:endParaRPr lang="en-US" sz="800" kern="1200" dirty="0"/>
        </a:p>
      </dsp:txBody>
      <dsp:txXfrm>
        <a:off x="5582624" y="1748514"/>
        <a:ext cx="1603619" cy="383029"/>
      </dsp:txXfrm>
    </dsp:sp>
    <dsp:sp modelId="{173F2A28-D9F7-4AF6-B55F-A45D283EFBE3}">
      <dsp:nvSpPr>
        <dsp:cNvPr id="0" name=""/>
        <dsp:cNvSpPr/>
      </dsp:nvSpPr>
      <dsp:spPr>
        <a:xfrm rot="5400000">
          <a:off x="6348834" y="2179061"/>
          <a:ext cx="71201" cy="7120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C67EAF-9A8A-469E-89B8-C6956B0210D7}">
      <dsp:nvSpPr>
        <dsp:cNvPr id="0" name=""/>
        <dsp:cNvSpPr/>
      </dsp:nvSpPr>
      <dsp:spPr>
        <a:xfrm>
          <a:off x="5570707" y="2285863"/>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Design and Estimate</a:t>
          </a:r>
          <a:endParaRPr lang="en-US" sz="800" kern="1200" dirty="0"/>
        </a:p>
      </dsp:txBody>
      <dsp:txXfrm>
        <a:off x="5582624" y="2297780"/>
        <a:ext cx="1603619" cy="383029"/>
      </dsp:txXfrm>
    </dsp:sp>
    <dsp:sp modelId="{D7B87BEC-E996-4FEF-B0B5-0044704098E9}">
      <dsp:nvSpPr>
        <dsp:cNvPr id="0" name=""/>
        <dsp:cNvSpPr/>
      </dsp:nvSpPr>
      <dsp:spPr>
        <a:xfrm rot="5400000">
          <a:off x="6348834" y="2728327"/>
          <a:ext cx="71201" cy="7120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4BE6AA-F869-44FD-B4EA-010656BE9D38}">
      <dsp:nvSpPr>
        <dsp:cNvPr id="0" name=""/>
        <dsp:cNvSpPr/>
      </dsp:nvSpPr>
      <dsp:spPr>
        <a:xfrm>
          <a:off x="5570707" y="2835129"/>
          <a:ext cx="1627453" cy="406863"/>
        </a:xfrm>
        <a:prstGeom prst="roundRect">
          <a:avLst>
            <a:gd name="adj" fmla="val 10000"/>
          </a:avLst>
        </a:prstGeom>
        <a:solidFill>
          <a:srgbClr val="CBD3DE">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 Special Facilities Agreement</a:t>
          </a:r>
          <a:endParaRPr lang="en-US" sz="800" kern="1200" dirty="0"/>
        </a:p>
      </dsp:txBody>
      <dsp:txXfrm>
        <a:off x="5582624" y="2847046"/>
        <a:ext cx="1603619" cy="383029"/>
      </dsp:txXfrm>
    </dsp:sp>
    <dsp:sp modelId="{330BE618-3C95-4D7F-ACB7-7E37F9859D60}">
      <dsp:nvSpPr>
        <dsp:cNvPr id="0" name=""/>
        <dsp:cNvSpPr/>
      </dsp:nvSpPr>
      <dsp:spPr>
        <a:xfrm rot="5400000">
          <a:off x="6348834" y="3277593"/>
          <a:ext cx="71201" cy="7120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0FD65F-C297-444D-9BFC-A0F8E7BA8EEE}">
      <dsp:nvSpPr>
        <dsp:cNvPr id="0" name=""/>
        <dsp:cNvSpPr/>
      </dsp:nvSpPr>
      <dsp:spPr>
        <a:xfrm>
          <a:off x="5570707" y="3384394"/>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Project Construction</a:t>
          </a:r>
          <a:endParaRPr lang="en-US" sz="800" kern="1200" dirty="0"/>
        </a:p>
      </dsp:txBody>
      <dsp:txXfrm>
        <a:off x="5582624" y="3396311"/>
        <a:ext cx="1603619" cy="383029"/>
      </dsp:txXfrm>
    </dsp:sp>
    <dsp:sp modelId="{0707D2D6-3E64-43BD-816F-2352C95E86FA}">
      <dsp:nvSpPr>
        <dsp:cNvPr id="0" name=""/>
        <dsp:cNvSpPr/>
      </dsp:nvSpPr>
      <dsp:spPr>
        <a:xfrm>
          <a:off x="7426005" y="0"/>
          <a:ext cx="1627453" cy="639544"/>
        </a:xfrm>
        <a:prstGeom prst="roundRect">
          <a:avLst>
            <a:gd name="adj" fmla="val 10000"/>
          </a:avLst>
        </a:prstGeom>
        <a:solidFill>
          <a:srgbClr val="FFA1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Inspection/Close</a:t>
          </a:r>
          <a:r>
            <a:rPr lang="en-US" sz="1000" kern="1200" dirty="0" smtClean="0"/>
            <a:t> </a:t>
          </a:r>
        </a:p>
        <a:p>
          <a:pPr lvl="0" algn="ctr" defTabSz="711200">
            <a:lnSpc>
              <a:spcPct val="90000"/>
            </a:lnSpc>
            <a:spcBef>
              <a:spcPct val="0"/>
            </a:spcBef>
            <a:spcAft>
              <a:spcPct val="35000"/>
            </a:spcAft>
          </a:pPr>
          <a:r>
            <a:rPr lang="en-US" sz="1000" kern="1200" dirty="0" smtClean="0"/>
            <a:t>(15 CD)</a:t>
          </a:r>
          <a:r>
            <a:rPr lang="en-US" sz="1000" kern="1200" baseline="30000" dirty="0" smtClean="0"/>
            <a:t>2</a:t>
          </a:r>
        </a:p>
      </dsp:txBody>
      <dsp:txXfrm>
        <a:off x="7444737" y="18732"/>
        <a:ext cx="1589989" cy="602080"/>
      </dsp:txXfrm>
    </dsp:sp>
    <dsp:sp modelId="{CDC265E1-D66F-4E44-8C9D-32C2E83909CD}">
      <dsp:nvSpPr>
        <dsp:cNvPr id="0" name=""/>
        <dsp:cNvSpPr/>
      </dsp:nvSpPr>
      <dsp:spPr>
        <a:xfrm rot="5400000">
          <a:off x="8102785" y="877837"/>
          <a:ext cx="273893" cy="71201"/>
        </a:xfrm>
        <a:prstGeom prst="rightArrow">
          <a:avLst>
            <a:gd name="adj1" fmla="val 667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sp>
    <dsp:sp modelId="{A5220F7C-F8E7-4AFD-AE02-680A6DECCB68}">
      <dsp:nvSpPr>
        <dsp:cNvPr id="0" name=""/>
        <dsp:cNvSpPr/>
      </dsp:nvSpPr>
      <dsp:spPr>
        <a:xfrm>
          <a:off x="7426005" y="1187332"/>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Pre Parallel Inspection</a:t>
          </a:r>
        </a:p>
        <a:p>
          <a:pPr lvl="0" algn="ctr" defTabSz="355600">
            <a:lnSpc>
              <a:spcPct val="90000"/>
            </a:lnSpc>
            <a:spcBef>
              <a:spcPct val="0"/>
            </a:spcBef>
            <a:spcAft>
              <a:spcPct val="35000"/>
            </a:spcAft>
          </a:pPr>
          <a:r>
            <a:rPr lang="en-US" sz="800" kern="1200" dirty="0" smtClean="0"/>
            <a:t>(No compliance Timeline)</a:t>
          </a:r>
        </a:p>
      </dsp:txBody>
      <dsp:txXfrm>
        <a:off x="7437922" y="1199249"/>
        <a:ext cx="1603619" cy="383029"/>
      </dsp:txXfrm>
    </dsp:sp>
    <dsp:sp modelId="{01E93FB7-2501-4B39-800D-8D25E0E6FF8A}">
      <dsp:nvSpPr>
        <dsp:cNvPr id="0" name=""/>
        <dsp:cNvSpPr/>
      </dsp:nvSpPr>
      <dsp:spPr>
        <a:xfrm rot="5400000">
          <a:off x="8204131" y="1629796"/>
          <a:ext cx="71201" cy="71201"/>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684B3F-DED9-4834-9AE2-74AB5DE8D57F}">
      <dsp:nvSpPr>
        <dsp:cNvPr id="0" name=""/>
        <dsp:cNvSpPr/>
      </dsp:nvSpPr>
      <dsp:spPr>
        <a:xfrm>
          <a:off x="7426005" y="1736597"/>
          <a:ext cx="1627453" cy="40686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Issue Permission to Operate</a:t>
          </a:r>
        </a:p>
        <a:p>
          <a:pPr lvl="0" algn="ctr" defTabSz="355600">
            <a:lnSpc>
              <a:spcPct val="90000"/>
            </a:lnSpc>
            <a:spcBef>
              <a:spcPct val="0"/>
            </a:spcBef>
            <a:spcAft>
              <a:spcPct val="35000"/>
            </a:spcAft>
          </a:pPr>
          <a:r>
            <a:rPr lang="en-US" sz="800" kern="1200" dirty="0" smtClean="0"/>
            <a:t>(5 Business Days)</a:t>
          </a:r>
        </a:p>
      </dsp:txBody>
      <dsp:txXfrm>
        <a:off x="7437922" y="1748514"/>
        <a:ext cx="1603619" cy="383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C7526-1514-4DD7-9F14-D3F4C050DC96}">
      <dsp:nvSpPr>
        <dsp:cNvPr id="0" name=""/>
        <dsp:cNvSpPr/>
      </dsp:nvSpPr>
      <dsp:spPr>
        <a:xfrm rot="5400000">
          <a:off x="293927" y="1458179"/>
          <a:ext cx="749296" cy="1246812"/>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E7F5BA-6AFE-473A-926E-58285213B447}">
      <dsp:nvSpPr>
        <dsp:cNvPr id="0" name=""/>
        <dsp:cNvSpPr/>
      </dsp:nvSpPr>
      <dsp:spPr>
        <a:xfrm>
          <a:off x="168851" y="1830707"/>
          <a:ext cx="1125629" cy="986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a:t>1) </a:t>
          </a:r>
          <a:r>
            <a:rPr lang="en-US" sz="1100" b="1" kern="1200" dirty="0"/>
            <a:t>Create MyPartners Account</a:t>
          </a:r>
        </a:p>
      </dsp:txBody>
      <dsp:txXfrm>
        <a:off x="168851" y="1830707"/>
        <a:ext cx="1125629" cy="986679"/>
      </dsp:txXfrm>
    </dsp:sp>
    <dsp:sp modelId="{493070FD-F5BB-4C76-BFD3-D2D55D47DAB1}">
      <dsp:nvSpPr>
        <dsp:cNvPr id="0" name=""/>
        <dsp:cNvSpPr/>
      </dsp:nvSpPr>
      <dsp:spPr>
        <a:xfrm>
          <a:off x="1082097" y="1366387"/>
          <a:ext cx="212382" cy="212382"/>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BF3AFA-B51B-43D0-95C4-F0EB059F849F}">
      <dsp:nvSpPr>
        <dsp:cNvPr id="0" name=""/>
        <dsp:cNvSpPr/>
      </dsp:nvSpPr>
      <dsp:spPr>
        <a:xfrm rot="5400000">
          <a:off x="1671917" y="1117194"/>
          <a:ext cx="749296" cy="1246812"/>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E54A4A-F1F5-4907-AE1F-5715457719E7}">
      <dsp:nvSpPr>
        <dsp:cNvPr id="0" name=""/>
        <dsp:cNvSpPr/>
      </dsp:nvSpPr>
      <dsp:spPr>
        <a:xfrm>
          <a:off x="1546841" y="1489722"/>
          <a:ext cx="1125629" cy="986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a:t>2) </a:t>
          </a:r>
          <a:r>
            <a:rPr lang="en-US" sz="1100" b="1" kern="1200" dirty="0"/>
            <a:t>Submit NEM Application in DIIS</a:t>
          </a:r>
        </a:p>
      </dsp:txBody>
      <dsp:txXfrm>
        <a:off x="1546841" y="1489722"/>
        <a:ext cx="1125629" cy="986679"/>
      </dsp:txXfrm>
    </dsp:sp>
    <dsp:sp modelId="{DC70C4AB-2EEC-4E48-B20A-95181B34D9E4}">
      <dsp:nvSpPr>
        <dsp:cNvPr id="0" name=""/>
        <dsp:cNvSpPr/>
      </dsp:nvSpPr>
      <dsp:spPr>
        <a:xfrm>
          <a:off x="2460087" y="1025402"/>
          <a:ext cx="212382" cy="212382"/>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2981CE-6E00-4E61-BF25-272147584EFF}">
      <dsp:nvSpPr>
        <dsp:cNvPr id="0" name=""/>
        <dsp:cNvSpPr/>
      </dsp:nvSpPr>
      <dsp:spPr>
        <a:xfrm rot="5400000">
          <a:off x="3049907" y="776209"/>
          <a:ext cx="749296" cy="1246812"/>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EE37AA-2175-4882-B301-F7C397E8AFCF}">
      <dsp:nvSpPr>
        <dsp:cNvPr id="0" name=""/>
        <dsp:cNvSpPr/>
      </dsp:nvSpPr>
      <dsp:spPr>
        <a:xfrm>
          <a:off x="2924831" y="1148737"/>
          <a:ext cx="1125629" cy="986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a:t>3) </a:t>
          </a:r>
          <a:r>
            <a:rPr lang="en-US" sz="1100" b="1" kern="1200" dirty="0"/>
            <a:t>Sign &amp; Submit Interconnection Agreement</a:t>
          </a:r>
        </a:p>
      </dsp:txBody>
      <dsp:txXfrm>
        <a:off x="2924831" y="1148737"/>
        <a:ext cx="1125629" cy="986679"/>
      </dsp:txXfrm>
    </dsp:sp>
    <dsp:sp modelId="{66ADF3C2-BBF4-4CAE-B71A-86A3EC7772F3}">
      <dsp:nvSpPr>
        <dsp:cNvPr id="0" name=""/>
        <dsp:cNvSpPr/>
      </dsp:nvSpPr>
      <dsp:spPr>
        <a:xfrm>
          <a:off x="3838077" y="684417"/>
          <a:ext cx="212382" cy="212382"/>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0B6F6C-C341-416B-86E3-6E481193B186}">
      <dsp:nvSpPr>
        <dsp:cNvPr id="0" name=""/>
        <dsp:cNvSpPr/>
      </dsp:nvSpPr>
      <dsp:spPr>
        <a:xfrm rot="5400000">
          <a:off x="4427897" y="435224"/>
          <a:ext cx="749296" cy="1246812"/>
        </a:xfrm>
        <a:prstGeom prst="corner">
          <a:avLst>
            <a:gd name="adj1" fmla="val 16120"/>
            <a:gd name="adj2" fmla="val 16110"/>
          </a:avLst>
        </a:prstGeom>
        <a:solidFill>
          <a:schemeClr val="accent2">
            <a:lumMod val="60000"/>
            <a:lumOff val="4000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sp>
    <dsp:sp modelId="{856F78CD-EA3F-4D16-951F-8905DDE8BB31}">
      <dsp:nvSpPr>
        <dsp:cNvPr id="0" name=""/>
        <dsp:cNvSpPr/>
      </dsp:nvSpPr>
      <dsp:spPr>
        <a:xfrm>
          <a:off x="4302821" y="807752"/>
          <a:ext cx="1125629" cy="986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a:t>4) </a:t>
          </a:r>
          <a:r>
            <a:rPr lang="en-US" sz="1100" b="1" kern="1200" dirty="0"/>
            <a:t>City / County Inspection</a:t>
          </a:r>
        </a:p>
        <a:p>
          <a:pPr lvl="0" algn="l" defTabSz="488950">
            <a:lnSpc>
              <a:spcPct val="90000"/>
            </a:lnSpc>
            <a:spcBef>
              <a:spcPct val="0"/>
            </a:spcBef>
            <a:spcAft>
              <a:spcPct val="35000"/>
            </a:spcAft>
          </a:pPr>
          <a:r>
            <a:rPr lang="en-US" sz="1100" b="1" kern="1200" dirty="0">
              <a:solidFill>
                <a:srgbClr val="FF0000"/>
              </a:solidFill>
            </a:rPr>
            <a:t>**Automated       Electrical Releases</a:t>
          </a:r>
        </a:p>
      </dsp:txBody>
      <dsp:txXfrm>
        <a:off x="4302821" y="807752"/>
        <a:ext cx="1125629" cy="986679"/>
      </dsp:txXfrm>
    </dsp:sp>
    <dsp:sp modelId="{7EDEF9EC-3F21-4A39-BA8E-7850AC7E5574}">
      <dsp:nvSpPr>
        <dsp:cNvPr id="0" name=""/>
        <dsp:cNvSpPr/>
      </dsp:nvSpPr>
      <dsp:spPr>
        <a:xfrm>
          <a:off x="5216067" y="343432"/>
          <a:ext cx="212382" cy="212382"/>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34D65F-B5FF-4BAB-AD60-AC92C4F4A6F5}">
      <dsp:nvSpPr>
        <dsp:cNvPr id="0" name=""/>
        <dsp:cNvSpPr/>
      </dsp:nvSpPr>
      <dsp:spPr>
        <a:xfrm rot="5400000">
          <a:off x="5805887" y="94239"/>
          <a:ext cx="749296" cy="1246812"/>
        </a:xfrm>
        <a:prstGeom prst="corner">
          <a:avLst>
            <a:gd name="adj1" fmla="val 16120"/>
            <a:gd name="adj2" fmla="val 16110"/>
          </a:avLst>
        </a:prstGeom>
        <a:solidFill>
          <a:schemeClr val="accent6"/>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sp>
    <dsp:sp modelId="{D27BE828-B215-4F1D-B2A5-B8706DD01BE2}">
      <dsp:nvSpPr>
        <dsp:cNvPr id="0" name=""/>
        <dsp:cNvSpPr/>
      </dsp:nvSpPr>
      <dsp:spPr>
        <a:xfrm>
          <a:off x="5680811" y="466767"/>
          <a:ext cx="1125629" cy="986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a:t>5) </a:t>
          </a:r>
          <a:r>
            <a:rPr lang="en-US" sz="1100" b="1" kern="1200" dirty="0"/>
            <a:t>SDG&amp;E Inspection </a:t>
          </a:r>
        </a:p>
      </dsp:txBody>
      <dsp:txXfrm>
        <a:off x="5680811" y="466767"/>
        <a:ext cx="1125629" cy="986679"/>
      </dsp:txXfrm>
    </dsp:sp>
    <dsp:sp modelId="{60BC2042-7D59-477F-A5FB-12F6C4E1BAE4}">
      <dsp:nvSpPr>
        <dsp:cNvPr id="0" name=""/>
        <dsp:cNvSpPr/>
      </dsp:nvSpPr>
      <dsp:spPr>
        <a:xfrm>
          <a:off x="6594057" y="2447"/>
          <a:ext cx="212382" cy="212382"/>
        </a:xfrm>
        <a:prstGeom prst="homePlat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3E4991-8A80-4FE9-A627-A9141A943475}">
      <dsp:nvSpPr>
        <dsp:cNvPr id="0" name=""/>
        <dsp:cNvSpPr/>
      </dsp:nvSpPr>
      <dsp:spPr>
        <a:xfrm rot="5400000">
          <a:off x="7183877" y="-246745"/>
          <a:ext cx="749296" cy="1246812"/>
        </a:xfrm>
        <a:prstGeom prst="corner">
          <a:avLst>
            <a:gd name="adj1" fmla="val 16120"/>
            <a:gd name="adj2" fmla="val 16110"/>
          </a:avLst>
        </a:prstGeom>
        <a:solidFill>
          <a:schemeClr val="accent3"/>
        </a:solidFill>
        <a:ln w="25400" cap="flat" cmpd="sng" algn="ctr">
          <a:solidFill>
            <a:schemeClr val="accent3">
              <a:lumMod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2489D794-D091-4CA3-A04E-1BA0B87EFA40}">
      <dsp:nvSpPr>
        <dsp:cNvPr id="0" name=""/>
        <dsp:cNvSpPr/>
      </dsp:nvSpPr>
      <dsp:spPr>
        <a:xfrm>
          <a:off x="7058800" y="125782"/>
          <a:ext cx="1125629" cy="986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a:t>6) </a:t>
          </a:r>
          <a:r>
            <a:rPr lang="en-US" sz="1100" b="1" kern="1200" dirty="0"/>
            <a:t>Permission to Operate (PTO) Issued</a:t>
          </a:r>
        </a:p>
      </dsp:txBody>
      <dsp:txXfrm>
        <a:off x="7058800" y="125782"/>
        <a:ext cx="1125629" cy="98667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2721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19318" tIns="0" rIns="19318" bIns="0" numCol="1" anchor="t" anchorCtr="0" compatLnSpc="1">
            <a:prstTxWarp prst="textNoShape">
              <a:avLst/>
            </a:prstTxWarp>
          </a:bodyPr>
          <a:lstStyle>
            <a:lvl1pPr defTabSz="928688" eaLnBrk="0" hangingPunct="0">
              <a:lnSpc>
                <a:spcPct val="100000"/>
              </a:lnSpc>
              <a:spcBef>
                <a:spcPct val="0"/>
              </a:spcBef>
              <a:buFontTx/>
              <a:buNone/>
              <a:defRPr sz="1000" i="1">
                <a:latin typeface="Arial" charset="0"/>
                <a:ea typeface="+mn-ea"/>
                <a:cs typeface="+mn-cs"/>
              </a:defRPr>
            </a:lvl1pPr>
          </a:lstStyle>
          <a:p>
            <a:pPr>
              <a:defRPr/>
            </a:pPr>
            <a:r>
              <a:rPr lang="en-US" dirty="0"/>
              <a:t>Confidential Draft</a:t>
            </a:r>
          </a:p>
        </p:txBody>
      </p:sp>
      <p:sp>
        <p:nvSpPr>
          <p:cNvPr id="2051" name="Rectangle 3"/>
          <p:cNvSpPr>
            <a:spLocks noGrp="1" noChangeArrowheads="1"/>
          </p:cNvSpPr>
          <p:nvPr>
            <p:ph type="dt" idx="1"/>
          </p:nvPr>
        </p:nvSpPr>
        <p:spPr bwMode="auto">
          <a:xfrm>
            <a:off x="3971925" y="0"/>
            <a:ext cx="3038475" cy="461963"/>
          </a:xfrm>
          <a:prstGeom prst="rect">
            <a:avLst/>
          </a:prstGeom>
          <a:noFill/>
          <a:ln w="9525">
            <a:noFill/>
            <a:miter lim="800000"/>
            <a:headEnd/>
            <a:tailEnd/>
          </a:ln>
          <a:effectLst/>
        </p:spPr>
        <p:txBody>
          <a:bodyPr vert="horz" wrap="square" lIns="19318" tIns="0" rIns="19318" bIns="0" numCol="1" anchor="t" anchorCtr="0" compatLnSpc="1">
            <a:prstTxWarp prst="textNoShape">
              <a:avLst/>
            </a:prstTxWarp>
          </a:bodyPr>
          <a:lstStyle>
            <a:lvl1pPr algn="r" defTabSz="928688" eaLnBrk="0" hangingPunct="0">
              <a:defRPr sz="1000" i="1">
                <a:ea typeface="MS PGothic" pitchFamily="34" charset="-128"/>
                <a:cs typeface="Arial" pitchFamily="34" charset="0"/>
              </a:defRPr>
            </a:lvl1pPr>
          </a:lstStyle>
          <a:p>
            <a:pPr>
              <a:defRPr/>
            </a:pPr>
            <a:endParaRPr lang="en-US" dirty="0"/>
          </a:p>
        </p:txBody>
      </p:sp>
      <p:sp>
        <p:nvSpPr>
          <p:cNvPr id="123908" name="Rectangle 4"/>
          <p:cNvSpPr>
            <a:spLocks noGrp="1" noRot="1" noChangeAspect="1" noChangeArrowheads="1" noTextEdit="1"/>
          </p:cNvSpPr>
          <p:nvPr>
            <p:ph type="sldImg" idx="2"/>
          </p:nvPr>
        </p:nvSpPr>
        <p:spPr bwMode="auto">
          <a:xfrm>
            <a:off x="1193800" y="708025"/>
            <a:ext cx="4627563" cy="34702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1863" y="4416425"/>
            <a:ext cx="5146675" cy="4181475"/>
          </a:xfrm>
          <a:prstGeom prst="rect">
            <a:avLst/>
          </a:prstGeom>
          <a:noFill/>
          <a:ln w="9525">
            <a:noFill/>
            <a:miter lim="800000"/>
            <a:headEnd/>
            <a:tailEnd/>
          </a:ln>
          <a:effectLst/>
        </p:spPr>
        <p:txBody>
          <a:bodyPr vert="horz" wrap="square" lIns="93374" tIns="46686" rIns="93374"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34438"/>
            <a:ext cx="3038475" cy="461962"/>
          </a:xfrm>
          <a:prstGeom prst="rect">
            <a:avLst/>
          </a:prstGeom>
          <a:noFill/>
          <a:ln w="9525">
            <a:noFill/>
            <a:miter lim="800000"/>
            <a:headEnd/>
            <a:tailEnd/>
          </a:ln>
          <a:effectLst/>
        </p:spPr>
        <p:txBody>
          <a:bodyPr vert="horz" wrap="square" lIns="19318" tIns="0" rIns="19318" bIns="0" numCol="1" anchor="b" anchorCtr="0" compatLnSpc="1">
            <a:prstTxWarp prst="textNoShape">
              <a:avLst/>
            </a:prstTxWarp>
          </a:bodyPr>
          <a:lstStyle>
            <a:lvl1pPr defTabSz="928688" eaLnBrk="0" hangingPunct="0">
              <a:defRPr sz="1000" i="1">
                <a:ea typeface="MS PGothic" pitchFamily="34" charset="-128"/>
                <a:cs typeface="Arial" pitchFamily="34" charset="0"/>
              </a:defRPr>
            </a:lvl1pPr>
          </a:lstStyle>
          <a:p>
            <a:pPr>
              <a:defRPr/>
            </a:pPr>
            <a:endParaRPr lang="en-US" dirty="0"/>
          </a:p>
        </p:txBody>
      </p:sp>
      <p:sp>
        <p:nvSpPr>
          <p:cNvPr id="2055" name="Rectangle 7"/>
          <p:cNvSpPr>
            <a:spLocks noGrp="1" noChangeArrowheads="1"/>
          </p:cNvSpPr>
          <p:nvPr>
            <p:ph type="sldNum" sz="quarter" idx="5"/>
          </p:nvPr>
        </p:nvSpPr>
        <p:spPr bwMode="auto">
          <a:xfrm>
            <a:off x="3971925" y="8834438"/>
            <a:ext cx="3038475" cy="461962"/>
          </a:xfrm>
          <a:prstGeom prst="rect">
            <a:avLst/>
          </a:prstGeom>
          <a:noFill/>
          <a:ln w="9525">
            <a:noFill/>
            <a:miter lim="800000"/>
            <a:headEnd/>
            <a:tailEnd/>
          </a:ln>
          <a:effectLst/>
        </p:spPr>
        <p:txBody>
          <a:bodyPr vert="horz" wrap="square" lIns="19318" tIns="0" rIns="19318" bIns="0" numCol="1" anchor="b" anchorCtr="0" compatLnSpc="1">
            <a:prstTxWarp prst="textNoShape">
              <a:avLst/>
            </a:prstTxWarp>
          </a:bodyPr>
          <a:lstStyle>
            <a:lvl1pPr algn="r" defTabSz="928688" eaLnBrk="0" hangingPunct="0">
              <a:defRPr sz="1000" i="1">
                <a:ea typeface="MS PGothic" pitchFamily="34" charset="-128"/>
              </a:defRPr>
            </a:lvl1pPr>
          </a:lstStyle>
          <a:p>
            <a:pPr>
              <a:defRPr/>
            </a:pPr>
            <a:fld id="{CD58DAE0-96D5-4D4E-B4A1-10EE4422B9BB}" type="slidenum">
              <a:rPr lang="en-US"/>
              <a:pPr>
                <a:defRPr/>
              </a:pPr>
              <a:t>‹#›</a:t>
            </a:fld>
            <a:endParaRPr lang="en-US" dirty="0"/>
          </a:p>
        </p:txBody>
      </p:sp>
    </p:spTree>
    <p:extLst>
      <p:ext uri="{BB962C8B-B14F-4D97-AF65-F5344CB8AC3E}">
        <p14:creationId xmlns:p14="http://schemas.microsoft.com/office/powerpoint/2010/main" val="419471774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Confidential Draft</a:t>
            </a:r>
            <a:endParaRPr lang="en-US" dirty="0"/>
          </a:p>
        </p:txBody>
      </p:sp>
      <p:sp>
        <p:nvSpPr>
          <p:cNvPr id="5" name="Slide Number Placeholder 4"/>
          <p:cNvSpPr>
            <a:spLocks noGrp="1"/>
          </p:cNvSpPr>
          <p:nvPr>
            <p:ph type="sldNum" sz="quarter" idx="11"/>
          </p:nvPr>
        </p:nvSpPr>
        <p:spPr/>
        <p:txBody>
          <a:bodyPr/>
          <a:lstStyle/>
          <a:p>
            <a:pPr>
              <a:defRPr/>
            </a:pPr>
            <a:fld id="{CD58DAE0-96D5-4D4E-B4A1-10EE4422B9BB}" type="slidenum">
              <a:rPr lang="en-US" smtClean="0"/>
              <a:pPr>
                <a:defRPr/>
              </a:pPr>
              <a:t>3</a:t>
            </a:fld>
            <a:endParaRPr lang="en-US" dirty="0"/>
          </a:p>
        </p:txBody>
      </p:sp>
    </p:spTree>
    <p:extLst>
      <p:ext uri="{BB962C8B-B14F-4D97-AF65-F5344CB8AC3E}">
        <p14:creationId xmlns:p14="http://schemas.microsoft.com/office/powerpoint/2010/main" val="3246886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Confidential Draft</a:t>
            </a:r>
            <a:endParaRPr lang="en-US" dirty="0"/>
          </a:p>
        </p:txBody>
      </p:sp>
      <p:sp>
        <p:nvSpPr>
          <p:cNvPr id="5" name="Slide Number Placeholder 4"/>
          <p:cNvSpPr>
            <a:spLocks noGrp="1"/>
          </p:cNvSpPr>
          <p:nvPr>
            <p:ph type="sldNum" sz="quarter" idx="11"/>
          </p:nvPr>
        </p:nvSpPr>
        <p:spPr/>
        <p:txBody>
          <a:bodyPr/>
          <a:lstStyle/>
          <a:p>
            <a:pPr>
              <a:defRPr/>
            </a:pPr>
            <a:fld id="{CD58DAE0-96D5-4D4E-B4A1-10EE4422B9BB}" type="slidenum">
              <a:rPr lang="en-US" smtClean="0"/>
              <a:pPr>
                <a:defRPr/>
              </a:pPr>
              <a:t>4</a:t>
            </a:fld>
            <a:endParaRPr lang="en-US" dirty="0"/>
          </a:p>
        </p:txBody>
      </p:sp>
    </p:spTree>
    <p:extLst>
      <p:ext uri="{BB962C8B-B14F-4D97-AF65-F5344CB8AC3E}">
        <p14:creationId xmlns:p14="http://schemas.microsoft.com/office/powerpoint/2010/main" val="1475994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48D7EE7F-F66C-4644-97DC-D72B97CF8A7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11912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solidFill>
                  <a:prstClr val="black"/>
                </a:solidFill>
              </a:rPr>
              <a:t>Confidential Draft</a:t>
            </a: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CD58DAE0-96D5-4D4E-B4A1-10EE4422B9BB}"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1475994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Confidential Draft</a:t>
            </a: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CD58DAE0-96D5-4D4E-B4A1-10EE4422B9BB}"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1475994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solidFill>
                  <a:prstClr val="black"/>
                </a:solidFill>
              </a:rPr>
              <a:t>Confidential Draft</a:t>
            </a: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CD58DAE0-96D5-4D4E-B4A1-10EE4422B9BB}" type="slidenum">
              <a:rPr lang="en-US" smtClean="0">
                <a:solidFill>
                  <a:prstClr val="black"/>
                </a:solidFill>
              </a:rPr>
              <a:pPr>
                <a:defRPr/>
              </a:pPr>
              <a:t>14</a:t>
            </a:fld>
            <a:endParaRPr lang="en-US" dirty="0">
              <a:solidFill>
                <a:prstClr val="black"/>
              </a:solidFill>
            </a:endParaRPr>
          </a:p>
        </p:txBody>
      </p:sp>
    </p:spTree>
    <p:extLst>
      <p:ext uri="{BB962C8B-B14F-4D97-AF65-F5344CB8AC3E}">
        <p14:creationId xmlns:p14="http://schemas.microsoft.com/office/powerpoint/2010/main" val="1475994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solidFill>
                  <a:prstClr val="black"/>
                </a:solidFill>
              </a:rPr>
              <a:t>Confidential Draft</a:t>
            </a: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CD58DAE0-96D5-4D4E-B4A1-10EE4422B9BB}" type="slidenum">
              <a:rPr lang="en-US" smtClean="0">
                <a:solidFill>
                  <a:prstClr val="black"/>
                </a:solidFill>
              </a:rPr>
              <a:pPr>
                <a:defRPr/>
              </a:pPr>
              <a:t>16</a:t>
            </a:fld>
            <a:endParaRPr lang="en-US" dirty="0">
              <a:solidFill>
                <a:prstClr val="black"/>
              </a:solidFill>
            </a:endParaRPr>
          </a:p>
        </p:txBody>
      </p:sp>
    </p:spTree>
    <p:extLst>
      <p:ext uri="{BB962C8B-B14F-4D97-AF65-F5344CB8AC3E}">
        <p14:creationId xmlns:p14="http://schemas.microsoft.com/office/powerpoint/2010/main" val="1475994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Confidential Draft</a:t>
            </a: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CD58DAE0-96D5-4D4E-B4A1-10EE4422B9BB}" type="slidenum">
              <a:rPr lang="en-US" smtClean="0">
                <a:solidFill>
                  <a:prstClr val="black"/>
                </a:solidFill>
              </a:rPr>
              <a:pPr>
                <a:defRPr/>
              </a:pPr>
              <a:t>17</a:t>
            </a:fld>
            <a:endParaRPr lang="en-US" dirty="0">
              <a:solidFill>
                <a:prstClr val="black"/>
              </a:solidFill>
            </a:endParaRPr>
          </a:p>
        </p:txBody>
      </p:sp>
    </p:spTree>
    <p:extLst>
      <p:ext uri="{BB962C8B-B14F-4D97-AF65-F5344CB8AC3E}">
        <p14:creationId xmlns:p14="http://schemas.microsoft.com/office/powerpoint/2010/main" val="14759942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0" y="3429000"/>
            <a:ext cx="9140825" cy="0"/>
          </a:xfrm>
          <a:prstGeom prst="line">
            <a:avLst/>
          </a:prstGeom>
          <a:noFill/>
          <a:ln w="25400">
            <a:solidFill>
              <a:srgbClr val="FAA534"/>
            </a:solidFill>
            <a:round/>
            <a:headEnd/>
            <a:tailEnd/>
          </a:ln>
        </p:spPr>
        <p:txBody>
          <a:bodyPr wrap="none" anchor="ctr"/>
          <a:lstStyle/>
          <a:p>
            <a:endParaRPr lang="en-US" dirty="0"/>
          </a:p>
        </p:txBody>
      </p:sp>
      <p:pic>
        <p:nvPicPr>
          <p:cNvPr id="5" name="Picture 8"/>
          <p:cNvPicPr>
            <a:picLocks noChangeAspect="1" noChangeArrowheads="1"/>
          </p:cNvPicPr>
          <p:nvPr userDrawn="1"/>
        </p:nvPicPr>
        <p:blipFill>
          <a:blip r:embed="rId2" cstate="print"/>
          <a:srcRect/>
          <a:stretch>
            <a:fillRect/>
          </a:stretch>
        </p:blipFill>
        <p:spPr bwMode="auto">
          <a:xfrm>
            <a:off x="354013" y="2576513"/>
            <a:ext cx="660400" cy="763587"/>
          </a:xfrm>
          <a:prstGeom prst="rect">
            <a:avLst/>
          </a:prstGeom>
          <a:noFill/>
          <a:ln w="38100">
            <a:noFill/>
            <a:miter lim="800000"/>
            <a:headEnd/>
            <a:tailEnd/>
          </a:ln>
        </p:spPr>
      </p:pic>
      <p:sp>
        <p:nvSpPr>
          <p:cNvPr id="22531" name="Rectangle 3"/>
          <p:cNvSpPr>
            <a:spLocks noGrp="1" noChangeArrowheads="1"/>
          </p:cNvSpPr>
          <p:nvPr>
            <p:ph type="ctrTitle" sz="quarter"/>
          </p:nvPr>
        </p:nvSpPr>
        <p:spPr>
          <a:xfrm>
            <a:off x="2928938" y="3009900"/>
            <a:ext cx="6215062" cy="495300"/>
          </a:xfrm>
        </p:spPr>
        <p:txBody>
          <a:bodyPr anchor="t"/>
          <a:lstStyle>
            <a:lvl1pPr>
              <a:defRPr/>
            </a:lvl1pPr>
          </a:lstStyle>
          <a:p>
            <a:r>
              <a:rPr lang="en-US"/>
              <a:t>Click to edit Master title style</a:t>
            </a:r>
          </a:p>
        </p:txBody>
      </p:sp>
      <p:sp>
        <p:nvSpPr>
          <p:cNvPr id="22532" name="Rectangle 4"/>
          <p:cNvSpPr>
            <a:spLocks noGrp="1" noChangeArrowheads="1"/>
          </p:cNvSpPr>
          <p:nvPr>
            <p:ph type="subTitle" sz="quarter" idx="1"/>
          </p:nvPr>
        </p:nvSpPr>
        <p:spPr>
          <a:xfrm>
            <a:off x="2928938" y="3708400"/>
            <a:ext cx="6215062" cy="863600"/>
          </a:xfrm>
          <a:ln w="9525"/>
        </p:spPr>
        <p:txBody>
          <a:bodyPr lIns="91440" tIns="45720" rIns="91440" bIns="45720"/>
          <a:lstStyle>
            <a:lvl1pPr marL="58738" indent="0" algn="r">
              <a:buFontTx/>
              <a:buNone/>
              <a:defRPr sz="1800">
                <a:solidFill>
                  <a:srgbClr val="02646C"/>
                </a:solidFill>
              </a:defRPr>
            </a:lvl1pPr>
          </a:lstStyle>
          <a:p>
            <a:r>
              <a:rPr lang="en-US"/>
              <a:t>Click to edit Master subtitle style</a:t>
            </a:r>
          </a:p>
        </p:txBody>
      </p:sp>
      <p:sp>
        <p:nvSpPr>
          <p:cNvPr id="6" name="Footer Placeholder 5"/>
          <p:cNvSpPr>
            <a:spLocks noGrp="1" noChangeArrowheads="1"/>
          </p:cNvSpPr>
          <p:nvPr>
            <p:ph type="ftr" sz="quarter" idx="10"/>
          </p:nvPr>
        </p:nvSpPr>
        <p:spPr>
          <a:xfrm>
            <a:off x="127000" y="6327775"/>
            <a:ext cx="8551863" cy="457200"/>
          </a:xfrm>
          <a:prstGeom prst="rect">
            <a:avLst/>
          </a:prstGeom>
          <a:ln w="12700"/>
        </p:spPr>
        <p:txBody>
          <a:bodyPr anchor="b"/>
          <a:lstStyle>
            <a:lvl1pPr algn="l">
              <a:defRPr/>
            </a:lvl1pPr>
          </a:lstStyle>
          <a:p>
            <a:pPr>
              <a:defRPr/>
            </a:pPr>
            <a:endParaRPr lang="en-US" dirty="0"/>
          </a:p>
        </p:txBody>
      </p:sp>
      <p:sp>
        <p:nvSpPr>
          <p:cNvPr id="7" name="Slide Number Placeholder 3"/>
          <p:cNvSpPr>
            <a:spLocks noGrp="1"/>
          </p:cNvSpPr>
          <p:nvPr>
            <p:ph type="sldNum" sz="quarter" idx="11"/>
          </p:nvPr>
        </p:nvSpPr>
        <p:spPr/>
        <p:txBody>
          <a:bodyPr/>
          <a:lstStyle>
            <a:lvl1pPr>
              <a:defRPr/>
            </a:lvl1pPr>
          </a:lstStyle>
          <a:p>
            <a:pPr>
              <a:defRPr/>
            </a:pPr>
            <a:fld id="{19C1F305-D4DE-42EF-BCC8-045426B58F7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3"/>
          <p:cNvSpPr>
            <a:spLocks noGrp="1"/>
          </p:cNvSpPr>
          <p:nvPr>
            <p:ph type="sldNum" sz="quarter" idx="11"/>
          </p:nvPr>
        </p:nvSpPr>
        <p:spPr/>
        <p:txBody>
          <a:bodyPr/>
          <a:lstStyle>
            <a:lvl1pPr>
              <a:defRPr/>
            </a:lvl1pPr>
          </a:lstStyle>
          <a:p>
            <a:pPr>
              <a:defRPr/>
            </a:pPr>
            <a:fld id="{DC6BF257-9FB9-437E-ACF3-0DBDD121B83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9113" y="301625"/>
            <a:ext cx="2189162" cy="4894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6415088" cy="4894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3"/>
          <p:cNvSpPr>
            <a:spLocks noGrp="1"/>
          </p:cNvSpPr>
          <p:nvPr>
            <p:ph type="sldNum" sz="quarter" idx="11"/>
          </p:nvPr>
        </p:nvSpPr>
        <p:spPr/>
        <p:txBody>
          <a:bodyPr/>
          <a:lstStyle>
            <a:lvl1pPr>
              <a:defRPr/>
            </a:lvl1pPr>
          </a:lstStyle>
          <a:p>
            <a:pPr>
              <a:defRPr/>
            </a:pPr>
            <a:fld id="{EF56710F-C5B1-46DF-B415-2EE45798A5B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475" y="301625"/>
            <a:ext cx="7797800" cy="6207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1625" y="1082675"/>
            <a:ext cx="4110038" cy="4113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64063" y="1082675"/>
            <a:ext cx="4111625" cy="4113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3"/>
          <p:cNvSpPr>
            <a:spLocks noGrp="1"/>
          </p:cNvSpPr>
          <p:nvPr>
            <p:ph type="sldNum" sz="quarter" idx="11"/>
          </p:nvPr>
        </p:nvSpPr>
        <p:spPr/>
        <p:txBody>
          <a:bodyPr/>
          <a:lstStyle>
            <a:lvl1pPr>
              <a:defRPr/>
            </a:lvl1pPr>
          </a:lstStyle>
          <a:p>
            <a:pPr>
              <a:defRPr/>
            </a:pPr>
            <a:fld id="{DAAD6B58-AEBF-4C1A-BE8B-7FDCC91E4C3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60475" y="301625"/>
            <a:ext cx="7797800" cy="62071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1625" y="1082675"/>
            <a:ext cx="8374063" cy="4113213"/>
          </a:xfrm>
        </p:spPr>
        <p:txBody>
          <a:bodyPr/>
          <a:lstStyle/>
          <a:p>
            <a:pPr lvl="0"/>
            <a:endParaRPr lang="en-US" noProof="0" dirty="0"/>
          </a:p>
        </p:txBody>
      </p:sp>
      <p:sp>
        <p:nvSpPr>
          <p:cNvPr id="5" name="Slide Number Placeholder 3"/>
          <p:cNvSpPr>
            <a:spLocks noGrp="1"/>
          </p:cNvSpPr>
          <p:nvPr>
            <p:ph type="sldNum" sz="quarter" idx="11"/>
          </p:nvPr>
        </p:nvSpPr>
        <p:spPr/>
        <p:txBody>
          <a:bodyPr/>
          <a:lstStyle>
            <a:lvl1pPr>
              <a:defRPr/>
            </a:lvl1pPr>
          </a:lstStyle>
          <a:p>
            <a:pPr>
              <a:defRPr/>
            </a:pPr>
            <a:fld id="{6D890AC4-64E8-462D-A797-CF0076CC1403}"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 name="Picture 1" descr="Color_PPT_template-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2511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2" name="Picture 1" descr="Color_PPT_cover-03.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165725"/>
            <a:ext cx="91440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622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2" name="Group 20"/>
          <p:cNvGrpSpPr>
            <a:grpSpLocks/>
          </p:cNvGrpSpPr>
          <p:nvPr userDrawn="1"/>
        </p:nvGrpSpPr>
        <p:grpSpPr bwMode="auto">
          <a:xfrm>
            <a:off x="6313488" y="5492750"/>
            <a:ext cx="2603500" cy="720725"/>
            <a:chOff x="3289" y="3626"/>
            <a:chExt cx="1640" cy="454"/>
          </a:xfrm>
        </p:grpSpPr>
        <p:sp>
          <p:nvSpPr>
            <p:cNvPr id="3" name="Rectangle 6"/>
            <p:cNvSpPr>
              <a:spLocks noChangeArrowheads="1"/>
            </p:cNvSpPr>
            <p:nvPr/>
          </p:nvSpPr>
          <p:spPr bwMode="gray">
            <a:xfrm>
              <a:off x="3289" y="3626"/>
              <a:ext cx="1640" cy="454"/>
            </a:xfrm>
            <a:prstGeom prst="rect">
              <a:avLst/>
            </a:prstGeom>
            <a:noFill/>
            <a:ln w="19050">
              <a:solidFill>
                <a:schemeClr val="bg1"/>
              </a:solidFill>
              <a:miter lim="800000"/>
              <a:headEnd/>
              <a:tailEnd/>
            </a:ln>
            <a:extLst>
              <a:ext uri="{909E8E84-426E-40DD-AFC4-6F175D3DCCD1}">
                <a14:hiddenFill xmlns:a14="http://schemas.microsoft.com/office/drawing/2010/main">
                  <a:solidFill>
                    <a:schemeClr val="bg1"/>
                  </a:solidFill>
                </a14:hiddenFill>
              </a:ext>
            </a:extLst>
          </p:spPr>
          <p:txBody>
            <a:bodyPr lIns="137160" bIns="91440" anchor="b">
              <a:spAutoFit/>
            </a:bodyPr>
            <a:lstStyle>
              <a:lvl1pPr eaLnBrk="0" hangingPunct="0">
                <a:tabLst>
                  <a:tab pos="149225" algn="l"/>
                </a:tabLst>
                <a:defRPr sz="2400">
                  <a:solidFill>
                    <a:schemeClr val="tx1"/>
                  </a:solidFill>
                  <a:latin typeface="Calibri" pitchFamily="34" charset="0"/>
                  <a:ea typeface="MS PGothic" pitchFamily="34" charset="-128"/>
                </a:defRPr>
              </a:lvl1pPr>
              <a:lvl2pPr marL="742950" indent="-285750" eaLnBrk="0" hangingPunct="0">
                <a:tabLst>
                  <a:tab pos="149225" algn="l"/>
                </a:tabLst>
                <a:defRPr sz="2400">
                  <a:solidFill>
                    <a:schemeClr val="tx1"/>
                  </a:solidFill>
                  <a:latin typeface="Calibri" pitchFamily="34" charset="0"/>
                  <a:ea typeface="MS PGothic" pitchFamily="34" charset="-128"/>
                </a:defRPr>
              </a:lvl2pPr>
              <a:lvl3pPr marL="1143000" indent="-228600" eaLnBrk="0" hangingPunct="0">
                <a:tabLst>
                  <a:tab pos="149225" algn="l"/>
                </a:tabLst>
                <a:defRPr sz="2400">
                  <a:solidFill>
                    <a:schemeClr val="tx1"/>
                  </a:solidFill>
                  <a:latin typeface="Calibri" pitchFamily="34" charset="0"/>
                  <a:ea typeface="MS PGothic" pitchFamily="34" charset="-128"/>
                </a:defRPr>
              </a:lvl3pPr>
              <a:lvl4pPr marL="1600200" indent="-228600" eaLnBrk="0" hangingPunct="0">
                <a:tabLst>
                  <a:tab pos="149225" algn="l"/>
                </a:tabLst>
                <a:defRPr sz="2400">
                  <a:solidFill>
                    <a:schemeClr val="tx1"/>
                  </a:solidFill>
                  <a:latin typeface="Calibri" pitchFamily="34" charset="0"/>
                  <a:ea typeface="MS PGothic" pitchFamily="34" charset="-128"/>
                </a:defRPr>
              </a:lvl4pPr>
              <a:lvl5pPr marL="2057400" indent="-228600" eaLnBrk="0" hangingPunct="0">
                <a:tabLst>
                  <a:tab pos="149225" algn="l"/>
                </a:tabLst>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tabLst>
                  <a:tab pos="149225" algn="l"/>
                </a:tabLst>
                <a:defRPr sz="2400">
                  <a:solidFill>
                    <a:schemeClr val="tx1"/>
                  </a:solidFill>
                  <a:latin typeface="Calibri" pitchFamily="34" charset="0"/>
                  <a:ea typeface="MS PGothic" pitchFamily="34" charset="-128"/>
                </a:defRPr>
              </a:lvl9pPr>
            </a:lstStyle>
            <a:p>
              <a:pPr defTabSz="457200">
                <a:spcBef>
                  <a:spcPct val="25000"/>
                </a:spcBef>
                <a:defRPr/>
              </a:pPr>
              <a:r>
                <a:rPr lang="en-US" altLang="en-US" sz="1000" b="1" smtClean="0">
                  <a:solidFill>
                    <a:srgbClr val="1F497D"/>
                  </a:solidFill>
                </a:rPr>
                <a:t>     </a:t>
              </a:r>
              <a:r>
                <a:rPr lang="en-US" altLang="en-US" sz="1000" b="1" smtClean="0">
                  <a:solidFill>
                    <a:prstClr val="white"/>
                  </a:solidFill>
                </a:rPr>
                <a:t>READ AND DELETE</a:t>
              </a:r>
            </a:p>
            <a:p>
              <a:pPr defTabSz="457200">
                <a:spcBef>
                  <a:spcPct val="25000"/>
                </a:spcBef>
                <a:defRPr/>
              </a:pPr>
              <a:r>
                <a:rPr lang="en-US" altLang="en-US" sz="1200" smtClean="0">
                  <a:solidFill>
                    <a:prstClr val="white"/>
                  </a:solidFill>
                </a:rPr>
                <a:t>For best results with this template, use PowerPoint 2003 </a:t>
              </a:r>
            </a:p>
          </p:txBody>
        </p:sp>
        <p:grpSp>
          <p:nvGrpSpPr>
            <p:cNvPr id="4" name="Group 9"/>
            <p:cNvGrpSpPr>
              <a:grpSpLocks/>
            </p:cNvGrpSpPr>
            <p:nvPr/>
          </p:nvGrpSpPr>
          <p:grpSpPr bwMode="auto">
            <a:xfrm rot="2700000">
              <a:off x="3346" y="3647"/>
              <a:ext cx="73" cy="136"/>
              <a:chOff x="2812" y="3362"/>
              <a:chExt cx="110" cy="204"/>
            </a:xfrm>
          </p:grpSpPr>
          <p:sp>
            <p:nvSpPr>
              <p:cNvPr id="5" name="Oval 4"/>
              <p:cNvSpPr>
                <a:spLocks noChangeArrowheads="1"/>
              </p:cNvSpPr>
              <p:nvPr/>
            </p:nvSpPr>
            <p:spPr bwMode="gray">
              <a:xfrm>
                <a:off x="2761" y="3318"/>
                <a:ext cx="110" cy="108"/>
              </a:xfrm>
              <a:prstGeom prst="ellipse">
                <a:avLst/>
              </a:prstGeom>
              <a:noFill/>
              <a:ln w="19050">
                <a:solidFill>
                  <a:schemeClr val="bg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spAutoFit/>
              </a:bodyPr>
              <a:lstStyle/>
              <a:p>
                <a:pPr defTabSz="457200" fontAlgn="auto">
                  <a:spcBef>
                    <a:spcPts val="0"/>
                  </a:spcBef>
                  <a:spcAft>
                    <a:spcPts val="0"/>
                  </a:spcAft>
                  <a:defRPr/>
                </a:pPr>
                <a:endParaRPr lang="en-US" sz="1800">
                  <a:solidFill>
                    <a:prstClr val="black"/>
                  </a:solidFill>
                  <a:latin typeface="Calibri"/>
                  <a:ea typeface="Geneva" charset="0"/>
                  <a:cs typeface="Arial Unicode MS" charset="0"/>
                </a:endParaRPr>
              </a:p>
            </p:txBody>
          </p:sp>
          <p:sp>
            <p:nvSpPr>
              <p:cNvPr id="6" name="Line 11"/>
              <p:cNvSpPr>
                <a:spLocks noChangeShapeType="1"/>
              </p:cNvSpPr>
              <p:nvPr/>
            </p:nvSpPr>
            <p:spPr bwMode="gray">
              <a:xfrm>
                <a:off x="2864" y="3477"/>
                <a:ext cx="0" cy="9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defTabSz="457200" fontAlgn="auto">
                  <a:spcBef>
                    <a:spcPts val="0"/>
                  </a:spcBef>
                  <a:spcAft>
                    <a:spcPts val="0"/>
                  </a:spcAft>
                  <a:defRPr/>
                </a:pPr>
                <a:endParaRPr lang="en-US" sz="1800">
                  <a:solidFill>
                    <a:prstClr val="black"/>
                  </a:solidFill>
                  <a:latin typeface="Calibri"/>
                  <a:ea typeface="Geneva" charset="0"/>
                  <a:cs typeface="Arial Unicode MS" charset="0"/>
                </a:endParaRPr>
              </a:p>
            </p:txBody>
          </p:sp>
        </p:grpSp>
      </p:grpSp>
      <p:pic>
        <p:nvPicPr>
          <p:cNvPr id="7" name="Picture 6" descr="footer_blue_color.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976938"/>
            <a:ext cx="9144000" cy="88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5"/>
          <p:cNvSpPr txBox="1">
            <a:spLocks/>
          </p:cNvSpPr>
          <p:nvPr userDrawn="1"/>
        </p:nvSpPr>
        <p:spPr bwMode="auto">
          <a:xfrm>
            <a:off x="8288338" y="6491288"/>
            <a:ext cx="8556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defTabSz="457200" eaLnBrk="1" hangingPunct="1">
              <a:defRPr/>
            </a:pPr>
            <a:r>
              <a:rPr lang="en-US" sz="900" dirty="0" smtClean="0">
                <a:solidFill>
                  <a:srgbClr val="FFFFFF"/>
                </a:solidFill>
                <a:latin typeface="Arial" charset="0"/>
                <a:cs typeface="Arial" charset="0"/>
              </a:rPr>
              <a:t>INTERNAL</a:t>
            </a:r>
          </a:p>
        </p:txBody>
      </p:sp>
    </p:spTree>
    <p:extLst>
      <p:ext uri="{BB962C8B-B14F-4D97-AF65-F5344CB8AC3E}">
        <p14:creationId xmlns:p14="http://schemas.microsoft.com/office/powerpoint/2010/main" val="984370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1" descr="ColorBlue_bar_top-12.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4821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1127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2" name="Picture 1" descr="BlueBar_DoubleLine-02.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633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3"/>
          <p:cNvSpPr>
            <a:spLocks noGrp="1"/>
          </p:cNvSpPr>
          <p:nvPr>
            <p:ph type="sldNum" sz="quarter" idx="11"/>
          </p:nvPr>
        </p:nvSpPr>
        <p:spPr/>
        <p:txBody>
          <a:bodyPr/>
          <a:lstStyle>
            <a:lvl1pPr>
              <a:defRPr/>
            </a:lvl1pPr>
          </a:lstStyle>
          <a:p>
            <a:pPr>
              <a:defRPr/>
            </a:pPr>
            <a:fld id="{CE8EBEAF-F1D7-40F0-87AE-998F3E37137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39876"/>
            <a:ext cx="82296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457200" y="4019551"/>
            <a:ext cx="82296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888" y="446351"/>
            <a:ext cx="1913486" cy="1001451"/>
          </a:xfrm>
          <a:prstGeom prst="rect">
            <a:avLst/>
          </a:prstGeom>
        </p:spPr>
      </p:pic>
      <p:sp>
        <p:nvSpPr>
          <p:cNvPr id="12"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228883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14A80D1A-42BF-42A6-B1C9-6907DADF20DF}" type="slidenum">
              <a:rPr lang="en-US" smtClean="0">
                <a:solidFill>
                  <a:prstClr val="white"/>
                </a:solidFill>
              </a:rPr>
              <a:pPr/>
              <a:t>‹#›</a:t>
            </a:fld>
            <a:endParaRPr lang="en-US">
              <a:solidFill>
                <a:prstClr val="white"/>
              </a:solidFill>
            </a:endParaRPr>
          </a:p>
        </p:txBody>
      </p:sp>
      <p:sp>
        <p:nvSpPr>
          <p:cNvPr id="5"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200025" y="2026921"/>
            <a:ext cx="8743950" cy="4357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8" name="Text Placeholder 2"/>
          <p:cNvSpPr>
            <a:spLocks noGrp="1"/>
          </p:cNvSpPr>
          <p:nvPr>
            <p:ph type="body" idx="12"/>
          </p:nvPr>
        </p:nvSpPr>
        <p:spPr>
          <a:xfrm>
            <a:off x="200025" y="1064394"/>
            <a:ext cx="8743950" cy="900764"/>
          </a:xfrm>
        </p:spPr>
        <p:txBody>
          <a:bodyPr anchor="ctr"/>
          <a:lstStyle>
            <a:lvl1pPr marL="0" indent="0" algn="l">
              <a:buNone/>
              <a:defRPr sz="1800" b="1"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Tree>
    <p:extLst>
      <p:ext uri="{BB962C8B-B14F-4D97-AF65-F5344CB8AC3E}">
        <p14:creationId xmlns:p14="http://schemas.microsoft.com/office/powerpoint/2010/main" val="30718486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00025" y="1066800"/>
            <a:ext cx="8743950" cy="531795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47080631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739"/>
            <a:ext cx="82296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57200" y="4589464"/>
            <a:ext cx="8229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8854708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002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343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10" name="Slide Number Placeholder 5"/>
          <p:cNvSpPr txBox="1">
            <a:spLocks/>
          </p:cNvSpPr>
          <p:nvPr/>
        </p:nvSpPr>
        <p:spPr>
          <a:xfrm>
            <a:off x="0" y="6446520"/>
            <a:ext cx="2057400" cy="411480"/>
          </a:xfrm>
          <a:prstGeom prst="rect">
            <a:avLst/>
          </a:prstGeom>
        </p:spPr>
        <p:txBody>
          <a:bodyPr vert="horz" lIns="68580" tIns="34290" rIns="68580" bIns="3429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186DC542-6CB9-419E-B49C-81182B59E367}" type="slidenum">
              <a:rPr lang="en-US" sz="900" smtClean="0">
                <a:solidFill>
                  <a:prstClr val="white"/>
                </a:solidFill>
              </a:rPr>
              <a:pPr fontAlgn="auto">
                <a:spcBef>
                  <a:spcPts val="0"/>
                </a:spcBef>
                <a:spcAft>
                  <a:spcPts val="0"/>
                </a:spcAft>
              </a:pPr>
              <a:t>‹#›</a:t>
            </a:fld>
            <a:endParaRPr lang="en-US" sz="900">
              <a:solidFill>
                <a:prstClr val="white"/>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276852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002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5" name="Text Placeholder 4"/>
          <p:cNvSpPr>
            <a:spLocks noGrp="1"/>
          </p:cNvSpPr>
          <p:nvPr>
            <p:ph type="body" sz="quarter" idx="3"/>
          </p:nvPr>
        </p:nvSpPr>
        <p:spPr>
          <a:xfrm>
            <a:off x="462343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13"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5" name="Title 1"/>
          <p:cNvSpPr>
            <a:spLocks noGrp="1"/>
          </p:cNvSpPr>
          <p:nvPr>
            <p:ph type="title"/>
          </p:nvPr>
        </p:nvSpPr>
        <p:spPr>
          <a:xfrm>
            <a:off x="200025" y="104274"/>
            <a:ext cx="8743950" cy="914400"/>
          </a:xfrm>
        </p:spPr>
        <p:txBody>
          <a:bodyPr/>
          <a:lstStyle/>
          <a:p>
            <a:r>
              <a:rPr lang="en-US" smtClean="0"/>
              <a:t>Click to edit Master title style</a:t>
            </a:r>
            <a:endParaRPr lang="en-US" dirty="0"/>
          </a:p>
        </p:txBody>
      </p:sp>
      <p:sp>
        <p:nvSpPr>
          <p:cNvPr id="16" name="Content Placeholder 2"/>
          <p:cNvSpPr>
            <a:spLocks noGrp="1"/>
          </p:cNvSpPr>
          <p:nvPr>
            <p:ph sz="half" idx="13"/>
          </p:nvPr>
        </p:nvSpPr>
        <p:spPr>
          <a:xfrm>
            <a:off x="20002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62343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113099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4734213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508348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7"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8448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78623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Slide Number Placeholder 3"/>
          <p:cNvSpPr>
            <a:spLocks noGrp="1"/>
          </p:cNvSpPr>
          <p:nvPr>
            <p:ph type="sldNum" sz="quarter" idx="11"/>
          </p:nvPr>
        </p:nvSpPr>
        <p:spPr/>
        <p:txBody>
          <a:bodyPr/>
          <a:lstStyle>
            <a:lvl1pPr>
              <a:defRPr/>
            </a:lvl1pPr>
          </a:lstStyle>
          <a:p>
            <a:pPr>
              <a:defRPr/>
            </a:pPr>
            <a:fld id="{4C5E8BB2-B297-4A17-839C-6E470D141510}"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12"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Tree>
    <p:extLst>
      <p:ext uri="{BB962C8B-B14F-4D97-AF65-F5344CB8AC3E}">
        <p14:creationId xmlns:p14="http://schemas.microsoft.com/office/powerpoint/2010/main" val="23608691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8"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40088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1759470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261"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0025" y="365125"/>
            <a:ext cx="672655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4538558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39876"/>
            <a:ext cx="82296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457200" y="4019551"/>
            <a:ext cx="82296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888" y="446351"/>
            <a:ext cx="1913486" cy="1001451"/>
          </a:xfrm>
          <a:prstGeom prst="rect">
            <a:avLst/>
          </a:prstGeom>
        </p:spPr>
      </p:pic>
      <p:sp>
        <p:nvSpPr>
          <p:cNvPr id="12"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4328830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14A80D1A-42BF-42A6-B1C9-6907DADF20DF}" type="slidenum">
              <a:rPr lang="en-US" smtClean="0">
                <a:solidFill>
                  <a:prstClr val="white"/>
                </a:solidFill>
              </a:rPr>
              <a:pPr/>
              <a:t>‹#›</a:t>
            </a:fld>
            <a:endParaRPr lang="en-US">
              <a:solidFill>
                <a:prstClr val="white"/>
              </a:solidFill>
            </a:endParaRPr>
          </a:p>
        </p:txBody>
      </p:sp>
      <p:sp>
        <p:nvSpPr>
          <p:cNvPr id="5"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200025" y="2026921"/>
            <a:ext cx="8743950" cy="4357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8" name="Text Placeholder 2"/>
          <p:cNvSpPr>
            <a:spLocks noGrp="1"/>
          </p:cNvSpPr>
          <p:nvPr>
            <p:ph type="body" idx="12"/>
          </p:nvPr>
        </p:nvSpPr>
        <p:spPr>
          <a:xfrm>
            <a:off x="200025" y="1064394"/>
            <a:ext cx="8743950" cy="900764"/>
          </a:xfrm>
        </p:spPr>
        <p:txBody>
          <a:bodyPr anchor="ctr"/>
          <a:lstStyle>
            <a:lvl1pPr marL="0" indent="0" algn="l">
              <a:buNone/>
              <a:defRPr sz="1800" b="1"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Tree>
    <p:extLst>
      <p:ext uri="{BB962C8B-B14F-4D97-AF65-F5344CB8AC3E}">
        <p14:creationId xmlns:p14="http://schemas.microsoft.com/office/powerpoint/2010/main" val="12936107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00025" y="1066800"/>
            <a:ext cx="8743950" cy="531795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26250025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739"/>
            <a:ext cx="82296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57200" y="4589464"/>
            <a:ext cx="8229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1593930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002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343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10" name="Slide Number Placeholder 5"/>
          <p:cNvSpPr txBox="1">
            <a:spLocks/>
          </p:cNvSpPr>
          <p:nvPr/>
        </p:nvSpPr>
        <p:spPr>
          <a:xfrm>
            <a:off x="0" y="6446520"/>
            <a:ext cx="2057400" cy="411480"/>
          </a:xfrm>
          <a:prstGeom prst="rect">
            <a:avLst/>
          </a:prstGeom>
        </p:spPr>
        <p:txBody>
          <a:bodyPr vert="horz" lIns="68580" tIns="34290" rIns="68580" bIns="3429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186DC542-6CB9-419E-B49C-81182B59E367}" type="slidenum">
              <a:rPr lang="en-US" sz="900" smtClean="0">
                <a:solidFill>
                  <a:prstClr val="white"/>
                </a:solidFill>
              </a:rPr>
              <a:pPr fontAlgn="auto">
                <a:spcBef>
                  <a:spcPts val="0"/>
                </a:spcBef>
                <a:spcAft>
                  <a:spcPts val="0"/>
                </a:spcAft>
              </a:pPr>
              <a:t>‹#›</a:t>
            </a:fld>
            <a:endParaRPr lang="en-US" sz="900">
              <a:solidFill>
                <a:prstClr val="white"/>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4980489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002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5" name="Text Placeholder 4"/>
          <p:cNvSpPr>
            <a:spLocks noGrp="1"/>
          </p:cNvSpPr>
          <p:nvPr>
            <p:ph type="body" sz="quarter" idx="3"/>
          </p:nvPr>
        </p:nvSpPr>
        <p:spPr>
          <a:xfrm>
            <a:off x="462343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13"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5" name="Title 1"/>
          <p:cNvSpPr>
            <a:spLocks noGrp="1"/>
          </p:cNvSpPr>
          <p:nvPr>
            <p:ph type="title"/>
          </p:nvPr>
        </p:nvSpPr>
        <p:spPr>
          <a:xfrm>
            <a:off x="200025" y="104274"/>
            <a:ext cx="8743950" cy="914400"/>
          </a:xfrm>
        </p:spPr>
        <p:txBody>
          <a:bodyPr/>
          <a:lstStyle/>
          <a:p>
            <a:r>
              <a:rPr lang="en-US" smtClean="0"/>
              <a:t>Click to edit Master title style</a:t>
            </a:r>
            <a:endParaRPr lang="en-US" dirty="0"/>
          </a:p>
        </p:txBody>
      </p:sp>
      <p:sp>
        <p:nvSpPr>
          <p:cNvPr id="16" name="Content Placeholder 2"/>
          <p:cNvSpPr>
            <a:spLocks noGrp="1"/>
          </p:cNvSpPr>
          <p:nvPr>
            <p:ph sz="half" idx="13"/>
          </p:nvPr>
        </p:nvSpPr>
        <p:spPr>
          <a:xfrm>
            <a:off x="20002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62343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98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082675"/>
            <a:ext cx="4110038"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64063" y="1082675"/>
            <a:ext cx="4111625"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3"/>
          <p:cNvSpPr>
            <a:spLocks noGrp="1"/>
          </p:cNvSpPr>
          <p:nvPr>
            <p:ph type="sldNum" sz="quarter" idx="11"/>
          </p:nvPr>
        </p:nvSpPr>
        <p:spPr/>
        <p:txBody>
          <a:bodyPr/>
          <a:lstStyle>
            <a:lvl1pPr>
              <a:defRPr/>
            </a:lvl1pPr>
          </a:lstStyle>
          <a:p>
            <a:pPr>
              <a:defRPr/>
            </a:pPr>
            <a:fld id="{759478DD-A506-4AAE-9DA1-89A9F280AF36}" type="slidenum">
              <a:rPr lang="en-US"/>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1574098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8633214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7"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72060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41838847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12"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Tree>
    <p:extLst>
      <p:ext uri="{BB962C8B-B14F-4D97-AF65-F5344CB8AC3E}">
        <p14:creationId xmlns:p14="http://schemas.microsoft.com/office/powerpoint/2010/main" val="14636484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8"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508696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42813527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261"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0025" y="365125"/>
            <a:ext cx="672655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7771212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39876"/>
            <a:ext cx="82296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457200" y="4019551"/>
            <a:ext cx="82296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888" y="446351"/>
            <a:ext cx="1913486" cy="1001451"/>
          </a:xfrm>
          <a:prstGeom prst="rect">
            <a:avLst/>
          </a:prstGeom>
        </p:spPr>
      </p:pic>
      <p:sp>
        <p:nvSpPr>
          <p:cNvPr id="12"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0899287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14A80D1A-42BF-42A6-B1C9-6907DADF20DF}" type="slidenum">
              <a:rPr lang="en-US" smtClean="0">
                <a:solidFill>
                  <a:prstClr val="white"/>
                </a:solidFill>
              </a:rPr>
              <a:pPr/>
              <a:t>‹#›</a:t>
            </a:fld>
            <a:endParaRPr lang="en-US">
              <a:solidFill>
                <a:prstClr val="white"/>
              </a:solidFill>
            </a:endParaRPr>
          </a:p>
        </p:txBody>
      </p:sp>
      <p:sp>
        <p:nvSpPr>
          <p:cNvPr id="5"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200025" y="2026921"/>
            <a:ext cx="8743950" cy="4357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8" name="Text Placeholder 2"/>
          <p:cNvSpPr>
            <a:spLocks noGrp="1"/>
          </p:cNvSpPr>
          <p:nvPr>
            <p:ph type="body" idx="12"/>
          </p:nvPr>
        </p:nvSpPr>
        <p:spPr>
          <a:xfrm>
            <a:off x="200025" y="1064394"/>
            <a:ext cx="8743950" cy="900764"/>
          </a:xfrm>
        </p:spPr>
        <p:txBody>
          <a:bodyPr anchor="ctr"/>
          <a:lstStyle>
            <a:lvl1pPr marL="0" indent="0" algn="l">
              <a:buNone/>
              <a:defRPr sz="1800" b="1"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Tree>
    <p:extLst>
      <p:ext uri="{BB962C8B-B14F-4D97-AF65-F5344CB8AC3E}">
        <p14:creationId xmlns:p14="http://schemas.microsoft.com/office/powerpoint/2010/main" val="799530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3"/>
          <p:cNvSpPr>
            <a:spLocks noGrp="1"/>
          </p:cNvSpPr>
          <p:nvPr>
            <p:ph type="sldNum" sz="quarter" idx="11"/>
          </p:nvPr>
        </p:nvSpPr>
        <p:spPr/>
        <p:txBody>
          <a:bodyPr/>
          <a:lstStyle>
            <a:lvl1pPr>
              <a:defRPr/>
            </a:lvl1pPr>
          </a:lstStyle>
          <a:p>
            <a:pPr>
              <a:defRPr/>
            </a:pPr>
            <a:fld id="{9AF8F486-491A-437F-A229-6C8BB07D5306}" type="slidenum">
              <a:rPr lang="en-US"/>
              <a:pPr>
                <a:defRPr/>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00025" y="1066800"/>
            <a:ext cx="8743950" cy="531795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428266737"/>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739"/>
            <a:ext cx="82296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57200" y="4589464"/>
            <a:ext cx="8229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8041523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002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343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10" name="Slide Number Placeholder 5"/>
          <p:cNvSpPr txBox="1">
            <a:spLocks/>
          </p:cNvSpPr>
          <p:nvPr/>
        </p:nvSpPr>
        <p:spPr>
          <a:xfrm>
            <a:off x="0" y="6446520"/>
            <a:ext cx="2057400" cy="411480"/>
          </a:xfrm>
          <a:prstGeom prst="rect">
            <a:avLst/>
          </a:prstGeom>
        </p:spPr>
        <p:txBody>
          <a:bodyPr vert="horz" lIns="68580" tIns="34290" rIns="68580" bIns="3429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186DC542-6CB9-419E-B49C-81182B59E367}" type="slidenum">
              <a:rPr lang="en-US" sz="900" smtClean="0">
                <a:solidFill>
                  <a:prstClr val="white"/>
                </a:solidFill>
              </a:rPr>
              <a:pPr fontAlgn="auto">
                <a:spcBef>
                  <a:spcPts val="0"/>
                </a:spcBef>
                <a:spcAft>
                  <a:spcPts val="0"/>
                </a:spcAft>
              </a:pPr>
              <a:t>‹#›</a:t>
            </a:fld>
            <a:endParaRPr lang="en-US" sz="900">
              <a:solidFill>
                <a:prstClr val="white"/>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75936474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002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5" name="Text Placeholder 4"/>
          <p:cNvSpPr>
            <a:spLocks noGrp="1"/>
          </p:cNvSpPr>
          <p:nvPr>
            <p:ph type="body" sz="quarter" idx="3"/>
          </p:nvPr>
        </p:nvSpPr>
        <p:spPr>
          <a:xfrm>
            <a:off x="462343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13"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5" name="Title 1"/>
          <p:cNvSpPr>
            <a:spLocks noGrp="1"/>
          </p:cNvSpPr>
          <p:nvPr>
            <p:ph type="title"/>
          </p:nvPr>
        </p:nvSpPr>
        <p:spPr>
          <a:xfrm>
            <a:off x="200025" y="104274"/>
            <a:ext cx="8743950" cy="914400"/>
          </a:xfrm>
        </p:spPr>
        <p:txBody>
          <a:bodyPr/>
          <a:lstStyle/>
          <a:p>
            <a:r>
              <a:rPr lang="en-US" smtClean="0"/>
              <a:t>Click to edit Master title style</a:t>
            </a:r>
            <a:endParaRPr lang="en-US" dirty="0"/>
          </a:p>
        </p:txBody>
      </p:sp>
      <p:sp>
        <p:nvSpPr>
          <p:cNvPr id="16" name="Content Placeholder 2"/>
          <p:cNvSpPr>
            <a:spLocks noGrp="1"/>
          </p:cNvSpPr>
          <p:nvPr>
            <p:ph sz="half" idx="13"/>
          </p:nvPr>
        </p:nvSpPr>
        <p:spPr>
          <a:xfrm>
            <a:off x="20002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62343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576141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1146717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7320772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7"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672957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04289406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12"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Tree>
    <p:extLst>
      <p:ext uri="{BB962C8B-B14F-4D97-AF65-F5344CB8AC3E}">
        <p14:creationId xmlns:p14="http://schemas.microsoft.com/office/powerpoint/2010/main" val="303910673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8"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255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3"/>
          <p:cNvSpPr>
            <a:spLocks noGrp="1"/>
          </p:cNvSpPr>
          <p:nvPr>
            <p:ph type="sldNum" sz="quarter" idx="11"/>
          </p:nvPr>
        </p:nvSpPr>
        <p:spPr/>
        <p:txBody>
          <a:bodyPr/>
          <a:lstStyle>
            <a:lvl1pPr>
              <a:defRPr/>
            </a:lvl1pPr>
          </a:lstStyle>
          <a:p>
            <a:pPr>
              <a:defRPr/>
            </a:pPr>
            <a:fld id="{29AC61F7-F5F7-4B51-9310-A88F9914433D}" type="slidenum">
              <a:rPr lang="en-US"/>
              <a:pPr>
                <a:defRPr/>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40774027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261"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0025" y="365125"/>
            <a:ext cx="672655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11947055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39876"/>
            <a:ext cx="82296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457200" y="4019551"/>
            <a:ext cx="82296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888" y="446351"/>
            <a:ext cx="1913486" cy="1001451"/>
          </a:xfrm>
          <a:prstGeom prst="rect">
            <a:avLst/>
          </a:prstGeom>
        </p:spPr>
      </p:pic>
      <p:sp>
        <p:nvSpPr>
          <p:cNvPr id="12"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08228992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14A80D1A-42BF-42A6-B1C9-6907DADF20DF}" type="slidenum">
              <a:rPr lang="en-US" smtClean="0">
                <a:solidFill>
                  <a:prstClr val="white"/>
                </a:solidFill>
              </a:rPr>
              <a:pPr/>
              <a:t>‹#›</a:t>
            </a:fld>
            <a:endParaRPr lang="en-US">
              <a:solidFill>
                <a:prstClr val="white"/>
              </a:solidFill>
            </a:endParaRPr>
          </a:p>
        </p:txBody>
      </p:sp>
      <p:sp>
        <p:nvSpPr>
          <p:cNvPr id="5"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200025" y="2026921"/>
            <a:ext cx="8743950" cy="4357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8" name="Text Placeholder 2"/>
          <p:cNvSpPr>
            <a:spLocks noGrp="1"/>
          </p:cNvSpPr>
          <p:nvPr>
            <p:ph type="body" idx="12"/>
          </p:nvPr>
        </p:nvSpPr>
        <p:spPr>
          <a:xfrm>
            <a:off x="200025" y="1064394"/>
            <a:ext cx="8743950" cy="900764"/>
          </a:xfrm>
        </p:spPr>
        <p:txBody>
          <a:bodyPr anchor="ctr"/>
          <a:lstStyle>
            <a:lvl1pPr marL="0" indent="0" algn="l">
              <a:buNone/>
              <a:defRPr sz="1800" b="1"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Tree>
    <p:extLst>
      <p:ext uri="{BB962C8B-B14F-4D97-AF65-F5344CB8AC3E}">
        <p14:creationId xmlns:p14="http://schemas.microsoft.com/office/powerpoint/2010/main" val="427558798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00025" y="1066800"/>
            <a:ext cx="8743950" cy="531795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240571322"/>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739"/>
            <a:ext cx="82296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57200" y="4589464"/>
            <a:ext cx="8229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5568994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002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343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10" name="Slide Number Placeholder 5"/>
          <p:cNvSpPr txBox="1">
            <a:spLocks/>
          </p:cNvSpPr>
          <p:nvPr/>
        </p:nvSpPr>
        <p:spPr>
          <a:xfrm>
            <a:off x="0" y="6446520"/>
            <a:ext cx="2057400" cy="411480"/>
          </a:xfrm>
          <a:prstGeom prst="rect">
            <a:avLst/>
          </a:prstGeom>
        </p:spPr>
        <p:txBody>
          <a:bodyPr vert="horz" lIns="68580" tIns="34290" rIns="68580" bIns="3429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186DC542-6CB9-419E-B49C-81182B59E367}" type="slidenum">
              <a:rPr lang="en-US" sz="900" smtClean="0">
                <a:solidFill>
                  <a:prstClr val="white"/>
                </a:solidFill>
              </a:rPr>
              <a:pPr fontAlgn="auto">
                <a:spcBef>
                  <a:spcPts val="0"/>
                </a:spcBef>
                <a:spcAft>
                  <a:spcPts val="0"/>
                </a:spcAft>
              </a:pPr>
              <a:t>‹#›</a:t>
            </a:fld>
            <a:endParaRPr lang="en-US" sz="900">
              <a:solidFill>
                <a:prstClr val="white"/>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83031594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002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5" name="Text Placeholder 4"/>
          <p:cNvSpPr>
            <a:spLocks noGrp="1"/>
          </p:cNvSpPr>
          <p:nvPr>
            <p:ph type="body" sz="quarter" idx="3"/>
          </p:nvPr>
        </p:nvSpPr>
        <p:spPr>
          <a:xfrm>
            <a:off x="462343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13"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5" name="Title 1"/>
          <p:cNvSpPr>
            <a:spLocks noGrp="1"/>
          </p:cNvSpPr>
          <p:nvPr>
            <p:ph type="title"/>
          </p:nvPr>
        </p:nvSpPr>
        <p:spPr>
          <a:xfrm>
            <a:off x="200025" y="104274"/>
            <a:ext cx="8743950" cy="914400"/>
          </a:xfrm>
        </p:spPr>
        <p:txBody>
          <a:bodyPr/>
          <a:lstStyle/>
          <a:p>
            <a:r>
              <a:rPr lang="en-US" smtClean="0"/>
              <a:t>Click to edit Master title style</a:t>
            </a:r>
            <a:endParaRPr lang="en-US" dirty="0"/>
          </a:p>
        </p:txBody>
      </p:sp>
      <p:sp>
        <p:nvSpPr>
          <p:cNvPr id="16" name="Content Placeholder 2"/>
          <p:cNvSpPr>
            <a:spLocks noGrp="1"/>
          </p:cNvSpPr>
          <p:nvPr>
            <p:ph sz="half" idx="13"/>
          </p:nvPr>
        </p:nvSpPr>
        <p:spPr>
          <a:xfrm>
            <a:off x="20002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62343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2076998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82666470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81553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vl1pPr>
          </a:lstStyle>
          <a:p>
            <a:pPr>
              <a:defRPr/>
            </a:pPr>
            <a:fld id="{500375FB-E0C6-4D0B-83C3-C6265886FAA4}" type="slidenum">
              <a:rPr lang="en-US"/>
              <a:pPr>
                <a:defRPr/>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7"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14378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329835953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12"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Tree>
    <p:extLst>
      <p:ext uri="{BB962C8B-B14F-4D97-AF65-F5344CB8AC3E}">
        <p14:creationId xmlns:p14="http://schemas.microsoft.com/office/powerpoint/2010/main" val="324196297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8"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223579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6562968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261"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0025" y="365125"/>
            <a:ext cx="672655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17372936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39876"/>
            <a:ext cx="82296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457200" y="4019551"/>
            <a:ext cx="82296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888" y="446351"/>
            <a:ext cx="1913486" cy="1001451"/>
          </a:xfrm>
          <a:prstGeom prst="rect">
            <a:avLst/>
          </a:prstGeom>
        </p:spPr>
      </p:pic>
      <p:sp>
        <p:nvSpPr>
          <p:cNvPr id="12"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14901794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14A80D1A-42BF-42A6-B1C9-6907DADF20DF}" type="slidenum">
              <a:rPr lang="en-US" smtClean="0">
                <a:solidFill>
                  <a:prstClr val="white"/>
                </a:solidFill>
              </a:rPr>
              <a:pPr/>
              <a:t>‹#›</a:t>
            </a:fld>
            <a:endParaRPr lang="en-US">
              <a:solidFill>
                <a:prstClr val="white"/>
              </a:solidFill>
            </a:endParaRPr>
          </a:p>
        </p:txBody>
      </p:sp>
      <p:sp>
        <p:nvSpPr>
          <p:cNvPr id="5"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200025" y="2026921"/>
            <a:ext cx="8743950" cy="4357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8" name="Text Placeholder 2"/>
          <p:cNvSpPr>
            <a:spLocks noGrp="1"/>
          </p:cNvSpPr>
          <p:nvPr>
            <p:ph type="body" idx="12"/>
          </p:nvPr>
        </p:nvSpPr>
        <p:spPr>
          <a:xfrm>
            <a:off x="200025" y="1064394"/>
            <a:ext cx="8743950" cy="900764"/>
          </a:xfrm>
        </p:spPr>
        <p:txBody>
          <a:bodyPr anchor="ctr"/>
          <a:lstStyle>
            <a:lvl1pPr marL="0" indent="0" algn="l">
              <a:buNone/>
              <a:defRPr sz="1800" b="1"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Tree>
    <p:extLst>
      <p:ext uri="{BB962C8B-B14F-4D97-AF65-F5344CB8AC3E}">
        <p14:creationId xmlns:p14="http://schemas.microsoft.com/office/powerpoint/2010/main" val="12119657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0025" y="88232"/>
            <a:ext cx="8743950" cy="9144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00025" y="1066800"/>
            <a:ext cx="8743950" cy="531795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903502234"/>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739"/>
            <a:ext cx="82296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57200" y="4589464"/>
            <a:ext cx="8229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071774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3"/>
          <p:cNvSpPr>
            <a:spLocks noGrp="1"/>
          </p:cNvSpPr>
          <p:nvPr>
            <p:ph type="sldNum" sz="quarter" idx="11"/>
          </p:nvPr>
        </p:nvSpPr>
        <p:spPr/>
        <p:txBody>
          <a:bodyPr/>
          <a:lstStyle>
            <a:lvl1pPr>
              <a:defRPr/>
            </a:lvl1pPr>
          </a:lstStyle>
          <a:p>
            <a:pPr>
              <a:defRPr/>
            </a:pPr>
            <a:fld id="{B56E0A91-F60F-4007-8E01-B0844A8B521E}" type="slidenum">
              <a:rPr lang="en-US"/>
              <a:pPr>
                <a:defRPr/>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002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3435" y="1071693"/>
            <a:ext cx="4320540" cy="53218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10" name="Slide Number Placeholder 5"/>
          <p:cNvSpPr txBox="1">
            <a:spLocks/>
          </p:cNvSpPr>
          <p:nvPr/>
        </p:nvSpPr>
        <p:spPr>
          <a:xfrm>
            <a:off x="0" y="6446520"/>
            <a:ext cx="2057400" cy="411480"/>
          </a:xfrm>
          <a:prstGeom prst="rect">
            <a:avLst/>
          </a:prstGeom>
        </p:spPr>
        <p:txBody>
          <a:bodyPr vert="horz" lIns="68580" tIns="34290" rIns="68580" bIns="3429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186DC542-6CB9-419E-B49C-81182B59E367}" type="slidenum">
              <a:rPr lang="en-US" sz="900" smtClean="0">
                <a:solidFill>
                  <a:prstClr val="white"/>
                </a:solidFill>
              </a:rPr>
              <a:pPr fontAlgn="auto">
                <a:spcBef>
                  <a:spcPts val="0"/>
                </a:spcBef>
                <a:spcAft>
                  <a:spcPts val="0"/>
                </a:spcAft>
              </a:pPr>
              <a:t>‹#›</a:t>
            </a:fld>
            <a:endParaRPr lang="en-US" sz="900">
              <a:solidFill>
                <a:prstClr val="white"/>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33729456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002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5" name="Text Placeholder 4"/>
          <p:cNvSpPr>
            <a:spLocks noGrp="1"/>
          </p:cNvSpPr>
          <p:nvPr>
            <p:ph type="body" sz="quarter" idx="3"/>
          </p:nvPr>
        </p:nvSpPr>
        <p:spPr>
          <a:xfrm>
            <a:off x="4623435" y="1100013"/>
            <a:ext cx="4320540" cy="5844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13"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5" name="Title 1"/>
          <p:cNvSpPr>
            <a:spLocks noGrp="1"/>
          </p:cNvSpPr>
          <p:nvPr>
            <p:ph type="title"/>
          </p:nvPr>
        </p:nvSpPr>
        <p:spPr>
          <a:xfrm>
            <a:off x="200025" y="104274"/>
            <a:ext cx="8743950" cy="914400"/>
          </a:xfrm>
        </p:spPr>
        <p:txBody>
          <a:bodyPr/>
          <a:lstStyle/>
          <a:p>
            <a:r>
              <a:rPr lang="en-US" smtClean="0"/>
              <a:t>Click to edit Master title style</a:t>
            </a:r>
            <a:endParaRPr lang="en-US" dirty="0"/>
          </a:p>
        </p:txBody>
      </p:sp>
      <p:sp>
        <p:nvSpPr>
          <p:cNvPr id="16" name="Content Placeholder 2"/>
          <p:cNvSpPr>
            <a:spLocks noGrp="1"/>
          </p:cNvSpPr>
          <p:nvPr>
            <p:ph sz="half" idx="13"/>
          </p:nvPr>
        </p:nvSpPr>
        <p:spPr>
          <a:xfrm>
            <a:off x="20002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623435" y="1765759"/>
            <a:ext cx="4320540" cy="4627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511169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80680627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265843335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7"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683940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629025" y="645694"/>
            <a:ext cx="5314950" cy="5715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94770592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12" name="Text Placeholder 3"/>
          <p:cNvSpPr>
            <a:spLocks noGrp="1"/>
          </p:cNvSpPr>
          <p:nvPr>
            <p:ph type="body" sz="half" idx="2"/>
          </p:nvPr>
        </p:nvSpPr>
        <p:spPr>
          <a:xfrm>
            <a:off x="200024" y="1704473"/>
            <a:ext cx="3257550" cy="465622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Tree>
    <p:extLst>
      <p:ext uri="{BB962C8B-B14F-4D97-AF65-F5344CB8AC3E}">
        <p14:creationId xmlns:p14="http://schemas.microsoft.com/office/powerpoint/2010/main" val="401124370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629025" y="765052"/>
            <a:ext cx="5314950" cy="559564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9"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
        <p:nvSpPr>
          <p:cNvPr id="11" name="Title 1"/>
          <p:cNvSpPr>
            <a:spLocks noGrp="1"/>
          </p:cNvSpPr>
          <p:nvPr>
            <p:ph type="title"/>
          </p:nvPr>
        </p:nvSpPr>
        <p:spPr>
          <a:xfrm>
            <a:off x="200024" y="104274"/>
            <a:ext cx="3257550" cy="1600200"/>
          </a:xfrm>
        </p:spPr>
        <p:txBody>
          <a:bodyPr anchor="b"/>
          <a:lstStyle>
            <a:lvl1pPr>
              <a:defRPr sz="2400"/>
            </a:lvl1pPr>
          </a:lstStyle>
          <a:p>
            <a:r>
              <a:rPr lang="en-US" smtClean="0"/>
              <a:t>Click to edit Master title style</a:t>
            </a:r>
            <a:endParaRPr lang="en-US" dirty="0"/>
          </a:p>
        </p:txBody>
      </p:sp>
      <p:sp>
        <p:nvSpPr>
          <p:cNvPr id="8" name="Content Placeholder 6"/>
          <p:cNvSpPr>
            <a:spLocks noGrp="1"/>
          </p:cNvSpPr>
          <p:nvPr>
            <p:ph sz="quarter" idx="13"/>
          </p:nvPr>
        </p:nvSpPr>
        <p:spPr>
          <a:xfrm>
            <a:off x="200024" y="1704472"/>
            <a:ext cx="3257550" cy="4656222"/>
          </a:xfrm>
        </p:spPr>
        <p:txBody>
          <a:bodyPr>
            <a:normAutofit/>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968116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414722455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261"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0025" y="365125"/>
            <a:ext cx="672655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8" name="Slide Number Placeholder 5"/>
          <p:cNvSpPr>
            <a:spLocks noGrp="1"/>
          </p:cNvSpPr>
          <p:nvPr>
            <p:ph type="sldNum" sz="quarter" idx="12"/>
          </p:nvPr>
        </p:nvSpPr>
        <p:spPr>
          <a:xfrm>
            <a:off x="0" y="6446520"/>
            <a:ext cx="2057400" cy="411480"/>
          </a:xfrm>
        </p:spPr>
        <p:txBody>
          <a:bodyPr/>
          <a:lstStyle>
            <a:lvl1pPr algn="ctr">
              <a:defRPr/>
            </a:lvl1pPr>
          </a:lstStyle>
          <a:p>
            <a:fld id="{14A80D1A-42BF-42A6-B1C9-6907DADF20DF}" type="slidenum">
              <a:rPr lang="en-US" smtClean="0">
                <a:solidFill>
                  <a:prstClr val="white"/>
                </a:solidFill>
              </a:rPr>
              <a:pPr/>
              <a:t>‹#›</a:t>
            </a:fld>
            <a:endParaRPr lang="en-US">
              <a:solidFill>
                <a:prstClr val="white"/>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3832" y="6560820"/>
            <a:ext cx="1740143" cy="182880"/>
          </a:xfrm>
          <a:prstGeom prst="rect">
            <a:avLst/>
          </a:prstGeom>
        </p:spPr>
      </p:pic>
    </p:spTree>
    <p:extLst>
      <p:ext uri="{BB962C8B-B14F-4D97-AF65-F5344CB8AC3E}">
        <p14:creationId xmlns:p14="http://schemas.microsoft.com/office/powerpoint/2010/main" val="109552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3"/>
          <p:cNvSpPr>
            <a:spLocks noGrp="1"/>
          </p:cNvSpPr>
          <p:nvPr>
            <p:ph type="sldNum" sz="quarter" idx="11"/>
          </p:nvPr>
        </p:nvSpPr>
        <p:spPr/>
        <p:txBody>
          <a:bodyPr/>
          <a:lstStyle>
            <a:lvl1pPr>
              <a:defRPr/>
            </a:lvl1pPr>
          </a:lstStyle>
          <a:p>
            <a:pPr>
              <a:defRPr/>
            </a:pPr>
            <a:fld id="{9AA46218-8496-4778-8B09-2C4BD007725A}" type="slidenum">
              <a:rPr lang="en-US"/>
              <a:pPr>
                <a:defRPr/>
              </a:pPr>
              <a:t>‹#›</a:t>
            </a:fld>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descr="TechTitle_Midday.jpg"/>
          <p:cNvPicPr>
            <a:picLocks noChangeAspect="1"/>
          </p:cNvPicPr>
          <p:nvPr userDrawn="1"/>
        </p:nvPicPr>
        <p:blipFill>
          <a:blip r:embed="rId2"/>
          <a:stretch>
            <a:fillRect/>
          </a:stretch>
        </p:blipFill>
        <p:spPr>
          <a:xfrm>
            <a:off x="0" y="0"/>
            <a:ext cx="9144000" cy="6858000"/>
          </a:xfrm>
          <a:prstGeom prst="rect">
            <a:avLst/>
          </a:prstGeom>
        </p:spPr>
      </p:pic>
      <p:pic>
        <p:nvPicPr>
          <p:cNvPr id="5" name="Picture 7" descr="SDGEconnectedlogo_SM.png"/>
          <p:cNvPicPr>
            <a:picLocks noChangeAspect="1"/>
          </p:cNvPicPr>
          <p:nvPr userDrawn="1"/>
        </p:nvPicPr>
        <p:blipFill>
          <a:blip r:embed="rId3"/>
          <a:srcRect/>
          <a:stretch>
            <a:fillRect/>
          </a:stretch>
        </p:blipFill>
        <p:spPr bwMode="auto">
          <a:xfrm>
            <a:off x="6629400" y="381000"/>
            <a:ext cx="1828800" cy="862013"/>
          </a:xfrm>
          <a:prstGeom prst="rect">
            <a:avLst/>
          </a:prstGeom>
          <a:noFill/>
          <a:ln w="9525">
            <a:noFill/>
            <a:miter lim="800000"/>
            <a:headEnd/>
            <a:tailEnd/>
          </a:ln>
        </p:spPr>
      </p:pic>
      <p:sp>
        <p:nvSpPr>
          <p:cNvPr id="3" name="Subtitle 2"/>
          <p:cNvSpPr>
            <a:spLocks noGrp="1"/>
          </p:cNvSpPr>
          <p:nvPr>
            <p:ph type="subTitle" idx="1"/>
          </p:nvPr>
        </p:nvSpPr>
        <p:spPr>
          <a:xfrm>
            <a:off x="457200" y="1295400"/>
            <a:ext cx="6400800" cy="506730"/>
          </a:xfrm>
        </p:spPr>
        <p:txBody>
          <a:bodyPr lIns="0">
            <a:normAutofit/>
          </a:bodyPr>
          <a:lstStyle>
            <a:lvl1pPr marL="0" indent="0" algn="l">
              <a:buNone/>
              <a:defRPr sz="2000" b="0" i="1">
                <a:solidFill>
                  <a:srgbClr val="000000"/>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3" name="Title 1"/>
          <p:cNvSpPr>
            <a:spLocks noGrp="1"/>
          </p:cNvSpPr>
          <p:nvPr>
            <p:ph type="title"/>
          </p:nvPr>
        </p:nvSpPr>
        <p:spPr>
          <a:xfrm>
            <a:off x="457200" y="326282"/>
            <a:ext cx="6172200" cy="969118"/>
          </a:xfrm>
        </p:spPr>
        <p:txBody>
          <a:bodyPr lIns="0">
            <a:normAutofit/>
          </a:bodyPr>
          <a:lstStyle>
            <a:lvl1pPr algn="l">
              <a:defRPr sz="3000" b="0" i="1">
                <a:latin typeface="Verdana"/>
                <a:cs typeface="Verdana"/>
              </a:defRPr>
            </a:lvl1pPr>
          </a:lstStyle>
          <a:p>
            <a:r>
              <a:rPr lang="en-US" dirty="0"/>
              <a:t>Click to edit Master title style</a:t>
            </a:r>
          </a:p>
        </p:txBody>
      </p:sp>
      <p:sp>
        <p:nvSpPr>
          <p:cNvPr id="7" name="Footer Placeholder 4"/>
          <p:cNvSpPr>
            <a:spLocks noGrp="1"/>
          </p:cNvSpPr>
          <p:nvPr>
            <p:ph type="ftr" sz="quarter" idx="10"/>
          </p:nvPr>
        </p:nvSpPr>
        <p:spPr/>
        <p:txBody>
          <a:bodyPr/>
          <a:lstStyle>
            <a:lvl1pPr>
              <a:defRPr/>
            </a:lvl1pPr>
          </a:lstStyle>
          <a:p>
            <a:pPr>
              <a:defRPr/>
            </a:pPr>
            <a:r>
              <a:rPr lang="en-US" dirty="0">
                <a:solidFill>
                  <a:prstClr val="black">
                    <a:tint val="75000"/>
                  </a:prstClr>
                </a:solidFill>
              </a:rPr>
              <a:t>CONFIDENTIAL MATERIAL</a:t>
            </a:r>
          </a:p>
        </p:txBody>
      </p:sp>
      <p:sp>
        <p:nvSpPr>
          <p:cNvPr id="8" name="Slide Number Placeholder 5"/>
          <p:cNvSpPr>
            <a:spLocks noGrp="1"/>
          </p:cNvSpPr>
          <p:nvPr>
            <p:ph type="sldNum" sz="quarter" idx="11"/>
          </p:nvPr>
        </p:nvSpPr>
        <p:spPr/>
        <p:txBody>
          <a:bodyPr/>
          <a:lstStyle>
            <a:lvl1pPr>
              <a:defRPr/>
            </a:lvl1pPr>
          </a:lstStyle>
          <a:p>
            <a:pPr>
              <a:defRPr/>
            </a:pPr>
            <a:fld id="{462CDE1D-2EAB-441D-8776-6D36A14D6070}" type="slidenum">
              <a:rPr lang="en-US">
                <a:solidFill>
                  <a:prstClr val="black">
                    <a:tint val="75000"/>
                  </a:prstClr>
                </a:solidFill>
              </a:rPr>
              <a:pPr>
                <a:defRPr/>
              </a:pPr>
              <a:t>‹#›</a:t>
            </a:fld>
            <a:endParaRPr lang="en-US" dirty="0">
              <a:solidFill>
                <a:prstClr val="black">
                  <a:tint val="75000"/>
                </a:prstClr>
              </a:solidFill>
            </a:endParaRPr>
          </a:p>
        </p:txBody>
      </p:sp>
      <p:sp>
        <p:nvSpPr>
          <p:cNvPr id="9" name="Date Placeholder 3"/>
          <p:cNvSpPr>
            <a:spLocks noGrp="1"/>
          </p:cNvSpPr>
          <p:nvPr>
            <p:ph type="dt" sz="half" idx="12"/>
          </p:nvPr>
        </p:nvSpPr>
        <p:spPr/>
        <p:txBody>
          <a:bodyPr/>
          <a:lstStyle>
            <a:lvl1pPr>
              <a:defRPr/>
            </a:lvl1pPr>
          </a:lstStyle>
          <a:p>
            <a:pPr>
              <a:defRPr/>
            </a:pPr>
            <a:fld id="{7A845BA8-BD54-4FC9-BA77-B08555974087}" type="datetime1">
              <a:rPr lang="en-US" smtClean="0">
                <a:solidFill>
                  <a:prstClr val="black">
                    <a:tint val="75000"/>
                  </a:prstClr>
                </a:solidFill>
              </a:rPr>
              <a:pPr>
                <a:defRPr/>
              </a:pPr>
              <a:t>12/7/2017</a:t>
            </a:fld>
            <a:endParaRPr lang="en-US" dirty="0">
              <a:solidFill>
                <a:prstClr val="black">
                  <a:tint val="75000"/>
                </a:prstClr>
              </a:solidFill>
            </a:endParaRPr>
          </a:p>
        </p:txBody>
      </p:sp>
    </p:spTree>
    <p:extLst>
      <p:ext uri="{BB962C8B-B14F-4D97-AF65-F5344CB8AC3E}">
        <p14:creationId xmlns:p14="http://schemas.microsoft.com/office/powerpoint/2010/main" val="17851171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2pPr>
              <a:buClr>
                <a:srgbClr val="FF0000"/>
              </a:buClr>
              <a:defRPr/>
            </a:lvl2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lvl1pPr>
              <a:defRPr/>
            </a:lvl1pPr>
          </a:lstStyle>
          <a:p>
            <a:pPr>
              <a:defRPr/>
            </a:pPr>
            <a:fld id="{3ABCBA21-131C-4816-8672-EE7200A8C045}" type="datetime1">
              <a:rPr lang="en-US" smtClean="0">
                <a:solidFill>
                  <a:prstClr val="black">
                    <a:tint val="75000"/>
                  </a:prstClr>
                </a:solidFill>
              </a:rPr>
              <a:pPr>
                <a:defRPr/>
              </a:pPr>
              <a:t>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 MATERIAL</a:t>
            </a:r>
          </a:p>
        </p:txBody>
      </p:sp>
      <p:sp>
        <p:nvSpPr>
          <p:cNvPr id="6" name="Slide Number Placeholder 5"/>
          <p:cNvSpPr>
            <a:spLocks noGrp="1"/>
          </p:cNvSpPr>
          <p:nvPr>
            <p:ph type="sldNum" sz="quarter" idx="12"/>
          </p:nvPr>
        </p:nvSpPr>
        <p:spPr/>
        <p:txBody>
          <a:bodyPr/>
          <a:lstStyle>
            <a:lvl1pPr>
              <a:defRPr/>
            </a:lvl1pPr>
          </a:lstStyle>
          <a:p>
            <a:pPr>
              <a:defRPr/>
            </a:pPr>
            <a:fld id="{D374F17D-E16A-444A-9260-973F4604417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116732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7CC069-8C15-46E2-B12E-23068AFFD33D}" type="datetime1">
              <a:rPr lang="en-US" smtClean="0">
                <a:solidFill>
                  <a:prstClr val="black">
                    <a:tint val="75000"/>
                  </a:prstClr>
                </a:solidFill>
              </a:rPr>
              <a:pPr/>
              <a:t>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a:solidFill>
                  <a:prstClr val="black">
                    <a:tint val="75000"/>
                  </a:prstClr>
                </a:solidFill>
              </a:rPr>
              <a:t>CONFIDENTIAL MATERIAL</a:t>
            </a: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66270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descr="TechTitle_Midday.jpg"/>
          <p:cNvPicPr>
            <a:picLocks noChangeAspect="1"/>
          </p:cNvPicPr>
          <p:nvPr userDrawn="1"/>
        </p:nvPicPr>
        <p:blipFill>
          <a:blip r:embed="rId2"/>
          <a:stretch>
            <a:fillRect/>
          </a:stretch>
        </p:blipFill>
        <p:spPr>
          <a:xfrm>
            <a:off x="0" y="0"/>
            <a:ext cx="9144000" cy="6858000"/>
          </a:xfrm>
          <a:prstGeom prst="rect">
            <a:avLst/>
          </a:prstGeom>
        </p:spPr>
      </p:pic>
      <p:pic>
        <p:nvPicPr>
          <p:cNvPr id="5" name="Picture 7" descr="SDGEconnectedlogo_SM.png"/>
          <p:cNvPicPr>
            <a:picLocks noChangeAspect="1"/>
          </p:cNvPicPr>
          <p:nvPr userDrawn="1"/>
        </p:nvPicPr>
        <p:blipFill>
          <a:blip r:embed="rId3"/>
          <a:srcRect/>
          <a:stretch>
            <a:fillRect/>
          </a:stretch>
        </p:blipFill>
        <p:spPr bwMode="auto">
          <a:xfrm>
            <a:off x="6629400" y="381000"/>
            <a:ext cx="1828800" cy="862013"/>
          </a:xfrm>
          <a:prstGeom prst="rect">
            <a:avLst/>
          </a:prstGeom>
          <a:noFill/>
          <a:ln w="9525">
            <a:noFill/>
            <a:miter lim="800000"/>
            <a:headEnd/>
            <a:tailEnd/>
          </a:ln>
        </p:spPr>
      </p:pic>
      <p:sp>
        <p:nvSpPr>
          <p:cNvPr id="3" name="Subtitle 2"/>
          <p:cNvSpPr>
            <a:spLocks noGrp="1"/>
          </p:cNvSpPr>
          <p:nvPr>
            <p:ph type="subTitle" idx="1"/>
          </p:nvPr>
        </p:nvSpPr>
        <p:spPr>
          <a:xfrm>
            <a:off x="457200" y="1295400"/>
            <a:ext cx="6400800" cy="506730"/>
          </a:xfrm>
        </p:spPr>
        <p:txBody>
          <a:bodyPr lIns="0">
            <a:normAutofit/>
          </a:bodyPr>
          <a:lstStyle>
            <a:lvl1pPr marL="0" indent="0" algn="l">
              <a:buNone/>
              <a:defRPr sz="2000" b="0" i="1">
                <a:solidFill>
                  <a:srgbClr val="000000"/>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3" name="Title 1"/>
          <p:cNvSpPr>
            <a:spLocks noGrp="1"/>
          </p:cNvSpPr>
          <p:nvPr>
            <p:ph type="title"/>
          </p:nvPr>
        </p:nvSpPr>
        <p:spPr>
          <a:xfrm>
            <a:off x="457200" y="326282"/>
            <a:ext cx="6172200" cy="969118"/>
          </a:xfrm>
        </p:spPr>
        <p:txBody>
          <a:bodyPr lIns="0">
            <a:normAutofit/>
          </a:bodyPr>
          <a:lstStyle>
            <a:lvl1pPr algn="l">
              <a:defRPr sz="3000" b="0" i="1">
                <a:latin typeface="Verdana"/>
                <a:cs typeface="Verdana"/>
              </a:defRPr>
            </a:lvl1pPr>
          </a:lstStyle>
          <a:p>
            <a:r>
              <a:rPr lang="en-US" dirty="0"/>
              <a:t>Click to edit Master title style</a:t>
            </a:r>
          </a:p>
        </p:txBody>
      </p:sp>
      <p:sp>
        <p:nvSpPr>
          <p:cNvPr id="7" name="Footer Placeholder 4"/>
          <p:cNvSpPr>
            <a:spLocks noGrp="1"/>
          </p:cNvSpPr>
          <p:nvPr>
            <p:ph type="ftr" sz="quarter" idx="10"/>
          </p:nvPr>
        </p:nvSpPr>
        <p:spPr/>
        <p:txBody>
          <a:bodyPr/>
          <a:lstStyle>
            <a:lvl1pPr>
              <a:defRPr/>
            </a:lvl1pPr>
          </a:lstStyle>
          <a:p>
            <a:pPr>
              <a:defRPr/>
            </a:pPr>
            <a:r>
              <a:rPr lang="en-US" dirty="0">
                <a:solidFill>
                  <a:prstClr val="black">
                    <a:tint val="75000"/>
                  </a:prstClr>
                </a:solidFill>
              </a:rPr>
              <a:t>CONFIDENTIAL MATERIAL</a:t>
            </a:r>
          </a:p>
        </p:txBody>
      </p:sp>
      <p:sp>
        <p:nvSpPr>
          <p:cNvPr id="8" name="Slide Number Placeholder 5"/>
          <p:cNvSpPr>
            <a:spLocks noGrp="1"/>
          </p:cNvSpPr>
          <p:nvPr>
            <p:ph type="sldNum" sz="quarter" idx="11"/>
          </p:nvPr>
        </p:nvSpPr>
        <p:spPr/>
        <p:txBody>
          <a:bodyPr/>
          <a:lstStyle>
            <a:lvl1pPr>
              <a:defRPr/>
            </a:lvl1pPr>
          </a:lstStyle>
          <a:p>
            <a:pPr>
              <a:defRPr/>
            </a:pPr>
            <a:fld id="{462CDE1D-2EAB-441D-8776-6D36A14D6070}" type="slidenum">
              <a:rPr lang="en-US">
                <a:solidFill>
                  <a:prstClr val="black">
                    <a:tint val="75000"/>
                  </a:prstClr>
                </a:solidFill>
              </a:rPr>
              <a:pPr>
                <a:defRPr/>
              </a:pPr>
              <a:t>‹#›</a:t>
            </a:fld>
            <a:endParaRPr lang="en-US" dirty="0">
              <a:solidFill>
                <a:prstClr val="black">
                  <a:tint val="75000"/>
                </a:prstClr>
              </a:solidFill>
            </a:endParaRPr>
          </a:p>
        </p:txBody>
      </p:sp>
      <p:sp>
        <p:nvSpPr>
          <p:cNvPr id="9" name="Date Placeholder 3"/>
          <p:cNvSpPr>
            <a:spLocks noGrp="1"/>
          </p:cNvSpPr>
          <p:nvPr>
            <p:ph type="dt" sz="half" idx="12"/>
          </p:nvPr>
        </p:nvSpPr>
        <p:spPr/>
        <p:txBody>
          <a:bodyPr/>
          <a:lstStyle>
            <a:lvl1pPr>
              <a:defRPr/>
            </a:lvl1pPr>
          </a:lstStyle>
          <a:p>
            <a:pPr>
              <a:defRPr/>
            </a:pPr>
            <a:fld id="{7A845BA8-BD54-4FC9-BA77-B08555974087}" type="datetime1">
              <a:rPr lang="en-US" smtClean="0">
                <a:solidFill>
                  <a:prstClr val="black">
                    <a:tint val="75000"/>
                  </a:prstClr>
                </a:solidFill>
              </a:rPr>
              <a:pPr>
                <a:defRPr/>
              </a:pPr>
              <a:t>12/7/2017</a:t>
            </a:fld>
            <a:endParaRPr lang="en-US" dirty="0">
              <a:solidFill>
                <a:prstClr val="black">
                  <a:tint val="75000"/>
                </a:prstClr>
              </a:solidFill>
            </a:endParaRPr>
          </a:p>
        </p:txBody>
      </p:sp>
    </p:spTree>
    <p:extLst>
      <p:ext uri="{BB962C8B-B14F-4D97-AF65-F5344CB8AC3E}">
        <p14:creationId xmlns:p14="http://schemas.microsoft.com/office/powerpoint/2010/main" val="120455475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2pPr>
              <a:buClr>
                <a:srgbClr val="FF0000"/>
              </a:buClr>
              <a:defRPr/>
            </a:lvl2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lvl1pPr>
              <a:defRPr/>
            </a:lvl1pPr>
          </a:lstStyle>
          <a:p>
            <a:pPr>
              <a:defRPr/>
            </a:pPr>
            <a:fld id="{3ABCBA21-131C-4816-8672-EE7200A8C045}" type="datetime1">
              <a:rPr lang="en-US" smtClean="0">
                <a:solidFill>
                  <a:prstClr val="black">
                    <a:tint val="75000"/>
                  </a:prstClr>
                </a:solidFill>
              </a:rPr>
              <a:pPr>
                <a:defRPr/>
              </a:pPr>
              <a:t>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 MATERIAL</a:t>
            </a:r>
          </a:p>
        </p:txBody>
      </p:sp>
      <p:sp>
        <p:nvSpPr>
          <p:cNvPr id="6" name="Slide Number Placeholder 5"/>
          <p:cNvSpPr>
            <a:spLocks noGrp="1"/>
          </p:cNvSpPr>
          <p:nvPr>
            <p:ph type="sldNum" sz="quarter" idx="12"/>
          </p:nvPr>
        </p:nvSpPr>
        <p:spPr/>
        <p:txBody>
          <a:bodyPr/>
          <a:lstStyle>
            <a:lvl1pPr>
              <a:defRPr/>
            </a:lvl1pPr>
          </a:lstStyle>
          <a:p>
            <a:pPr>
              <a:defRPr/>
            </a:pPr>
            <a:fld id="{D374F17D-E16A-444A-9260-973F4604417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0905969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descr="TechTitle_Midday.jpg"/>
          <p:cNvPicPr>
            <a:picLocks noChangeAspect="1"/>
          </p:cNvPicPr>
          <p:nvPr userDrawn="1"/>
        </p:nvPicPr>
        <p:blipFill>
          <a:blip r:embed="rId2"/>
          <a:stretch>
            <a:fillRect/>
          </a:stretch>
        </p:blipFill>
        <p:spPr>
          <a:xfrm>
            <a:off x="0" y="0"/>
            <a:ext cx="9144000" cy="6858000"/>
          </a:xfrm>
          <a:prstGeom prst="rect">
            <a:avLst/>
          </a:prstGeom>
        </p:spPr>
      </p:pic>
      <p:pic>
        <p:nvPicPr>
          <p:cNvPr id="5" name="Picture 7" descr="SDGEconnectedlogo_SM.png"/>
          <p:cNvPicPr>
            <a:picLocks noChangeAspect="1"/>
          </p:cNvPicPr>
          <p:nvPr userDrawn="1"/>
        </p:nvPicPr>
        <p:blipFill>
          <a:blip r:embed="rId3"/>
          <a:srcRect/>
          <a:stretch>
            <a:fillRect/>
          </a:stretch>
        </p:blipFill>
        <p:spPr bwMode="auto">
          <a:xfrm>
            <a:off x="6629400" y="381000"/>
            <a:ext cx="1828800" cy="862013"/>
          </a:xfrm>
          <a:prstGeom prst="rect">
            <a:avLst/>
          </a:prstGeom>
          <a:noFill/>
          <a:ln w="9525">
            <a:noFill/>
            <a:miter lim="800000"/>
            <a:headEnd/>
            <a:tailEnd/>
          </a:ln>
        </p:spPr>
      </p:pic>
      <p:sp>
        <p:nvSpPr>
          <p:cNvPr id="3" name="Subtitle 2"/>
          <p:cNvSpPr>
            <a:spLocks noGrp="1"/>
          </p:cNvSpPr>
          <p:nvPr>
            <p:ph type="subTitle" idx="1"/>
          </p:nvPr>
        </p:nvSpPr>
        <p:spPr>
          <a:xfrm>
            <a:off x="457200" y="1295400"/>
            <a:ext cx="6400800" cy="506730"/>
          </a:xfrm>
        </p:spPr>
        <p:txBody>
          <a:bodyPr lIns="0">
            <a:normAutofit/>
          </a:bodyPr>
          <a:lstStyle>
            <a:lvl1pPr marL="0" indent="0" algn="l">
              <a:buNone/>
              <a:defRPr sz="2000" b="0" i="1">
                <a:solidFill>
                  <a:srgbClr val="000000"/>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3" name="Title 1"/>
          <p:cNvSpPr>
            <a:spLocks noGrp="1"/>
          </p:cNvSpPr>
          <p:nvPr>
            <p:ph type="title"/>
          </p:nvPr>
        </p:nvSpPr>
        <p:spPr>
          <a:xfrm>
            <a:off x="457200" y="326282"/>
            <a:ext cx="6172200" cy="969118"/>
          </a:xfrm>
        </p:spPr>
        <p:txBody>
          <a:bodyPr lIns="0">
            <a:normAutofit/>
          </a:bodyPr>
          <a:lstStyle>
            <a:lvl1pPr algn="l">
              <a:defRPr sz="3000" b="0" i="1">
                <a:latin typeface="Verdana"/>
                <a:cs typeface="Verdana"/>
              </a:defRPr>
            </a:lvl1pPr>
          </a:lstStyle>
          <a:p>
            <a:r>
              <a:rPr lang="en-US" dirty="0"/>
              <a:t>Click to edit Master title style</a:t>
            </a:r>
          </a:p>
        </p:txBody>
      </p:sp>
      <p:sp>
        <p:nvSpPr>
          <p:cNvPr id="7" name="Footer Placeholder 4"/>
          <p:cNvSpPr>
            <a:spLocks noGrp="1"/>
          </p:cNvSpPr>
          <p:nvPr>
            <p:ph type="ftr" sz="quarter" idx="10"/>
          </p:nvPr>
        </p:nvSpPr>
        <p:spPr/>
        <p:txBody>
          <a:bodyPr/>
          <a:lstStyle>
            <a:lvl1pPr>
              <a:defRPr/>
            </a:lvl1pPr>
          </a:lstStyle>
          <a:p>
            <a:pPr>
              <a:defRPr/>
            </a:pPr>
            <a:r>
              <a:rPr lang="en-US" dirty="0">
                <a:solidFill>
                  <a:prstClr val="black">
                    <a:tint val="75000"/>
                  </a:prstClr>
                </a:solidFill>
              </a:rPr>
              <a:t>CONFIDENTIAL MATERIAL</a:t>
            </a:r>
          </a:p>
        </p:txBody>
      </p:sp>
      <p:sp>
        <p:nvSpPr>
          <p:cNvPr id="8" name="Slide Number Placeholder 5"/>
          <p:cNvSpPr>
            <a:spLocks noGrp="1"/>
          </p:cNvSpPr>
          <p:nvPr>
            <p:ph type="sldNum" sz="quarter" idx="11"/>
          </p:nvPr>
        </p:nvSpPr>
        <p:spPr/>
        <p:txBody>
          <a:bodyPr/>
          <a:lstStyle>
            <a:lvl1pPr>
              <a:defRPr/>
            </a:lvl1pPr>
          </a:lstStyle>
          <a:p>
            <a:pPr>
              <a:defRPr/>
            </a:pPr>
            <a:fld id="{462CDE1D-2EAB-441D-8776-6D36A14D6070}" type="slidenum">
              <a:rPr lang="en-US">
                <a:solidFill>
                  <a:prstClr val="black">
                    <a:tint val="75000"/>
                  </a:prstClr>
                </a:solidFill>
              </a:rPr>
              <a:pPr>
                <a:defRPr/>
              </a:pPr>
              <a:t>‹#›</a:t>
            </a:fld>
            <a:endParaRPr lang="en-US" dirty="0">
              <a:solidFill>
                <a:prstClr val="black">
                  <a:tint val="75000"/>
                </a:prstClr>
              </a:solidFill>
            </a:endParaRPr>
          </a:p>
        </p:txBody>
      </p:sp>
      <p:sp>
        <p:nvSpPr>
          <p:cNvPr id="9" name="Date Placeholder 3"/>
          <p:cNvSpPr>
            <a:spLocks noGrp="1"/>
          </p:cNvSpPr>
          <p:nvPr>
            <p:ph type="dt" sz="half" idx="12"/>
          </p:nvPr>
        </p:nvSpPr>
        <p:spPr/>
        <p:txBody>
          <a:bodyPr/>
          <a:lstStyle>
            <a:lvl1pPr>
              <a:defRPr/>
            </a:lvl1pPr>
          </a:lstStyle>
          <a:p>
            <a:pPr>
              <a:defRPr/>
            </a:pPr>
            <a:fld id="{7A845BA8-BD54-4FC9-BA77-B08555974087}" type="datetime1">
              <a:rPr lang="en-US" smtClean="0">
                <a:solidFill>
                  <a:prstClr val="black">
                    <a:tint val="75000"/>
                  </a:prstClr>
                </a:solidFill>
              </a:rPr>
              <a:pPr>
                <a:defRPr/>
              </a:pPr>
              <a:t>12/7/2017</a:t>
            </a:fld>
            <a:endParaRPr lang="en-US" dirty="0">
              <a:solidFill>
                <a:prstClr val="black">
                  <a:tint val="75000"/>
                </a:prstClr>
              </a:solidFill>
            </a:endParaRPr>
          </a:p>
        </p:txBody>
      </p:sp>
    </p:spTree>
    <p:extLst>
      <p:ext uri="{BB962C8B-B14F-4D97-AF65-F5344CB8AC3E}">
        <p14:creationId xmlns:p14="http://schemas.microsoft.com/office/powerpoint/2010/main" val="11661375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2pPr>
              <a:buClr>
                <a:srgbClr val="FF0000"/>
              </a:buClr>
              <a:defRPr/>
            </a:lvl2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lvl1pPr>
              <a:defRPr/>
            </a:lvl1pPr>
          </a:lstStyle>
          <a:p>
            <a:pPr>
              <a:defRPr/>
            </a:pPr>
            <a:fld id="{3ABCBA21-131C-4816-8672-EE7200A8C045}" type="datetime1">
              <a:rPr lang="en-US" smtClean="0">
                <a:solidFill>
                  <a:prstClr val="black">
                    <a:tint val="75000"/>
                  </a:prstClr>
                </a:solidFill>
              </a:rPr>
              <a:pPr>
                <a:defRPr/>
              </a:pPr>
              <a:t>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CONFIDENTIAL MATERIAL</a:t>
            </a:r>
          </a:p>
        </p:txBody>
      </p:sp>
      <p:sp>
        <p:nvSpPr>
          <p:cNvPr id="6" name="Slide Number Placeholder 5"/>
          <p:cNvSpPr>
            <a:spLocks noGrp="1"/>
          </p:cNvSpPr>
          <p:nvPr>
            <p:ph type="sldNum" sz="quarter" idx="12"/>
          </p:nvPr>
        </p:nvSpPr>
        <p:spPr/>
        <p:txBody>
          <a:bodyPr/>
          <a:lstStyle>
            <a:lvl1pPr>
              <a:defRPr/>
            </a:lvl1pPr>
          </a:lstStyle>
          <a:p>
            <a:pPr>
              <a:defRPr/>
            </a:pPr>
            <a:fld id="{D374F17D-E16A-444A-9260-973F4604417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1408260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7CC069-8C15-46E2-B12E-23068AFFD33D}" type="datetime1">
              <a:rPr lang="en-US" smtClean="0">
                <a:solidFill>
                  <a:prstClr val="black">
                    <a:tint val="75000"/>
                  </a:prstClr>
                </a:solidFill>
              </a:rPr>
              <a:pPr/>
              <a:t>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a:solidFill>
                  <a:prstClr val="black">
                    <a:tint val="75000"/>
                  </a:prstClr>
                </a:solidFill>
              </a:rPr>
              <a:t>CONFIDENTIAL MATERIAL</a:t>
            </a: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48600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97.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theme" Target="../theme/theme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7"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theme" Target="../theme/theme3.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theme" Target="../theme/theme4.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theme" Target="../theme/theme5.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5" Type="http://schemas.openxmlformats.org/officeDocument/2006/relationships/theme" Target="../theme/theme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slideLayout" Target="../slideLayouts/slideLayout7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3.xml"/><Relationship Id="rId13" Type="http://schemas.openxmlformats.org/officeDocument/2006/relationships/slideLayout" Target="../slideLayouts/slideLayout88.xml"/><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slideLayout" Target="../slideLayouts/slideLayout87.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5" Type="http://schemas.openxmlformats.org/officeDocument/2006/relationships/theme" Target="../theme/theme7.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 Id="rId14" Type="http://schemas.openxmlformats.org/officeDocument/2006/relationships/slideLayout" Target="../slideLayouts/slideLayout89.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92.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94.xml"/><Relationship Id="rId1" Type="http://schemas.openxmlformats.org/officeDocument/2006/relationships/slideLayout" Target="../slideLayouts/slideLayout93.xml"/><Relationship Id="rId5" Type="http://schemas.openxmlformats.org/officeDocument/2006/relationships/image" Target="../media/image11.png"/><Relationship Id="rId4" Type="http://schemas.openxmlformats.org/officeDocument/2006/relationships/image" Target="../media/image10.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881063"/>
            <a:ext cx="9140825" cy="0"/>
          </a:xfrm>
          <a:prstGeom prst="line">
            <a:avLst/>
          </a:prstGeom>
          <a:noFill/>
          <a:ln w="25400">
            <a:solidFill>
              <a:srgbClr val="FAA534"/>
            </a:solidFill>
            <a:round/>
            <a:headEnd/>
            <a:tailEnd/>
          </a:ln>
        </p:spPr>
        <p:txBody>
          <a:bodyPr wrap="none" anchor="ctr"/>
          <a:lstStyle/>
          <a:p>
            <a:endParaRPr lang="en-US" dirty="0"/>
          </a:p>
        </p:txBody>
      </p:sp>
      <p:sp>
        <p:nvSpPr>
          <p:cNvPr id="1027" name="Rectangle 5"/>
          <p:cNvSpPr>
            <a:spLocks noGrp="1" noChangeArrowheads="1"/>
          </p:cNvSpPr>
          <p:nvPr>
            <p:ph type="title"/>
          </p:nvPr>
        </p:nvSpPr>
        <p:spPr bwMode="auto">
          <a:xfrm>
            <a:off x="1260475" y="301625"/>
            <a:ext cx="7797800" cy="6207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6"/>
          <p:cNvSpPr>
            <a:spLocks noGrp="1" noChangeArrowheads="1"/>
          </p:cNvSpPr>
          <p:nvPr>
            <p:ph type="body" idx="1"/>
          </p:nvPr>
        </p:nvSpPr>
        <p:spPr bwMode="auto">
          <a:xfrm>
            <a:off x="301625" y="1082675"/>
            <a:ext cx="8374063" cy="4113213"/>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AcnStamp_ID_21528" hidden="1"/>
          <p:cNvSpPr>
            <a:spLocks noChangeArrowheads="1"/>
          </p:cNvSpPr>
          <p:nvPr>
            <p:custDataLst>
              <p:tags r:id="rId15"/>
            </p:custDataLst>
          </p:nvPr>
        </p:nvSpPr>
        <p:spPr bwMode="gray">
          <a:xfrm>
            <a:off x="7645400" y="1387475"/>
            <a:ext cx="1422400" cy="263525"/>
          </a:xfrm>
          <a:prstGeom prst="leftRightArrow">
            <a:avLst>
              <a:gd name="adj1" fmla="val 100000"/>
              <a:gd name="adj2" fmla="val 0"/>
            </a:avLst>
          </a:prstGeom>
          <a:noFill/>
          <a:ln w="12700">
            <a:noFill/>
            <a:miter lim="800000"/>
            <a:headEnd/>
            <a:tailEnd/>
          </a:ln>
        </p:spPr>
        <p:txBody>
          <a:bodyPr wrap="none" lIns="0" tIns="25400" rIns="0" bIns="25400">
            <a:spAutoFit/>
          </a:bodyPr>
          <a:lstStyle/>
          <a:p>
            <a:pPr algn="r" eaLnBrk="0" hangingPunct="0"/>
            <a:r>
              <a:rPr lang="en-US" sz="1400" b="1" dirty="0"/>
              <a:t>MASTER STAMP</a:t>
            </a:r>
          </a:p>
        </p:txBody>
      </p:sp>
      <p:cxnSp>
        <p:nvCxnSpPr>
          <p:cNvPr id="1030" name="AcnStpConnector_ID_21529" hidden="1"/>
          <p:cNvCxnSpPr>
            <a:cxnSpLocks noChangeShapeType="1"/>
            <a:stCxn id="1029" idx="2"/>
            <a:endCxn id="1029" idx="0"/>
          </p:cNvCxnSpPr>
          <p:nvPr>
            <p:custDataLst>
              <p:tags r:id="rId16"/>
            </p:custDataLst>
          </p:nvPr>
        </p:nvCxnSpPr>
        <p:spPr bwMode="gray">
          <a:xfrm>
            <a:off x="7645400" y="1387475"/>
            <a:ext cx="1422400" cy="0"/>
          </a:xfrm>
          <a:prstGeom prst="straightConnector1">
            <a:avLst/>
          </a:prstGeom>
          <a:noFill/>
          <a:ln w="9525">
            <a:solidFill>
              <a:srgbClr val="000000"/>
            </a:solidFill>
            <a:round/>
            <a:headEnd/>
            <a:tailEnd/>
          </a:ln>
        </p:spPr>
      </p:cxnSp>
      <p:cxnSp>
        <p:nvCxnSpPr>
          <p:cNvPr id="1031" name="AcnStpConnector_ID_21530" hidden="1"/>
          <p:cNvCxnSpPr>
            <a:cxnSpLocks noChangeShapeType="1"/>
            <a:stCxn id="1029" idx="4"/>
            <a:endCxn id="1029" idx="6"/>
          </p:cNvCxnSpPr>
          <p:nvPr>
            <p:custDataLst>
              <p:tags r:id="rId17"/>
            </p:custDataLst>
          </p:nvPr>
        </p:nvCxnSpPr>
        <p:spPr bwMode="gray">
          <a:xfrm>
            <a:off x="7645400" y="1651000"/>
            <a:ext cx="1422400" cy="0"/>
          </a:xfrm>
          <a:prstGeom prst="straightConnector1">
            <a:avLst/>
          </a:prstGeom>
          <a:noFill/>
          <a:ln w="9525">
            <a:solidFill>
              <a:srgbClr val="000000"/>
            </a:solidFill>
            <a:round/>
            <a:headEnd/>
            <a:tailEnd/>
          </a:ln>
        </p:spPr>
      </p:cxnSp>
      <p:pic>
        <p:nvPicPr>
          <p:cNvPr id="1033" name="Picture 8"/>
          <p:cNvPicPr>
            <a:picLocks noChangeAspect="1" noChangeArrowheads="1"/>
          </p:cNvPicPr>
          <p:nvPr/>
        </p:nvPicPr>
        <p:blipFill>
          <a:blip r:embed="rId18" cstate="print"/>
          <a:srcRect/>
          <a:stretch>
            <a:fillRect/>
          </a:stretch>
        </p:blipFill>
        <p:spPr bwMode="auto">
          <a:xfrm>
            <a:off x="290513" y="150813"/>
            <a:ext cx="584200" cy="674687"/>
          </a:xfrm>
          <a:prstGeom prst="rect">
            <a:avLst/>
          </a:prstGeom>
          <a:noFill/>
          <a:ln w="38100">
            <a:noFill/>
            <a:miter lim="800000"/>
            <a:headEnd/>
            <a:tailEnd/>
          </a:ln>
        </p:spPr>
      </p:pic>
      <p:sp>
        <p:nvSpPr>
          <p:cNvPr id="11" name="Slide Number Placeholder 3"/>
          <p:cNvSpPr>
            <a:spLocks noGrp="1"/>
          </p:cNvSpPr>
          <p:nvPr>
            <p:ph type="sldNum" sz="quarter" idx="4"/>
          </p:nvPr>
        </p:nvSpPr>
        <p:spPr>
          <a:xfrm>
            <a:off x="6943725" y="6491288"/>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0082AA"/>
                </a:solidFill>
                <a:ea typeface="MS PGothic" pitchFamily="34" charset="-128"/>
              </a:defRPr>
            </a:lvl1pPr>
          </a:lstStyle>
          <a:p>
            <a:pPr>
              <a:defRPr/>
            </a:pPr>
            <a:fld id="{FEF37969-DD46-4A8E-AAC0-46584DF3BDF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497" r:id="rId1"/>
    <p:sldLayoutId id="2147485498" r:id="rId2"/>
    <p:sldLayoutId id="2147485465" r:id="rId3"/>
    <p:sldLayoutId id="2147485466" r:id="rId4"/>
    <p:sldLayoutId id="2147485467" r:id="rId5"/>
    <p:sldLayoutId id="2147485499" r:id="rId6"/>
    <p:sldLayoutId id="2147485500" r:id="rId7"/>
    <p:sldLayoutId id="2147485468" r:id="rId8"/>
    <p:sldLayoutId id="2147485469" r:id="rId9"/>
    <p:sldLayoutId id="2147485470" r:id="rId10"/>
    <p:sldLayoutId id="2147485471" r:id="rId11"/>
    <p:sldLayoutId id="2147485501" r:id="rId12"/>
    <p:sldLayoutId id="2147485472" r:id="rId13"/>
  </p:sldLayoutIdLst>
  <p:hf hdr="0" ftr="0" dt="0"/>
  <p:txStyles>
    <p:titleStyle>
      <a:lvl1pPr marL="58738" indent="-58738" algn="r" rtl="0" eaLnBrk="0" fontAlgn="base" hangingPunct="0">
        <a:spcBef>
          <a:spcPct val="0"/>
        </a:spcBef>
        <a:spcAft>
          <a:spcPct val="0"/>
        </a:spcAft>
        <a:defRPr sz="2400" b="1">
          <a:solidFill>
            <a:srgbClr val="006699"/>
          </a:solidFill>
          <a:latin typeface="+mj-lt"/>
          <a:ea typeface="ＭＳ Ｐゴシック" pitchFamily="34" charset="-128"/>
          <a:cs typeface="+mj-cs"/>
        </a:defRPr>
      </a:lvl1pPr>
      <a:lvl2pPr marL="58738" indent="-58738" algn="r" rtl="0" eaLnBrk="0" fontAlgn="base" hangingPunct="0">
        <a:spcBef>
          <a:spcPct val="0"/>
        </a:spcBef>
        <a:spcAft>
          <a:spcPct val="0"/>
        </a:spcAft>
        <a:defRPr sz="2400" b="1">
          <a:solidFill>
            <a:srgbClr val="006699"/>
          </a:solidFill>
          <a:latin typeface="Arial" charset="0"/>
          <a:ea typeface="ＭＳ Ｐゴシック" pitchFamily="34" charset="-128"/>
        </a:defRPr>
      </a:lvl2pPr>
      <a:lvl3pPr marL="58738" indent="-58738" algn="r" rtl="0" eaLnBrk="0" fontAlgn="base" hangingPunct="0">
        <a:spcBef>
          <a:spcPct val="0"/>
        </a:spcBef>
        <a:spcAft>
          <a:spcPct val="0"/>
        </a:spcAft>
        <a:defRPr sz="2400" b="1">
          <a:solidFill>
            <a:srgbClr val="006699"/>
          </a:solidFill>
          <a:latin typeface="Arial" charset="0"/>
          <a:ea typeface="ＭＳ Ｐゴシック" pitchFamily="34" charset="-128"/>
        </a:defRPr>
      </a:lvl3pPr>
      <a:lvl4pPr marL="58738" indent="-58738" algn="r" rtl="0" eaLnBrk="0" fontAlgn="base" hangingPunct="0">
        <a:spcBef>
          <a:spcPct val="0"/>
        </a:spcBef>
        <a:spcAft>
          <a:spcPct val="0"/>
        </a:spcAft>
        <a:defRPr sz="2400" b="1">
          <a:solidFill>
            <a:srgbClr val="006699"/>
          </a:solidFill>
          <a:latin typeface="Arial" charset="0"/>
          <a:ea typeface="ＭＳ Ｐゴシック" pitchFamily="34" charset="-128"/>
        </a:defRPr>
      </a:lvl4pPr>
      <a:lvl5pPr marL="58738" indent="-58738" algn="r" rtl="0" eaLnBrk="0" fontAlgn="base" hangingPunct="0">
        <a:spcBef>
          <a:spcPct val="0"/>
        </a:spcBef>
        <a:spcAft>
          <a:spcPct val="0"/>
        </a:spcAft>
        <a:defRPr sz="2400" b="1">
          <a:solidFill>
            <a:srgbClr val="006699"/>
          </a:solidFill>
          <a:latin typeface="Arial" charset="0"/>
          <a:ea typeface="ＭＳ Ｐゴシック" pitchFamily="34" charset="-128"/>
        </a:defRPr>
      </a:lvl5pPr>
      <a:lvl6pPr marL="515938" algn="r" rtl="0" eaLnBrk="0" fontAlgn="base" hangingPunct="0">
        <a:spcBef>
          <a:spcPct val="0"/>
        </a:spcBef>
        <a:spcAft>
          <a:spcPct val="0"/>
        </a:spcAft>
        <a:defRPr sz="2400" b="1">
          <a:solidFill>
            <a:srgbClr val="02646C"/>
          </a:solidFill>
          <a:latin typeface="Arial" charset="0"/>
        </a:defRPr>
      </a:lvl6pPr>
      <a:lvl7pPr marL="973138" algn="r" rtl="0" eaLnBrk="0" fontAlgn="base" hangingPunct="0">
        <a:spcBef>
          <a:spcPct val="0"/>
        </a:spcBef>
        <a:spcAft>
          <a:spcPct val="0"/>
        </a:spcAft>
        <a:defRPr sz="2400" b="1">
          <a:solidFill>
            <a:srgbClr val="02646C"/>
          </a:solidFill>
          <a:latin typeface="Arial" charset="0"/>
        </a:defRPr>
      </a:lvl7pPr>
      <a:lvl8pPr marL="1430338" algn="r" rtl="0" eaLnBrk="0" fontAlgn="base" hangingPunct="0">
        <a:spcBef>
          <a:spcPct val="0"/>
        </a:spcBef>
        <a:spcAft>
          <a:spcPct val="0"/>
        </a:spcAft>
        <a:defRPr sz="2400" b="1">
          <a:solidFill>
            <a:srgbClr val="02646C"/>
          </a:solidFill>
          <a:latin typeface="Arial" charset="0"/>
        </a:defRPr>
      </a:lvl8pPr>
      <a:lvl9pPr marL="1887538" algn="r" rtl="0" eaLnBrk="0" fontAlgn="base" hangingPunct="0">
        <a:spcBef>
          <a:spcPct val="0"/>
        </a:spcBef>
        <a:spcAft>
          <a:spcPct val="0"/>
        </a:spcAft>
        <a:defRPr sz="2400" b="1">
          <a:solidFill>
            <a:srgbClr val="02646C"/>
          </a:solidFill>
          <a:latin typeface="Arial" charset="0"/>
        </a:defRPr>
      </a:lvl9pPr>
    </p:titleStyle>
    <p:bodyStyle>
      <a:lvl1pPr marL="342900" indent="-342900" algn="l" rtl="0" eaLnBrk="0" fontAlgn="base" hangingPunct="0">
        <a:spcBef>
          <a:spcPct val="35000"/>
        </a:spcBef>
        <a:spcAft>
          <a:spcPct val="0"/>
        </a:spcAft>
        <a:buClr>
          <a:srgbClr val="006699"/>
        </a:buClr>
        <a:buChar char="•"/>
        <a:defRPr sz="20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lr>
          <a:srgbClr val="006699"/>
        </a:buClr>
        <a:buFont typeface="Times New Roman" pitchFamily="18" charset="0"/>
        <a:buChar char="–"/>
        <a:defRPr>
          <a:solidFill>
            <a:schemeClr val="tx1"/>
          </a:solidFill>
          <a:latin typeface="+mn-lt"/>
          <a:ea typeface="ＭＳ Ｐゴシック" pitchFamily="34" charset="-128"/>
        </a:defRPr>
      </a:lvl2pPr>
      <a:lvl3pPr marL="1143000" indent="-228600" algn="l" rtl="0" eaLnBrk="0" fontAlgn="base" hangingPunct="0">
        <a:spcBef>
          <a:spcPct val="0"/>
        </a:spcBef>
        <a:spcAft>
          <a:spcPct val="0"/>
        </a:spcAft>
        <a:buClr>
          <a:srgbClr val="006699"/>
        </a:buClr>
        <a:buChar char="•"/>
        <a:defRPr sz="1600">
          <a:solidFill>
            <a:schemeClr val="tx1"/>
          </a:solidFill>
          <a:latin typeface="+mn-lt"/>
          <a:ea typeface="ＭＳ Ｐゴシック" pitchFamily="34" charset="-128"/>
        </a:defRPr>
      </a:lvl3pPr>
      <a:lvl4pPr marL="1600200" indent="-228600" algn="l" rtl="0" eaLnBrk="0" fontAlgn="base" hangingPunct="0">
        <a:spcBef>
          <a:spcPct val="0"/>
        </a:spcBef>
        <a:spcAft>
          <a:spcPct val="0"/>
        </a:spcAft>
        <a:buClr>
          <a:srgbClr val="006699"/>
        </a:buClr>
        <a:buFont typeface="Times New Roman" pitchFamily="18" charset="0"/>
        <a:buChar char="–"/>
        <a:defRPr sz="1400">
          <a:solidFill>
            <a:schemeClr val="tx1"/>
          </a:solidFill>
          <a:latin typeface="+mn-lt"/>
          <a:ea typeface="ＭＳ Ｐゴシック" pitchFamily="34" charset="-128"/>
        </a:defRPr>
      </a:lvl4pPr>
      <a:lvl5pPr marL="2057400" indent="-228600" algn="l" rtl="0" eaLnBrk="0" fontAlgn="base" hangingPunct="0">
        <a:spcBef>
          <a:spcPct val="0"/>
        </a:spcBef>
        <a:spcAft>
          <a:spcPct val="0"/>
        </a:spcAft>
        <a:buClr>
          <a:srgbClr val="006699"/>
        </a:buClr>
        <a:buChar char="•"/>
        <a:defRPr sz="1200">
          <a:solidFill>
            <a:schemeClr val="tx1"/>
          </a:solidFill>
          <a:latin typeface="+mn-lt"/>
          <a:ea typeface="ＭＳ Ｐゴシック" pitchFamily="34" charset="-128"/>
        </a:defRPr>
      </a:lvl5pPr>
      <a:lvl6pPr marL="2514600" indent="-228600" algn="l" rtl="0" eaLnBrk="0" fontAlgn="base" hangingPunct="0">
        <a:spcBef>
          <a:spcPct val="0"/>
        </a:spcBef>
        <a:spcAft>
          <a:spcPct val="0"/>
        </a:spcAft>
        <a:buClr>
          <a:srgbClr val="02646C"/>
        </a:buClr>
        <a:buChar char="•"/>
        <a:defRPr sz="1200">
          <a:solidFill>
            <a:schemeClr val="tx1"/>
          </a:solidFill>
          <a:latin typeface="+mn-lt"/>
        </a:defRPr>
      </a:lvl6pPr>
      <a:lvl7pPr marL="2971800" indent="-228600" algn="l" rtl="0" eaLnBrk="0" fontAlgn="base" hangingPunct="0">
        <a:spcBef>
          <a:spcPct val="0"/>
        </a:spcBef>
        <a:spcAft>
          <a:spcPct val="0"/>
        </a:spcAft>
        <a:buClr>
          <a:srgbClr val="02646C"/>
        </a:buClr>
        <a:buChar char="•"/>
        <a:defRPr sz="1200">
          <a:solidFill>
            <a:schemeClr val="tx1"/>
          </a:solidFill>
          <a:latin typeface="+mn-lt"/>
        </a:defRPr>
      </a:lvl7pPr>
      <a:lvl8pPr marL="3429000" indent="-228600" algn="l" rtl="0" eaLnBrk="0" fontAlgn="base" hangingPunct="0">
        <a:spcBef>
          <a:spcPct val="0"/>
        </a:spcBef>
        <a:spcAft>
          <a:spcPct val="0"/>
        </a:spcAft>
        <a:buClr>
          <a:srgbClr val="02646C"/>
        </a:buClr>
        <a:buChar char="•"/>
        <a:defRPr sz="1200">
          <a:solidFill>
            <a:schemeClr val="tx1"/>
          </a:solidFill>
          <a:latin typeface="+mn-lt"/>
        </a:defRPr>
      </a:lvl8pPr>
      <a:lvl9pPr marL="3886200" indent="-228600" algn="l" rtl="0" eaLnBrk="0" fontAlgn="base" hangingPunct="0">
        <a:spcBef>
          <a:spcPct val="0"/>
        </a:spcBef>
        <a:spcAft>
          <a:spcPct val="0"/>
        </a:spcAft>
        <a:buClr>
          <a:srgbClr val="02646C"/>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Tech_Inside-Midday.jpg"/>
          <p:cNvPicPr>
            <a:picLocks noChangeAspect="1"/>
          </p:cNvPicPr>
          <p:nvPr/>
        </p:nvPicPr>
        <p:blipFill>
          <a:blip r:embed="rId5"/>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304800"/>
            <a:ext cx="59436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Text Placeholder 2"/>
          <p:cNvSpPr>
            <a:spLocks noGrp="1"/>
          </p:cNvSpPr>
          <p:nvPr>
            <p:ph type="body" idx="1"/>
          </p:nvPr>
        </p:nvSpPr>
        <p:spPr bwMode="auto">
          <a:xfrm>
            <a:off x="4572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defTabSz="457200">
              <a:defRPr/>
            </a:pPr>
            <a:fld id="{1C27DC0B-9627-4914-A8AC-D8B9C918115C}" type="datetime1">
              <a:rPr lang="en-US" smtClean="0">
                <a:solidFill>
                  <a:prstClr val="black">
                    <a:tint val="75000"/>
                  </a:prstClr>
                </a:solidFill>
                <a:ea typeface="+mn-ea"/>
              </a:rPr>
              <a:pPr defTabSz="457200">
                <a:defRPr/>
              </a:pPr>
              <a:t>12/7/2017</a:t>
            </a:fld>
            <a:endParaRPr lang="en-US" dirty="0">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defTabSz="457200">
              <a:defRPr/>
            </a:pPr>
            <a:r>
              <a:rPr lang="en-US" dirty="0">
                <a:solidFill>
                  <a:prstClr val="black">
                    <a:tint val="75000"/>
                  </a:prstClr>
                </a:solidFill>
                <a:ea typeface="+mn-ea"/>
              </a:rPr>
              <a:t>CONFIDENTIAL MATERIAL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defTabSz="457200">
              <a:defRPr/>
            </a:pPr>
            <a:fld id="{978E4007-524B-4084-9361-13D6467BFC40}" type="slidenum">
              <a:rPr lang="en-US">
                <a:solidFill>
                  <a:prstClr val="black">
                    <a:tint val="75000"/>
                  </a:prstClr>
                </a:solidFill>
                <a:ea typeface="+mn-ea"/>
              </a:rPr>
              <a:pPr defTabSz="457200">
                <a:defRPr/>
              </a:pPr>
              <a:t>‹#›</a:t>
            </a:fld>
            <a:endParaRPr lang="en-US" dirty="0">
              <a:solidFill>
                <a:prstClr val="black">
                  <a:tint val="75000"/>
                </a:prstClr>
              </a:solidFill>
              <a:ea typeface="+mn-ea"/>
            </a:endParaRPr>
          </a:p>
        </p:txBody>
      </p:sp>
      <p:pic>
        <p:nvPicPr>
          <p:cNvPr id="1032" name="Picture 8" descr="SDGEconnectedlogo_SM.png"/>
          <p:cNvPicPr>
            <a:picLocks noChangeAspect="1"/>
          </p:cNvPicPr>
          <p:nvPr/>
        </p:nvPicPr>
        <p:blipFill>
          <a:blip r:embed="rId6"/>
          <a:srcRect/>
          <a:stretch>
            <a:fillRect/>
          </a:stretch>
        </p:blipFill>
        <p:spPr bwMode="auto">
          <a:xfrm>
            <a:off x="7315200" y="190500"/>
            <a:ext cx="1371600" cy="647700"/>
          </a:xfrm>
          <a:prstGeom prst="rect">
            <a:avLst/>
          </a:prstGeom>
          <a:noFill/>
          <a:ln w="9525">
            <a:noFill/>
            <a:miter lim="800000"/>
            <a:headEnd/>
            <a:tailEnd/>
          </a:ln>
        </p:spPr>
      </p:pic>
    </p:spTree>
    <p:extLst>
      <p:ext uri="{BB962C8B-B14F-4D97-AF65-F5344CB8AC3E}">
        <p14:creationId xmlns:p14="http://schemas.microsoft.com/office/powerpoint/2010/main" val="4023203254"/>
      </p:ext>
    </p:extLst>
  </p:cSld>
  <p:clrMap bg1="lt1" tx1="dk1" bg2="lt2" tx2="dk2" accent1="accent1" accent2="accent2" accent3="accent3" accent4="accent4" accent5="accent5" accent6="accent6" hlink="hlink" folHlink="folHlink"/>
  <p:sldLayoutIdLst>
    <p:sldLayoutId id="2147485638" r:id="rId1"/>
    <p:sldLayoutId id="2147485639" r:id="rId2"/>
    <p:sldLayoutId id="2147485640" r:id="rId3"/>
  </p:sldLayoutIdLst>
  <p:hf hdr="0" ftr="0" dt="0"/>
  <p:txStyles>
    <p:titleStyle>
      <a:lvl1pPr algn="l" defTabSz="457200" rtl="0" eaLnBrk="0" fontAlgn="base" hangingPunct="0">
        <a:spcBef>
          <a:spcPct val="0"/>
        </a:spcBef>
        <a:spcAft>
          <a:spcPct val="0"/>
        </a:spcAft>
        <a:defRPr sz="2000" i="1" kern="1200">
          <a:solidFill>
            <a:srgbClr val="000000"/>
          </a:solidFill>
          <a:latin typeface="Verdana"/>
          <a:ea typeface="Verdana" pitchFamily="34" charset="0"/>
          <a:cs typeface="Verdana"/>
        </a:defRPr>
      </a:lvl1pPr>
      <a:lvl2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2pPr>
      <a:lvl3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3pPr>
      <a:lvl4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4pPr>
      <a:lvl5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5pPr>
      <a:lvl6pPr marL="457200" algn="l" defTabSz="457200" rtl="0" fontAlgn="base">
        <a:spcBef>
          <a:spcPct val="0"/>
        </a:spcBef>
        <a:spcAft>
          <a:spcPct val="0"/>
        </a:spcAft>
        <a:defRPr sz="2000" i="1">
          <a:solidFill>
            <a:schemeClr val="bg1"/>
          </a:solidFill>
          <a:latin typeface="Verdana" pitchFamily="34" charset="0"/>
        </a:defRPr>
      </a:lvl6pPr>
      <a:lvl7pPr marL="914400" algn="l" defTabSz="457200" rtl="0" fontAlgn="base">
        <a:spcBef>
          <a:spcPct val="0"/>
        </a:spcBef>
        <a:spcAft>
          <a:spcPct val="0"/>
        </a:spcAft>
        <a:defRPr sz="2000" i="1">
          <a:solidFill>
            <a:schemeClr val="bg1"/>
          </a:solidFill>
          <a:latin typeface="Verdana" pitchFamily="34" charset="0"/>
        </a:defRPr>
      </a:lvl7pPr>
      <a:lvl8pPr marL="1371600" algn="l" defTabSz="457200" rtl="0" fontAlgn="base">
        <a:spcBef>
          <a:spcPct val="0"/>
        </a:spcBef>
        <a:spcAft>
          <a:spcPct val="0"/>
        </a:spcAft>
        <a:defRPr sz="2000" i="1">
          <a:solidFill>
            <a:schemeClr val="bg1"/>
          </a:solidFill>
          <a:latin typeface="Verdana" pitchFamily="34" charset="0"/>
        </a:defRPr>
      </a:lvl8pPr>
      <a:lvl9pPr marL="1828800" algn="l" defTabSz="457200" rtl="0" fontAlgn="base">
        <a:spcBef>
          <a:spcPct val="0"/>
        </a:spcBef>
        <a:spcAft>
          <a:spcPct val="0"/>
        </a:spcAft>
        <a:defRPr sz="2000" i="1">
          <a:solidFill>
            <a:schemeClr val="bg1"/>
          </a:solidFill>
          <a:latin typeface="Verdana" pitchFamily="34" charset="0"/>
        </a:defRPr>
      </a:lvl9pPr>
    </p:titleStyle>
    <p:bodyStyle>
      <a:lvl1pPr marL="164592" indent="-164592" algn="l" defTabSz="457200" rtl="0" eaLnBrk="0" fontAlgn="base" hangingPunct="0">
        <a:spcBef>
          <a:spcPct val="20000"/>
        </a:spcBef>
        <a:spcAft>
          <a:spcPts val="1200"/>
        </a:spcAft>
        <a:buClr>
          <a:srgbClr val="FF0000"/>
        </a:buClr>
        <a:buSzPct val="125000"/>
        <a:buFont typeface="Arial" charset="0"/>
        <a:buChar char="•"/>
        <a:defRPr sz="1600" kern="1200">
          <a:solidFill>
            <a:schemeClr val="tx1"/>
          </a:solidFill>
          <a:latin typeface="Verdana"/>
          <a:ea typeface="Verdana" pitchFamily="34" charset="0"/>
          <a:cs typeface="Verdana"/>
        </a:defRPr>
      </a:lvl1pPr>
      <a:lvl2pPr marL="742950" indent="-285750" algn="l" defTabSz="457200" rtl="0" eaLnBrk="0" fontAlgn="base" hangingPunct="0">
        <a:spcBef>
          <a:spcPct val="20000"/>
        </a:spcBef>
        <a:spcAft>
          <a:spcPts val="1200"/>
        </a:spcAft>
        <a:buClr>
          <a:srgbClr val="FF0000"/>
        </a:buClr>
        <a:buFont typeface="Arial" charset="0"/>
        <a:buChar char="–"/>
        <a:defRPr sz="1400" kern="1200">
          <a:solidFill>
            <a:schemeClr val="tx1"/>
          </a:solidFill>
          <a:latin typeface="Verdana"/>
          <a:ea typeface="Verdana" pitchFamily="34" charset="0"/>
          <a:cs typeface="Verdana"/>
        </a:defRPr>
      </a:lvl2pPr>
      <a:lvl3pPr marL="11430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3pPr>
      <a:lvl4pPr marL="16002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4pPr>
      <a:lvl5pPr marL="20574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1451169"/>
      </p:ext>
    </p:extLst>
  </p:cSld>
  <p:clrMap bg1="lt1" tx1="dk1" bg2="lt2" tx2="dk2" accent1="accent1" accent2="accent2" accent3="accent3" accent4="accent4" accent5="accent5" accent6="accent6" hlink="hlink" folHlink="folHlink"/>
  <p:sldLayoutIdLst>
    <p:sldLayoutId id="2147485503" r:id="rId1"/>
    <p:sldLayoutId id="2147485504" r:id="rId2"/>
    <p:sldLayoutId id="2147485505" r:id="rId3"/>
    <p:sldLayoutId id="2147485506" r:id="rId4"/>
    <p:sldLayoutId id="2147485507" r:id="rId5"/>
    <p:sldLayoutId id="2147485508" r:id="rId6"/>
  </p:sldLayoutIdLst>
  <p:timing>
    <p:tnLst>
      <p:par>
        <p:cTn id="1" dur="indefinite" restart="never" nodeType="tmRoot"/>
      </p:par>
    </p:tnLst>
  </p:timing>
  <p:hf hd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46520"/>
            <a:ext cx="9144000" cy="411480"/>
          </a:xfrm>
          <a:prstGeom prst="rect">
            <a:avLst/>
          </a:prstGeom>
          <a:solidFill>
            <a:srgbClr val="417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350">
              <a:solidFill>
                <a:prstClr val="white"/>
              </a:solidFill>
            </a:endParaRPr>
          </a:p>
        </p:txBody>
      </p:sp>
      <p:sp>
        <p:nvSpPr>
          <p:cNvPr id="2" name="Title Placeholder 1"/>
          <p:cNvSpPr>
            <a:spLocks noGrp="1"/>
          </p:cNvSpPr>
          <p:nvPr>
            <p:ph type="title"/>
          </p:nvPr>
        </p:nvSpPr>
        <p:spPr>
          <a:xfrm>
            <a:off x="200025" y="104274"/>
            <a:ext cx="874395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0025" y="1143023"/>
            <a:ext cx="8743950" cy="50339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028950" y="6446520"/>
            <a:ext cx="30861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endParaRPr lang="en-US" dirty="0">
              <a:solidFill>
                <a:prstClr val="white"/>
              </a:solidFill>
              <a:latin typeface="Calibri" panose="020F0502020204030204"/>
              <a:ea typeface="+mn-ea"/>
            </a:endParaRPr>
          </a:p>
        </p:txBody>
      </p:sp>
      <p:sp>
        <p:nvSpPr>
          <p:cNvPr id="6" name="Slide Number Placeholder 5"/>
          <p:cNvSpPr>
            <a:spLocks noGrp="1"/>
          </p:cNvSpPr>
          <p:nvPr>
            <p:ph type="sldNum" sz="quarter" idx="4"/>
          </p:nvPr>
        </p:nvSpPr>
        <p:spPr>
          <a:xfrm>
            <a:off x="0" y="6446520"/>
            <a:ext cx="20574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fld id="{14A80D1A-42BF-42A6-B1C9-6907DADF20DF}" type="slidenum">
              <a:rPr lang="en-US" smtClean="0">
                <a:solidFill>
                  <a:prstClr val="white"/>
                </a:solidFill>
                <a:latin typeface="Calibri" panose="020F0502020204030204"/>
                <a:ea typeface="+mn-ea"/>
              </a:rPr>
              <a:pPr fontAlgn="auto">
                <a:spcBef>
                  <a:spcPts val="0"/>
                </a:spcBef>
                <a:spcAft>
                  <a:spcPts val="0"/>
                </a:spcAft>
              </a:pPr>
              <a:t>‹#›</a:t>
            </a:fld>
            <a:endParaRPr lang="en-US">
              <a:solidFill>
                <a:prstClr val="white"/>
              </a:solidFill>
              <a:latin typeface="Calibri" panose="020F0502020204030204"/>
              <a:ea typeface="+mn-ea"/>
            </a:endParaRPr>
          </a:p>
        </p:txBody>
      </p:sp>
    </p:spTree>
    <p:extLst>
      <p:ext uri="{BB962C8B-B14F-4D97-AF65-F5344CB8AC3E}">
        <p14:creationId xmlns:p14="http://schemas.microsoft.com/office/powerpoint/2010/main" val="415157171"/>
      </p:ext>
    </p:extLst>
  </p:cSld>
  <p:clrMap bg1="lt1" tx1="dk1" bg2="lt2" tx2="dk2" accent1="accent1" accent2="accent2" accent3="accent3" accent4="accent4" accent5="accent5" accent6="accent6" hlink="hlink" folHlink="folHlink"/>
  <p:sldLayoutIdLst>
    <p:sldLayoutId id="2147485555" r:id="rId1"/>
    <p:sldLayoutId id="2147485556" r:id="rId2"/>
    <p:sldLayoutId id="2147485557" r:id="rId3"/>
    <p:sldLayoutId id="2147485558" r:id="rId4"/>
    <p:sldLayoutId id="2147485559" r:id="rId5"/>
    <p:sldLayoutId id="2147485560" r:id="rId6"/>
    <p:sldLayoutId id="2147485561" r:id="rId7"/>
    <p:sldLayoutId id="2147485562" r:id="rId8"/>
    <p:sldLayoutId id="2147485563" r:id="rId9"/>
    <p:sldLayoutId id="2147485564" r:id="rId10"/>
    <p:sldLayoutId id="2147485565" r:id="rId11"/>
    <p:sldLayoutId id="2147485566" r:id="rId12"/>
    <p:sldLayoutId id="2147485567" r:id="rId13"/>
    <p:sldLayoutId id="2147485568"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46520"/>
            <a:ext cx="9144000" cy="411480"/>
          </a:xfrm>
          <a:prstGeom prst="rect">
            <a:avLst/>
          </a:prstGeom>
          <a:solidFill>
            <a:srgbClr val="417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350">
              <a:solidFill>
                <a:prstClr val="white"/>
              </a:solidFill>
            </a:endParaRPr>
          </a:p>
        </p:txBody>
      </p:sp>
      <p:sp>
        <p:nvSpPr>
          <p:cNvPr id="2" name="Title Placeholder 1"/>
          <p:cNvSpPr>
            <a:spLocks noGrp="1"/>
          </p:cNvSpPr>
          <p:nvPr>
            <p:ph type="title"/>
          </p:nvPr>
        </p:nvSpPr>
        <p:spPr>
          <a:xfrm>
            <a:off x="200025" y="104274"/>
            <a:ext cx="874395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0025" y="1143023"/>
            <a:ext cx="8743950" cy="50339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028950" y="6446520"/>
            <a:ext cx="30861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endParaRPr lang="en-US" dirty="0">
              <a:solidFill>
                <a:prstClr val="white"/>
              </a:solidFill>
              <a:latin typeface="Calibri" panose="020F0502020204030204"/>
              <a:ea typeface="+mn-ea"/>
            </a:endParaRPr>
          </a:p>
        </p:txBody>
      </p:sp>
      <p:sp>
        <p:nvSpPr>
          <p:cNvPr id="6" name="Slide Number Placeholder 5"/>
          <p:cNvSpPr>
            <a:spLocks noGrp="1"/>
          </p:cNvSpPr>
          <p:nvPr>
            <p:ph type="sldNum" sz="quarter" idx="4"/>
          </p:nvPr>
        </p:nvSpPr>
        <p:spPr>
          <a:xfrm>
            <a:off x="0" y="6446520"/>
            <a:ext cx="20574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fld id="{14A80D1A-42BF-42A6-B1C9-6907DADF20DF}" type="slidenum">
              <a:rPr lang="en-US" smtClean="0">
                <a:solidFill>
                  <a:prstClr val="white"/>
                </a:solidFill>
                <a:latin typeface="Calibri" panose="020F0502020204030204"/>
                <a:ea typeface="+mn-ea"/>
              </a:rPr>
              <a:pPr fontAlgn="auto">
                <a:spcBef>
                  <a:spcPts val="0"/>
                </a:spcBef>
                <a:spcAft>
                  <a:spcPts val="0"/>
                </a:spcAft>
              </a:pPr>
              <a:t>‹#›</a:t>
            </a:fld>
            <a:endParaRPr lang="en-US">
              <a:solidFill>
                <a:prstClr val="white"/>
              </a:solidFill>
              <a:latin typeface="Calibri" panose="020F0502020204030204"/>
              <a:ea typeface="+mn-ea"/>
            </a:endParaRPr>
          </a:p>
        </p:txBody>
      </p:sp>
    </p:spTree>
    <p:extLst>
      <p:ext uri="{BB962C8B-B14F-4D97-AF65-F5344CB8AC3E}">
        <p14:creationId xmlns:p14="http://schemas.microsoft.com/office/powerpoint/2010/main" val="2622511252"/>
      </p:ext>
    </p:extLst>
  </p:cSld>
  <p:clrMap bg1="lt1" tx1="dk1" bg2="lt2" tx2="dk2" accent1="accent1" accent2="accent2" accent3="accent3" accent4="accent4" accent5="accent5" accent6="accent6" hlink="hlink" folHlink="folHlink"/>
  <p:sldLayoutIdLst>
    <p:sldLayoutId id="2147485570" r:id="rId1"/>
    <p:sldLayoutId id="2147485571" r:id="rId2"/>
    <p:sldLayoutId id="2147485572" r:id="rId3"/>
    <p:sldLayoutId id="2147485573" r:id="rId4"/>
    <p:sldLayoutId id="2147485574" r:id="rId5"/>
    <p:sldLayoutId id="2147485575" r:id="rId6"/>
    <p:sldLayoutId id="2147485576" r:id="rId7"/>
    <p:sldLayoutId id="2147485577" r:id="rId8"/>
    <p:sldLayoutId id="2147485578" r:id="rId9"/>
    <p:sldLayoutId id="2147485579" r:id="rId10"/>
    <p:sldLayoutId id="2147485580" r:id="rId11"/>
    <p:sldLayoutId id="2147485581" r:id="rId12"/>
    <p:sldLayoutId id="2147485582" r:id="rId13"/>
    <p:sldLayoutId id="2147485583"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46520"/>
            <a:ext cx="9144000" cy="411480"/>
          </a:xfrm>
          <a:prstGeom prst="rect">
            <a:avLst/>
          </a:prstGeom>
          <a:solidFill>
            <a:srgbClr val="417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350">
              <a:solidFill>
                <a:prstClr val="white"/>
              </a:solidFill>
            </a:endParaRPr>
          </a:p>
        </p:txBody>
      </p:sp>
      <p:sp>
        <p:nvSpPr>
          <p:cNvPr id="2" name="Title Placeholder 1"/>
          <p:cNvSpPr>
            <a:spLocks noGrp="1"/>
          </p:cNvSpPr>
          <p:nvPr>
            <p:ph type="title"/>
          </p:nvPr>
        </p:nvSpPr>
        <p:spPr>
          <a:xfrm>
            <a:off x="200025" y="104274"/>
            <a:ext cx="874395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0025" y="1143023"/>
            <a:ext cx="8743950" cy="50339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028950" y="6446520"/>
            <a:ext cx="30861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endParaRPr lang="en-US" dirty="0">
              <a:solidFill>
                <a:prstClr val="white"/>
              </a:solidFill>
              <a:latin typeface="Calibri" panose="020F0502020204030204"/>
              <a:ea typeface="+mn-ea"/>
            </a:endParaRPr>
          </a:p>
        </p:txBody>
      </p:sp>
      <p:sp>
        <p:nvSpPr>
          <p:cNvPr id="6" name="Slide Number Placeholder 5"/>
          <p:cNvSpPr>
            <a:spLocks noGrp="1"/>
          </p:cNvSpPr>
          <p:nvPr>
            <p:ph type="sldNum" sz="quarter" idx="4"/>
          </p:nvPr>
        </p:nvSpPr>
        <p:spPr>
          <a:xfrm>
            <a:off x="0" y="6446520"/>
            <a:ext cx="20574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fld id="{14A80D1A-42BF-42A6-B1C9-6907DADF20DF}" type="slidenum">
              <a:rPr lang="en-US" smtClean="0">
                <a:solidFill>
                  <a:prstClr val="white"/>
                </a:solidFill>
                <a:latin typeface="Calibri" panose="020F0502020204030204"/>
                <a:ea typeface="+mn-ea"/>
              </a:rPr>
              <a:pPr fontAlgn="auto">
                <a:spcBef>
                  <a:spcPts val="0"/>
                </a:spcBef>
                <a:spcAft>
                  <a:spcPts val="0"/>
                </a:spcAft>
              </a:pPr>
              <a:t>‹#›</a:t>
            </a:fld>
            <a:endParaRPr lang="en-US">
              <a:solidFill>
                <a:prstClr val="white"/>
              </a:solidFill>
              <a:latin typeface="Calibri" panose="020F0502020204030204"/>
              <a:ea typeface="+mn-ea"/>
            </a:endParaRPr>
          </a:p>
        </p:txBody>
      </p:sp>
    </p:spTree>
    <p:extLst>
      <p:ext uri="{BB962C8B-B14F-4D97-AF65-F5344CB8AC3E}">
        <p14:creationId xmlns:p14="http://schemas.microsoft.com/office/powerpoint/2010/main" val="82581479"/>
      </p:ext>
    </p:extLst>
  </p:cSld>
  <p:clrMap bg1="lt1" tx1="dk1" bg2="lt2" tx2="dk2" accent1="accent1" accent2="accent2" accent3="accent3" accent4="accent4" accent5="accent5" accent6="accent6" hlink="hlink" folHlink="folHlink"/>
  <p:sldLayoutIdLst>
    <p:sldLayoutId id="2147485585" r:id="rId1"/>
    <p:sldLayoutId id="2147485586" r:id="rId2"/>
    <p:sldLayoutId id="2147485587" r:id="rId3"/>
    <p:sldLayoutId id="2147485588" r:id="rId4"/>
    <p:sldLayoutId id="2147485589" r:id="rId5"/>
    <p:sldLayoutId id="2147485590" r:id="rId6"/>
    <p:sldLayoutId id="2147485591" r:id="rId7"/>
    <p:sldLayoutId id="2147485592" r:id="rId8"/>
    <p:sldLayoutId id="2147485593" r:id="rId9"/>
    <p:sldLayoutId id="2147485594" r:id="rId10"/>
    <p:sldLayoutId id="2147485595" r:id="rId11"/>
    <p:sldLayoutId id="2147485596" r:id="rId12"/>
    <p:sldLayoutId id="2147485597" r:id="rId13"/>
    <p:sldLayoutId id="2147485598"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46520"/>
            <a:ext cx="9144000" cy="411480"/>
          </a:xfrm>
          <a:prstGeom prst="rect">
            <a:avLst/>
          </a:prstGeom>
          <a:solidFill>
            <a:srgbClr val="417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350">
              <a:solidFill>
                <a:prstClr val="white"/>
              </a:solidFill>
            </a:endParaRPr>
          </a:p>
        </p:txBody>
      </p:sp>
      <p:sp>
        <p:nvSpPr>
          <p:cNvPr id="2" name="Title Placeholder 1"/>
          <p:cNvSpPr>
            <a:spLocks noGrp="1"/>
          </p:cNvSpPr>
          <p:nvPr>
            <p:ph type="title"/>
          </p:nvPr>
        </p:nvSpPr>
        <p:spPr>
          <a:xfrm>
            <a:off x="200025" y="104274"/>
            <a:ext cx="874395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0025" y="1143023"/>
            <a:ext cx="8743950" cy="50339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028950" y="6446520"/>
            <a:ext cx="30861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endParaRPr lang="en-US" dirty="0">
              <a:solidFill>
                <a:prstClr val="white"/>
              </a:solidFill>
              <a:latin typeface="Calibri" panose="020F0502020204030204"/>
              <a:ea typeface="+mn-ea"/>
            </a:endParaRPr>
          </a:p>
        </p:txBody>
      </p:sp>
      <p:sp>
        <p:nvSpPr>
          <p:cNvPr id="6" name="Slide Number Placeholder 5"/>
          <p:cNvSpPr>
            <a:spLocks noGrp="1"/>
          </p:cNvSpPr>
          <p:nvPr>
            <p:ph type="sldNum" sz="quarter" idx="4"/>
          </p:nvPr>
        </p:nvSpPr>
        <p:spPr>
          <a:xfrm>
            <a:off x="0" y="6446520"/>
            <a:ext cx="20574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fld id="{14A80D1A-42BF-42A6-B1C9-6907DADF20DF}" type="slidenum">
              <a:rPr lang="en-US" smtClean="0">
                <a:solidFill>
                  <a:prstClr val="white"/>
                </a:solidFill>
                <a:latin typeface="Calibri" panose="020F0502020204030204"/>
                <a:ea typeface="+mn-ea"/>
              </a:rPr>
              <a:pPr fontAlgn="auto">
                <a:spcBef>
                  <a:spcPts val="0"/>
                </a:spcBef>
                <a:spcAft>
                  <a:spcPts val="0"/>
                </a:spcAft>
              </a:pPr>
              <a:t>‹#›</a:t>
            </a:fld>
            <a:endParaRPr lang="en-US">
              <a:solidFill>
                <a:prstClr val="white"/>
              </a:solidFill>
              <a:latin typeface="Calibri" panose="020F0502020204030204"/>
              <a:ea typeface="+mn-ea"/>
            </a:endParaRPr>
          </a:p>
        </p:txBody>
      </p:sp>
    </p:spTree>
    <p:extLst>
      <p:ext uri="{BB962C8B-B14F-4D97-AF65-F5344CB8AC3E}">
        <p14:creationId xmlns:p14="http://schemas.microsoft.com/office/powerpoint/2010/main" val="7250025"/>
      </p:ext>
    </p:extLst>
  </p:cSld>
  <p:clrMap bg1="lt1" tx1="dk1" bg2="lt2" tx2="dk2" accent1="accent1" accent2="accent2" accent3="accent3" accent4="accent4" accent5="accent5" accent6="accent6" hlink="hlink" folHlink="folHlink"/>
  <p:sldLayoutIdLst>
    <p:sldLayoutId id="2147485600" r:id="rId1"/>
    <p:sldLayoutId id="2147485601" r:id="rId2"/>
    <p:sldLayoutId id="2147485602" r:id="rId3"/>
    <p:sldLayoutId id="2147485603" r:id="rId4"/>
    <p:sldLayoutId id="2147485604" r:id="rId5"/>
    <p:sldLayoutId id="2147485605" r:id="rId6"/>
    <p:sldLayoutId id="2147485606" r:id="rId7"/>
    <p:sldLayoutId id="2147485607" r:id="rId8"/>
    <p:sldLayoutId id="2147485608" r:id="rId9"/>
    <p:sldLayoutId id="2147485609" r:id="rId10"/>
    <p:sldLayoutId id="2147485610" r:id="rId11"/>
    <p:sldLayoutId id="2147485611" r:id="rId12"/>
    <p:sldLayoutId id="2147485612" r:id="rId13"/>
    <p:sldLayoutId id="2147485613"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46520"/>
            <a:ext cx="9144000" cy="411480"/>
          </a:xfrm>
          <a:prstGeom prst="rect">
            <a:avLst/>
          </a:prstGeom>
          <a:solidFill>
            <a:srgbClr val="417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350">
              <a:solidFill>
                <a:prstClr val="white"/>
              </a:solidFill>
            </a:endParaRPr>
          </a:p>
        </p:txBody>
      </p:sp>
      <p:sp>
        <p:nvSpPr>
          <p:cNvPr id="2" name="Title Placeholder 1"/>
          <p:cNvSpPr>
            <a:spLocks noGrp="1"/>
          </p:cNvSpPr>
          <p:nvPr>
            <p:ph type="title"/>
          </p:nvPr>
        </p:nvSpPr>
        <p:spPr>
          <a:xfrm>
            <a:off x="200025" y="104274"/>
            <a:ext cx="874395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0025" y="1143023"/>
            <a:ext cx="8743950" cy="50339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028950" y="6446520"/>
            <a:ext cx="30861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endParaRPr lang="en-US" dirty="0">
              <a:solidFill>
                <a:prstClr val="white"/>
              </a:solidFill>
              <a:latin typeface="Calibri" panose="020F0502020204030204"/>
              <a:ea typeface="+mn-ea"/>
            </a:endParaRPr>
          </a:p>
        </p:txBody>
      </p:sp>
      <p:sp>
        <p:nvSpPr>
          <p:cNvPr id="6" name="Slide Number Placeholder 5"/>
          <p:cNvSpPr>
            <a:spLocks noGrp="1"/>
          </p:cNvSpPr>
          <p:nvPr>
            <p:ph type="sldNum" sz="quarter" idx="4"/>
          </p:nvPr>
        </p:nvSpPr>
        <p:spPr>
          <a:xfrm>
            <a:off x="0" y="6446520"/>
            <a:ext cx="2057400" cy="411480"/>
          </a:xfrm>
          <a:prstGeom prst="rect">
            <a:avLst/>
          </a:prstGeom>
        </p:spPr>
        <p:txBody>
          <a:bodyPr vert="horz" lIns="91440" tIns="45720" rIns="91440" bIns="45720" rtlCol="0" anchor="ctr"/>
          <a:lstStyle>
            <a:lvl1pPr algn="ctr">
              <a:defRPr sz="900">
                <a:solidFill>
                  <a:schemeClr val="bg1"/>
                </a:solidFill>
              </a:defRPr>
            </a:lvl1pPr>
          </a:lstStyle>
          <a:p>
            <a:pPr fontAlgn="auto">
              <a:spcBef>
                <a:spcPts val="0"/>
              </a:spcBef>
              <a:spcAft>
                <a:spcPts val="0"/>
              </a:spcAft>
            </a:pPr>
            <a:fld id="{14A80D1A-42BF-42A6-B1C9-6907DADF20DF}" type="slidenum">
              <a:rPr lang="en-US" smtClean="0">
                <a:solidFill>
                  <a:prstClr val="white"/>
                </a:solidFill>
                <a:latin typeface="Calibri" panose="020F0502020204030204"/>
                <a:ea typeface="+mn-ea"/>
              </a:rPr>
              <a:pPr fontAlgn="auto">
                <a:spcBef>
                  <a:spcPts val="0"/>
                </a:spcBef>
                <a:spcAft>
                  <a:spcPts val="0"/>
                </a:spcAft>
              </a:pPr>
              <a:t>‹#›</a:t>
            </a:fld>
            <a:endParaRPr lang="en-US">
              <a:solidFill>
                <a:prstClr val="white"/>
              </a:solidFill>
              <a:latin typeface="Calibri" panose="020F0502020204030204"/>
              <a:ea typeface="+mn-ea"/>
            </a:endParaRPr>
          </a:p>
        </p:txBody>
      </p:sp>
    </p:spTree>
    <p:extLst>
      <p:ext uri="{BB962C8B-B14F-4D97-AF65-F5344CB8AC3E}">
        <p14:creationId xmlns:p14="http://schemas.microsoft.com/office/powerpoint/2010/main" val="1441296515"/>
      </p:ext>
    </p:extLst>
  </p:cSld>
  <p:clrMap bg1="lt1" tx1="dk1" bg2="lt2" tx2="dk2" accent1="accent1" accent2="accent2" accent3="accent3" accent4="accent4" accent5="accent5" accent6="accent6" hlink="hlink" folHlink="folHlink"/>
  <p:sldLayoutIdLst>
    <p:sldLayoutId id="2147485615" r:id="rId1"/>
    <p:sldLayoutId id="2147485616" r:id="rId2"/>
    <p:sldLayoutId id="2147485617" r:id="rId3"/>
    <p:sldLayoutId id="2147485618" r:id="rId4"/>
    <p:sldLayoutId id="2147485619" r:id="rId5"/>
    <p:sldLayoutId id="2147485620" r:id="rId6"/>
    <p:sldLayoutId id="2147485621" r:id="rId7"/>
    <p:sldLayoutId id="2147485622" r:id="rId8"/>
    <p:sldLayoutId id="2147485623" r:id="rId9"/>
    <p:sldLayoutId id="2147485624" r:id="rId10"/>
    <p:sldLayoutId id="2147485625" r:id="rId11"/>
    <p:sldLayoutId id="2147485626" r:id="rId12"/>
    <p:sldLayoutId id="2147485627" r:id="rId13"/>
    <p:sldLayoutId id="2147485628"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Tech_Inside-Midday.jpg"/>
          <p:cNvPicPr>
            <a:picLocks noChangeAspect="1"/>
          </p:cNvPicPr>
          <p:nvPr/>
        </p:nvPicPr>
        <p:blipFill>
          <a:blip r:embed="rId5"/>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304800"/>
            <a:ext cx="59436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Text Placeholder 2"/>
          <p:cNvSpPr>
            <a:spLocks noGrp="1"/>
          </p:cNvSpPr>
          <p:nvPr>
            <p:ph type="body" idx="1"/>
          </p:nvPr>
        </p:nvSpPr>
        <p:spPr bwMode="auto">
          <a:xfrm>
            <a:off x="4572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defTabSz="457200">
              <a:defRPr/>
            </a:pPr>
            <a:fld id="{1C27DC0B-9627-4914-A8AC-D8B9C918115C}" type="datetime1">
              <a:rPr lang="en-US" smtClean="0">
                <a:solidFill>
                  <a:prstClr val="black">
                    <a:tint val="75000"/>
                  </a:prstClr>
                </a:solidFill>
                <a:ea typeface="+mn-ea"/>
              </a:rPr>
              <a:pPr defTabSz="457200">
                <a:defRPr/>
              </a:pPr>
              <a:t>12/7/2017</a:t>
            </a:fld>
            <a:endParaRPr lang="en-US" dirty="0">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defTabSz="457200">
              <a:defRPr/>
            </a:pPr>
            <a:r>
              <a:rPr lang="en-US" dirty="0">
                <a:solidFill>
                  <a:prstClr val="black">
                    <a:tint val="75000"/>
                  </a:prstClr>
                </a:solidFill>
                <a:ea typeface="+mn-ea"/>
              </a:rPr>
              <a:t>CONFIDENTIAL MATERIAL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defTabSz="457200">
              <a:defRPr/>
            </a:pPr>
            <a:fld id="{978E4007-524B-4084-9361-13D6467BFC40}" type="slidenum">
              <a:rPr lang="en-US">
                <a:solidFill>
                  <a:prstClr val="black">
                    <a:tint val="75000"/>
                  </a:prstClr>
                </a:solidFill>
                <a:ea typeface="+mn-ea"/>
              </a:rPr>
              <a:pPr defTabSz="457200">
                <a:defRPr/>
              </a:pPr>
              <a:t>‹#›</a:t>
            </a:fld>
            <a:endParaRPr lang="en-US" dirty="0">
              <a:solidFill>
                <a:prstClr val="black">
                  <a:tint val="75000"/>
                </a:prstClr>
              </a:solidFill>
              <a:ea typeface="+mn-ea"/>
            </a:endParaRPr>
          </a:p>
        </p:txBody>
      </p:sp>
      <p:pic>
        <p:nvPicPr>
          <p:cNvPr id="1032" name="Picture 8" descr="SDGEconnectedlogo_SM.png"/>
          <p:cNvPicPr>
            <a:picLocks noChangeAspect="1"/>
          </p:cNvPicPr>
          <p:nvPr/>
        </p:nvPicPr>
        <p:blipFill>
          <a:blip r:embed="rId6"/>
          <a:srcRect/>
          <a:stretch>
            <a:fillRect/>
          </a:stretch>
        </p:blipFill>
        <p:spPr bwMode="auto">
          <a:xfrm>
            <a:off x="7315200" y="190500"/>
            <a:ext cx="1371600" cy="647700"/>
          </a:xfrm>
          <a:prstGeom prst="rect">
            <a:avLst/>
          </a:prstGeom>
          <a:noFill/>
          <a:ln w="9525">
            <a:noFill/>
            <a:miter lim="800000"/>
            <a:headEnd/>
            <a:tailEnd/>
          </a:ln>
        </p:spPr>
      </p:pic>
    </p:spTree>
    <p:extLst>
      <p:ext uri="{BB962C8B-B14F-4D97-AF65-F5344CB8AC3E}">
        <p14:creationId xmlns:p14="http://schemas.microsoft.com/office/powerpoint/2010/main" val="2691082526"/>
      </p:ext>
    </p:extLst>
  </p:cSld>
  <p:clrMap bg1="lt1" tx1="dk1" bg2="lt2" tx2="dk2" accent1="accent1" accent2="accent2" accent3="accent3" accent4="accent4" accent5="accent5" accent6="accent6" hlink="hlink" folHlink="folHlink"/>
  <p:sldLayoutIdLst>
    <p:sldLayoutId id="2147485630" r:id="rId1"/>
    <p:sldLayoutId id="2147485631" r:id="rId2"/>
    <p:sldLayoutId id="2147485632" r:id="rId3"/>
  </p:sldLayoutIdLst>
  <p:hf hdr="0" ftr="0" dt="0"/>
  <p:txStyles>
    <p:titleStyle>
      <a:lvl1pPr algn="l" defTabSz="457200" rtl="0" eaLnBrk="0" fontAlgn="base" hangingPunct="0">
        <a:spcBef>
          <a:spcPct val="0"/>
        </a:spcBef>
        <a:spcAft>
          <a:spcPct val="0"/>
        </a:spcAft>
        <a:defRPr sz="2000" i="1" kern="1200">
          <a:solidFill>
            <a:srgbClr val="000000"/>
          </a:solidFill>
          <a:latin typeface="Verdana"/>
          <a:ea typeface="Verdana" pitchFamily="34" charset="0"/>
          <a:cs typeface="Verdana"/>
        </a:defRPr>
      </a:lvl1pPr>
      <a:lvl2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2pPr>
      <a:lvl3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3pPr>
      <a:lvl4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4pPr>
      <a:lvl5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5pPr>
      <a:lvl6pPr marL="457200" algn="l" defTabSz="457200" rtl="0" fontAlgn="base">
        <a:spcBef>
          <a:spcPct val="0"/>
        </a:spcBef>
        <a:spcAft>
          <a:spcPct val="0"/>
        </a:spcAft>
        <a:defRPr sz="2000" i="1">
          <a:solidFill>
            <a:schemeClr val="bg1"/>
          </a:solidFill>
          <a:latin typeface="Verdana" pitchFamily="34" charset="0"/>
        </a:defRPr>
      </a:lvl6pPr>
      <a:lvl7pPr marL="914400" algn="l" defTabSz="457200" rtl="0" fontAlgn="base">
        <a:spcBef>
          <a:spcPct val="0"/>
        </a:spcBef>
        <a:spcAft>
          <a:spcPct val="0"/>
        </a:spcAft>
        <a:defRPr sz="2000" i="1">
          <a:solidFill>
            <a:schemeClr val="bg1"/>
          </a:solidFill>
          <a:latin typeface="Verdana" pitchFamily="34" charset="0"/>
        </a:defRPr>
      </a:lvl7pPr>
      <a:lvl8pPr marL="1371600" algn="l" defTabSz="457200" rtl="0" fontAlgn="base">
        <a:spcBef>
          <a:spcPct val="0"/>
        </a:spcBef>
        <a:spcAft>
          <a:spcPct val="0"/>
        </a:spcAft>
        <a:defRPr sz="2000" i="1">
          <a:solidFill>
            <a:schemeClr val="bg1"/>
          </a:solidFill>
          <a:latin typeface="Verdana" pitchFamily="34" charset="0"/>
        </a:defRPr>
      </a:lvl8pPr>
      <a:lvl9pPr marL="1828800" algn="l" defTabSz="457200" rtl="0" fontAlgn="base">
        <a:spcBef>
          <a:spcPct val="0"/>
        </a:spcBef>
        <a:spcAft>
          <a:spcPct val="0"/>
        </a:spcAft>
        <a:defRPr sz="2000" i="1">
          <a:solidFill>
            <a:schemeClr val="bg1"/>
          </a:solidFill>
          <a:latin typeface="Verdana" pitchFamily="34" charset="0"/>
        </a:defRPr>
      </a:lvl9pPr>
    </p:titleStyle>
    <p:bodyStyle>
      <a:lvl1pPr marL="164592" indent="-164592" algn="l" defTabSz="457200" rtl="0" eaLnBrk="0" fontAlgn="base" hangingPunct="0">
        <a:spcBef>
          <a:spcPct val="20000"/>
        </a:spcBef>
        <a:spcAft>
          <a:spcPts val="1200"/>
        </a:spcAft>
        <a:buClr>
          <a:srgbClr val="FF0000"/>
        </a:buClr>
        <a:buSzPct val="125000"/>
        <a:buFont typeface="Arial" charset="0"/>
        <a:buChar char="•"/>
        <a:defRPr sz="1600" kern="1200">
          <a:solidFill>
            <a:schemeClr val="tx1"/>
          </a:solidFill>
          <a:latin typeface="Verdana"/>
          <a:ea typeface="Verdana" pitchFamily="34" charset="0"/>
          <a:cs typeface="Verdana"/>
        </a:defRPr>
      </a:lvl1pPr>
      <a:lvl2pPr marL="742950" indent="-285750" algn="l" defTabSz="457200" rtl="0" eaLnBrk="0" fontAlgn="base" hangingPunct="0">
        <a:spcBef>
          <a:spcPct val="20000"/>
        </a:spcBef>
        <a:spcAft>
          <a:spcPts val="1200"/>
        </a:spcAft>
        <a:buClr>
          <a:srgbClr val="FF0000"/>
        </a:buClr>
        <a:buFont typeface="Arial" charset="0"/>
        <a:buChar char="–"/>
        <a:defRPr sz="1400" kern="1200">
          <a:solidFill>
            <a:schemeClr val="tx1"/>
          </a:solidFill>
          <a:latin typeface="Verdana"/>
          <a:ea typeface="Verdana" pitchFamily="34" charset="0"/>
          <a:cs typeface="Verdana"/>
        </a:defRPr>
      </a:lvl2pPr>
      <a:lvl3pPr marL="11430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3pPr>
      <a:lvl4pPr marL="16002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4pPr>
      <a:lvl5pPr marL="20574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Tech_Inside-Midday.jpg"/>
          <p:cNvPicPr>
            <a:picLocks noChangeAspect="1"/>
          </p:cNvPicPr>
          <p:nvPr/>
        </p:nvPicPr>
        <p:blipFill>
          <a:blip r:embed="rId4"/>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304800"/>
            <a:ext cx="59436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Text Placeholder 2"/>
          <p:cNvSpPr>
            <a:spLocks noGrp="1"/>
          </p:cNvSpPr>
          <p:nvPr>
            <p:ph type="body" idx="1"/>
          </p:nvPr>
        </p:nvSpPr>
        <p:spPr bwMode="auto">
          <a:xfrm>
            <a:off x="4572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defTabSz="457200">
              <a:defRPr/>
            </a:pPr>
            <a:fld id="{1C27DC0B-9627-4914-A8AC-D8B9C918115C}" type="datetime1">
              <a:rPr lang="en-US" smtClean="0">
                <a:solidFill>
                  <a:prstClr val="black">
                    <a:tint val="75000"/>
                  </a:prstClr>
                </a:solidFill>
                <a:ea typeface="+mn-ea"/>
              </a:rPr>
              <a:pPr defTabSz="457200">
                <a:defRPr/>
              </a:pPr>
              <a:t>12/7/2017</a:t>
            </a:fld>
            <a:endParaRPr lang="en-US" dirty="0">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defTabSz="457200">
              <a:defRPr/>
            </a:pPr>
            <a:r>
              <a:rPr lang="en-US" dirty="0">
                <a:solidFill>
                  <a:prstClr val="black">
                    <a:tint val="75000"/>
                  </a:prstClr>
                </a:solidFill>
                <a:ea typeface="+mn-ea"/>
              </a:rPr>
              <a:t>CONFIDENTIAL MATERIAL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defTabSz="457200">
              <a:defRPr/>
            </a:pPr>
            <a:fld id="{978E4007-524B-4084-9361-13D6467BFC40}" type="slidenum">
              <a:rPr lang="en-US">
                <a:solidFill>
                  <a:prstClr val="black">
                    <a:tint val="75000"/>
                  </a:prstClr>
                </a:solidFill>
                <a:ea typeface="+mn-ea"/>
              </a:rPr>
              <a:pPr defTabSz="457200">
                <a:defRPr/>
              </a:pPr>
              <a:t>‹#›</a:t>
            </a:fld>
            <a:endParaRPr lang="en-US" dirty="0">
              <a:solidFill>
                <a:prstClr val="black">
                  <a:tint val="75000"/>
                </a:prstClr>
              </a:solidFill>
              <a:ea typeface="+mn-ea"/>
            </a:endParaRPr>
          </a:p>
        </p:txBody>
      </p:sp>
      <p:pic>
        <p:nvPicPr>
          <p:cNvPr id="1032" name="Picture 8" descr="SDGEconnectedlogo_SM.png"/>
          <p:cNvPicPr>
            <a:picLocks noChangeAspect="1"/>
          </p:cNvPicPr>
          <p:nvPr/>
        </p:nvPicPr>
        <p:blipFill>
          <a:blip r:embed="rId5"/>
          <a:srcRect/>
          <a:stretch>
            <a:fillRect/>
          </a:stretch>
        </p:blipFill>
        <p:spPr bwMode="auto">
          <a:xfrm>
            <a:off x="7315200" y="190500"/>
            <a:ext cx="1371600" cy="647700"/>
          </a:xfrm>
          <a:prstGeom prst="rect">
            <a:avLst/>
          </a:prstGeom>
          <a:noFill/>
          <a:ln w="9525">
            <a:noFill/>
            <a:miter lim="800000"/>
            <a:headEnd/>
            <a:tailEnd/>
          </a:ln>
        </p:spPr>
      </p:pic>
    </p:spTree>
    <p:extLst>
      <p:ext uri="{BB962C8B-B14F-4D97-AF65-F5344CB8AC3E}">
        <p14:creationId xmlns:p14="http://schemas.microsoft.com/office/powerpoint/2010/main" val="1012388640"/>
      </p:ext>
    </p:extLst>
  </p:cSld>
  <p:clrMap bg1="lt1" tx1="dk1" bg2="lt2" tx2="dk2" accent1="accent1" accent2="accent2" accent3="accent3" accent4="accent4" accent5="accent5" accent6="accent6" hlink="hlink" folHlink="folHlink"/>
  <p:sldLayoutIdLst>
    <p:sldLayoutId id="2147485634" r:id="rId1"/>
    <p:sldLayoutId id="2147485635" r:id="rId2"/>
  </p:sldLayoutIdLst>
  <p:hf hdr="0" ftr="0" dt="0"/>
  <p:txStyles>
    <p:titleStyle>
      <a:lvl1pPr algn="l" defTabSz="457200" rtl="0" eaLnBrk="0" fontAlgn="base" hangingPunct="0">
        <a:spcBef>
          <a:spcPct val="0"/>
        </a:spcBef>
        <a:spcAft>
          <a:spcPct val="0"/>
        </a:spcAft>
        <a:defRPr sz="2000" i="1" kern="1200">
          <a:solidFill>
            <a:srgbClr val="000000"/>
          </a:solidFill>
          <a:latin typeface="Verdana"/>
          <a:ea typeface="Verdana" pitchFamily="34" charset="0"/>
          <a:cs typeface="Verdana"/>
        </a:defRPr>
      </a:lvl1pPr>
      <a:lvl2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2pPr>
      <a:lvl3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3pPr>
      <a:lvl4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4pPr>
      <a:lvl5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5pPr>
      <a:lvl6pPr marL="457200" algn="l" defTabSz="457200" rtl="0" fontAlgn="base">
        <a:spcBef>
          <a:spcPct val="0"/>
        </a:spcBef>
        <a:spcAft>
          <a:spcPct val="0"/>
        </a:spcAft>
        <a:defRPr sz="2000" i="1">
          <a:solidFill>
            <a:schemeClr val="bg1"/>
          </a:solidFill>
          <a:latin typeface="Verdana" pitchFamily="34" charset="0"/>
        </a:defRPr>
      </a:lvl6pPr>
      <a:lvl7pPr marL="914400" algn="l" defTabSz="457200" rtl="0" fontAlgn="base">
        <a:spcBef>
          <a:spcPct val="0"/>
        </a:spcBef>
        <a:spcAft>
          <a:spcPct val="0"/>
        </a:spcAft>
        <a:defRPr sz="2000" i="1">
          <a:solidFill>
            <a:schemeClr val="bg1"/>
          </a:solidFill>
          <a:latin typeface="Verdana" pitchFamily="34" charset="0"/>
        </a:defRPr>
      </a:lvl7pPr>
      <a:lvl8pPr marL="1371600" algn="l" defTabSz="457200" rtl="0" fontAlgn="base">
        <a:spcBef>
          <a:spcPct val="0"/>
        </a:spcBef>
        <a:spcAft>
          <a:spcPct val="0"/>
        </a:spcAft>
        <a:defRPr sz="2000" i="1">
          <a:solidFill>
            <a:schemeClr val="bg1"/>
          </a:solidFill>
          <a:latin typeface="Verdana" pitchFamily="34" charset="0"/>
        </a:defRPr>
      </a:lvl8pPr>
      <a:lvl9pPr marL="1828800" algn="l" defTabSz="457200" rtl="0" fontAlgn="base">
        <a:spcBef>
          <a:spcPct val="0"/>
        </a:spcBef>
        <a:spcAft>
          <a:spcPct val="0"/>
        </a:spcAft>
        <a:defRPr sz="2000" i="1">
          <a:solidFill>
            <a:schemeClr val="bg1"/>
          </a:solidFill>
          <a:latin typeface="Verdana" pitchFamily="34" charset="0"/>
        </a:defRPr>
      </a:lvl9pPr>
    </p:titleStyle>
    <p:bodyStyle>
      <a:lvl1pPr marL="164592" indent="-164592" algn="l" defTabSz="457200" rtl="0" eaLnBrk="0" fontAlgn="base" hangingPunct="0">
        <a:spcBef>
          <a:spcPct val="20000"/>
        </a:spcBef>
        <a:spcAft>
          <a:spcPts val="1200"/>
        </a:spcAft>
        <a:buClr>
          <a:srgbClr val="FF0000"/>
        </a:buClr>
        <a:buSzPct val="125000"/>
        <a:buFont typeface="Arial" charset="0"/>
        <a:buChar char="•"/>
        <a:defRPr sz="1600" kern="1200">
          <a:solidFill>
            <a:schemeClr val="tx1"/>
          </a:solidFill>
          <a:latin typeface="Verdana"/>
          <a:ea typeface="Verdana" pitchFamily="34" charset="0"/>
          <a:cs typeface="Verdana"/>
        </a:defRPr>
      </a:lvl1pPr>
      <a:lvl2pPr marL="742950" indent="-285750" algn="l" defTabSz="457200" rtl="0" eaLnBrk="0" fontAlgn="base" hangingPunct="0">
        <a:spcBef>
          <a:spcPct val="20000"/>
        </a:spcBef>
        <a:spcAft>
          <a:spcPts val="1200"/>
        </a:spcAft>
        <a:buClr>
          <a:srgbClr val="FF0000"/>
        </a:buClr>
        <a:buFont typeface="Arial" charset="0"/>
        <a:buChar char="–"/>
        <a:defRPr sz="1400" kern="1200">
          <a:solidFill>
            <a:schemeClr val="tx1"/>
          </a:solidFill>
          <a:latin typeface="Verdana"/>
          <a:ea typeface="Verdana" pitchFamily="34" charset="0"/>
          <a:cs typeface="Verdana"/>
        </a:defRPr>
      </a:lvl2pPr>
      <a:lvl3pPr marL="11430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3pPr>
      <a:lvl4pPr marL="16002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4pPr>
      <a:lvl5pPr marL="20574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sce.com/nem" TargetMode="External"/><Relationship Id="rId1" Type="http://schemas.openxmlformats.org/officeDocument/2006/relationships/slideLayout" Target="../slideLayouts/slideLayout6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9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sce.com/wps/wcm/connect/9538296a-88b9-49ee-b81e-f090f1c8287d/05_SiteExclusivityGuidelines.pdf?MOD=AJPERES&amp;projectid=5dda9435-893d-474a-b79e-10f0fb6f8b01&amp;projectid=5dda9435-893d-474a-b79e-10f0fb6f8b01&amp;projectid=2e36cf30-2487-49d0-9f1b-69a6177f0831&amp;projectid=2e36cf30-2487-49d0-9f1b-69a6177f0831&amp;projectid=2e36cf30-2487-49d0-9f1b-69a6177f0831" TargetMode="Externa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hyperlink" Target="http://www.sce.com/nem" TargetMode="External"/><Relationship Id="rId2" Type="http://schemas.openxmlformats.org/officeDocument/2006/relationships/hyperlink" Target="https://www.sce.com/wps/wcm/connect/9538296a-88b9-49ee-b81e-f090f1c8287d/05_SiteExclusivityGuidelines.pdf?MOD=AJPERES&amp;projectid=5dda9435-893d-474a-b79e-10f0fb6f8b01&amp;projectid=5dda9435-893d-474a-b79e-10f0fb6f8b01&amp;projectid=2e36cf30-2487-49d0-9f1b-69a6177f0831&amp;projectid=2e36cf30-2487-49d0-9f1b-69a6177f0831&amp;projectid=2e36cf30-2487-49d0-9f1b-69a6177f0831" TargetMode="External"/><Relationship Id="rId1" Type="http://schemas.openxmlformats.org/officeDocument/2006/relationships/slideLayout" Target="../slideLayouts/slideLayout36.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8"/>
          <p:cNvSpPr txBox="1">
            <a:spLocks noChangeArrowheads="1"/>
          </p:cNvSpPr>
          <p:nvPr/>
        </p:nvSpPr>
        <p:spPr bwMode="auto">
          <a:xfrm>
            <a:off x="1522413" y="1862138"/>
            <a:ext cx="5834351" cy="183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defRPr/>
            </a:pPr>
            <a:r>
              <a:rPr lang="en-US" altLang="en-US" sz="3800" b="1" dirty="0" smtClean="0">
                <a:solidFill>
                  <a:srgbClr val="EEA420"/>
                </a:solidFill>
                <a:latin typeface="Arial" pitchFamily="34" charset="0"/>
                <a:cs typeface="Arial" pitchFamily="34" charset="0"/>
              </a:rPr>
              <a:t>Interconnection Process Common Deficiencies and Best Practices</a:t>
            </a:r>
            <a:endParaRPr lang="en-US" altLang="en-US" sz="3800" b="1" dirty="0">
              <a:solidFill>
                <a:srgbClr val="EEA420"/>
              </a:solidFill>
              <a:latin typeface="Arial" pitchFamily="34" charset="0"/>
              <a:cs typeface="Arial" pitchFamily="34" charset="0"/>
            </a:endParaRPr>
          </a:p>
        </p:txBody>
      </p:sp>
      <p:sp>
        <p:nvSpPr>
          <p:cNvPr id="6147" name="Rectangle 19"/>
          <p:cNvSpPr txBox="1">
            <a:spLocks noChangeArrowheads="1"/>
          </p:cNvSpPr>
          <p:nvPr/>
        </p:nvSpPr>
        <p:spPr bwMode="auto">
          <a:xfrm>
            <a:off x="1522413" y="3707579"/>
            <a:ext cx="5932487"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457200" eaLnBrk="1" hangingPunct="1">
              <a:spcBef>
                <a:spcPct val="20000"/>
              </a:spcBef>
              <a:buFont typeface="Arial" pitchFamily="34" charset="0"/>
              <a:buNone/>
            </a:pPr>
            <a:r>
              <a:rPr lang="en-US" altLang="en-US" sz="1800" b="1" dirty="0" smtClean="0">
                <a:solidFill>
                  <a:srgbClr val="7F7F7F"/>
                </a:solidFill>
                <a:latin typeface="Arial" pitchFamily="34" charset="0"/>
              </a:rPr>
              <a:t>December 7, </a:t>
            </a:r>
            <a:r>
              <a:rPr lang="en-US" altLang="en-US" sz="1800" b="1" dirty="0">
                <a:solidFill>
                  <a:srgbClr val="7F7F7F"/>
                </a:solidFill>
                <a:latin typeface="Arial" pitchFamily="34" charset="0"/>
              </a:rPr>
              <a:t>2017</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670" y="374796"/>
            <a:ext cx="1913486" cy="1001451"/>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7934" y="374796"/>
            <a:ext cx="1792653" cy="100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642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AEB5A0-8824-489A-972E-F55336101A03}"/>
              </a:ext>
            </a:extLst>
          </p:cNvPr>
          <p:cNvSpPr>
            <a:spLocks noGrp="1"/>
          </p:cNvSpPr>
          <p:nvPr>
            <p:ph type="title"/>
          </p:nvPr>
        </p:nvSpPr>
        <p:spPr/>
        <p:txBody>
          <a:bodyPr/>
          <a:lstStyle/>
          <a:p>
            <a:r>
              <a:rPr lang="en-US" dirty="0"/>
              <a:t>Common Deficiencies cont.</a:t>
            </a:r>
          </a:p>
        </p:txBody>
      </p:sp>
      <p:sp>
        <p:nvSpPr>
          <p:cNvPr id="4" name="Slide Number Placeholder 3">
            <a:extLst>
              <a:ext uri="{FF2B5EF4-FFF2-40B4-BE49-F238E27FC236}">
                <a16:creationId xmlns:a16="http://schemas.microsoft.com/office/drawing/2014/main" xmlns="" id="{8909AE5C-BD9D-41B5-8D4B-4236230EBAE5}"/>
              </a:ext>
            </a:extLst>
          </p:cNvPr>
          <p:cNvSpPr>
            <a:spLocks noGrp="1"/>
          </p:cNvSpPr>
          <p:nvPr>
            <p:ph type="sldNum" sz="quarter" idx="12"/>
          </p:nvPr>
        </p:nvSpPr>
        <p:spPr/>
        <p:txBody>
          <a:bodyPr/>
          <a:lstStyle/>
          <a:p>
            <a:pPr>
              <a:defRPr/>
            </a:pPr>
            <a:fld id="{D374F17D-E16A-444A-9260-973F46044178}" type="slidenum">
              <a:rPr lang="en-US" smtClean="0">
                <a:solidFill>
                  <a:prstClr val="black">
                    <a:tint val="75000"/>
                  </a:prstClr>
                </a:solidFill>
              </a:rPr>
              <a:pPr>
                <a:defRPr/>
              </a:pPr>
              <a:t>10</a:t>
            </a:fld>
            <a:endParaRPr lang="en-US" dirty="0">
              <a:solidFill>
                <a:prstClr val="black">
                  <a:tint val="75000"/>
                </a:prstClr>
              </a:solidFill>
            </a:endParaRPr>
          </a:p>
        </p:txBody>
      </p:sp>
      <p:graphicFrame>
        <p:nvGraphicFramePr>
          <p:cNvPr id="5" name="Table 4">
            <a:extLst>
              <a:ext uri="{FF2B5EF4-FFF2-40B4-BE49-F238E27FC236}">
                <a16:creationId xmlns:a16="http://schemas.microsoft.com/office/drawing/2014/main" xmlns="" id="{28450D7F-66C2-4079-BB22-7DCA9E27DD36}"/>
              </a:ext>
            </a:extLst>
          </p:cNvPr>
          <p:cNvGraphicFramePr>
            <a:graphicFrameLocks noGrp="1"/>
          </p:cNvGraphicFramePr>
          <p:nvPr>
            <p:extLst>
              <p:ext uri="{D42A27DB-BD31-4B8C-83A1-F6EECF244321}">
                <p14:modId xmlns:p14="http://schemas.microsoft.com/office/powerpoint/2010/main" val="544942369"/>
              </p:ext>
            </p:extLst>
          </p:nvPr>
        </p:nvGraphicFramePr>
        <p:xfrm>
          <a:off x="76200" y="1397000"/>
          <a:ext cx="8991600" cy="308356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xmlns="" val="1792154231"/>
                    </a:ext>
                  </a:extLst>
                </a:gridCol>
                <a:gridCol w="4495800">
                  <a:extLst>
                    <a:ext uri="{9D8B030D-6E8A-4147-A177-3AD203B41FA5}">
                      <a16:colId xmlns:a16="http://schemas.microsoft.com/office/drawing/2014/main" xmlns="" val="68436733"/>
                    </a:ext>
                  </a:extLst>
                </a:gridCol>
              </a:tblGrid>
              <a:tr h="370840">
                <a:tc>
                  <a:txBody>
                    <a:bodyPr/>
                    <a:lstStyle/>
                    <a:p>
                      <a:pPr algn="ctr"/>
                      <a:r>
                        <a:rPr lang="en-US" dirty="0">
                          <a:latin typeface="Arial" panose="020B0604020202020204" pitchFamily="34" charset="0"/>
                          <a:cs typeface="Arial" panose="020B0604020202020204" pitchFamily="34" charset="0"/>
                        </a:rPr>
                        <a:t>Common Deficiencies</a:t>
                      </a:r>
                    </a:p>
                  </a:txBody>
                  <a:tcPr/>
                </a:tc>
                <a:tc>
                  <a:txBody>
                    <a:bodyPr/>
                    <a:lstStyle/>
                    <a:p>
                      <a:pPr algn="ctr"/>
                      <a:r>
                        <a:rPr lang="en-US" dirty="0">
                          <a:latin typeface="Arial" panose="020B0604020202020204" pitchFamily="34" charset="0"/>
                          <a:cs typeface="Arial" panose="020B0604020202020204" pitchFamily="34" charset="0"/>
                        </a:rPr>
                        <a:t>How to Avoid</a:t>
                      </a:r>
                    </a:p>
                  </a:txBody>
                  <a:tcPr/>
                </a:tc>
                <a:extLst>
                  <a:ext uri="{0D108BD9-81ED-4DB2-BD59-A6C34878D82A}">
                    <a16:rowId xmlns:a16="http://schemas.microsoft.com/office/drawing/2014/main" xmlns="" val="900817375"/>
                  </a:ext>
                </a:extLst>
              </a:tr>
              <a:tr h="370840">
                <a:tc>
                  <a:txBody>
                    <a:bodyPr/>
                    <a:lstStyle/>
                    <a:p>
                      <a:r>
                        <a:rPr lang="en-US" sz="1600" dirty="0">
                          <a:latin typeface="Arial" panose="020B0604020202020204" pitchFamily="34" charset="0"/>
                          <a:cs typeface="Arial" panose="020B0604020202020204" pitchFamily="34" charset="0"/>
                        </a:rPr>
                        <a:t>Interconnection Agreement not signed by SDG&amp;E’s customer of record</a:t>
                      </a:r>
                    </a:p>
                  </a:txBody>
                  <a:tcPr/>
                </a:tc>
                <a:tc>
                  <a:txBody>
                    <a:bodyPr/>
                    <a:lstStyle/>
                    <a:p>
                      <a:r>
                        <a:rPr lang="en-US" sz="1600" dirty="0">
                          <a:latin typeface="Arial" panose="020B0604020202020204" pitchFamily="34" charset="0"/>
                          <a:cs typeface="Arial" panose="020B0604020202020204" pitchFamily="34" charset="0"/>
                        </a:rPr>
                        <a:t>Agreements must be signed by the individual/entity whose name appears on the SDG&amp;E electric bill</a:t>
                      </a:r>
                    </a:p>
                  </a:txBody>
                  <a:tcPr/>
                </a:tc>
                <a:extLst>
                  <a:ext uri="{0D108BD9-81ED-4DB2-BD59-A6C34878D82A}">
                    <a16:rowId xmlns:a16="http://schemas.microsoft.com/office/drawing/2014/main" xmlns="" val="2940306549"/>
                  </a:ext>
                </a:extLst>
              </a:tr>
              <a:tr h="370840">
                <a:tc>
                  <a:txBody>
                    <a:bodyPr/>
                    <a:lstStyle/>
                    <a:p>
                      <a:r>
                        <a:rPr lang="en-US" sz="1600" dirty="0">
                          <a:latin typeface="Arial" panose="020B0604020202020204" pitchFamily="34" charset="0"/>
                          <a:cs typeface="Arial" panose="020B0604020202020204" pitchFamily="34" charset="0"/>
                        </a:rPr>
                        <a:t>Pages from the terms and conditions and/or required customer account information is missing</a:t>
                      </a:r>
                    </a:p>
                  </a:txBody>
                  <a:tcPr/>
                </a:tc>
                <a:tc>
                  <a:txBody>
                    <a:bodyPr/>
                    <a:lstStyle/>
                    <a:p>
                      <a:r>
                        <a:rPr lang="en-US" sz="1600" dirty="0">
                          <a:latin typeface="Arial" panose="020B0604020202020204" pitchFamily="34" charset="0"/>
                          <a:cs typeface="Arial" panose="020B0604020202020204" pitchFamily="34" charset="0"/>
                        </a:rPr>
                        <a:t>A completed set of terms and conditions/ interconnection agreement must be submitted before permission to operate can be provided</a:t>
                      </a:r>
                    </a:p>
                  </a:txBody>
                  <a:tcPr/>
                </a:tc>
                <a:extLst>
                  <a:ext uri="{0D108BD9-81ED-4DB2-BD59-A6C34878D82A}">
                    <a16:rowId xmlns:a16="http://schemas.microsoft.com/office/drawing/2014/main" xmlns="" val="1871269048"/>
                  </a:ext>
                </a:extLst>
              </a:tr>
              <a:tr h="370840">
                <a:tc>
                  <a:txBody>
                    <a:bodyPr/>
                    <a:lstStyle/>
                    <a:p>
                      <a:r>
                        <a:rPr lang="en-US" sz="1600" dirty="0">
                          <a:latin typeface="Arial" panose="020B0604020202020204" pitchFamily="34" charset="0"/>
                          <a:cs typeface="Arial" panose="020B0604020202020204" pitchFamily="34" charset="0"/>
                        </a:rPr>
                        <a:t>When required, a visible, lockable AC disconnect has not been installed</a:t>
                      </a:r>
                    </a:p>
                  </a:txBody>
                  <a:tcPr/>
                </a:tc>
                <a:tc>
                  <a:txBody>
                    <a:bodyPr/>
                    <a:lstStyle/>
                    <a:p>
                      <a:r>
                        <a:rPr lang="en-US" sz="1600" dirty="0">
                          <a:latin typeface="Arial" panose="020B0604020202020204" pitchFamily="34" charset="0"/>
                          <a:cs typeface="Arial" panose="020B0604020202020204" pitchFamily="34" charset="0"/>
                        </a:rPr>
                        <a:t>A visible, lockable AC disconnect is required for all non-inverter based generators and all inverter based generators equipped with a current transformer rated meter</a:t>
                      </a:r>
                    </a:p>
                  </a:txBody>
                  <a:tcPr/>
                </a:tc>
                <a:extLst>
                  <a:ext uri="{0D108BD9-81ED-4DB2-BD59-A6C34878D82A}">
                    <a16:rowId xmlns:a16="http://schemas.microsoft.com/office/drawing/2014/main" xmlns="" val="2111460137"/>
                  </a:ext>
                </a:extLst>
              </a:tr>
            </a:tbl>
          </a:graphicData>
        </a:graphic>
      </p:graphicFrame>
    </p:spTree>
    <p:extLst>
      <p:ext uri="{BB962C8B-B14F-4D97-AF65-F5344CB8AC3E}">
        <p14:creationId xmlns:p14="http://schemas.microsoft.com/office/powerpoint/2010/main" val="2100880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409A6C-D1F1-4958-AD6A-F6ED493B0BCD}"/>
              </a:ext>
            </a:extLst>
          </p:cNvPr>
          <p:cNvSpPr>
            <a:spLocks noGrp="1"/>
          </p:cNvSpPr>
          <p:nvPr>
            <p:ph type="title"/>
          </p:nvPr>
        </p:nvSpPr>
        <p:spPr>
          <a:xfrm>
            <a:off x="0" y="317383"/>
            <a:ext cx="7391400" cy="563563"/>
          </a:xfrm>
        </p:spPr>
        <p:txBody>
          <a:bodyPr/>
          <a:lstStyle/>
          <a:p>
            <a:r>
              <a:rPr lang="en-US" sz="2800" b="1" i="0" dirty="0">
                <a:latin typeface="Franklin Gothic Book" panose="020B0503020102020204" pitchFamily="34" charset="0"/>
              </a:rPr>
              <a:t>Some Key Steps to Ensuring Timely Processing </a:t>
            </a:r>
          </a:p>
        </p:txBody>
      </p:sp>
      <p:sp>
        <p:nvSpPr>
          <p:cNvPr id="3" name="Content Placeholder 2">
            <a:extLst>
              <a:ext uri="{FF2B5EF4-FFF2-40B4-BE49-F238E27FC236}">
                <a16:creationId xmlns:a16="http://schemas.microsoft.com/office/drawing/2014/main" xmlns="" id="{37BA6878-EE14-4147-9AA9-985B7127F200}"/>
              </a:ext>
            </a:extLst>
          </p:cNvPr>
          <p:cNvSpPr>
            <a:spLocks noGrp="1"/>
          </p:cNvSpPr>
          <p:nvPr>
            <p:ph idx="1"/>
          </p:nvPr>
        </p:nvSpPr>
        <p:spPr>
          <a:xfrm>
            <a:off x="457200" y="1332451"/>
            <a:ext cx="8229600" cy="4830763"/>
          </a:xfrm>
        </p:spPr>
        <p:txBody>
          <a:bodyPr/>
          <a:lstStyle/>
          <a:p>
            <a:pPr>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Submit application early</a:t>
            </a:r>
          </a:p>
          <a:p>
            <a:pPr>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If you have questions, call the Customer Generation Team</a:t>
            </a:r>
          </a:p>
          <a:p>
            <a:pPr>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Become familiar with SDG&amp;E’s Service Standards prior to project design </a:t>
            </a:r>
          </a:p>
          <a:p>
            <a:pPr>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Contact SDG&amp;E early to obtain switchgear approval</a:t>
            </a:r>
          </a:p>
          <a:p>
            <a:pPr>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For natural gas fired technologies – Contact SDG&amp;E early to discuss gas requirements</a:t>
            </a:r>
          </a:p>
          <a:p>
            <a:pPr>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Line-side taps</a:t>
            </a:r>
          </a:p>
          <a:p>
            <a:pPr lvl="1">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Provide engineering drawing with PE stamp</a:t>
            </a:r>
          </a:p>
          <a:p>
            <a:pPr lvl="1">
              <a:buClr>
                <a:srgbClr val="0033CC"/>
              </a:buClr>
              <a:buFont typeface="Arial" panose="020B0604020202020204" pitchFamily="34" charset="0"/>
              <a:buChar char="•"/>
            </a:pPr>
            <a:r>
              <a:rPr lang="en-US" sz="2000" dirty="0">
                <a:latin typeface="Arial" panose="020B0604020202020204" pitchFamily="34" charset="0"/>
                <a:cs typeface="Arial" panose="020B0604020202020204" pitchFamily="34" charset="0"/>
              </a:rPr>
              <a:t>Provide the date and time/length of required outage</a:t>
            </a:r>
          </a:p>
        </p:txBody>
      </p:sp>
      <p:sp>
        <p:nvSpPr>
          <p:cNvPr id="4" name="Slide Number Placeholder 3">
            <a:extLst>
              <a:ext uri="{FF2B5EF4-FFF2-40B4-BE49-F238E27FC236}">
                <a16:creationId xmlns:a16="http://schemas.microsoft.com/office/drawing/2014/main" xmlns="" id="{FEFE0A4A-8AA3-46C8-9E47-BBB68D12EB67}"/>
              </a:ext>
            </a:extLst>
          </p:cNvPr>
          <p:cNvSpPr>
            <a:spLocks noGrp="1"/>
          </p:cNvSpPr>
          <p:nvPr>
            <p:ph type="sldNum" sz="quarter" idx="12"/>
          </p:nvPr>
        </p:nvSpPr>
        <p:spPr/>
        <p:txBody>
          <a:bodyPr/>
          <a:lstStyle/>
          <a:p>
            <a:pPr>
              <a:defRPr/>
            </a:pPr>
            <a:fld id="{D374F17D-E16A-444A-9260-973F46044178}"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4172428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 Studies Phase</a:t>
            </a:r>
            <a:endParaRPr lang="en-US" dirty="0">
              <a:solidFill>
                <a:srgbClr val="FF0000"/>
              </a:solidFill>
            </a:endParaRPr>
          </a:p>
        </p:txBody>
      </p:sp>
      <p:graphicFrame>
        <p:nvGraphicFramePr>
          <p:cNvPr id="24" name="Table 23"/>
          <p:cNvGraphicFramePr>
            <a:graphicFrameLocks noGrp="1"/>
          </p:cNvGraphicFramePr>
          <p:nvPr>
            <p:extLst>
              <p:ext uri="{D42A27DB-BD31-4B8C-83A1-F6EECF244321}">
                <p14:modId xmlns:p14="http://schemas.microsoft.com/office/powerpoint/2010/main" val="2936197086"/>
              </p:ext>
            </p:extLst>
          </p:nvPr>
        </p:nvGraphicFramePr>
        <p:xfrm>
          <a:off x="40095" y="2366818"/>
          <a:ext cx="9011080" cy="2703505"/>
        </p:xfrm>
        <a:graphic>
          <a:graphicData uri="http://schemas.openxmlformats.org/drawingml/2006/table">
            <a:tbl>
              <a:tblPr firstRow="1" bandRow="1">
                <a:tableStyleId>{5C22544A-7EE6-4342-B048-85BDC9FD1C3A}</a:tableStyleId>
              </a:tblPr>
              <a:tblGrid>
                <a:gridCol w="964360"/>
                <a:gridCol w="4023360"/>
                <a:gridCol w="4023360"/>
              </a:tblGrid>
              <a:tr h="374952">
                <a:tc>
                  <a:txBody>
                    <a:bodyPr/>
                    <a:lstStyle/>
                    <a:p>
                      <a:pPr algn="ctr"/>
                      <a:r>
                        <a:rPr lang="en-US" sz="1200" dirty="0" smtClean="0"/>
                        <a:t>Program</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r>
                        <a:rPr lang="en-US" sz="1200" smtClean="0"/>
                        <a:t>Common</a:t>
                      </a:r>
                      <a:r>
                        <a:rPr lang="en-US" sz="1200" baseline="0" smtClean="0"/>
                        <a:t> Deficiency</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r>
                        <a:rPr lang="en-US" sz="1200" smtClean="0"/>
                        <a:t>Best Practice</a:t>
                      </a:r>
                      <a:endParaRPr lang="en-US" sz="12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r>
              <a:tr h="374952">
                <a:tc rowSpan="4">
                  <a:txBody>
                    <a:bodyPr/>
                    <a:lstStyle/>
                    <a:p>
                      <a:pPr algn="ctr"/>
                      <a:r>
                        <a:rPr lang="en-US" sz="1050" b="0" dirty="0" smtClean="0"/>
                        <a:t>All</a:t>
                      </a:r>
                      <a:endParaRPr lang="en-US" sz="1050" b="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1200" dirty="0" smtClean="0">
                          <a:solidFill>
                            <a:schemeClr val="dk1"/>
                          </a:solidFill>
                          <a:effectLst/>
                          <a:latin typeface="+mn-lt"/>
                          <a:ea typeface="+mn-ea"/>
                          <a:cs typeface="+mn-cs"/>
                        </a:rPr>
                        <a:t>Inaccurate nameplate</a:t>
                      </a:r>
                      <a:r>
                        <a:rPr lang="en-US" sz="1050" kern="1200" baseline="0" dirty="0" smtClean="0">
                          <a:solidFill>
                            <a:schemeClr val="dk1"/>
                          </a:solidFill>
                          <a:effectLst/>
                          <a:latin typeface="+mn-lt"/>
                          <a:ea typeface="+mn-ea"/>
                          <a:cs typeface="+mn-cs"/>
                        </a:rPr>
                        <a:t> information </a:t>
                      </a:r>
                      <a:endParaRPr lang="en-US" sz="1050" kern="1200" dirty="0" smtClean="0">
                        <a:solidFill>
                          <a:schemeClr val="dk1"/>
                        </a:solidFill>
                        <a:effectLst/>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kern="1200" dirty="0" smtClean="0">
                          <a:solidFill>
                            <a:schemeClr val="dk1"/>
                          </a:solidFill>
                          <a:effectLst/>
                          <a:latin typeface="+mn-lt"/>
                          <a:ea typeface="+mn-ea"/>
                          <a:cs typeface="+mn-cs"/>
                        </a:rPr>
                        <a:t>Ensure correct nameplate information is provided</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vMerge="1">
                  <a:txBody>
                    <a:bodyPr/>
                    <a:lstStyle/>
                    <a:p>
                      <a:pPr algn="ctr"/>
                      <a:endParaRPr lang="en-US" sz="1050" dirty="0"/>
                    </a:p>
                  </a:txBody>
                  <a:tcPr/>
                </a:tc>
                <a:tc>
                  <a:txBody>
                    <a:bodyPr/>
                    <a:lstStyle/>
                    <a:p>
                      <a:pPr marL="171450" indent="-171450">
                        <a:buFont typeface="Arial" panose="020B0604020202020204" pitchFamily="34" charset="0"/>
                        <a:buChar char="•"/>
                      </a:pPr>
                      <a:r>
                        <a:rPr lang="en-US" sz="1050" kern="1200" dirty="0" smtClean="0">
                          <a:solidFill>
                            <a:schemeClr val="dk1"/>
                          </a:solidFill>
                          <a:effectLst/>
                          <a:latin typeface="+mn-lt"/>
                          <a:ea typeface="+mn-ea"/>
                          <a:cs typeface="+mn-cs"/>
                        </a:rPr>
                        <a:t>Missing documentation</a:t>
                      </a:r>
                      <a:r>
                        <a:rPr lang="en-US" sz="1050" kern="1200" baseline="0" dirty="0" smtClean="0">
                          <a:solidFill>
                            <a:schemeClr val="dk1"/>
                          </a:solidFill>
                          <a:effectLst/>
                          <a:latin typeface="+mn-lt"/>
                          <a:ea typeface="+mn-ea"/>
                          <a:cs typeface="+mn-cs"/>
                        </a:rPr>
                        <a:t> required to complete studies </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1200" dirty="0" smtClean="0">
                          <a:solidFill>
                            <a:schemeClr val="dk1"/>
                          </a:solidFill>
                          <a:effectLst/>
                          <a:latin typeface="+mn-lt"/>
                          <a:ea typeface="+mn-ea"/>
                          <a:cs typeface="+mn-cs"/>
                        </a:rPr>
                        <a:t>Customer needs to provide information asked for</a:t>
                      </a:r>
                      <a:r>
                        <a:rPr lang="en-US" sz="1050" kern="1200" baseline="0" dirty="0" smtClean="0">
                          <a:solidFill>
                            <a:schemeClr val="dk1"/>
                          </a:solidFill>
                          <a:effectLst/>
                          <a:latin typeface="+mn-lt"/>
                          <a:ea typeface="+mn-ea"/>
                          <a:cs typeface="+mn-cs"/>
                        </a:rPr>
                        <a:t> as documented in the initial review</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17265">
                <a:tc vMerge="1">
                  <a:txBody>
                    <a:bodyPr/>
                    <a:lstStyle/>
                    <a:p>
                      <a:pPr algn="ctr"/>
                      <a:endParaRPr lang="en-US" sz="1050" dirty="0"/>
                    </a:p>
                  </a:txBody>
                  <a:tcPr/>
                </a:tc>
                <a:tc>
                  <a:txBody>
                    <a:bodyPr/>
                    <a:lstStyle/>
                    <a:p>
                      <a:pPr marL="171450" indent="-171450">
                        <a:buFont typeface="Arial" panose="020B0604020202020204" pitchFamily="34" charset="0"/>
                        <a:buChar char="•"/>
                      </a:pPr>
                      <a:r>
                        <a:rPr lang="en-US" sz="1050" kern="1200" dirty="0" smtClean="0">
                          <a:solidFill>
                            <a:schemeClr val="dk1"/>
                          </a:solidFill>
                          <a:effectLst/>
                          <a:latin typeface="+mn-lt"/>
                          <a:ea typeface="+mn-ea"/>
                          <a:cs typeface="+mn-cs"/>
                        </a:rPr>
                        <a:t>Missing data</a:t>
                      </a:r>
                      <a:r>
                        <a:rPr lang="en-US" sz="1050" kern="1200" baseline="0" dirty="0" smtClean="0">
                          <a:solidFill>
                            <a:schemeClr val="dk1"/>
                          </a:solidFill>
                          <a:effectLst/>
                          <a:latin typeface="+mn-lt"/>
                          <a:ea typeface="+mn-ea"/>
                          <a:cs typeface="+mn-cs"/>
                        </a:rPr>
                        <a:t> required to complete supplemental review </a:t>
                      </a:r>
                      <a:endParaRPr lang="en-US" sz="1050" kern="1200" dirty="0" smtClean="0">
                        <a:solidFill>
                          <a:schemeClr val="dk1"/>
                        </a:solidFill>
                        <a:effectLst/>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1200" dirty="0" smtClean="0">
                          <a:solidFill>
                            <a:schemeClr val="dk1"/>
                          </a:solidFill>
                          <a:effectLst/>
                          <a:latin typeface="+mn-lt"/>
                          <a:ea typeface="+mn-ea"/>
                          <a:cs typeface="+mn-cs"/>
                        </a:rPr>
                        <a:t>Customer needs to provide SLD</a:t>
                      </a:r>
                      <a:r>
                        <a:rPr lang="en-US" sz="1050" kern="1200" baseline="0" dirty="0" smtClean="0">
                          <a:solidFill>
                            <a:schemeClr val="dk1"/>
                          </a:solidFill>
                          <a:effectLst/>
                          <a:latin typeface="+mn-lt"/>
                          <a:ea typeface="+mn-ea"/>
                          <a:cs typeface="+mn-cs"/>
                        </a:rPr>
                        <a:t> </a:t>
                      </a:r>
                      <a:r>
                        <a:rPr lang="en-US" sz="1050" kern="1200" dirty="0" smtClean="0">
                          <a:solidFill>
                            <a:schemeClr val="dk1"/>
                          </a:solidFill>
                          <a:effectLst/>
                          <a:latin typeface="+mn-lt"/>
                          <a:ea typeface="+mn-ea"/>
                          <a:cs typeface="+mn-cs"/>
                        </a:rPr>
                        <a:t>Impedance data per</a:t>
                      </a:r>
                      <a:r>
                        <a:rPr lang="en-US" sz="1050" kern="1200" baseline="0" dirty="0" smtClean="0">
                          <a:solidFill>
                            <a:schemeClr val="dk1"/>
                          </a:solidFill>
                          <a:effectLst/>
                          <a:latin typeface="+mn-lt"/>
                          <a:ea typeface="+mn-ea"/>
                          <a:cs typeface="+mn-cs"/>
                        </a:rPr>
                        <a:t> F2x ii and per the study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vMerge="1">
                  <a:txBody>
                    <a:bodyPr/>
                    <a:lstStyle/>
                    <a:p>
                      <a:pPr algn="ctr"/>
                      <a:endParaRPr lang="en-US" sz="1050" dirty="0"/>
                    </a:p>
                  </a:txBody>
                  <a:tcPr/>
                </a:tc>
                <a:tc>
                  <a:txBody>
                    <a:bodyPr/>
                    <a:lstStyle/>
                    <a:p>
                      <a:pPr marL="171450" indent="-171450">
                        <a:buFont typeface="Arial" panose="020B0604020202020204" pitchFamily="34" charset="0"/>
                        <a:buChar char="•"/>
                      </a:pPr>
                      <a:r>
                        <a:rPr lang="en-US" sz="1050" kern="1200" dirty="0" smtClean="0">
                          <a:solidFill>
                            <a:schemeClr val="dk1"/>
                          </a:solidFill>
                          <a:effectLst/>
                          <a:latin typeface="+mn-lt"/>
                          <a:ea typeface="+mn-ea"/>
                          <a:cs typeface="+mn-cs"/>
                        </a:rPr>
                        <a:t>Incorrect</a:t>
                      </a:r>
                      <a:r>
                        <a:rPr lang="en-US" sz="1050" kern="1200" baseline="0" dirty="0" smtClean="0">
                          <a:solidFill>
                            <a:schemeClr val="dk1"/>
                          </a:solidFill>
                          <a:effectLst/>
                          <a:latin typeface="+mn-lt"/>
                          <a:ea typeface="+mn-ea"/>
                          <a:cs typeface="+mn-cs"/>
                        </a:rPr>
                        <a:t> impedance information provided </a:t>
                      </a:r>
                      <a:endParaRPr lang="en-US" sz="1050" kern="1200" dirty="0" smtClean="0">
                        <a:solidFill>
                          <a:schemeClr val="dk1"/>
                        </a:solidFill>
                        <a:effectLst/>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1200" dirty="0" smtClean="0">
                          <a:solidFill>
                            <a:schemeClr val="dk1"/>
                          </a:solidFill>
                          <a:effectLst/>
                          <a:latin typeface="+mn-lt"/>
                          <a:ea typeface="+mn-ea"/>
                          <a:cs typeface="+mn-cs"/>
                        </a:rPr>
                        <a:t>Customer needs to provide correct impedance information</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rowSpan="2">
                  <a:txBody>
                    <a:bodyPr/>
                    <a:lstStyle/>
                    <a:p>
                      <a:pPr algn="ctr"/>
                      <a:r>
                        <a:rPr lang="en-US" sz="1050" dirty="0" smtClean="0"/>
                        <a:t>Non-Export</a:t>
                      </a:r>
                      <a:endParaRPr lang="en-US" sz="1050" dirty="0"/>
                    </a:p>
                    <a:p>
                      <a:pPr algn="ctr"/>
                      <a:r>
                        <a:rPr lang="en-US" sz="1050" dirty="0" smtClean="0"/>
                        <a:t>and other Large</a:t>
                      </a:r>
                      <a:r>
                        <a:rPr lang="en-US" sz="1050" baseline="0" dirty="0" smtClean="0"/>
                        <a:t> Projects</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dirty="0" smtClean="0"/>
                        <a:t>Incorrect non-export option selected</a:t>
                      </a:r>
                      <a:r>
                        <a:rPr lang="en-US" sz="1050" baseline="0" dirty="0" smtClean="0"/>
                        <a:t> during application phase</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kern="1200" dirty="0" smtClean="0">
                          <a:solidFill>
                            <a:schemeClr val="dk1"/>
                          </a:solidFill>
                          <a:effectLst/>
                          <a:latin typeface="+mn-lt"/>
                          <a:ea typeface="+mn-ea"/>
                          <a:cs typeface="+mn-cs"/>
                        </a:rPr>
                        <a:t>Customer needs to provide correct non-export information </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vMerge="1">
                  <a:txBody>
                    <a:bodyPr/>
                    <a:lstStyle/>
                    <a:p>
                      <a:pPr algn="ct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dirty="0" smtClean="0"/>
                        <a:t>Customer</a:t>
                      </a:r>
                      <a:r>
                        <a:rPr lang="en-US" sz="1050" baseline="0" dirty="0" smtClean="0"/>
                        <a:t> specified </a:t>
                      </a:r>
                      <a:r>
                        <a:rPr lang="en-US" sz="1050" baseline="0" smtClean="0"/>
                        <a:t>inverter is not certified</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dirty="0" smtClean="0"/>
                        <a:t>Ensure</a:t>
                      </a:r>
                      <a:r>
                        <a:rPr lang="en-US" sz="1050" baseline="0" dirty="0" smtClean="0"/>
                        <a:t> specified inverter is </a:t>
                      </a:r>
                      <a:r>
                        <a:rPr lang="en-US" sz="1050" baseline="0" smtClean="0"/>
                        <a:t>UL certified</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sp>
        <p:nvSpPr>
          <p:cNvPr id="16" name="Slide Number Placeholder 3"/>
          <p:cNvSpPr>
            <a:spLocks noGrp="1"/>
          </p:cNvSpPr>
          <p:nvPr>
            <p:ph type="sldNum" sz="quarter" idx="11"/>
          </p:nvPr>
        </p:nvSpPr>
        <p:spPr>
          <a:xfrm>
            <a:off x="6943725" y="6491288"/>
            <a:ext cx="2133600" cy="365125"/>
          </a:xfrm>
        </p:spPr>
        <p:txBody>
          <a:bodyPr/>
          <a:lstStyle/>
          <a:p>
            <a:pPr>
              <a:defRPr/>
            </a:pPr>
            <a:fld id="{CE8EBEAF-F1D7-40F0-87AE-998F3E37137A}" type="slidenum">
              <a:rPr lang="en-US" smtClean="0"/>
              <a:pPr>
                <a:defRPr/>
              </a:pPr>
              <a:t>12</a:t>
            </a:fld>
            <a:endParaRPr lang="en-US" dirty="0"/>
          </a:p>
        </p:txBody>
      </p:sp>
      <p:grpSp>
        <p:nvGrpSpPr>
          <p:cNvPr id="19" name="Group 18"/>
          <p:cNvGrpSpPr/>
          <p:nvPr/>
        </p:nvGrpSpPr>
        <p:grpSpPr>
          <a:xfrm>
            <a:off x="39211" y="1195686"/>
            <a:ext cx="1627453" cy="639544"/>
            <a:chOff x="4815" y="58237"/>
            <a:chExt cx="1627453" cy="639544"/>
          </a:xfrm>
          <a:solidFill>
            <a:schemeClr val="bg1">
              <a:lumMod val="75000"/>
            </a:schemeClr>
          </a:solidFill>
        </p:grpSpPr>
        <p:sp>
          <p:nvSpPr>
            <p:cNvPr id="20" name="Rounded Rectangle 19"/>
            <p:cNvSpPr/>
            <p:nvPr/>
          </p:nvSpPr>
          <p:spPr>
            <a:xfrm>
              <a:off x="4815"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ounded Rectangle 4"/>
            <p:cNvSpPr/>
            <p:nvPr/>
          </p:nvSpPr>
          <p:spPr>
            <a:xfrm>
              <a:off x="23547"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Application</a:t>
              </a:r>
              <a:r>
                <a:rPr lang="en-US" sz="1200" kern="1200" baseline="30000" dirty="0" smtClean="0">
                  <a:solidFill>
                    <a:schemeClr val="bg1"/>
                  </a:solidFill>
                </a:rPr>
                <a:t>1</a:t>
              </a:r>
              <a:r>
                <a:rPr lang="en-US" sz="1600" kern="1200" dirty="0" smtClean="0"/>
                <a:t> </a:t>
              </a:r>
            </a:p>
            <a:p>
              <a:pPr lvl="0" algn="ctr" defTabSz="711200">
                <a:lnSpc>
                  <a:spcPct val="90000"/>
                </a:lnSpc>
                <a:spcBef>
                  <a:spcPct val="0"/>
                </a:spcBef>
                <a:spcAft>
                  <a:spcPct val="35000"/>
                </a:spcAft>
              </a:pPr>
              <a:r>
                <a:rPr lang="en-US" sz="1000" kern="1200" dirty="0" smtClean="0"/>
                <a:t>(10 BD)</a:t>
              </a:r>
              <a:endParaRPr lang="en-US" sz="500" kern="1200" dirty="0" smtClean="0"/>
            </a:p>
          </p:txBody>
        </p:sp>
      </p:grpSp>
      <p:grpSp>
        <p:nvGrpSpPr>
          <p:cNvPr id="25" name="Group 24"/>
          <p:cNvGrpSpPr/>
          <p:nvPr/>
        </p:nvGrpSpPr>
        <p:grpSpPr>
          <a:xfrm>
            <a:off x="1894509" y="1195686"/>
            <a:ext cx="1627453" cy="639544"/>
            <a:chOff x="1860113" y="58237"/>
            <a:chExt cx="1627453" cy="639544"/>
          </a:xfrm>
          <a:solidFill>
            <a:schemeClr val="bg1">
              <a:lumMod val="75000"/>
            </a:schemeClr>
          </a:solidFill>
        </p:grpSpPr>
        <p:sp>
          <p:nvSpPr>
            <p:cNvPr id="26" name="Rounded Rectangle 25"/>
            <p:cNvSpPr/>
            <p:nvPr/>
          </p:nvSpPr>
          <p:spPr>
            <a:xfrm>
              <a:off x="1860113"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Rounded Rectangle 6"/>
            <p:cNvSpPr/>
            <p:nvPr/>
          </p:nvSpPr>
          <p:spPr>
            <a:xfrm>
              <a:off x="1878845" y="76969"/>
              <a:ext cx="1589989" cy="602080"/>
            </a:xfrm>
            <a:prstGeom prst="rect">
              <a:avLst/>
            </a:prstGeom>
            <a:solidFill>
              <a:srgbClr val="FFA100"/>
            </a:solid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Planning/Studies</a:t>
              </a:r>
            </a:p>
            <a:p>
              <a:pPr lvl="0" algn="ctr" defTabSz="711200">
                <a:lnSpc>
                  <a:spcPct val="90000"/>
                </a:lnSpc>
                <a:spcBef>
                  <a:spcPct val="0"/>
                </a:spcBef>
                <a:spcAft>
                  <a:spcPct val="35000"/>
                </a:spcAft>
              </a:pPr>
              <a:r>
                <a:rPr lang="en-US" sz="1000" kern="1200" dirty="0" smtClean="0"/>
                <a:t>(15-115 BD)</a:t>
              </a:r>
            </a:p>
          </p:txBody>
        </p:sp>
      </p:grpSp>
      <p:grpSp>
        <p:nvGrpSpPr>
          <p:cNvPr id="28" name="Group 27"/>
          <p:cNvGrpSpPr/>
          <p:nvPr/>
        </p:nvGrpSpPr>
        <p:grpSpPr>
          <a:xfrm>
            <a:off x="3749806" y="1195686"/>
            <a:ext cx="1627453" cy="639544"/>
            <a:chOff x="3715410" y="58237"/>
            <a:chExt cx="1627453" cy="639544"/>
          </a:xfrm>
          <a:solidFill>
            <a:schemeClr val="bg1">
              <a:lumMod val="75000"/>
            </a:schemeClr>
          </a:solidFill>
        </p:grpSpPr>
        <p:sp>
          <p:nvSpPr>
            <p:cNvPr id="29" name="Rounded Rectangle 28"/>
            <p:cNvSpPr/>
            <p:nvPr/>
          </p:nvSpPr>
          <p:spPr>
            <a:xfrm>
              <a:off x="3715410"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0" name="Rounded Rectangle 8"/>
            <p:cNvSpPr/>
            <p:nvPr/>
          </p:nvSpPr>
          <p:spPr>
            <a:xfrm>
              <a:off x="3734142"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Tender Contract</a:t>
              </a:r>
              <a:r>
                <a:rPr lang="en-US" sz="1000" kern="1200" dirty="0" smtClean="0"/>
                <a:t> </a:t>
              </a:r>
            </a:p>
            <a:p>
              <a:pPr lvl="0" algn="ctr" defTabSz="711200">
                <a:lnSpc>
                  <a:spcPct val="90000"/>
                </a:lnSpc>
                <a:spcBef>
                  <a:spcPct val="0"/>
                </a:spcBef>
                <a:spcAft>
                  <a:spcPct val="35000"/>
                </a:spcAft>
              </a:pPr>
              <a:r>
                <a:rPr lang="en-US" sz="1000" kern="1200" dirty="0" smtClean="0"/>
                <a:t>(15 BD - 30 CD)</a:t>
              </a:r>
            </a:p>
          </p:txBody>
        </p:sp>
      </p:grpSp>
      <p:grpSp>
        <p:nvGrpSpPr>
          <p:cNvPr id="31" name="Group 30"/>
          <p:cNvGrpSpPr/>
          <p:nvPr/>
        </p:nvGrpSpPr>
        <p:grpSpPr>
          <a:xfrm>
            <a:off x="5605103" y="1195686"/>
            <a:ext cx="1627453" cy="639544"/>
            <a:chOff x="5570707" y="58237"/>
            <a:chExt cx="1627453" cy="639544"/>
          </a:xfrm>
          <a:solidFill>
            <a:schemeClr val="bg1">
              <a:lumMod val="75000"/>
            </a:schemeClr>
          </a:solidFill>
        </p:grpSpPr>
        <p:sp>
          <p:nvSpPr>
            <p:cNvPr id="32" name="Rounded Rectangle 31"/>
            <p:cNvSpPr/>
            <p:nvPr/>
          </p:nvSpPr>
          <p:spPr>
            <a:xfrm>
              <a:off x="5570707"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3" name="Rounded Rectangle 10"/>
            <p:cNvSpPr/>
            <p:nvPr/>
          </p:nvSpPr>
          <p:spPr>
            <a:xfrm>
              <a:off x="5589439"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Implementation</a:t>
              </a:r>
              <a:r>
                <a:rPr lang="en-US" sz="1200" kern="1200" baseline="30000" dirty="0" smtClean="0">
                  <a:solidFill>
                    <a:schemeClr val="bg1"/>
                  </a:solidFill>
                </a:rPr>
                <a:t>1</a:t>
              </a:r>
            </a:p>
            <a:p>
              <a:pPr lvl="0" algn="ctr" defTabSz="711200">
                <a:lnSpc>
                  <a:spcPct val="90000"/>
                </a:lnSpc>
                <a:spcBef>
                  <a:spcPct val="0"/>
                </a:spcBef>
                <a:spcAft>
                  <a:spcPct val="35000"/>
                </a:spcAft>
              </a:pPr>
              <a:r>
                <a:rPr lang="en-US" sz="1000" kern="1200" dirty="0" smtClean="0"/>
                <a:t>(30-200 CD)</a:t>
              </a:r>
              <a:r>
                <a:rPr lang="en-US" sz="1000" kern="1200" baseline="30000" dirty="0" smtClean="0"/>
                <a:t>2</a:t>
              </a:r>
              <a:endParaRPr lang="en-US" sz="500" kern="1200" baseline="30000" dirty="0"/>
            </a:p>
          </p:txBody>
        </p:sp>
      </p:grpSp>
      <p:grpSp>
        <p:nvGrpSpPr>
          <p:cNvPr id="38" name="Group 37"/>
          <p:cNvGrpSpPr/>
          <p:nvPr/>
        </p:nvGrpSpPr>
        <p:grpSpPr>
          <a:xfrm>
            <a:off x="7460401" y="1195686"/>
            <a:ext cx="1627453" cy="639544"/>
            <a:chOff x="7426005" y="58237"/>
            <a:chExt cx="1627453" cy="639544"/>
          </a:xfrm>
          <a:solidFill>
            <a:schemeClr val="bg1">
              <a:lumMod val="75000"/>
            </a:schemeClr>
          </a:solidFill>
        </p:grpSpPr>
        <p:sp>
          <p:nvSpPr>
            <p:cNvPr id="39" name="Rounded Rectangle 38"/>
            <p:cNvSpPr/>
            <p:nvPr/>
          </p:nvSpPr>
          <p:spPr>
            <a:xfrm>
              <a:off x="7426005"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Rounded Rectangle 12"/>
            <p:cNvSpPr/>
            <p:nvPr/>
          </p:nvSpPr>
          <p:spPr>
            <a:xfrm>
              <a:off x="7444737"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Inspection/Close</a:t>
              </a:r>
              <a:r>
                <a:rPr lang="en-US" sz="1000" kern="1200" dirty="0" smtClean="0"/>
                <a:t> </a:t>
              </a:r>
            </a:p>
            <a:p>
              <a:pPr lvl="0" algn="ctr" defTabSz="711200">
                <a:lnSpc>
                  <a:spcPct val="90000"/>
                </a:lnSpc>
                <a:spcBef>
                  <a:spcPct val="0"/>
                </a:spcBef>
                <a:spcAft>
                  <a:spcPct val="35000"/>
                </a:spcAft>
              </a:pPr>
              <a:r>
                <a:rPr lang="en-US" sz="1000" kern="1200" dirty="0" smtClean="0"/>
                <a:t>(15 CD)</a:t>
              </a:r>
              <a:r>
                <a:rPr lang="en-US" sz="1000" kern="1200" baseline="30000" dirty="0" smtClean="0"/>
                <a:t>2</a:t>
              </a:r>
            </a:p>
          </p:txBody>
        </p:sp>
      </p:grpSp>
    </p:spTree>
    <p:extLst>
      <p:ext uri="{BB962C8B-B14F-4D97-AF65-F5344CB8AC3E}">
        <p14:creationId xmlns:p14="http://schemas.microsoft.com/office/powerpoint/2010/main" val="2634533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4154" y="85725"/>
            <a:ext cx="5141078" cy="523374"/>
          </a:xfrm>
        </p:spPr>
        <p:txBody>
          <a:bodyPr>
            <a:normAutofit/>
          </a:bodyPr>
          <a:lstStyle/>
          <a:p>
            <a:pPr algn="ctr"/>
            <a:r>
              <a:rPr lang="en-US" sz="2700" b="1" dirty="0" smtClean="0"/>
              <a:t>Planning /Study Phase</a:t>
            </a:r>
            <a:endParaRPr lang="en-US" sz="2700" b="1" dirty="0"/>
          </a:p>
        </p:txBody>
      </p:sp>
      <p:graphicFrame>
        <p:nvGraphicFramePr>
          <p:cNvPr id="16" name="Table 15"/>
          <p:cNvGraphicFramePr>
            <a:graphicFrameLocks noGrp="1"/>
          </p:cNvGraphicFramePr>
          <p:nvPr>
            <p:extLst>
              <p:ext uri="{D42A27DB-BD31-4B8C-83A1-F6EECF244321}">
                <p14:modId xmlns:p14="http://schemas.microsoft.com/office/powerpoint/2010/main" val="116745779"/>
              </p:ext>
            </p:extLst>
          </p:nvPr>
        </p:nvGraphicFramePr>
        <p:xfrm>
          <a:off x="583533" y="723399"/>
          <a:ext cx="7767511" cy="5684304"/>
        </p:xfrm>
        <a:graphic>
          <a:graphicData uri="http://schemas.openxmlformats.org/drawingml/2006/table">
            <a:tbl>
              <a:tblPr firstRow="1" bandRow="1">
                <a:tableStyleId>{5C22544A-7EE6-4342-B048-85BDC9FD1C3A}</a:tableStyleId>
              </a:tblPr>
              <a:tblGrid>
                <a:gridCol w="837498"/>
                <a:gridCol w="3494084"/>
                <a:gridCol w="3435929"/>
              </a:tblGrid>
              <a:tr h="277181">
                <a:tc>
                  <a:txBody>
                    <a:bodyPr/>
                    <a:lstStyle/>
                    <a:p>
                      <a:pPr algn="ctr"/>
                      <a:r>
                        <a:rPr lang="en-US" sz="900" dirty="0" smtClean="0"/>
                        <a:t>Program</a:t>
                      </a:r>
                      <a:endParaRPr lang="en-US" sz="9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dirty="0" smtClean="0"/>
                        <a:t>Common</a:t>
                      </a:r>
                      <a:r>
                        <a:rPr lang="en-US" sz="900" baseline="0" dirty="0" smtClean="0"/>
                        <a:t> Deficiency (Most Typical)</a:t>
                      </a:r>
                      <a:endParaRPr lang="en-US" sz="900" dirty="0">
                        <a:solidFill>
                          <a:srgbClr val="FFA100"/>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dirty="0" smtClean="0"/>
                        <a:t>Best Practice</a:t>
                      </a:r>
                      <a:endParaRPr lang="en-US" sz="9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r>
              <a:tr h="600483">
                <a:tc rowSpan="3">
                  <a:txBody>
                    <a:bodyPr/>
                    <a:lstStyle/>
                    <a:p>
                      <a:pPr algn="ctr"/>
                      <a:r>
                        <a:rPr lang="en-US" sz="1200" b="0" dirty="0" smtClean="0"/>
                        <a:t>All</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AC</a:t>
                      </a:r>
                      <a:r>
                        <a:rPr lang="en-US" sz="1200" baseline="0" dirty="0" smtClean="0"/>
                        <a:t>  disconnect not included as required Rule 21 Section H.1.d</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Customer provides</a:t>
                      </a:r>
                      <a:r>
                        <a:rPr lang="en-US" sz="1200" baseline="0" dirty="0" smtClean="0"/>
                        <a:t> a visible, lockable disconnect shown on the single line diagram and plot plan as required in Rule 21 Section H.1.d</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22562">
                <a:tc vMerge="1">
                  <a:txBody>
                    <a:bodyPr/>
                    <a:lstStyle/>
                    <a:p>
                      <a:endParaRPr lang="en-US"/>
                    </a:p>
                  </a:txBody>
                  <a:tcPr/>
                </a:tc>
                <a:tc>
                  <a:txBody>
                    <a:bodyPr/>
                    <a:lstStyle/>
                    <a:p>
                      <a:pPr marL="171450" indent="-171450">
                        <a:buFont typeface="Arial" panose="020B0604020202020204" pitchFamily="34" charset="0"/>
                        <a:buChar char="•"/>
                      </a:pPr>
                      <a:r>
                        <a:rPr lang="en-US" sz="1200" dirty="0" smtClean="0"/>
                        <a:t>Point</a:t>
                      </a:r>
                      <a:r>
                        <a:rPr lang="en-US" sz="1200" baseline="0" dirty="0" smtClean="0"/>
                        <a:t> of interconnection selected not shown or incorrectly labeled</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Customer provides</a:t>
                      </a:r>
                      <a:r>
                        <a:rPr lang="en-US" sz="1200" baseline="0" dirty="0" smtClean="0"/>
                        <a:t> the correct point of interconnection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22562">
                <a:tc vMerge="1">
                  <a:txBody>
                    <a:bodyPr/>
                    <a:lstStyle/>
                    <a:p>
                      <a:pPr algn="ct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Line</a:t>
                      </a:r>
                      <a:r>
                        <a:rPr lang="en-US" sz="1200" baseline="0" dirty="0" smtClean="0"/>
                        <a:t> side tap letter not provided</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Submit</a:t>
                      </a:r>
                      <a:r>
                        <a:rPr lang="en-US" sz="1200" baseline="0" dirty="0" smtClean="0"/>
                        <a:t> line side tap letter method for proper acceptance as detailed in the NEM handbook</a:t>
                      </a:r>
                      <a:endParaRPr lang="en-US" sz="1200" dirty="0">
                        <a:solidFill>
                          <a:srgbClr val="FF0000"/>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22562">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Inverter is</a:t>
                      </a:r>
                      <a:r>
                        <a:rPr lang="en-US" sz="1200" baseline="0" dirty="0" smtClean="0"/>
                        <a:t> not on the CEC-approved Smart Inverter List</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Always refer to the current and latest CEC</a:t>
                      </a:r>
                      <a:r>
                        <a:rPr lang="en-US" sz="1200" baseline="0" dirty="0" smtClean="0">
                          <a:solidFill>
                            <a:schemeClr val="tx1"/>
                          </a:solidFill>
                        </a:rPr>
                        <a:t> Certified Inverter List</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600483">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The number</a:t>
                      </a:r>
                      <a:r>
                        <a:rPr lang="en-US" sz="1200" baseline="0" dirty="0" smtClean="0"/>
                        <a:t> of inverters in the application does not match the single line diagram</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Ensure</a:t>
                      </a:r>
                      <a:r>
                        <a:rPr lang="en-US" sz="1200" baseline="0" dirty="0" smtClean="0">
                          <a:solidFill>
                            <a:schemeClr val="tx1"/>
                          </a:solidFill>
                        </a:rPr>
                        <a:t> customer provides matching and correct number of inverters on both the application and single line diagram</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778404">
                <a:tc>
                  <a:txBody>
                    <a:bodyPr/>
                    <a:lstStyle/>
                    <a:p>
                      <a:pPr algn="ctr"/>
                      <a:r>
                        <a:rPr lang="en-US" sz="1200" b="0" dirty="0" smtClean="0"/>
                        <a:t>Rule 21 Non Export</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Incorrect</a:t>
                      </a:r>
                      <a:r>
                        <a:rPr lang="en-US" sz="1200" baseline="0" dirty="0" smtClean="0"/>
                        <a:t> </a:t>
                      </a:r>
                      <a:r>
                        <a:rPr lang="en-US" sz="1200" dirty="0" smtClean="0"/>
                        <a:t>Non Export option is chosen by the customer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Customer chooses</a:t>
                      </a:r>
                      <a:r>
                        <a:rPr lang="en-US" sz="1200" baseline="0" dirty="0" smtClean="0">
                          <a:solidFill>
                            <a:schemeClr val="tx1"/>
                          </a:solidFill>
                        </a:rPr>
                        <a:t> the correct non export option as described in Rule 21 Section G.1.and submits proper method for complying with the non export requirements.</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22562">
                <a:tc>
                  <a:txBody>
                    <a:bodyPr/>
                    <a:lstStyle/>
                    <a:p>
                      <a:pPr algn="ctr"/>
                      <a:r>
                        <a:rPr lang="en-US" sz="1200" b="0" dirty="0" smtClean="0"/>
                        <a:t>Rule 21 Export</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Missing</a:t>
                      </a:r>
                      <a:r>
                        <a:rPr lang="en-US" sz="1200" baseline="0" dirty="0" smtClean="0"/>
                        <a:t> Inverter Test Data</a:t>
                      </a:r>
                      <a:endParaRPr lang="en-US" sz="1200" dirty="0" smtClean="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Customer shall provide the accurate nameplate data</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22562">
                <a:tc rowSpan="3">
                  <a:txBody>
                    <a:bodyPr/>
                    <a:lstStyle/>
                    <a:p>
                      <a:pPr algn="ctr"/>
                      <a:r>
                        <a:rPr lang="en-US" sz="1200" b="0" dirty="0" smtClean="0"/>
                        <a:t>NEM</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Make and model</a:t>
                      </a:r>
                      <a:r>
                        <a:rPr lang="en-US" sz="1200" baseline="0" dirty="0" smtClean="0"/>
                        <a:t> of Inverter(s) do not match the application and the single line diagram. </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rPr>
                        <a:t>Customer provides matching inverter information for the application and single</a:t>
                      </a:r>
                      <a:r>
                        <a:rPr lang="en-US" sz="1200" baseline="0" dirty="0" smtClean="0">
                          <a:solidFill>
                            <a:schemeClr val="tx1"/>
                          </a:solidFill>
                        </a:rPr>
                        <a:t> line diagram</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22479">
                <a:tc vMerge="1">
                  <a:txBody>
                    <a:bodyPr/>
                    <a:lstStyle/>
                    <a:p>
                      <a:pPr algn="ctr"/>
                      <a:endParaRPr lang="en-US" sz="1050" b="1"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baseline="0" dirty="0" smtClean="0"/>
                        <a:t>PE Stamp required  for Line Side tap connection</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Ensure PE stamp</a:t>
                      </a:r>
                      <a:r>
                        <a:rPr lang="en-US" sz="1200" baseline="0" dirty="0" smtClean="0">
                          <a:solidFill>
                            <a:schemeClr val="tx1"/>
                          </a:solidFill>
                        </a:rPr>
                        <a:t> is on the single line diagram</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778404">
                <a:tc vMerge="1">
                  <a:txBody>
                    <a:bodyPr/>
                    <a:lstStyle/>
                    <a:p>
                      <a:pPr algn="ctr"/>
                      <a:endParaRPr lang="en-US" sz="1050" b="1"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baseline="0" dirty="0" smtClean="0"/>
                        <a:t>Line Side Tap  shown on utility pull section or meter sections</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rPr>
                        <a:t>Customers</a:t>
                      </a:r>
                      <a:r>
                        <a:rPr lang="en-US" sz="1200" baseline="0" dirty="0" smtClean="0">
                          <a:solidFill>
                            <a:schemeClr val="tx1"/>
                          </a:solidFill>
                        </a:rPr>
                        <a:t>  should not </a:t>
                      </a:r>
                      <a:r>
                        <a:rPr lang="en-US" sz="1200" dirty="0" smtClean="0">
                          <a:solidFill>
                            <a:schemeClr val="tx1"/>
                          </a:solidFill>
                        </a:rPr>
                        <a:t>tap in the utility</a:t>
                      </a:r>
                      <a:r>
                        <a:rPr lang="en-US" sz="1200" baseline="0" dirty="0" smtClean="0">
                          <a:solidFill>
                            <a:schemeClr val="tx1"/>
                          </a:solidFill>
                        </a:rPr>
                        <a:t> sections as described by the Electrical Service Requirements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pic>
        <p:nvPicPr>
          <p:cNvPr id="4" name="Picture 3"/>
          <p:cNvPicPr>
            <a:picLocks noChangeAspect="1"/>
          </p:cNvPicPr>
          <p:nvPr/>
        </p:nvPicPr>
        <p:blipFill>
          <a:blip r:embed="rId2"/>
          <a:stretch>
            <a:fillRect/>
          </a:stretch>
        </p:blipFill>
        <p:spPr>
          <a:xfrm>
            <a:off x="583533" y="85725"/>
            <a:ext cx="1053073" cy="637674"/>
          </a:xfrm>
          <a:prstGeom prst="rect">
            <a:avLst/>
          </a:prstGeom>
        </p:spPr>
      </p:pic>
    </p:spTree>
    <p:extLst>
      <p:ext uri="{BB962C8B-B14F-4D97-AF65-F5344CB8AC3E}">
        <p14:creationId xmlns:p14="http://schemas.microsoft.com/office/powerpoint/2010/main" val="3501322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Tender Contract Phase </a:t>
            </a:r>
            <a:endParaRPr lang="en-US" dirty="0">
              <a:solidFill>
                <a:srgbClr val="FF0000"/>
              </a:solidFill>
            </a:endParaRPr>
          </a:p>
        </p:txBody>
      </p:sp>
      <p:sp>
        <p:nvSpPr>
          <p:cNvPr id="4" name="Slide Number Placeholder 3"/>
          <p:cNvSpPr>
            <a:spLocks noGrp="1"/>
          </p:cNvSpPr>
          <p:nvPr>
            <p:ph type="sldNum" sz="quarter" idx="11"/>
          </p:nvPr>
        </p:nvSpPr>
        <p:spPr/>
        <p:txBody>
          <a:bodyPr/>
          <a:lstStyle/>
          <a:p>
            <a:pPr>
              <a:defRPr/>
            </a:pPr>
            <a:fld id="{CE8EBEAF-F1D7-40F0-87AE-998F3E37137A}" type="slidenum">
              <a:rPr lang="en-US" smtClean="0"/>
              <a:pPr>
                <a:defRPr/>
              </a:pPr>
              <a:t>14</a:t>
            </a:fld>
            <a:endParaRPr lang="en-US" dirty="0"/>
          </a:p>
        </p:txBody>
      </p:sp>
      <p:graphicFrame>
        <p:nvGraphicFramePr>
          <p:cNvPr id="16" name="Table 15"/>
          <p:cNvGraphicFramePr>
            <a:graphicFrameLocks noGrp="1"/>
          </p:cNvGraphicFramePr>
          <p:nvPr>
            <p:extLst>
              <p:ext uri="{D42A27DB-BD31-4B8C-83A1-F6EECF244321}">
                <p14:modId xmlns:p14="http://schemas.microsoft.com/office/powerpoint/2010/main" val="2541059255"/>
              </p:ext>
            </p:extLst>
          </p:nvPr>
        </p:nvGraphicFramePr>
        <p:xfrm>
          <a:off x="61357" y="2366818"/>
          <a:ext cx="9032134" cy="2052924"/>
        </p:xfrm>
        <a:graphic>
          <a:graphicData uri="http://schemas.openxmlformats.org/drawingml/2006/table">
            <a:tbl>
              <a:tblPr firstRow="1" bandRow="1">
                <a:tableStyleId>{5C22544A-7EE6-4342-B048-85BDC9FD1C3A}</a:tableStyleId>
              </a:tblPr>
              <a:tblGrid>
                <a:gridCol w="4516067"/>
                <a:gridCol w="4516067"/>
              </a:tblGrid>
              <a:tr h="374952">
                <a:tc>
                  <a:txBody>
                    <a:bodyPr/>
                    <a:lstStyle/>
                    <a:p>
                      <a:pPr algn="ctr"/>
                      <a:r>
                        <a:rPr lang="en-US" sz="1200" dirty="0" smtClean="0"/>
                        <a:t>Common</a:t>
                      </a:r>
                      <a:r>
                        <a:rPr lang="en-US" sz="1200" baseline="0" dirty="0" smtClean="0"/>
                        <a:t> Deficiency</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r>
                        <a:rPr lang="en-US" sz="1200" dirty="0" smtClean="0"/>
                        <a:t>Best Practice</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r>
              <a:tr h="374952">
                <a:tc>
                  <a:txBody>
                    <a:bodyPr/>
                    <a:lstStyle/>
                    <a:p>
                      <a:pPr marL="171450" indent="-171450">
                        <a:buFont typeface="Arial" panose="020B0604020202020204" pitchFamily="34" charset="0"/>
                        <a:buChar char="•"/>
                      </a:pPr>
                      <a:r>
                        <a:rPr lang="en-US" sz="1050" dirty="0" smtClean="0"/>
                        <a:t>Customer </a:t>
                      </a:r>
                      <a:r>
                        <a:rPr lang="en-US" sz="1050" smtClean="0"/>
                        <a:t>information discrepancies</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lvl="0" indent="-171450">
                        <a:buFont typeface="Arial" panose="020B0604020202020204" pitchFamily="34" charset="0"/>
                        <a:buChar char="•"/>
                      </a:pPr>
                      <a:r>
                        <a:rPr lang="en-US" sz="1050" dirty="0" smtClean="0"/>
                        <a:t>Use Customer</a:t>
                      </a:r>
                      <a:r>
                        <a:rPr lang="en-US" sz="1050" baseline="0" dirty="0" smtClean="0"/>
                        <a:t> information from the most recent </a:t>
                      </a:r>
                      <a:r>
                        <a:rPr lang="en-US" sz="1050" baseline="0" smtClean="0"/>
                        <a:t>utility bill</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buFont typeface="Arial" panose="020B0604020202020204" pitchFamily="34" charset="0"/>
                        <a:buChar char="•"/>
                      </a:pPr>
                      <a:r>
                        <a:rPr lang="en-US" sz="1050" dirty="0" smtClean="0"/>
                        <a:t>Interconnection Agreement (IA)</a:t>
                      </a:r>
                      <a:r>
                        <a:rPr lang="en-US" sz="1050" baseline="0" dirty="0" smtClean="0"/>
                        <a:t> signed by someone other than the PG&amp;E Customer of  Record (i.e., IA signatory allowed must be someone whose name appears in the generating facility’s electric service account)</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smtClean="0"/>
                        <a:t>Ensure IA is</a:t>
                      </a:r>
                      <a:r>
                        <a:rPr lang="en-US" sz="1050" baseline="0" dirty="0" smtClean="0"/>
                        <a:t> signed by Customer </a:t>
                      </a:r>
                      <a:r>
                        <a:rPr lang="en-US" sz="1050" baseline="0" smtClean="0"/>
                        <a:t>of Record</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buFont typeface="Arial" panose="020B0604020202020204" pitchFamily="34" charset="0"/>
                        <a:buChar char="•"/>
                      </a:pPr>
                      <a:r>
                        <a:rPr lang="en-US" sz="1050" dirty="0" smtClean="0"/>
                        <a:t>New</a:t>
                      </a:r>
                      <a:r>
                        <a:rPr lang="en-US" sz="1050" baseline="0" dirty="0" smtClean="0"/>
                        <a:t> </a:t>
                      </a:r>
                      <a:r>
                        <a:rPr lang="en-US" sz="1050" baseline="0" smtClean="0"/>
                        <a:t>Customer signature and </a:t>
                      </a:r>
                      <a:r>
                        <a:rPr lang="en-US" sz="1050" baseline="0" dirty="0" smtClean="0"/>
                        <a:t>date missing when there are changes made </a:t>
                      </a:r>
                      <a:r>
                        <a:rPr lang="en-US" sz="1050" baseline="0" smtClean="0"/>
                        <a:t>to a previously signed Interconnection </a:t>
                      </a:r>
                      <a:r>
                        <a:rPr lang="en-US" sz="1050" baseline="0" dirty="0" smtClean="0"/>
                        <a:t>Agreement </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smtClean="0"/>
                        <a:t>Provide</a:t>
                      </a:r>
                      <a:r>
                        <a:rPr lang="en-US" sz="1050" baseline="0" dirty="0" smtClean="0"/>
                        <a:t> a new </a:t>
                      </a:r>
                      <a:r>
                        <a:rPr lang="en-US" sz="1050" baseline="0" smtClean="0"/>
                        <a:t>Customer signature and date </a:t>
                      </a:r>
                      <a:r>
                        <a:rPr lang="en-US" sz="1050" baseline="0" dirty="0" smtClean="0"/>
                        <a:t>to show that the Interconnection Customer has reviewed and agreed to the changes made</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grpSp>
        <p:nvGrpSpPr>
          <p:cNvPr id="19" name="Group 18"/>
          <p:cNvGrpSpPr/>
          <p:nvPr/>
        </p:nvGrpSpPr>
        <p:grpSpPr>
          <a:xfrm>
            <a:off x="39211" y="1195686"/>
            <a:ext cx="1627453" cy="639544"/>
            <a:chOff x="4815" y="58237"/>
            <a:chExt cx="1627453" cy="639544"/>
          </a:xfrm>
        </p:grpSpPr>
        <p:sp>
          <p:nvSpPr>
            <p:cNvPr id="20" name="Rounded Rectangle 19"/>
            <p:cNvSpPr/>
            <p:nvPr/>
          </p:nvSpPr>
          <p:spPr>
            <a:xfrm>
              <a:off x="4815" y="58237"/>
              <a:ext cx="1627453" cy="639544"/>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ounded Rectangle 4"/>
            <p:cNvSpPr/>
            <p:nvPr/>
          </p:nvSpPr>
          <p:spPr>
            <a:xfrm>
              <a:off x="23547" y="76969"/>
              <a:ext cx="1589989" cy="6020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Application</a:t>
              </a:r>
              <a:r>
                <a:rPr lang="en-US" sz="1200" kern="1200" baseline="30000" dirty="0" smtClean="0">
                  <a:solidFill>
                    <a:schemeClr val="bg1"/>
                  </a:solidFill>
                </a:rPr>
                <a:t>1</a:t>
              </a:r>
              <a:r>
                <a:rPr lang="en-US" sz="1600" kern="1200" dirty="0" smtClean="0"/>
                <a:t> </a:t>
              </a:r>
            </a:p>
            <a:p>
              <a:pPr lvl="0" algn="ctr" defTabSz="711200">
                <a:lnSpc>
                  <a:spcPct val="90000"/>
                </a:lnSpc>
                <a:spcBef>
                  <a:spcPct val="0"/>
                </a:spcBef>
                <a:spcAft>
                  <a:spcPct val="35000"/>
                </a:spcAft>
              </a:pPr>
              <a:r>
                <a:rPr lang="en-US" sz="1000" kern="1200" dirty="0" smtClean="0"/>
                <a:t>(10 BD)</a:t>
              </a:r>
              <a:endParaRPr lang="en-US" sz="500" kern="1200" dirty="0" smtClean="0"/>
            </a:p>
          </p:txBody>
        </p:sp>
      </p:grpSp>
      <p:grpSp>
        <p:nvGrpSpPr>
          <p:cNvPr id="24" name="Group 23"/>
          <p:cNvGrpSpPr/>
          <p:nvPr/>
        </p:nvGrpSpPr>
        <p:grpSpPr>
          <a:xfrm>
            <a:off x="1894509" y="1195686"/>
            <a:ext cx="1627453" cy="639544"/>
            <a:chOff x="1860113" y="58237"/>
            <a:chExt cx="1627453" cy="639544"/>
          </a:xfrm>
          <a:solidFill>
            <a:schemeClr val="bg1">
              <a:lumMod val="75000"/>
            </a:schemeClr>
          </a:solidFill>
        </p:grpSpPr>
        <p:sp>
          <p:nvSpPr>
            <p:cNvPr id="25" name="Rounded Rectangle 24"/>
            <p:cNvSpPr/>
            <p:nvPr/>
          </p:nvSpPr>
          <p:spPr>
            <a:xfrm>
              <a:off x="1860113"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Rounded Rectangle 6"/>
            <p:cNvSpPr/>
            <p:nvPr/>
          </p:nvSpPr>
          <p:spPr>
            <a:xfrm>
              <a:off x="1878845"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Planning/Studies</a:t>
              </a:r>
            </a:p>
            <a:p>
              <a:pPr lvl="0" algn="ctr" defTabSz="711200">
                <a:lnSpc>
                  <a:spcPct val="90000"/>
                </a:lnSpc>
                <a:spcBef>
                  <a:spcPct val="0"/>
                </a:spcBef>
                <a:spcAft>
                  <a:spcPct val="35000"/>
                </a:spcAft>
              </a:pPr>
              <a:r>
                <a:rPr lang="en-US" sz="1000" kern="1200" dirty="0" smtClean="0"/>
                <a:t>(15-115 BD)</a:t>
              </a:r>
            </a:p>
          </p:txBody>
        </p:sp>
      </p:grpSp>
      <p:grpSp>
        <p:nvGrpSpPr>
          <p:cNvPr id="27" name="Group 26"/>
          <p:cNvGrpSpPr/>
          <p:nvPr/>
        </p:nvGrpSpPr>
        <p:grpSpPr>
          <a:xfrm>
            <a:off x="3749806" y="1195686"/>
            <a:ext cx="1627453" cy="639544"/>
            <a:chOff x="3715410" y="58237"/>
            <a:chExt cx="1627453" cy="639544"/>
          </a:xfrm>
          <a:solidFill>
            <a:schemeClr val="bg1">
              <a:lumMod val="75000"/>
            </a:schemeClr>
          </a:solidFill>
        </p:grpSpPr>
        <p:sp>
          <p:nvSpPr>
            <p:cNvPr id="28" name="Rounded Rectangle 27"/>
            <p:cNvSpPr/>
            <p:nvPr/>
          </p:nvSpPr>
          <p:spPr>
            <a:xfrm>
              <a:off x="3715410"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9" name="Rounded Rectangle 8"/>
            <p:cNvSpPr/>
            <p:nvPr/>
          </p:nvSpPr>
          <p:spPr>
            <a:xfrm>
              <a:off x="3734142" y="76969"/>
              <a:ext cx="1589989" cy="602080"/>
            </a:xfrm>
            <a:prstGeom prst="rect">
              <a:avLst/>
            </a:prstGeom>
            <a:solidFill>
              <a:srgbClr val="FFA100"/>
            </a:solid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Tender Contract</a:t>
              </a:r>
              <a:r>
                <a:rPr lang="en-US" sz="1000" kern="1200" dirty="0" smtClean="0"/>
                <a:t> </a:t>
              </a:r>
            </a:p>
            <a:p>
              <a:pPr lvl="0" algn="ctr" defTabSz="711200">
                <a:lnSpc>
                  <a:spcPct val="90000"/>
                </a:lnSpc>
                <a:spcBef>
                  <a:spcPct val="0"/>
                </a:spcBef>
                <a:spcAft>
                  <a:spcPct val="35000"/>
                </a:spcAft>
              </a:pPr>
              <a:r>
                <a:rPr lang="en-US" sz="1000" kern="1200" dirty="0" smtClean="0"/>
                <a:t>(15 BD - 30 CD)</a:t>
              </a:r>
            </a:p>
          </p:txBody>
        </p:sp>
      </p:grpSp>
      <p:grpSp>
        <p:nvGrpSpPr>
          <p:cNvPr id="30" name="Group 29"/>
          <p:cNvGrpSpPr/>
          <p:nvPr/>
        </p:nvGrpSpPr>
        <p:grpSpPr>
          <a:xfrm>
            <a:off x="5605103" y="1195686"/>
            <a:ext cx="1627453" cy="639544"/>
            <a:chOff x="5570707" y="58237"/>
            <a:chExt cx="1627453" cy="639544"/>
          </a:xfrm>
          <a:solidFill>
            <a:schemeClr val="bg1">
              <a:lumMod val="75000"/>
            </a:schemeClr>
          </a:solidFill>
        </p:grpSpPr>
        <p:sp>
          <p:nvSpPr>
            <p:cNvPr id="31" name="Rounded Rectangle 30"/>
            <p:cNvSpPr/>
            <p:nvPr/>
          </p:nvSpPr>
          <p:spPr>
            <a:xfrm>
              <a:off x="5570707"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2" name="Rounded Rectangle 10"/>
            <p:cNvSpPr/>
            <p:nvPr/>
          </p:nvSpPr>
          <p:spPr>
            <a:xfrm>
              <a:off x="5589439"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Implementation</a:t>
              </a:r>
              <a:r>
                <a:rPr lang="en-US" sz="1200" kern="1200" baseline="30000" dirty="0" smtClean="0">
                  <a:solidFill>
                    <a:schemeClr val="bg1"/>
                  </a:solidFill>
                </a:rPr>
                <a:t>1</a:t>
              </a:r>
            </a:p>
            <a:p>
              <a:pPr lvl="0" algn="ctr" defTabSz="711200">
                <a:lnSpc>
                  <a:spcPct val="90000"/>
                </a:lnSpc>
                <a:spcBef>
                  <a:spcPct val="0"/>
                </a:spcBef>
                <a:spcAft>
                  <a:spcPct val="35000"/>
                </a:spcAft>
              </a:pPr>
              <a:r>
                <a:rPr lang="en-US" sz="1000" kern="1200" dirty="0" smtClean="0"/>
                <a:t>(30-200 CD)</a:t>
              </a:r>
              <a:r>
                <a:rPr lang="en-US" sz="1000" kern="1200" baseline="30000" dirty="0" smtClean="0"/>
                <a:t>2</a:t>
              </a:r>
              <a:endParaRPr lang="en-US" sz="500" kern="1200" baseline="30000" dirty="0"/>
            </a:p>
          </p:txBody>
        </p:sp>
      </p:grpSp>
      <p:grpSp>
        <p:nvGrpSpPr>
          <p:cNvPr id="33" name="Group 32"/>
          <p:cNvGrpSpPr/>
          <p:nvPr/>
        </p:nvGrpSpPr>
        <p:grpSpPr>
          <a:xfrm>
            <a:off x="7460401" y="1195686"/>
            <a:ext cx="1627453" cy="639544"/>
            <a:chOff x="7426005" y="58237"/>
            <a:chExt cx="1627453" cy="639544"/>
          </a:xfrm>
          <a:solidFill>
            <a:schemeClr val="bg1">
              <a:lumMod val="75000"/>
            </a:schemeClr>
          </a:solidFill>
        </p:grpSpPr>
        <p:sp>
          <p:nvSpPr>
            <p:cNvPr id="38" name="Rounded Rectangle 37"/>
            <p:cNvSpPr/>
            <p:nvPr/>
          </p:nvSpPr>
          <p:spPr>
            <a:xfrm>
              <a:off x="7426005"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9" name="Rounded Rectangle 12"/>
            <p:cNvSpPr/>
            <p:nvPr/>
          </p:nvSpPr>
          <p:spPr>
            <a:xfrm>
              <a:off x="7444737"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Inspection/Close</a:t>
              </a:r>
              <a:r>
                <a:rPr lang="en-US" sz="1000" kern="1200" dirty="0" smtClean="0"/>
                <a:t> </a:t>
              </a:r>
            </a:p>
            <a:p>
              <a:pPr lvl="0" algn="ctr" defTabSz="711200">
                <a:lnSpc>
                  <a:spcPct val="90000"/>
                </a:lnSpc>
                <a:spcBef>
                  <a:spcPct val="0"/>
                </a:spcBef>
                <a:spcAft>
                  <a:spcPct val="35000"/>
                </a:spcAft>
              </a:pPr>
              <a:r>
                <a:rPr lang="en-US" sz="1000" kern="1200" dirty="0" smtClean="0"/>
                <a:t>(15 CD)</a:t>
              </a:r>
              <a:r>
                <a:rPr lang="en-US" sz="1000" kern="1200" baseline="30000" dirty="0" smtClean="0"/>
                <a:t>2</a:t>
              </a:r>
            </a:p>
          </p:txBody>
        </p:sp>
      </p:grpSp>
    </p:spTree>
    <p:extLst>
      <p:ext uri="{BB962C8B-B14F-4D97-AF65-F5344CB8AC3E}">
        <p14:creationId xmlns:p14="http://schemas.microsoft.com/office/powerpoint/2010/main" val="55532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7069" y="137723"/>
            <a:ext cx="5526646" cy="523374"/>
          </a:xfrm>
        </p:spPr>
        <p:txBody>
          <a:bodyPr>
            <a:normAutofit fontScale="90000"/>
          </a:bodyPr>
          <a:lstStyle/>
          <a:p>
            <a:pPr algn="ctr"/>
            <a:r>
              <a:rPr lang="en-US" sz="2700" b="1" dirty="0" smtClean="0"/>
              <a:t>Tender Contract Phase </a:t>
            </a:r>
            <a:r>
              <a:rPr lang="en-US" sz="2700" dirty="0"/>
              <a:t/>
            </a:r>
            <a:br>
              <a:rPr lang="en-US" sz="2700" dirty="0"/>
            </a:br>
            <a:endParaRPr lang="en-US" sz="2700" dirty="0"/>
          </a:p>
        </p:txBody>
      </p:sp>
      <p:graphicFrame>
        <p:nvGraphicFramePr>
          <p:cNvPr id="16" name="Table 15"/>
          <p:cNvGraphicFramePr>
            <a:graphicFrameLocks noGrp="1"/>
          </p:cNvGraphicFramePr>
          <p:nvPr>
            <p:extLst>
              <p:ext uri="{D42A27DB-BD31-4B8C-83A1-F6EECF244321}">
                <p14:modId xmlns:p14="http://schemas.microsoft.com/office/powerpoint/2010/main" val="1842804284"/>
              </p:ext>
            </p:extLst>
          </p:nvPr>
        </p:nvGraphicFramePr>
        <p:xfrm>
          <a:off x="882211" y="420880"/>
          <a:ext cx="7742321" cy="6000142"/>
        </p:xfrm>
        <a:graphic>
          <a:graphicData uri="http://schemas.openxmlformats.org/drawingml/2006/table">
            <a:tbl>
              <a:tblPr firstRow="1" bandRow="1">
                <a:tableStyleId>{5C22544A-7EE6-4342-B048-85BDC9FD1C3A}</a:tableStyleId>
              </a:tblPr>
              <a:tblGrid>
                <a:gridCol w="834782">
                  <a:extLst>
                    <a:ext uri="{9D8B030D-6E8A-4147-A177-3AD203B41FA5}">
                      <a16:colId xmlns="" xmlns:a16="http://schemas.microsoft.com/office/drawing/2014/main" val="20000"/>
                    </a:ext>
                  </a:extLst>
                </a:gridCol>
                <a:gridCol w="3482753">
                  <a:extLst>
                    <a:ext uri="{9D8B030D-6E8A-4147-A177-3AD203B41FA5}">
                      <a16:colId xmlns="" xmlns:a16="http://schemas.microsoft.com/office/drawing/2014/main" val="20001"/>
                    </a:ext>
                  </a:extLst>
                </a:gridCol>
                <a:gridCol w="3424786">
                  <a:extLst>
                    <a:ext uri="{9D8B030D-6E8A-4147-A177-3AD203B41FA5}">
                      <a16:colId xmlns="" xmlns:a16="http://schemas.microsoft.com/office/drawing/2014/main" val="20002"/>
                    </a:ext>
                  </a:extLst>
                </a:gridCol>
              </a:tblGrid>
              <a:tr h="290222">
                <a:tc>
                  <a:txBody>
                    <a:bodyPr/>
                    <a:lstStyle/>
                    <a:p>
                      <a:pPr algn="ctr"/>
                      <a:r>
                        <a:rPr lang="en-US" sz="900" dirty="0"/>
                        <a:t>Program</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a:t>Common</a:t>
                      </a:r>
                      <a:r>
                        <a:rPr lang="en-US" sz="900" baseline="0"/>
                        <a:t> Deficiency (Most Typical)</a:t>
                      </a:r>
                      <a:endParaRPr lang="en-US" sz="900">
                        <a:solidFill>
                          <a:srgbClr val="FFA100"/>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a:t>Best Practice</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extLst>
                  <a:ext uri="{0D108BD9-81ED-4DB2-BD59-A6C34878D82A}">
                    <a16:rowId xmlns="" xmlns:a16="http://schemas.microsoft.com/office/drawing/2014/main" val="10000"/>
                  </a:ext>
                </a:extLst>
              </a:tr>
              <a:tr h="290222">
                <a:tc rowSpan="3">
                  <a:txBody>
                    <a:bodyPr/>
                    <a:lstStyle/>
                    <a:p>
                      <a:pPr algn="ctr"/>
                      <a:r>
                        <a:rPr lang="en-US" sz="1000" b="0" dirty="0"/>
                        <a:t>All</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smtClean="0"/>
                        <a:t>Customer does not execute the agreement within the 90 calendar</a:t>
                      </a:r>
                      <a:r>
                        <a:rPr lang="en-US" sz="1000" baseline="0" dirty="0" smtClean="0"/>
                        <a:t> day window (Rule 21 section F.2.e., or F.3.e ii)</a:t>
                      </a:r>
                      <a:endParaRPr lang="en-US" sz="10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smtClean="0"/>
                        <a:t>Customer to execute interconnection agreement or request</a:t>
                      </a:r>
                      <a:r>
                        <a:rPr lang="en-US" sz="1000" baseline="0" dirty="0" smtClean="0"/>
                        <a:t> an extension within the 90 calendar day negotiation window</a:t>
                      </a:r>
                      <a:endParaRPr lang="en-US" sz="10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318496">
                <a:tc vMerge="1">
                  <a:txBody>
                    <a:bodyPr/>
                    <a:lstStyle/>
                    <a:p>
                      <a:pPr algn="ctr"/>
                      <a:endParaRPr lang="en-US" sz="105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smtClean="0"/>
                        <a:t>Customer</a:t>
                      </a:r>
                      <a:r>
                        <a:rPr lang="en-US" sz="1000" baseline="0" dirty="0" smtClean="0"/>
                        <a:t> does not make their Initial Financial Security posting within the tariff timeline. </a:t>
                      </a:r>
                      <a:endParaRPr lang="en-US" sz="10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dk1"/>
                          </a:solidFill>
                          <a:latin typeface="+mn-lt"/>
                          <a:ea typeface="+mn-ea"/>
                          <a:cs typeface="+mn-cs"/>
                        </a:rPr>
                        <a:t>Customer to review the terms of their interconnection agreement and meet project milestones</a:t>
                      </a:r>
                      <a:endParaRPr lang="en-US" sz="1000" kern="1200" dirty="0">
                        <a:solidFill>
                          <a:schemeClr val="dk1"/>
                        </a:solidFill>
                        <a:latin typeface="+mn-lt"/>
                        <a:ea typeface="+mn-ea"/>
                        <a:cs typeface="+mn-cs"/>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290222">
                <a:tc vMerge="1">
                  <a:txBody>
                    <a:bodyPr/>
                    <a:lstStyle/>
                    <a:p>
                      <a:pPr algn="ctr"/>
                      <a:endParaRPr lang="en-US" sz="8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t>Project payments or initial milestones are not met</a:t>
                      </a:r>
                      <a:r>
                        <a:rPr lang="en-US" sz="1000" baseline="0" dirty="0" smtClean="0"/>
                        <a:t> as outlined in the Interconnection Agreement. (ITCC, Project Payment, Written Authorization to Proceed, Initial Specifications, O&amp;M)</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t>Customer to review</a:t>
                      </a:r>
                      <a:r>
                        <a:rPr lang="en-US" sz="1000" baseline="0" dirty="0" smtClean="0"/>
                        <a:t> the terms of their interconnection agreement and meet the milestones. </a:t>
                      </a:r>
                      <a:endParaRPr lang="en-US" sz="10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586647">
                <a:tc>
                  <a:txBody>
                    <a:bodyPr/>
                    <a:lstStyle/>
                    <a:p>
                      <a:pPr algn="ctr"/>
                      <a:r>
                        <a:rPr lang="en-US" sz="1000" b="0" dirty="0"/>
                        <a:t>Rule 21 Export</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smtClean="0"/>
                        <a:t>For Rule 21 Export projects requesting the Renewable Energy Self-Generation Bill Credit Transfer program RESBCT – Benefitting accounts forms not completed, or customer not under applicable rate schedule</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t>Customer to submit benefitting account forms</a:t>
                      </a:r>
                      <a:endParaRPr lang="en-US" sz="10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r h="8636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b="0" dirty="0" smtClean="0"/>
                        <a:t>NEM</a:t>
                      </a:r>
                      <a:r>
                        <a:rPr lang="en-US" sz="1000" b="0" baseline="0" dirty="0" smtClean="0"/>
                        <a:t> Standard and Expanded</a:t>
                      </a:r>
                      <a:endParaRPr lang="en-US" sz="1000" b="0" dirty="0" smtClean="0"/>
                    </a:p>
                    <a:p>
                      <a:pPr algn="ctr"/>
                      <a:endParaRPr lang="en-US" sz="10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smtClean="0"/>
                        <a:t>The Interconnection</a:t>
                      </a:r>
                      <a:r>
                        <a:rPr lang="en-US" sz="1000" baseline="0" dirty="0" smtClean="0"/>
                        <a:t> Agreement (IA) is not signed by the current SCE Customer of Record or spouse.</a:t>
                      </a:r>
                      <a:endParaRPr lang="en-US" sz="10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smtClean="0">
                          <a:solidFill>
                            <a:schemeClr val="tx1"/>
                          </a:solidFill>
                        </a:rPr>
                        <a:t>Ensure the correct</a:t>
                      </a:r>
                      <a:r>
                        <a:rPr lang="en-US" sz="1000" baseline="0" dirty="0" smtClean="0">
                          <a:solidFill>
                            <a:schemeClr val="tx1"/>
                          </a:solidFill>
                        </a:rPr>
                        <a:t> person is signing the IA with their full name as shown on the SCE bill. </a:t>
                      </a:r>
                      <a:endParaRPr lang="en-US" sz="10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863600">
                <a:tc>
                  <a:txBody>
                    <a:bodyPr/>
                    <a:lstStyle/>
                    <a:p>
                      <a:pPr algn="ctr"/>
                      <a:endParaRPr lang="en-US" sz="10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baseline="0" dirty="0" smtClean="0"/>
                        <a:t>Invalid version of Interconnection Agreement is submitted. (outdated form version or inconsistent pages or the form version and date is missing from the document.</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solidFill>
                            <a:schemeClr val="tx1"/>
                          </a:solidFill>
                        </a:rPr>
                        <a:t>Refer to </a:t>
                      </a:r>
                      <a:r>
                        <a:rPr lang="en-US" sz="1000" dirty="0" smtClean="0">
                          <a:solidFill>
                            <a:schemeClr val="tx1"/>
                          </a:solidFill>
                          <a:hlinkClick r:id="rId2"/>
                        </a:rPr>
                        <a:t>www.sce.com/nem</a:t>
                      </a:r>
                      <a:r>
                        <a:rPr lang="en-US" sz="1000" baseline="0" dirty="0" smtClean="0">
                          <a:solidFill>
                            <a:schemeClr val="tx1"/>
                          </a:solidFill>
                        </a:rPr>
                        <a:t> for the most current version of Interconnection Agreements.</a:t>
                      </a:r>
                      <a:endParaRPr lang="en-US" sz="10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863600">
                <a:tc>
                  <a:txBody>
                    <a:bodyPr/>
                    <a:lstStyle/>
                    <a:p>
                      <a:pPr algn="ctr"/>
                      <a:endParaRPr lang="en-US" sz="10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baseline="0" dirty="0" smtClean="0"/>
                        <a:t>All pages of the Interconnection Agreement are not submitted or are missing required customer account information. </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smtClean="0">
                          <a:solidFill>
                            <a:schemeClr val="tx1"/>
                          </a:solidFill>
                        </a:rPr>
                        <a:t>View</a:t>
                      </a:r>
                      <a:r>
                        <a:rPr lang="en-US" sz="1000" baseline="0" dirty="0" smtClean="0">
                          <a:solidFill>
                            <a:schemeClr val="tx1"/>
                          </a:solidFill>
                        </a:rPr>
                        <a:t> the customer’s current bill to ensure the correct information is populated on the Interconnection Agreement. </a:t>
                      </a:r>
                      <a:endParaRPr lang="en-US" sz="10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863600">
                <a:tc>
                  <a:txBody>
                    <a:bodyPr/>
                    <a:lstStyle/>
                    <a:p>
                      <a:pPr algn="ctr"/>
                      <a:endParaRPr lang="en-US" sz="10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smtClean="0"/>
                        <a:t>The benefitting accounts form for NEM Aggregation  and Fuel Cell NEM are not properly completed. </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smtClean="0">
                          <a:solidFill>
                            <a:schemeClr val="tx1"/>
                          </a:solidFill>
                        </a:rPr>
                        <a:t>Customer to complete and submit benefitting account forms</a:t>
                      </a:r>
                      <a:endParaRPr lang="en-US" sz="10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5"/>
                  </a:ext>
                </a:extLst>
              </a:tr>
            </a:tbl>
          </a:graphicData>
        </a:graphic>
      </p:graphicFrame>
      <p:pic>
        <p:nvPicPr>
          <p:cNvPr id="4" name="Picture 3"/>
          <p:cNvPicPr>
            <a:picLocks noChangeAspect="1"/>
          </p:cNvPicPr>
          <p:nvPr/>
        </p:nvPicPr>
        <p:blipFill>
          <a:blip r:embed="rId3"/>
          <a:stretch>
            <a:fillRect/>
          </a:stretch>
        </p:blipFill>
        <p:spPr>
          <a:xfrm>
            <a:off x="56252" y="65255"/>
            <a:ext cx="759088" cy="459656"/>
          </a:xfrm>
          <a:prstGeom prst="rect">
            <a:avLst/>
          </a:prstGeom>
        </p:spPr>
      </p:pic>
    </p:spTree>
    <p:extLst>
      <p:ext uri="{BB962C8B-B14F-4D97-AF65-F5344CB8AC3E}">
        <p14:creationId xmlns:p14="http://schemas.microsoft.com/office/powerpoint/2010/main" val="687737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Phase</a:t>
            </a:r>
            <a:endParaRPr lang="en-US" dirty="0">
              <a:solidFill>
                <a:srgbClr val="FF0000"/>
              </a:solidFill>
            </a:endParaRPr>
          </a:p>
        </p:txBody>
      </p:sp>
      <p:sp>
        <p:nvSpPr>
          <p:cNvPr id="4" name="Slide Number Placeholder 3"/>
          <p:cNvSpPr>
            <a:spLocks noGrp="1"/>
          </p:cNvSpPr>
          <p:nvPr>
            <p:ph type="sldNum" sz="quarter" idx="11"/>
          </p:nvPr>
        </p:nvSpPr>
        <p:spPr/>
        <p:txBody>
          <a:bodyPr/>
          <a:lstStyle/>
          <a:p>
            <a:pPr>
              <a:defRPr/>
            </a:pPr>
            <a:fld id="{CE8EBEAF-F1D7-40F0-87AE-998F3E37137A}" type="slidenum">
              <a:rPr lang="en-US" smtClean="0"/>
              <a:pPr>
                <a:defRPr/>
              </a:pPr>
              <a:t>16</a:t>
            </a:fld>
            <a:endParaRPr lang="en-US" dirty="0"/>
          </a:p>
        </p:txBody>
      </p:sp>
      <p:graphicFrame>
        <p:nvGraphicFramePr>
          <p:cNvPr id="16" name="Table 15"/>
          <p:cNvGraphicFramePr>
            <a:graphicFrameLocks noGrp="1"/>
          </p:cNvGraphicFramePr>
          <p:nvPr>
            <p:extLst>
              <p:ext uri="{D42A27DB-BD31-4B8C-83A1-F6EECF244321}">
                <p14:modId xmlns:p14="http://schemas.microsoft.com/office/powerpoint/2010/main" val="3484437589"/>
              </p:ext>
            </p:extLst>
          </p:nvPr>
        </p:nvGraphicFramePr>
        <p:xfrm>
          <a:off x="61361" y="2366818"/>
          <a:ext cx="9015964" cy="1572864"/>
        </p:xfrm>
        <a:graphic>
          <a:graphicData uri="http://schemas.openxmlformats.org/drawingml/2006/table">
            <a:tbl>
              <a:tblPr firstRow="1" bandRow="1">
                <a:tableStyleId>{5C22544A-7EE6-4342-B048-85BDC9FD1C3A}</a:tableStyleId>
              </a:tblPr>
              <a:tblGrid>
                <a:gridCol w="4507982"/>
                <a:gridCol w="4507982"/>
              </a:tblGrid>
              <a:tr h="374952">
                <a:tc>
                  <a:txBody>
                    <a:bodyPr/>
                    <a:lstStyle/>
                    <a:p>
                      <a:pPr algn="ctr"/>
                      <a:r>
                        <a:rPr lang="en-US" sz="1200" dirty="0" smtClean="0"/>
                        <a:t>Common</a:t>
                      </a:r>
                      <a:r>
                        <a:rPr lang="en-US" sz="1200" baseline="0" dirty="0" smtClean="0"/>
                        <a:t> Deficiency</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r>
                        <a:rPr lang="en-US" sz="1200" smtClean="0"/>
                        <a:t>Best Practice</a:t>
                      </a:r>
                      <a:endParaRPr lang="en-US" sz="12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r>
              <a:tr h="374952">
                <a:tc>
                  <a:txBody>
                    <a:bodyPr/>
                    <a:lstStyle/>
                    <a:p>
                      <a:pPr marL="171450" indent="-171450">
                        <a:buFont typeface="Arial" panose="020B0604020202020204" pitchFamily="34" charset="0"/>
                        <a:buChar char="•"/>
                      </a:pPr>
                      <a:r>
                        <a:rPr lang="en-US" sz="1050" smtClean="0"/>
                        <a:t>Missing pictures of generator/project</a:t>
                      </a:r>
                      <a:r>
                        <a:rPr lang="en-US" sz="1050" baseline="0" smtClean="0"/>
                        <a:t> </a:t>
                      </a:r>
                      <a:r>
                        <a:rPr lang="en-US" sz="1050" smtClean="0"/>
                        <a:t>site</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dirty="0" smtClean="0"/>
                        <a:t>Provide</a:t>
                      </a:r>
                      <a:r>
                        <a:rPr lang="en-US" sz="1050" baseline="0" dirty="0" smtClean="0"/>
                        <a:t> pictures of panel, service wire and distribution points, accurate loads of PV equipment</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buFont typeface="Arial" panose="020B0604020202020204" pitchFamily="34" charset="0"/>
                        <a:buChar char="•"/>
                      </a:pPr>
                      <a:r>
                        <a:rPr lang="en-US" sz="1050" smtClean="0"/>
                        <a:t>Incomplete</a:t>
                      </a:r>
                      <a:r>
                        <a:rPr lang="en-US" sz="1050" baseline="0" smtClean="0"/>
                        <a:t> </a:t>
                      </a:r>
                      <a:r>
                        <a:rPr lang="en-US" sz="1050" baseline="0" dirty="0" smtClean="0"/>
                        <a:t>Single Line Diagrams</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smtClean="0"/>
                        <a:t>Provide</a:t>
                      </a:r>
                      <a:r>
                        <a:rPr lang="en-US" sz="1050" baseline="0" smtClean="0"/>
                        <a:t> detailed Single </a:t>
                      </a:r>
                      <a:r>
                        <a:rPr lang="en-US" sz="1050" baseline="0" dirty="0" smtClean="0"/>
                        <a:t>Line Diagrams for panel connections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smtClean="0"/>
                        <a:t>Missing/incorrect</a:t>
                      </a:r>
                      <a:r>
                        <a:rPr lang="en-US" sz="1050" baseline="0" dirty="0" smtClean="0"/>
                        <a:t> information </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smtClean="0"/>
                        <a:t>Work with assigned Service Planning Representative on</a:t>
                      </a:r>
                      <a:r>
                        <a:rPr lang="en-US" sz="1050" baseline="0" smtClean="0"/>
                        <a:t> requested information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grpSp>
        <p:nvGrpSpPr>
          <p:cNvPr id="19" name="Group 18"/>
          <p:cNvGrpSpPr/>
          <p:nvPr/>
        </p:nvGrpSpPr>
        <p:grpSpPr>
          <a:xfrm>
            <a:off x="39211" y="1195686"/>
            <a:ext cx="1627453" cy="639544"/>
            <a:chOff x="4815" y="58237"/>
            <a:chExt cx="1627453" cy="639544"/>
          </a:xfrm>
        </p:grpSpPr>
        <p:sp>
          <p:nvSpPr>
            <p:cNvPr id="20" name="Rounded Rectangle 19"/>
            <p:cNvSpPr/>
            <p:nvPr/>
          </p:nvSpPr>
          <p:spPr>
            <a:xfrm>
              <a:off x="4815" y="58237"/>
              <a:ext cx="1627453" cy="639544"/>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ounded Rectangle 4"/>
            <p:cNvSpPr/>
            <p:nvPr/>
          </p:nvSpPr>
          <p:spPr>
            <a:xfrm>
              <a:off x="23547" y="76969"/>
              <a:ext cx="1589989" cy="6020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Application</a:t>
              </a:r>
              <a:r>
                <a:rPr lang="en-US" sz="1200" kern="1200" baseline="30000" dirty="0" smtClean="0">
                  <a:solidFill>
                    <a:schemeClr val="bg1"/>
                  </a:solidFill>
                </a:rPr>
                <a:t>1</a:t>
              </a:r>
              <a:r>
                <a:rPr lang="en-US" sz="1600" kern="1200" dirty="0" smtClean="0"/>
                <a:t> </a:t>
              </a:r>
            </a:p>
            <a:p>
              <a:pPr lvl="0" algn="ctr" defTabSz="711200">
                <a:lnSpc>
                  <a:spcPct val="90000"/>
                </a:lnSpc>
                <a:spcBef>
                  <a:spcPct val="0"/>
                </a:spcBef>
                <a:spcAft>
                  <a:spcPct val="35000"/>
                </a:spcAft>
              </a:pPr>
              <a:r>
                <a:rPr lang="en-US" sz="1000" kern="1200" dirty="0" smtClean="0"/>
                <a:t>(10 BD)</a:t>
              </a:r>
              <a:endParaRPr lang="en-US" sz="500" kern="1200" dirty="0" smtClean="0"/>
            </a:p>
          </p:txBody>
        </p:sp>
      </p:grpSp>
      <p:grpSp>
        <p:nvGrpSpPr>
          <p:cNvPr id="24" name="Group 23"/>
          <p:cNvGrpSpPr/>
          <p:nvPr/>
        </p:nvGrpSpPr>
        <p:grpSpPr>
          <a:xfrm>
            <a:off x="1894509" y="1195686"/>
            <a:ext cx="1627453" cy="639544"/>
            <a:chOff x="1860113" y="58237"/>
            <a:chExt cx="1627453" cy="639544"/>
          </a:xfrm>
          <a:solidFill>
            <a:schemeClr val="bg1">
              <a:lumMod val="75000"/>
            </a:schemeClr>
          </a:solidFill>
        </p:grpSpPr>
        <p:sp>
          <p:nvSpPr>
            <p:cNvPr id="25" name="Rounded Rectangle 24"/>
            <p:cNvSpPr/>
            <p:nvPr/>
          </p:nvSpPr>
          <p:spPr>
            <a:xfrm>
              <a:off x="1860113"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Rounded Rectangle 6"/>
            <p:cNvSpPr/>
            <p:nvPr/>
          </p:nvSpPr>
          <p:spPr>
            <a:xfrm>
              <a:off x="1878845"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Planning/Studies</a:t>
              </a:r>
            </a:p>
            <a:p>
              <a:pPr lvl="0" algn="ctr" defTabSz="711200">
                <a:lnSpc>
                  <a:spcPct val="90000"/>
                </a:lnSpc>
                <a:spcBef>
                  <a:spcPct val="0"/>
                </a:spcBef>
                <a:spcAft>
                  <a:spcPct val="35000"/>
                </a:spcAft>
              </a:pPr>
              <a:r>
                <a:rPr lang="en-US" sz="1000" kern="1200" dirty="0" smtClean="0"/>
                <a:t>(15-115 BD)</a:t>
              </a:r>
            </a:p>
          </p:txBody>
        </p:sp>
      </p:grpSp>
      <p:grpSp>
        <p:nvGrpSpPr>
          <p:cNvPr id="27" name="Group 26"/>
          <p:cNvGrpSpPr/>
          <p:nvPr/>
        </p:nvGrpSpPr>
        <p:grpSpPr>
          <a:xfrm>
            <a:off x="3749806" y="1195686"/>
            <a:ext cx="1627453" cy="639544"/>
            <a:chOff x="3715410" y="58237"/>
            <a:chExt cx="1627453" cy="639544"/>
          </a:xfrm>
          <a:solidFill>
            <a:schemeClr val="bg1">
              <a:lumMod val="75000"/>
            </a:schemeClr>
          </a:solidFill>
        </p:grpSpPr>
        <p:sp>
          <p:nvSpPr>
            <p:cNvPr id="28" name="Rounded Rectangle 27"/>
            <p:cNvSpPr/>
            <p:nvPr/>
          </p:nvSpPr>
          <p:spPr>
            <a:xfrm>
              <a:off x="3715410"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9" name="Rounded Rectangle 8"/>
            <p:cNvSpPr/>
            <p:nvPr/>
          </p:nvSpPr>
          <p:spPr>
            <a:xfrm>
              <a:off x="3734142" y="76969"/>
              <a:ext cx="1589989" cy="602080"/>
            </a:xfrm>
            <a:prstGeom prst="rect">
              <a:avLst/>
            </a:prstGeom>
            <a:solidFill>
              <a:schemeClr val="bg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Tender Contract</a:t>
              </a:r>
              <a:r>
                <a:rPr lang="en-US" sz="1000" kern="1200" dirty="0" smtClean="0"/>
                <a:t> </a:t>
              </a:r>
            </a:p>
            <a:p>
              <a:pPr lvl="0" algn="ctr" defTabSz="711200">
                <a:lnSpc>
                  <a:spcPct val="90000"/>
                </a:lnSpc>
                <a:spcBef>
                  <a:spcPct val="0"/>
                </a:spcBef>
                <a:spcAft>
                  <a:spcPct val="35000"/>
                </a:spcAft>
              </a:pPr>
              <a:r>
                <a:rPr lang="en-US" sz="1000" kern="1200" dirty="0" smtClean="0"/>
                <a:t>(15 BD - 30 CD)</a:t>
              </a:r>
            </a:p>
          </p:txBody>
        </p:sp>
      </p:grpSp>
      <p:grpSp>
        <p:nvGrpSpPr>
          <p:cNvPr id="30" name="Group 29"/>
          <p:cNvGrpSpPr/>
          <p:nvPr/>
        </p:nvGrpSpPr>
        <p:grpSpPr>
          <a:xfrm>
            <a:off x="5605103" y="1195686"/>
            <a:ext cx="1627453" cy="639544"/>
            <a:chOff x="5570707" y="58237"/>
            <a:chExt cx="1627453" cy="639544"/>
          </a:xfrm>
          <a:solidFill>
            <a:schemeClr val="bg1">
              <a:lumMod val="75000"/>
            </a:schemeClr>
          </a:solidFill>
        </p:grpSpPr>
        <p:sp>
          <p:nvSpPr>
            <p:cNvPr id="31" name="Rounded Rectangle 30"/>
            <p:cNvSpPr/>
            <p:nvPr/>
          </p:nvSpPr>
          <p:spPr>
            <a:xfrm>
              <a:off x="5570707"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2" name="Rounded Rectangle 10"/>
            <p:cNvSpPr/>
            <p:nvPr/>
          </p:nvSpPr>
          <p:spPr>
            <a:xfrm>
              <a:off x="5589439" y="76969"/>
              <a:ext cx="1589989" cy="602080"/>
            </a:xfrm>
            <a:prstGeom prst="rect">
              <a:avLst/>
            </a:prstGeom>
            <a:solidFill>
              <a:srgbClr val="FFA100"/>
            </a:solid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Implementation</a:t>
              </a:r>
              <a:r>
                <a:rPr lang="en-US" sz="1200" kern="1200" baseline="30000" dirty="0" smtClean="0">
                  <a:solidFill>
                    <a:schemeClr val="bg1"/>
                  </a:solidFill>
                </a:rPr>
                <a:t>1</a:t>
              </a:r>
            </a:p>
            <a:p>
              <a:pPr lvl="0" algn="ctr" defTabSz="711200">
                <a:lnSpc>
                  <a:spcPct val="90000"/>
                </a:lnSpc>
                <a:spcBef>
                  <a:spcPct val="0"/>
                </a:spcBef>
                <a:spcAft>
                  <a:spcPct val="35000"/>
                </a:spcAft>
              </a:pPr>
              <a:r>
                <a:rPr lang="en-US" sz="1000" kern="1200" dirty="0" smtClean="0"/>
                <a:t>(30-200 CD)</a:t>
              </a:r>
              <a:r>
                <a:rPr lang="en-US" sz="1000" kern="1200" baseline="30000" dirty="0" smtClean="0"/>
                <a:t>2</a:t>
              </a:r>
              <a:endParaRPr lang="en-US" sz="500" kern="1200" baseline="30000" dirty="0"/>
            </a:p>
          </p:txBody>
        </p:sp>
      </p:grpSp>
      <p:grpSp>
        <p:nvGrpSpPr>
          <p:cNvPr id="33" name="Group 32"/>
          <p:cNvGrpSpPr/>
          <p:nvPr/>
        </p:nvGrpSpPr>
        <p:grpSpPr>
          <a:xfrm>
            <a:off x="7460401" y="1195686"/>
            <a:ext cx="1627453" cy="639544"/>
            <a:chOff x="7426005" y="58237"/>
            <a:chExt cx="1627453" cy="639544"/>
          </a:xfrm>
          <a:solidFill>
            <a:schemeClr val="bg1">
              <a:lumMod val="75000"/>
            </a:schemeClr>
          </a:solidFill>
        </p:grpSpPr>
        <p:sp>
          <p:nvSpPr>
            <p:cNvPr id="38" name="Rounded Rectangle 37"/>
            <p:cNvSpPr/>
            <p:nvPr/>
          </p:nvSpPr>
          <p:spPr>
            <a:xfrm>
              <a:off x="7426005"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9" name="Rounded Rectangle 12"/>
            <p:cNvSpPr/>
            <p:nvPr/>
          </p:nvSpPr>
          <p:spPr>
            <a:xfrm>
              <a:off x="7444737"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Inspection/Close</a:t>
              </a:r>
              <a:r>
                <a:rPr lang="en-US" sz="1000" kern="1200" dirty="0" smtClean="0"/>
                <a:t> </a:t>
              </a:r>
            </a:p>
            <a:p>
              <a:pPr lvl="0" algn="ctr" defTabSz="711200">
                <a:lnSpc>
                  <a:spcPct val="90000"/>
                </a:lnSpc>
                <a:spcBef>
                  <a:spcPct val="0"/>
                </a:spcBef>
                <a:spcAft>
                  <a:spcPct val="35000"/>
                </a:spcAft>
              </a:pPr>
              <a:r>
                <a:rPr lang="en-US" sz="1000" kern="1200" dirty="0" smtClean="0"/>
                <a:t>(15 CD)</a:t>
              </a:r>
              <a:r>
                <a:rPr lang="en-US" sz="1000" kern="1200" baseline="30000" dirty="0" smtClean="0"/>
                <a:t>2</a:t>
              </a:r>
            </a:p>
          </p:txBody>
        </p:sp>
      </p:grpSp>
    </p:spTree>
    <p:extLst>
      <p:ext uri="{BB962C8B-B14F-4D97-AF65-F5344CB8AC3E}">
        <p14:creationId xmlns:p14="http://schemas.microsoft.com/office/powerpoint/2010/main" val="36122548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 / Close Phase </a:t>
            </a:r>
            <a:endParaRPr lang="en-US" dirty="0">
              <a:solidFill>
                <a:srgbClr val="FF0000"/>
              </a:solidFill>
            </a:endParaRPr>
          </a:p>
        </p:txBody>
      </p:sp>
      <p:sp>
        <p:nvSpPr>
          <p:cNvPr id="4" name="Slide Number Placeholder 3"/>
          <p:cNvSpPr>
            <a:spLocks noGrp="1"/>
          </p:cNvSpPr>
          <p:nvPr>
            <p:ph type="sldNum" sz="quarter" idx="11"/>
          </p:nvPr>
        </p:nvSpPr>
        <p:spPr/>
        <p:txBody>
          <a:bodyPr/>
          <a:lstStyle/>
          <a:p>
            <a:pPr>
              <a:defRPr/>
            </a:pPr>
            <a:fld id="{CE8EBEAF-F1D7-40F0-87AE-998F3E37137A}" type="slidenum">
              <a:rPr lang="en-US" smtClean="0"/>
              <a:pPr>
                <a:defRPr/>
              </a:pPr>
              <a:t>17</a:t>
            </a:fld>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val="2920270139"/>
              </p:ext>
            </p:extLst>
          </p:nvPr>
        </p:nvGraphicFramePr>
        <p:xfrm>
          <a:off x="61359" y="2366818"/>
          <a:ext cx="9032132" cy="2752392"/>
        </p:xfrm>
        <a:graphic>
          <a:graphicData uri="http://schemas.openxmlformats.org/drawingml/2006/table">
            <a:tbl>
              <a:tblPr firstRow="1" bandRow="1">
                <a:tableStyleId>{5C22544A-7EE6-4342-B048-85BDC9FD1C3A}</a:tableStyleId>
              </a:tblPr>
              <a:tblGrid>
                <a:gridCol w="4516066"/>
                <a:gridCol w="4516066"/>
              </a:tblGrid>
              <a:tr h="374952">
                <a:tc>
                  <a:txBody>
                    <a:bodyPr/>
                    <a:lstStyle/>
                    <a:p>
                      <a:pPr algn="ctr"/>
                      <a:r>
                        <a:rPr lang="en-US" sz="1200" dirty="0" smtClean="0"/>
                        <a:t>Common</a:t>
                      </a:r>
                      <a:r>
                        <a:rPr lang="en-US" sz="1200" baseline="0" dirty="0" smtClean="0"/>
                        <a:t> Deficiency</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r>
                        <a:rPr lang="en-US" sz="1200" smtClean="0"/>
                        <a:t>Best Practice</a:t>
                      </a:r>
                      <a:endParaRPr lang="en-US" sz="12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r>
              <a:tr h="374952">
                <a:tc>
                  <a:txBody>
                    <a:bodyPr/>
                    <a:lstStyle/>
                    <a:p>
                      <a:pPr marL="171450" indent="-171450">
                        <a:buFont typeface="Arial" panose="020B0604020202020204" pitchFamily="34" charset="0"/>
                        <a:buChar char="•"/>
                      </a:pPr>
                      <a:r>
                        <a:rPr lang="en-US" sz="1050" dirty="0" smtClean="0"/>
                        <a:t>Final Signed-Off</a:t>
                      </a:r>
                      <a:r>
                        <a:rPr lang="en-US" sz="1050" baseline="0" dirty="0" smtClean="0"/>
                        <a:t> Building Permit is missing information </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dirty="0" smtClean="0"/>
                        <a:t>Ensure that</a:t>
                      </a:r>
                      <a:r>
                        <a:rPr lang="en-US" sz="1050" baseline="0" dirty="0" smtClean="0"/>
                        <a:t> signing jurisdiction, project address, scope of work, final sign-off date and signature or initial of inspector is included</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buFont typeface="Arial" panose="020B0604020202020204" pitchFamily="34" charset="0"/>
                        <a:buChar char="•"/>
                      </a:pPr>
                      <a:r>
                        <a:rPr lang="en-US" sz="1050" dirty="0" smtClean="0"/>
                        <a:t>Equipment</a:t>
                      </a:r>
                      <a:r>
                        <a:rPr lang="en-US" sz="1050" baseline="0" dirty="0" smtClean="0"/>
                        <a:t> is different from what was originally indicated in the submitted application that </a:t>
                      </a:r>
                      <a:r>
                        <a:rPr lang="en-US" sz="1050" baseline="0" smtClean="0"/>
                        <a:t>was reviewed</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smtClean="0"/>
                        <a:t>Provide updated information</a:t>
                      </a:r>
                      <a:r>
                        <a:rPr lang="en-US" sz="1050" baseline="0" smtClean="0"/>
                        <a:t> if changes are made </a:t>
                      </a:r>
                    </a:p>
                    <a:p>
                      <a:pPr marL="171450" indent="-171450">
                        <a:buFont typeface="Arial" panose="020B0604020202020204" pitchFamily="34" charset="0"/>
                        <a:buChar char="•"/>
                      </a:pPr>
                      <a:r>
                        <a:rPr lang="en-US" sz="1050" baseline="0" smtClean="0"/>
                        <a:t>New application is required if inverter nameplate increases</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buFont typeface="Arial" panose="020B0604020202020204" pitchFamily="34" charset="0"/>
                        <a:buChar char="•"/>
                      </a:pPr>
                      <a:r>
                        <a:rPr lang="en-US" sz="1050" smtClean="0"/>
                        <a:t>System is connected to meter</a:t>
                      </a:r>
                      <a:r>
                        <a:rPr lang="en-US" sz="1050" baseline="0" smtClean="0"/>
                        <a:t> not listed on application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smtClean="0"/>
                        <a:t>Ensure application and </a:t>
                      </a:r>
                      <a:r>
                        <a:rPr lang="en-US" sz="1050" baseline="0" smtClean="0"/>
                        <a:t>point </a:t>
                      </a:r>
                      <a:r>
                        <a:rPr lang="en-US" sz="1050" baseline="0" dirty="0" smtClean="0"/>
                        <a:t>of </a:t>
                      </a:r>
                      <a:r>
                        <a:rPr lang="en-US" sz="1050" baseline="0" smtClean="0"/>
                        <a:t>interconnection references the same meter</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buFont typeface="Arial" panose="020B0604020202020204" pitchFamily="34" charset="0"/>
                        <a:buChar char="•"/>
                      </a:pPr>
                      <a:r>
                        <a:rPr lang="en-US" sz="1050" dirty="0" smtClean="0"/>
                        <a:t>Site</a:t>
                      </a:r>
                      <a:r>
                        <a:rPr lang="en-US" sz="1050" baseline="0" dirty="0" smtClean="0"/>
                        <a:t> not ready for final inspection (i.e., site contact for customer did not show up, customer is still finalizing some installation-related issues, etc.)</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dirty="0" smtClean="0"/>
                        <a:t>Ensure generating facility</a:t>
                      </a:r>
                      <a:r>
                        <a:rPr lang="en-US" sz="1050" baseline="0" dirty="0" smtClean="0"/>
                        <a:t> </a:t>
                      </a:r>
                      <a:r>
                        <a:rPr lang="en-US" sz="1050" dirty="0" smtClean="0"/>
                        <a:t>is ready</a:t>
                      </a:r>
                      <a:r>
                        <a:rPr lang="en-US" sz="1050" baseline="0" dirty="0" smtClean="0"/>
                        <a:t> for PG&amp;E’s final inspection to avoid delay and need for revisit. Do not submit the Final Signed-Off permit (typically the last component required) to avoid scheduling the site for final inspection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buFont typeface="Arial" panose="020B0604020202020204" pitchFamily="34" charset="0"/>
                        <a:buChar char="•"/>
                      </a:pPr>
                      <a:r>
                        <a:rPr lang="en-US" sz="1050" dirty="0" smtClean="0"/>
                        <a:t>Generating </a:t>
                      </a:r>
                      <a:r>
                        <a:rPr lang="en-US" sz="1050" smtClean="0"/>
                        <a:t>system</a:t>
                      </a:r>
                      <a:r>
                        <a:rPr lang="en-US" sz="1050" baseline="0" smtClean="0"/>
                        <a:t> has point of interconnection and/or wires in the utility’s sealed section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50" smtClean="0"/>
                        <a:t>The point of interconnection and wires</a:t>
                      </a:r>
                      <a:r>
                        <a:rPr lang="en-US" sz="1050" baseline="0" smtClean="0"/>
                        <a:t> cannot be in the utility’s sealed </a:t>
                      </a:r>
                      <a:r>
                        <a:rPr lang="en-US" sz="1050" baseline="0" dirty="0" smtClean="0"/>
                        <a:t>section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grpSp>
        <p:nvGrpSpPr>
          <p:cNvPr id="19" name="Group 18"/>
          <p:cNvGrpSpPr/>
          <p:nvPr/>
        </p:nvGrpSpPr>
        <p:grpSpPr>
          <a:xfrm>
            <a:off x="39211" y="1195686"/>
            <a:ext cx="1627453" cy="639544"/>
            <a:chOff x="4815" y="58237"/>
            <a:chExt cx="1627453" cy="639544"/>
          </a:xfrm>
        </p:grpSpPr>
        <p:sp>
          <p:nvSpPr>
            <p:cNvPr id="20" name="Rounded Rectangle 19"/>
            <p:cNvSpPr/>
            <p:nvPr/>
          </p:nvSpPr>
          <p:spPr>
            <a:xfrm>
              <a:off x="4815" y="58237"/>
              <a:ext cx="1627453" cy="639544"/>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ounded Rectangle 4"/>
            <p:cNvSpPr/>
            <p:nvPr/>
          </p:nvSpPr>
          <p:spPr>
            <a:xfrm>
              <a:off x="23547" y="76969"/>
              <a:ext cx="1589989" cy="6020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Application</a:t>
              </a:r>
              <a:r>
                <a:rPr lang="en-US" sz="1200" kern="1200" baseline="30000" dirty="0" smtClean="0">
                  <a:solidFill>
                    <a:schemeClr val="bg1"/>
                  </a:solidFill>
                </a:rPr>
                <a:t>1</a:t>
              </a:r>
              <a:r>
                <a:rPr lang="en-US" sz="1600" kern="1200" dirty="0" smtClean="0"/>
                <a:t> </a:t>
              </a:r>
            </a:p>
            <a:p>
              <a:pPr lvl="0" algn="ctr" defTabSz="711200">
                <a:lnSpc>
                  <a:spcPct val="90000"/>
                </a:lnSpc>
                <a:spcBef>
                  <a:spcPct val="0"/>
                </a:spcBef>
                <a:spcAft>
                  <a:spcPct val="35000"/>
                </a:spcAft>
              </a:pPr>
              <a:r>
                <a:rPr lang="en-US" sz="1000" kern="1200" dirty="0" smtClean="0"/>
                <a:t>(10 BD)</a:t>
              </a:r>
              <a:endParaRPr lang="en-US" sz="500" kern="1200" dirty="0" smtClean="0"/>
            </a:p>
          </p:txBody>
        </p:sp>
      </p:grpSp>
      <p:grpSp>
        <p:nvGrpSpPr>
          <p:cNvPr id="25" name="Group 24"/>
          <p:cNvGrpSpPr/>
          <p:nvPr/>
        </p:nvGrpSpPr>
        <p:grpSpPr>
          <a:xfrm>
            <a:off x="1894509" y="1195686"/>
            <a:ext cx="1627453" cy="639544"/>
            <a:chOff x="1860113" y="58237"/>
            <a:chExt cx="1627453" cy="639544"/>
          </a:xfrm>
          <a:solidFill>
            <a:schemeClr val="bg1">
              <a:lumMod val="75000"/>
            </a:schemeClr>
          </a:solidFill>
        </p:grpSpPr>
        <p:sp>
          <p:nvSpPr>
            <p:cNvPr id="26" name="Rounded Rectangle 25"/>
            <p:cNvSpPr/>
            <p:nvPr/>
          </p:nvSpPr>
          <p:spPr>
            <a:xfrm>
              <a:off x="1860113"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Rounded Rectangle 6"/>
            <p:cNvSpPr/>
            <p:nvPr/>
          </p:nvSpPr>
          <p:spPr>
            <a:xfrm>
              <a:off x="1878845"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Planning/Studies</a:t>
              </a:r>
            </a:p>
            <a:p>
              <a:pPr lvl="0" algn="ctr" defTabSz="711200">
                <a:lnSpc>
                  <a:spcPct val="90000"/>
                </a:lnSpc>
                <a:spcBef>
                  <a:spcPct val="0"/>
                </a:spcBef>
                <a:spcAft>
                  <a:spcPct val="35000"/>
                </a:spcAft>
              </a:pPr>
              <a:r>
                <a:rPr lang="en-US" sz="1000" kern="1200" dirty="0" smtClean="0"/>
                <a:t>(15-115 BD)</a:t>
              </a:r>
            </a:p>
          </p:txBody>
        </p:sp>
      </p:grpSp>
      <p:grpSp>
        <p:nvGrpSpPr>
          <p:cNvPr id="28" name="Group 27"/>
          <p:cNvGrpSpPr/>
          <p:nvPr/>
        </p:nvGrpSpPr>
        <p:grpSpPr>
          <a:xfrm>
            <a:off x="3749806" y="1195686"/>
            <a:ext cx="1627453" cy="639544"/>
            <a:chOff x="3715410" y="58237"/>
            <a:chExt cx="1627453" cy="639544"/>
          </a:xfrm>
          <a:solidFill>
            <a:schemeClr val="bg1">
              <a:lumMod val="75000"/>
            </a:schemeClr>
          </a:solidFill>
        </p:grpSpPr>
        <p:sp>
          <p:nvSpPr>
            <p:cNvPr id="29" name="Rounded Rectangle 28"/>
            <p:cNvSpPr/>
            <p:nvPr/>
          </p:nvSpPr>
          <p:spPr>
            <a:xfrm>
              <a:off x="3715410"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0" name="Rounded Rectangle 8"/>
            <p:cNvSpPr/>
            <p:nvPr/>
          </p:nvSpPr>
          <p:spPr>
            <a:xfrm>
              <a:off x="3734142" y="76969"/>
              <a:ext cx="1589989" cy="602080"/>
            </a:xfrm>
            <a:prstGeom prst="rect">
              <a:avLst/>
            </a:prstGeom>
            <a:solidFill>
              <a:schemeClr val="bg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Tender Contract</a:t>
              </a:r>
              <a:r>
                <a:rPr lang="en-US" sz="1000" kern="1200" dirty="0" smtClean="0"/>
                <a:t> </a:t>
              </a:r>
            </a:p>
            <a:p>
              <a:pPr lvl="0" algn="ctr" defTabSz="711200">
                <a:lnSpc>
                  <a:spcPct val="90000"/>
                </a:lnSpc>
                <a:spcBef>
                  <a:spcPct val="0"/>
                </a:spcBef>
                <a:spcAft>
                  <a:spcPct val="35000"/>
                </a:spcAft>
              </a:pPr>
              <a:r>
                <a:rPr lang="en-US" sz="1000" kern="1200" dirty="0" smtClean="0"/>
                <a:t>(15 BD - 30 CD)</a:t>
              </a:r>
            </a:p>
          </p:txBody>
        </p:sp>
      </p:grpSp>
      <p:grpSp>
        <p:nvGrpSpPr>
          <p:cNvPr id="31" name="Group 30"/>
          <p:cNvGrpSpPr/>
          <p:nvPr/>
        </p:nvGrpSpPr>
        <p:grpSpPr>
          <a:xfrm>
            <a:off x="5605103" y="1195686"/>
            <a:ext cx="1627453" cy="639544"/>
            <a:chOff x="5570707" y="58237"/>
            <a:chExt cx="1627453" cy="639544"/>
          </a:xfrm>
          <a:solidFill>
            <a:schemeClr val="bg1">
              <a:lumMod val="75000"/>
            </a:schemeClr>
          </a:solidFill>
        </p:grpSpPr>
        <p:sp>
          <p:nvSpPr>
            <p:cNvPr id="32" name="Rounded Rectangle 31"/>
            <p:cNvSpPr/>
            <p:nvPr/>
          </p:nvSpPr>
          <p:spPr>
            <a:xfrm>
              <a:off x="5570707"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3" name="Rounded Rectangle 10"/>
            <p:cNvSpPr/>
            <p:nvPr/>
          </p:nvSpPr>
          <p:spPr>
            <a:xfrm>
              <a:off x="5589439"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Implementation</a:t>
              </a:r>
              <a:r>
                <a:rPr lang="en-US" sz="1200" kern="1200" baseline="30000" dirty="0" smtClean="0">
                  <a:solidFill>
                    <a:schemeClr val="bg1"/>
                  </a:solidFill>
                </a:rPr>
                <a:t>1</a:t>
              </a:r>
            </a:p>
            <a:p>
              <a:pPr lvl="0" algn="ctr" defTabSz="711200">
                <a:lnSpc>
                  <a:spcPct val="90000"/>
                </a:lnSpc>
                <a:spcBef>
                  <a:spcPct val="0"/>
                </a:spcBef>
                <a:spcAft>
                  <a:spcPct val="35000"/>
                </a:spcAft>
              </a:pPr>
              <a:r>
                <a:rPr lang="en-US" sz="1000" kern="1200" dirty="0" smtClean="0"/>
                <a:t>(30-200 CD)</a:t>
              </a:r>
              <a:r>
                <a:rPr lang="en-US" sz="1000" kern="1200" baseline="30000" dirty="0" smtClean="0"/>
                <a:t>2</a:t>
              </a:r>
              <a:endParaRPr lang="en-US" sz="500" kern="1200" baseline="30000" dirty="0"/>
            </a:p>
          </p:txBody>
        </p:sp>
      </p:grpSp>
      <p:grpSp>
        <p:nvGrpSpPr>
          <p:cNvPr id="38" name="Group 37"/>
          <p:cNvGrpSpPr/>
          <p:nvPr/>
        </p:nvGrpSpPr>
        <p:grpSpPr>
          <a:xfrm>
            <a:off x="7460401" y="1195686"/>
            <a:ext cx="1627453" cy="639544"/>
            <a:chOff x="7426005" y="58237"/>
            <a:chExt cx="1627453" cy="639544"/>
          </a:xfrm>
          <a:solidFill>
            <a:schemeClr val="bg1">
              <a:lumMod val="75000"/>
            </a:schemeClr>
          </a:solidFill>
        </p:grpSpPr>
        <p:sp>
          <p:nvSpPr>
            <p:cNvPr id="39" name="Rounded Rectangle 38"/>
            <p:cNvSpPr/>
            <p:nvPr/>
          </p:nvSpPr>
          <p:spPr>
            <a:xfrm>
              <a:off x="7426005"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Rounded Rectangle 12"/>
            <p:cNvSpPr/>
            <p:nvPr/>
          </p:nvSpPr>
          <p:spPr>
            <a:xfrm>
              <a:off x="7444737" y="76969"/>
              <a:ext cx="1589989" cy="602080"/>
            </a:xfrm>
            <a:prstGeom prst="rect">
              <a:avLst/>
            </a:prstGeom>
            <a:solidFill>
              <a:srgbClr val="FFA100"/>
            </a:solid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Inspection/Close</a:t>
              </a:r>
              <a:r>
                <a:rPr lang="en-US" sz="1000" kern="1200" dirty="0" smtClean="0"/>
                <a:t> </a:t>
              </a:r>
            </a:p>
            <a:p>
              <a:pPr lvl="0" algn="ctr" defTabSz="711200">
                <a:lnSpc>
                  <a:spcPct val="90000"/>
                </a:lnSpc>
                <a:spcBef>
                  <a:spcPct val="0"/>
                </a:spcBef>
                <a:spcAft>
                  <a:spcPct val="35000"/>
                </a:spcAft>
              </a:pPr>
              <a:r>
                <a:rPr lang="en-US" sz="1000" kern="1200" dirty="0" smtClean="0"/>
                <a:t>(15 CD)</a:t>
              </a:r>
              <a:r>
                <a:rPr lang="en-US" sz="1000" kern="1200" baseline="30000" dirty="0" smtClean="0"/>
                <a:t>2</a:t>
              </a:r>
            </a:p>
          </p:txBody>
        </p:sp>
      </p:grpSp>
    </p:spTree>
    <p:extLst>
      <p:ext uri="{BB962C8B-B14F-4D97-AF65-F5344CB8AC3E}">
        <p14:creationId xmlns:p14="http://schemas.microsoft.com/office/powerpoint/2010/main" val="146469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00" y="78344"/>
            <a:ext cx="7830692" cy="523374"/>
          </a:xfrm>
        </p:spPr>
        <p:txBody>
          <a:bodyPr>
            <a:normAutofit/>
          </a:bodyPr>
          <a:lstStyle/>
          <a:p>
            <a:pPr algn="ctr"/>
            <a:r>
              <a:rPr lang="en-US" sz="2700" b="1" dirty="0" smtClean="0"/>
              <a:t>Inspection/ Close Phase</a:t>
            </a:r>
            <a:endParaRPr lang="en-US" sz="2700" b="1" dirty="0"/>
          </a:p>
        </p:txBody>
      </p:sp>
      <p:graphicFrame>
        <p:nvGraphicFramePr>
          <p:cNvPr id="16" name="Table 15"/>
          <p:cNvGraphicFramePr>
            <a:graphicFrameLocks noGrp="1"/>
          </p:cNvGraphicFramePr>
          <p:nvPr>
            <p:extLst>
              <p:ext uri="{D42A27DB-BD31-4B8C-83A1-F6EECF244321}">
                <p14:modId xmlns:p14="http://schemas.microsoft.com/office/powerpoint/2010/main" val="3292682102"/>
              </p:ext>
            </p:extLst>
          </p:nvPr>
        </p:nvGraphicFramePr>
        <p:xfrm>
          <a:off x="540671" y="1092727"/>
          <a:ext cx="7742321" cy="3887257"/>
        </p:xfrm>
        <a:graphic>
          <a:graphicData uri="http://schemas.openxmlformats.org/drawingml/2006/table">
            <a:tbl>
              <a:tblPr firstRow="1" bandRow="1">
                <a:tableStyleId>{5C22544A-7EE6-4342-B048-85BDC9FD1C3A}</a:tableStyleId>
              </a:tblPr>
              <a:tblGrid>
                <a:gridCol w="834782"/>
                <a:gridCol w="3482753"/>
                <a:gridCol w="3424786"/>
              </a:tblGrid>
              <a:tr h="290222">
                <a:tc>
                  <a:txBody>
                    <a:bodyPr/>
                    <a:lstStyle/>
                    <a:p>
                      <a:pPr algn="ctr"/>
                      <a:r>
                        <a:rPr lang="en-US" sz="900" dirty="0" smtClean="0"/>
                        <a:t>Program</a:t>
                      </a:r>
                      <a:endParaRPr lang="en-US" sz="9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dirty="0" smtClean="0"/>
                        <a:t>Common</a:t>
                      </a:r>
                      <a:r>
                        <a:rPr lang="en-US" sz="900" baseline="0" dirty="0" smtClean="0"/>
                        <a:t> Deficiency (Most Typical)</a:t>
                      </a:r>
                      <a:endParaRPr lang="en-US" sz="900" dirty="0">
                        <a:solidFill>
                          <a:srgbClr val="FFA100"/>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dirty="0" smtClean="0"/>
                        <a:t>Best Practice</a:t>
                      </a:r>
                      <a:endParaRPr lang="en-US" sz="9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r>
              <a:tr h="290222">
                <a:tc rowSpan="2">
                  <a:txBody>
                    <a:bodyPr/>
                    <a:lstStyle/>
                    <a:p>
                      <a:pPr algn="ctr"/>
                      <a:r>
                        <a:rPr lang="en-US" sz="1200" b="0" dirty="0" smtClean="0"/>
                        <a:t>All</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Project</a:t>
                      </a:r>
                      <a:r>
                        <a:rPr lang="en-US" sz="1200" baseline="0" dirty="0" smtClean="0"/>
                        <a:t> not ready for commissioning due to construction issues or delays</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Verify that all work</a:t>
                      </a:r>
                      <a:r>
                        <a:rPr lang="en-US" sz="1200" baseline="0" dirty="0" smtClean="0"/>
                        <a:t> has been completed as required prior to commissioning test</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18496">
                <a:tc vMerge="1">
                  <a:txBody>
                    <a:bodyPr/>
                    <a:lstStyle/>
                    <a:p>
                      <a:pPr algn="ct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Inverter or</a:t>
                      </a:r>
                      <a:r>
                        <a:rPr lang="en-US" sz="1200" baseline="0" dirty="0" smtClean="0"/>
                        <a:t> battery system not performing per design witch requires a revisit and causes delays</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Customer should</a:t>
                      </a:r>
                      <a:r>
                        <a:rPr lang="en-US" sz="1200" baseline="0" dirty="0" smtClean="0"/>
                        <a:t> </a:t>
                      </a:r>
                      <a:r>
                        <a:rPr lang="en-US" sz="1200" dirty="0" smtClean="0"/>
                        <a:t>perform a test on the system for functionality. </a:t>
                      </a:r>
                      <a:endParaRPr lang="en-US" sz="1200" dirty="0">
                        <a:solidFill>
                          <a:srgbClr val="FF0000"/>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90222">
                <a:tc>
                  <a:txBody>
                    <a:bodyPr/>
                    <a:lstStyle/>
                    <a:p>
                      <a:pPr algn="ctr"/>
                      <a:r>
                        <a:rPr lang="en-US" sz="1200" b="0" dirty="0" smtClean="0"/>
                        <a:t>Rule</a:t>
                      </a:r>
                      <a:r>
                        <a:rPr lang="en-US" sz="1200" b="0" baseline="0" dirty="0" smtClean="0"/>
                        <a:t> 21 Non Export</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Relay</a:t>
                      </a:r>
                      <a:r>
                        <a:rPr lang="en-US" sz="1200" baseline="0" dirty="0" smtClean="0"/>
                        <a:t> non-export control settings </a:t>
                      </a:r>
                      <a:r>
                        <a:rPr lang="en-US" sz="1200" dirty="0" smtClean="0"/>
                        <a:t> not provided</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Customer shall provide non</a:t>
                      </a:r>
                      <a:r>
                        <a:rPr lang="en-US" sz="1200" baseline="0" dirty="0" smtClean="0">
                          <a:solidFill>
                            <a:schemeClr val="tx1"/>
                          </a:solidFill>
                        </a:rPr>
                        <a:t> export settings as required in the  Rule 21 non export options</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90222">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Relay test report not provided</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Customer shall provide test report</a:t>
                      </a:r>
                      <a:r>
                        <a:rPr lang="en-US" sz="1200" baseline="0" dirty="0" smtClean="0">
                          <a:solidFill>
                            <a:schemeClr val="tx1"/>
                          </a:solidFill>
                        </a:rPr>
                        <a:t> prior to scheduling commissioning test</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90222">
                <a:tc>
                  <a:txBody>
                    <a:bodyPr/>
                    <a:lstStyle/>
                    <a:p>
                      <a:pPr algn="ctr"/>
                      <a:r>
                        <a:rPr lang="en-US" sz="1200" b="0" dirty="0" smtClean="0"/>
                        <a:t>Rule 21 Export</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Implementation</a:t>
                      </a:r>
                      <a:r>
                        <a:rPr lang="en-US" sz="1200" baseline="0" dirty="0" smtClean="0"/>
                        <a:t> of generation ramp rate not  implemented by installer due to lack inverter control programming knowledge</a:t>
                      </a:r>
                      <a:endParaRPr lang="en-US" sz="1200" dirty="0" smtClean="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t>Ramp rate requirements need to be programed by customers pre tested for proper functionality</a:t>
                      </a:r>
                      <a:endParaRPr lang="en-US" sz="1200" dirty="0" smtClean="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42355">
                <a:tc rowSpan="2">
                  <a:txBody>
                    <a:bodyPr/>
                    <a:lstStyle/>
                    <a:p>
                      <a:pPr algn="ctr"/>
                      <a:r>
                        <a:rPr lang="en-US" sz="1200" b="0" dirty="0" smtClean="0"/>
                        <a:t>NEM</a:t>
                      </a:r>
                      <a:r>
                        <a:rPr lang="en-US" sz="1200" b="0" baseline="0" dirty="0" smtClean="0"/>
                        <a:t> </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baseline="0" dirty="0" smtClean="0"/>
                        <a:t>Visible lockable disconnect switch not lockable or visible</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Customer</a:t>
                      </a:r>
                      <a:r>
                        <a:rPr lang="en-US" sz="1200" baseline="0" dirty="0" smtClean="0">
                          <a:solidFill>
                            <a:schemeClr val="tx1"/>
                          </a:solidFill>
                        </a:rPr>
                        <a:t> shall install a visible lockable disconnect switch when required by the Rule 21 guidelines</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566215">
                <a:tc vMerge="1">
                  <a:txBody>
                    <a:bodyPr/>
                    <a:lstStyle/>
                    <a:p>
                      <a:pPr algn="ctr"/>
                      <a:endParaRPr lang="en-US" sz="1050" b="1"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baseline="0" dirty="0" smtClean="0"/>
                        <a:t>Failed commissioning test due to equipment not working</a:t>
                      </a:r>
                    </a:p>
                    <a:p>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rPr>
                        <a:t>Customer should </a:t>
                      </a:r>
                      <a:r>
                        <a:rPr lang="en-US" sz="1200" baseline="0" dirty="0" smtClean="0">
                          <a:solidFill>
                            <a:schemeClr val="tx1"/>
                          </a:solidFill>
                        </a:rPr>
                        <a:t>test system for functionality to avoid delays and re visits</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540671" y="5470994"/>
            <a:ext cx="8101679" cy="615553"/>
          </a:xfrm>
          <a:prstGeom prst="rect">
            <a:avLst/>
          </a:prstGeom>
          <a:noFill/>
        </p:spPr>
        <p:txBody>
          <a:bodyPr wrap="square" rtlCol="0">
            <a:spAutoFit/>
          </a:bodyPr>
          <a:lstStyle/>
          <a:p>
            <a:pPr fontAlgn="auto">
              <a:spcBef>
                <a:spcPts val="0"/>
              </a:spcBef>
              <a:spcAft>
                <a:spcPts val="0"/>
              </a:spcAft>
            </a:pPr>
            <a:r>
              <a:rPr lang="en-US" sz="1800" u="sng" dirty="0" smtClean="0">
                <a:solidFill>
                  <a:prstClr val="black"/>
                </a:solidFill>
                <a:latin typeface="Calibri" panose="020F0502020204030204"/>
                <a:ea typeface="+mn-ea"/>
              </a:rPr>
              <a:t>Other delays</a:t>
            </a:r>
          </a:p>
          <a:p>
            <a:pPr marL="285750" indent="-285750" fontAlgn="auto">
              <a:spcBef>
                <a:spcPts val="0"/>
              </a:spcBef>
              <a:spcAft>
                <a:spcPts val="0"/>
              </a:spcAft>
              <a:buFont typeface="Arial" panose="020B0604020202020204" pitchFamily="34" charset="0"/>
              <a:buChar char="•"/>
            </a:pPr>
            <a:r>
              <a:rPr lang="en-US" sz="1600" dirty="0" smtClean="0">
                <a:solidFill>
                  <a:prstClr val="black"/>
                </a:solidFill>
                <a:latin typeface="Calibri" panose="020F0502020204030204"/>
                <a:ea typeface="+mn-ea"/>
              </a:rPr>
              <a:t>Easements not provided by customers causes interconnection facilities construction delays</a:t>
            </a:r>
            <a:endParaRPr lang="en-US" sz="1600" dirty="0">
              <a:solidFill>
                <a:prstClr val="black"/>
              </a:solidFill>
              <a:latin typeface="Calibri" panose="020F0502020204030204"/>
              <a:ea typeface="+mn-ea"/>
            </a:endParaRPr>
          </a:p>
        </p:txBody>
      </p:sp>
      <p:pic>
        <p:nvPicPr>
          <p:cNvPr id="5" name="Picture 4"/>
          <p:cNvPicPr>
            <a:picLocks noChangeAspect="1"/>
          </p:cNvPicPr>
          <p:nvPr/>
        </p:nvPicPr>
        <p:blipFill>
          <a:blip r:embed="rId2"/>
          <a:stretch>
            <a:fillRect/>
          </a:stretch>
        </p:blipFill>
        <p:spPr>
          <a:xfrm>
            <a:off x="540671" y="340031"/>
            <a:ext cx="1174578" cy="711250"/>
          </a:xfrm>
          <a:prstGeom prst="rect">
            <a:avLst/>
          </a:prstGeom>
        </p:spPr>
      </p:pic>
    </p:spTree>
    <p:extLst>
      <p:ext uri="{BB962C8B-B14F-4D97-AF65-F5344CB8AC3E}">
        <p14:creationId xmlns:p14="http://schemas.microsoft.com/office/powerpoint/2010/main" val="3775991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Presenters </a:t>
            </a:r>
            <a:endParaRPr lang="en-US" dirty="0"/>
          </a:p>
        </p:txBody>
      </p:sp>
      <p:sp>
        <p:nvSpPr>
          <p:cNvPr id="3" name="Content Placeholder 2"/>
          <p:cNvSpPr>
            <a:spLocks noGrp="1"/>
          </p:cNvSpPr>
          <p:nvPr>
            <p:ph idx="1"/>
          </p:nvPr>
        </p:nvSpPr>
        <p:spPr>
          <a:xfrm>
            <a:off x="301625" y="1082675"/>
            <a:ext cx="8374063" cy="5580592"/>
          </a:xfrm>
        </p:spPr>
        <p:txBody>
          <a:bodyPr/>
          <a:lstStyle/>
          <a:p>
            <a:pPr marL="0" indent="0">
              <a:buNone/>
            </a:pPr>
            <a:r>
              <a:rPr lang="en-US" sz="1800" b="1" dirty="0" smtClean="0">
                <a:solidFill>
                  <a:schemeClr val="accent1"/>
                </a:solidFill>
              </a:rPr>
              <a:t>PG&amp;E </a:t>
            </a:r>
            <a:endParaRPr lang="en-US" sz="1800" b="1" dirty="0">
              <a:solidFill>
                <a:schemeClr val="accent1"/>
              </a:solidFill>
            </a:endParaRPr>
          </a:p>
          <a:p>
            <a:r>
              <a:rPr lang="en-US" sz="1800" dirty="0" smtClean="0"/>
              <a:t>Rob </a:t>
            </a:r>
            <a:r>
              <a:rPr lang="en-US" sz="1800" dirty="0" smtClean="0"/>
              <a:t>Chan, Expanded </a:t>
            </a:r>
            <a:r>
              <a:rPr lang="en-US" sz="1800" dirty="0" smtClean="0"/>
              <a:t>&amp; Standard NEM Programs</a:t>
            </a:r>
          </a:p>
          <a:p>
            <a:r>
              <a:rPr lang="en-US" sz="1800" dirty="0" smtClean="0"/>
              <a:t>Phuoc Tran</a:t>
            </a:r>
            <a:r>
              <a:rPr lang="en-US" sz="1800" dirty="0" smtClean="0"/>
              <a:t>, </a:t>
            </a:r>
            <a:r>
              <a:rPr lang="en-US" sz="1800" dirty="0" smtClean="0"/>
              <a:t>Distribution Planning</a:t>
            </a:r>
          </a:p>
          <a:p>
            <a:r>
              <a:rPr lang="en-US" sz="1800" dirty="0" smtClean="0"/>
              <a:t>Dan </a:t>
            </a:r>
            <a:r>
              <a:rPr lang="en-US" sz="1800" dirty="0" smtClean="0"/>
              <a:t>Brouillard, </a:t>
            </a:r>
            <a:r>
              <a:rPr lang="en-US" sz="1800" dirty="0"/>
              <a:t>Service Planning &amp; </a:t>
            </a:r>
            <a:r>
              <a:rPr lang="en-US" sz="1800" dirty="0" smtClean="0"/>
              <a:t>Design</a:t>
            </a:r>
          </a:p>
          <a:p>
            <a:r>
              <a:rPr lang="en-US" sz="1800" dirty="0" smtClean="0"/>
              <a:t>Tracy Mello, </a:t>
            </a:r>
            <a:r>
              <a:rPr lang="en-US" sz="1800" dirty="0" smtClean="0"/>
              <a:t>Service </a:t>
            </a:r>
            <a:r>
              <a:rPr lang="en-US" sz="1800" dirty="0" smtClean="0"/>
              <a:t>Planning &amp; Design</a:t>
            </a:r>
          </a:p>
          <a:p>
            <a:pPr marL="0" indent="0">
              <a:buNone/>
            </a:pPr>
            <a:endParaRPr lang="en-US" sz="1800" dirty="0"/>
          </a:p>
          <a:p>
            <a:pPr marL="0" indent="0">
              <a:buNone/>
            </a:pPr>
            <a:r>
              <a:rPr lang="en-US" sz="1800" b="1" dirty="0" smtClean="0">
                <a:solidFill>
                  <a:schemeClr val="accent1"/>
                </a:solidFill>
              </a:rPr>
              <a:t>SCE</a:t>
            </a:r>
          </a:p>
          <a:p>
            <a:r>
              <a:rPr lang="en-US" sz="1800" dirty="0" smtClean="0"/>
              <a:t>Rene Valencia, Net Energy Metering Programs</a:t>
            </a:r>
          </a:p>
          <a:p>
            <a:r>
              <a:rPr lang="en-US" sz="1800" dirty="0" smtClean="0"/>
              <a:t>Luis Aguilar, </a:t>
            </a:r>
            <a:r>
              <a:rPr lang="en-US" sz="1800" dirty="0" smtClean="0"/>
              <a:t>Distribution Engineering</a:t>
            </a:r>
          </a:p>
          <a:p>
            <a:r>
              <a:rPr lang="en-US" sz="1800" dirty="0" err="1" smtClean="0"/>
              <a:t>Eduyng</a:t>
            </a:r>
            <a:r>
              <a:rPr lang="en-US" sz="1800" dirty="0" smtClean="0"/>
              <a:t> </a:t>
            </a:r>
            <a:r>
              <a:rPr lang="en-US" sz="1800" dirty="0" err="1" smtClean="0"/>
              <a:t>Castano</a:t>
            </a:r>
            <a:r>
              <a:rPr lang="en-US" sz="1800" dirty="0" smtClean="0"/>
              <a:t>, </a:t>
            </a:r>
            <a:r>
              <a:rPr lang="en-US" sz="1800" dirty="0" smtClean="0"/>
              <a:t>Grid Interconnection </a:t>
            </a:r>
            <a:endParaRPr lang="en-US" sz="1800" dirty="0" smtClean="0"/>
          </a:p>
          <a:p>
            <a:r>
              <a:rPr lang="en-US" sz="1800" dirty="0" smtClean="0"/>
              <a:t>Roger Salas, Tariff Support</a:t>
            </a:r>
            <a:endParaRPr lang="en-US" sz="1800" dirty="0" smtClean="0"/>
          </a:p>
          <a:p>
            <a:pPr marL="0" indent="0">
              <a:buNone/>
            </a:pPr>
            <a:r>
              <a:rPr lang="en-US" sz="1800" dirty="0" smtClean="0"/>
              <a:t> </a:t>
            </a:r>
            <a:r>
              <a:rPr lang="en-US" sz="1800" dirty="0" smtClean="0"/>
              <a:t> </a:t>
            </a:r>
            <a:endParaRPr lang="en-US" sz="1800" dirty="0"/>
          </a:p>
          <a:p>
            <a:pPr marL="0" indent="0">
              <a:buNone/>
            </a:pPr>
            <a:r>
              <a:rPr lang="en-US" sz="1800" b="1" dirty="0" smtClean="0">
                <a:solidFill>
                  <a:schemeClr val="accent1"/>
                </a:solidFill>
              </a:rPr>
              <a:t>SDG&amp;E</a:t>
            </a:r>
          </a:p>
          <a:p>
            <a:r>
              <a:rPr lang="en-US" sz="1800" dirty="0" smtClean="0"/>
              <a:t> </a:t>
            </a:r>
            <a:r>
              <a:rPr lang="en-US" sz="1800" dirty="0" smtClean="0"/>
              <a:t>Ken Parks, Customer Generation</a:t>
            </a:r>
            <a:endParaRPr lang="en-US" sz="1800" dirty="0" smtClean="0"/>
          </a:p>
          <a:p>
            <a:endParaRPr lang="en-US" sz="1800" dirty="0" smtClean="0"/>
          </a:p>
          <a:p>
            <a:pPr marL="0" indent="0">
              <a:buNone/>
            </a:pPr>
            <a:endParaRPr lang="en-US" sz="1800" dirty="0"/>
          </a:p>
        </p:txBody>
      </p:sp>
    </p:spTree>
    <p:extLst>
      <p:ext uri="{BB962C8B-B14F-4D97-AF65-F5344CB8AC3E}">
        <p14:creationId xmlns:p14="http://schemas.microsoft.com/office/powerpoint/2010/main" val="3667881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21 Tariff</a:t>
            </a:r>
            <a:endParaRPr lang="en-US" dirty="0"/>
          </a:p>
        </p:txBody>
      </p:sp>
      <p:sp>
        <p:nvSpPr>
          <p:cNvPr id="3" name="Content Placeholder 2"/>
          <p:cNvSpPr>
            <a:spLocks noGrp="1"/>
          </p:cNvSpPr>
          <p:nvPr>
            <p:ph idx="1"/>
          </p:nvPr>
        </p:nvSpPr>
        <p:spPr>
          <a:xfrm>
            <a:off x="301625" y="1082675"/>
            <a:ext cx="8374063" cy="5054889"/>
          </a:xfrm>
        </p:spPr>
        <p:txBody>
          <a:bodyPr/>
          <a:lstStyle/>
          <a:p>
            <a:endParaRPr lang="en-US" smtClean="0"/>
          </a:p>
          <a:p>
            <a:r>
              <a:rPr lang="en-US" smtClean="0"/>
              <a:t>Approved </a:t>
            </a:r>
            <a:r>
              <a:rPr lang="en-US" dirty="0"/>
              <a:t>and enforceable by CPUC, the Rule 21 Tariff describes the Interconnection, </a:t>
            </a:r>
            <a:r>
              <a:rPr lang="en-US" dirty="0" smtClean="0"/>
              <a:t>Operating, </a:t>
            </a:r>
            <a:r>
              <a:rPr lang="en-US" dirty="0"/>
              <a:t>and Metering requirements for those Generating Facilities to be connected to Distribution Provider’s Distribution System and Transmission System over which the California Public Utilities </a:t>
            </a:r>
            <a:r>
              <a:rPr lang="en-US" dirty="0" smtClean="0"/>
              <a:t>Commission (Commission) has </a:t>
            </a:r>
            <a:r>
              <a:rPr lang="en-US" dirty="0"/>
              <a:t>jurisdiction</a:t>
            </a:r>
            <a:r>
              <a:rPr lang="en-US" dirty="0" smtClean="0"/>
              <a:t>.</a:t>
            </a:r>
          </a:p>
          <a:p>
            <a:pPr marL="0" indent="0">
              <a:buNone/>
            </a:pPr>
            <a:endParaRPr lang="en-US" dirty="0" smtClean="0"/>
          </a:p>
          <a:p>
            <a:r>
              <a:rPr lang="en-US" dirty="0"/>
              <a:t>The Rule specifies the necessary studies, payments, agreements, and other requirements for  interconnection. It contains </a:t>
            </a:r>
            <a:r>
              <a:rPr lang="en-US" dirty="0" smtClean="0"/>
              <a:t>provisions </a:t>
            </a:r>
            <a:r>
              <a:rPr lang="en-US" dirty="0"/>
              <a:t>to ensure non-discriminatory treatment for all customers in </a:t>
            </a:r>
            <a:r>
              <a:rPr lang="en-US" dirty="0" smtClean="0"/>
              <a:t>the interconnection </a:t>
            </a:r>
            <a:r>
              <a:rPr lang="en-US" dirty="0"/>
              <a:t>process</a:t>
            </a:r>
            <a:r>
              <a:rPr lang="en-US" dirty="0" smtClean="0"/>
              <a:t>.</a:t>
            </a:r>
          </a:p>
          <a:p>
            <a:pPr marL="0" indent="0">
              <a:buNone/>
            </a:pPr>
            <a:endParaRPr lang="en-US" dirty="0"/>
          </a:p>
          <a:p>
            <a:pPr marL="0" indent="0">
              <a:buNone/>
            </a:pPr>
            <a:endParaRPr lang="en-US" dirty="0"/>
          </a:p>
        </p:txBody>
      </p:sp>
      <p:sp>
        <p:nvSpPr>
          <p:cNvPr id="4" name="Slide Number Placeholder 3"/>
          <p:cNvSpPr>
            <a:spLocks noGrp="1"/>
          </p:cNvSpPr>
          <p:nvPr>
            <p:ph type="sldNum" sz="quarter" idx="11"/>
          </p:nvPr>
        </p:nvSpPr>
        <p:spPr/>
        <p:txBody>
          <a:bodyPr/>
          <a:lstStyle/>
          <a:p>
            <a:pPr>
              <a:defRPr/>
            </a:pPr>
            <a:fld id="{CE8EBEAF-F1D7-40F0-87AE-998F3E37137A}" type="slidenum">
              <a:rPr lang="en-US" smtClean="0"/>
              <a:pPr>
                <a:defRPr/>
              </a:pPr>
              <a:t>3</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797" y="151146"/>
            <a:ext cx="1328941" cy="695521"/>
          </a:xfrm>
          <a:prstGeom prst="rect">
            <a:avLst/>
          </a:prstGeom>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89200" y="102906"/>
            <a:ext cx="1331373" cy="743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4444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21 Interconnection Process Overview</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8921915"/>
              </p:ext>
            </p:extLst>
          </p:nvPr>
        </p:nvGraphicFramePr>
        <p:xfrm>
          <a:off x="28946" y="1197137"/>
          <a:ext cx="9058275" cy="4967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defRPr/>
            </a:pPr>
            <a:fld id="{CE8EBEAF-F1D7-40F0-87AE-998F3E37137A}" type="slidenum">
              <a:rPr lang="en-US" smtClean="0"/>
              <a:pPr>
                <a:defRPr/>
              </a:pPr>
              <a:t>4</a:t>
            </a:fld>
            <a:endParaRPr lang="en-US" dirty="0"/>
          </a:p>
        </p:txBody>
      </p:sp>
      <p:sp>
        <p:nvSpPr>
          <p:cNvPr id="23" name="TextBox 22"/>
          <p:cNvSpPr txBox="1"/>
          <p:nvPr/>
        </p:nvSpPr>
        <p:spPr>
          <a:xfrm>
            <a:off x="116439" y="6380428"/>
            <a:ext cx="8873656" cy="461665"/>
          </a:xfrm>
          <a:prstGeom prst="rect">
            <a:avLst/>
          </a:prstGeom>
          <a:noFill/>
        </p:spPr>
        <p:txBody>
          <a:bodyPr wrap="square" rtlCol="0">
            <a:spAutoFit/>
          </a:bodyPr>
          <a:lstStyle/>
          <a:p>
            <a:r>
              <a:rPr lang="en-US" sz="800" baseline="30000" dirty="0" smtClean="0"/>
              <a:t>1 </a:t>
            </a:r>
            <a:r>
              <a:rPr lang="en-US" sz="800" dirty="0" smtClean="0"/>
              <a:t>Customer </a:t>
            </a:r>
            <a:r>
              <a:rPr lang="en-US" sz="800" dirty="0"/>
              <a:t>timeline </a:t>
            </a:r>
            <a:r>
              <a:rPr lang="en-US" sz="800" dirty="0" smtClean="0"/>
              <a:t>concerns</a:t>
            </a:r>
            <a:endParaRPr lang="en-US" sz="800" baseline="30000" dirty="0" smtClean="0"/>
          </a:p>
          <a:p>
            <a:r>
              <a:rPr lang="en-US" sz="800" baseline="30000" dirty="0" smtClean="0"/>
              <a:t>2 </a:t>
            </a:r>
            <a:r>
              <a:rPr lang="en-US" sz="800" dirty="0" smtClean="0"/>
              <a:t>PG&amp;E Cycle times</a:t>
            </a:r>
            <a:r>
              <a:rPr lang="en-US" sz="800" dirty="0"/>
              <a:t>, not Rule 21 compliance </a:t>
            </a:r>
            <a:r>
              <a:rPr lang="en-US" sz="800" dirty="0" smtClean="0"/>
              <a:t>timelines</a:t>
            </a:r>
          </a:p>
          <a:p>
            <a:pPr marL="111125" indent="-111125"/>
            <a:r>
              <a:rPr lang="en-US" sz="800" baseline="30000" dirty="0" smtClean="0"/>
              <a:t>3</a:t>
            </a:r>
            <a:r>
              <a:rPr lang="en-US" sz="800" dirty="0" smtClean="0"/>
              <a:t> PG&amp;E NEM &lt;=1MW $145 Interconnection Fee; NEM &gt;1MW Fast Track $800, Supplemental $2,500, Detail Study Deposit $10,000, Facilities Study Deposit  $10,000 (if requested)</a:t>
            </a:r>
          </a:p>
        </p:txBody>
      </p:sp>
      <p:sp>
        <p:nvSpPr>
          <p:cNvPr id="27" name="TextBox 26"/>
          <p:cNvSpPr txBox="1"/>
          <p:nvPr/>
        </p:nvSpPr>
        <p:spPr>
          <a:xfrm rot="16200000">
            <a:off x="1375641" y="2759937"/>
            <a:ext cx="865885" cy="230832"/>
          </a:xfrm>
          <a:prstGeom prst="rect">
            <a:avLst/>
          </a:prstGeom>
          <a:noFill/>
        </p:spPr>
        <p:txBody>
          <a:bodyPr wrap="square" rtlCol="0">
            <a:spAutoFit/>
          </a:bodyPr>
          <a:lstStyle/>
          <a:p>
            <a:r>
              <a:rPr lang="en-US" dirty="0" smtClean="0"/>
              <a:t>Fast Track</a:t>
            </a:r>
            <a:r>
              <a:rPr lang="en-US" baseline="30000" dirty="0" smtClean="0"/>
              <a:t>3</a:t>
            </a:r>
            <a:endParaRPr lang="en-US" baseline="30000" dirty="0"/>
          </a:p>
        </p:txBody>
      </p:sp>
      <p:sp>
        <p:nvSpPr>
          <p:cNvPr id="28" name="TextBox 27"/>
          <p:cNvSpPr txBox="1"/>
          <p:nvPr/>
        </p:nvSpPr>
        <p:spPr>
          <a:xfrm rot="16200000">
            <a:off x="1155908" y="4789751"/>
            <a:ext cx="1307793" cy="230832"/>
          </a:xfrm>
          <a:prstGeom prst="rect">
            <a:avLst/>
          </a:prstGeom>
          <a:noFill/>
          <a:ln>
            <a:noFill/>
          </a:ln>
        </p:spPr>
        <p:txBody>
          <a:bodyPr wrap="square" rtlCol="0">
            <a:spAutoFit/>
          </a:bodyPr>
          <a:lstStyle/>
          <a:p>
            <a:r>
              <a:rPr lang="en-US" dirty="0" smtClean="0"/>
              <a:t>Independent Study</a:t>
            </a:r>
            <a:r>
              <a:rPr lang="en-US" baseline="30000" dirty="0"/>
              <a:t>3</a:t>
            </a:r>
            <a:endParaRPr lang="en-US" dirty="0"/>
          </a:p>
        </p:txBody>
      </p:sp>
      <p:sp>
        <p:nvSpPr>
          <p:cNvPr id="29" name="Rounded Rectangle 28"/>
          <p:cNvSpPr/>
          <p:nvPr/>
        </p:nvSpPr>
        <p:spPr bwMode="auto">
          <a:xfrm>
            <a:off x="1734086" y="3572152"/>
            <a:ext cx="1882750" cy="2585365"/>
          </a:xfrm>
          <a:prstGeom prst="roundRect">
            <a:avLst/>
          </a:prstGeom>
          <a:noFill/>
          <a:ln w="9525" cap="flat" cmpd="sng" algn="ctr">
            <a:solidFill>
              <a:srgbClr val="CBD3DE"/>
            </a:solidFill>
            <a:prstDash val="solid"/>
            <a:round/>
            <a:headEnd type="none" w="med" len="med"/>
            <a:tailEnd type="none" w="med" len="med"/>
          </a:ln>
          <a:effectLst/>
        </p:spPr>
        <p:txBody>
          <a:bodyPr vert="horz" wrap="square" lIns="93434" tIns="46716" rIns="93434" bIns="46716" numCol="1" rtlCol="0" anchor="t" anchorCtr="0" compatLnSpc="1">
            <a:prstTxWarp prst="textNoShape">
              <a:avLst/>
            </a:prstTxWarp>
          </a:bodyPr>
          <a:lstStyle/>
          <a:p>
            <a:pPr marL="0" marR="0" indent="0" algn="l" defTabSz="914400" rtl="0" eaLnBrk="1" fontAlgn="base" latinLnBrk="0" hangingPunct="1">
              <a:lnSpc>
                <a:spcPct val="90000"/>
              </a:lnSpc>
              <a:spcBef>
                <a:spcPct val="35000"/>
              </a:spcBef>
              <a:spcAft>
                <a:spcPct val="0"/>
              </a:spcAft>
              <a:buClrTx/>
              <a:buSzTx/>
              <a:buFontTx/>
              <a:buChar char="•"/>
              <a:tabLst/>
            </a:pPr>
            <a:endParaRPr kumimoji="0" lang="en-US" sz="900" b="0"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1728774" y="2323781"/>
            <a:ext cx="1887883" cy="1135040"/>
          </a:xfrm>
          <a:prstGeom prst="roundRect">
            <a:avLst/>
          </a:prstGeom>
          <a:noFill/>
          <a:ln w="9525" cap="flat" cmpd="sng" algn="ctr">
            <a:solidFill>
              <a:srgbClr val="CBD3DE"/>
            </a:solidFill>
            <a:prstDash val="solid"/>
            <a:round/>
            <a:headEnd type="none" w="med" len="med"/>
            <a:tailEnd type="none" w="med" len="med"/>
          </a:ln>
          <a:effectLst/>
        </p:spPr>
        <p:txBody>
          <a:bodyPr vert="horz" wrap="square" lIns="93434" tIns="46716" rIns="93434" bIns="46716" numCol="1" rtlCol="0" anchor="t" anchorCtr="0" compatLnSpc="1">
            <a:prstTxWarp prst="textNoShape">
              <a:avLst/>
            </a:prstTxWarp>
          </a:bodyPr>
          <a:lstStyle/>
          <a:p>
            <a:pPr marL="0" marR="0" indent="0" algn="l" defTabSz="914400" rtl="0" eaLnBrk="1" fontAlgn="base" latinLnBrk="0" hangingPunct="1">
              <a:lnSpc>
                <a:spcPct val="90000"/>
              </a:lnSpc>
              <a:spcBef>
                <a:spcPct val="35000"/>
              </a:spcBef>
              <a:spcAft>
                <a:spcPct val="0"/>
              </a:spcAft>
              <a:buClrTx/>
              <a:buSzTx/>
              <a:buFontTx/>
              <a:buChar char="•"/>
              <a:tabLst/>
            </a:pPr>
            <a:endParaRPr kumimoji="0" lang="en-US" sz="900" b="0" i="0" u="none" strike="noStrike" cap="none" normalizeH="0" baseline="0" smtClean="0">
              <a:ln>
                <a:noFill/>
              </a:ln>
              <a:solidFill>
                <a:schemeClr val="tx1"/>
              </a:solidFill>
              <a:effectLst/>
              <a:latin typeface="Arial" charset="0"/>
            </a:endParaRPr>
          </a:p>
        </p:txBody>
      </p:sp>
      <p:sp>
        <p:nvSpPr>
          <p:cNvPr id="31" name="Up Arrow 30"/>
          <p:cNvSpPr/>
          <p:nvPr/>
        </p:nvSpPr>
        <p:spPr bwMode="auto">
          <a:xfrm>
            <a:off x="2676130" y="5332298"/>
            <a:ext cx="73152" cy="73152"/>
          </a:xfrm>
          <a:prstGeom prst="upArrow">
            <a:avLst/>
          </a:prstGeom>
          <a:solidFill>
            <a:schemeClr val="bg2"/>
          </a:solidFill>
          <a:ln w="9525" cap="flat" cmpd="sng" algn="ctr">
            <a:noFill/>
            <a:prstDash val="solid"/>
            <a:round/>
            <a:headEnd type="none" w="med" len="med"/>
            <a:tailEnd type="none" w="med" len="med"/>
          </a:ln>
          <a:effectLst/>
        </p:spPr>
        <p:txBody>
          <a:bodyPr vert="horz" wrap="square" lIns="93434" tIns="46716" rIns="93434" bIns="46716" numCol="1" rtlCol="0" anchor="t" anchorCtr="0" compatLnSpc="1">
            <a:prstTxWarp prst="textNoShape">
              <a:avLst/>
            </a:prstTxWarp>
          </a:bodyPr>
          <a:lstStyle/>
          <a:p>
            <a:pPr marL="0" marR="0" indent="0" algn="l" defTabSz="914400" rtl="0" eaLnBrk="1" fontAlgn="base" latinLnBrk="0" hangingPunct="1">
              <a:lnSpc>
                <a:spcPct val="90000"/>
              </a:lnSpc>
              <a:spcBef>
                <a:spcPct val="35000"/>
              </a:spcBef>
              <a:spcAft>
                <a:spcPct val="0"/>
              </a:spcAft>
              <a:buClrTx/>
              <a:buSzTx/>
              <a:buFontTx/>
              <a:buChar char="•"/>
              <a:tabLst/>
            </a:pPr>
            <a:endParaRPr kumimoji="0" lang="en-US" sz="900" b="0" i="0" u="none" strike="noStrike" cap="none" normalizeH="0" baseline="0" smtClean="0">
              <a:ln>
                <a:noFill/>
              </a:ln>
              <a:solidFill>
                <a:schemeClr val="tx1"/>
              </a:solidFill>
              <a:effectLst/>
              <a:latin typeface="Arial" charset="0"/>
            </a:endParaRPr>
          </a:p>
        </p:txBody>
      </p:sp>
      <p:sp>
        <p:nvSpPr>
          <p:cNvPr id="32" name="Up Arrow 31"/>
          <p:cNvSpPr/>
          <p:nvPr/>
        </p:nvSpPr>
        <p:spPr bwMode="auto">
          <a:xfrm rot="5400000">
            <a:off x="3634019" y="4788452"/>
            <a:ext cx="94984" cy="129708"/>
          </a:xfrm>
          <a:prstGeom prst="upArrow">
            <a:avLst/>
          </a:prstGeom>
          <a:solidFill>
            <a:schemeClr val="bg2"/>
          </a:solidFill>
          <a:ln w="9525" cap="flat" cmpd="sng" algn="ctr">
            <a:noFill/>
            <a:prstDash val="solid"/>
            <a:round/>
            <a:headEnd type="none" w="med" len="med"/>
            <a:tailEnd type="none" w="med" len="med"/>
          </a:ln>
          <a:effectLst/>
        </p:spPr>
        <p:txBody>
          <a:bodyPr vert="horz" wrap="square" lIns="93434" tIns="46716" rIns="93434" bIns="46716" numCol="1" rtlCol="0" anchor="t" anchorCtr="0" compatLnSpc="1">
            <a:prstTxWarp prst="textNoShape">
              <a:avLst/>
            </a:prstTxWarp>
          </a:bodyPr>
          <a:lstStyle/>
          <a:p>
            <a:pPr marL="0" marR="0" indent="0" algn="l" defTabSz="914400" rtl="0" eaLnBrk="1" fontAlgn="base" latinLnBrk="0" hangingPunct="1">
              <a:lnSpc>
                <a:spcPct val="90000"/>
              </a:lnSpc>
              <a:spcBef>
                <a:spcPct val="35000"/>
              </a:spcBef>
              <a:spcAft>
                <a:spcPct val="0"/>
              </a:spcAft>
              <a:buClrTx/>
              <a:buSzTx/>
              <a:buFontTx/>
              <a:buChar char="•"/>
              <a:tabLst/>
            </a:pPr>
            <a:endParaRPr kumimoji="0" lang="en-US" sz="900" b="0" i="0" u="none" strike="noStrike" cap="none" normalizeH="0" baseline="0" smtClean="0">
              <a:ln>
                <a:noFill/>
              </a:ln>
              <a:solidFill>
                <a:schemeClr val="tx1"/>
              </a:solidFill>
              <a:effectLst/>
              <a:latin typeface="Arial" charset="0"/>
            </a:endParaRPr>
          </a:p>
        </p:txBody>
      </p:sp>
      <p:sp>
        <p:nvSpPr>
          <p:cNvPr id="33" name="Up Arrow 32"/>
          <p:cNvSpPr/>
          <p:nvPr/>
        </p:nvSpPr>
        <p:spPr bwMode="auto">
          <a:xfrm rot="5400000">
            <a:off x="3634019" y="2813964"/>
            <a:ext cx="94984" cy="129708"/>
          </a:xfrm>
          <a:prstGeom prst="upArrow">
            <a:avLst/>
          </a:prstGeom>
          <a:solidFill>
            <a:schemeClr val="bg2"/>
          </a:solidFill>
          <a:ln w="9525" cap="flat" cmpd="sng" algn="ctr">
            <a:noFill/>
            <a:prstDash val="solid"/>
            <a:round/>
            <a:headEnd type="none" w="med" len="med"/>
            <a:tailEnd type="none" w="med" len="med"/>
          </a:ln>
          <a:effectLst/>
        </p:spPr>
        <p:txBody>
          <a:bodyPr vert="horz" wrap="square" lIns="93434" tIns="46716" rIns="93434" bIns="46716" numCol="1" rtlCol="0" anchor="t" anchorCtr="0" compatLnSpc="1">
            <a:prstTxWarp prst="textNoShape">
              <a:avLst/>
            </a:prstTxWarp>
          </a:bodyPr>
          <a:lstStyle/>
          <a:p>
            <a:pPr marL="0" marR="0" indent="0" algn="l" defTabSz="914400" rtl="0" eaLnBrk="1" fontAlgn="base" latinLnBrk="0" hangingPunct="1">
              <a:lnSpc>
                <a:spcPct val="90000"/>
              </a:lnSpc>
              <a:spcBef>
                <a:spcPct val="35000"/>
              </a:spcBef>
              <a:spcAft>
                <a:spcPct val="0"/>
              </a:spcAft>
              <a:buClrTx/>
              <a:buSzTx/>
              <a:buFontTx/>
              <a:buChar char="•"/>
              <a:tabLst/>
            </a:pPr>
            <a:endParaRPr kumimoji="0" lang="en-US" sz="9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012463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4322"/>
            <a:ext cx="7127933" cy="563563"/>
          </a:xfrm>
          <a:noFill/>
          <a:ln w="9525">
            <a:noFill/>
            <a:miter lim="800000"/>
            <a:headEnd/>
            <a:tailEnd/>
          </a:ln>
        </p:spPr>
        <p:txBody>
          <a:bodyPr vert="horz" wrap="square" lIns="91440" tIns="45720" rIns="91440" bIns="45720" numCol="1" anchor="ctr" anchorCtr="0" compatLnSpc="1">
            <a:prstTxWarp prst="textNoShape">
              <a:avLst/>
            </a:prstTxWarp>
          </a:bodyPr>
          <a:lstStyle/>
          <a:p>
            <a:r>
              <a:rPr lang="en-US" b="1" i="0" dirty="0">
                <a:latin typeface="Franklin Gothic Book" panose="020B0503020102020204" pitchFamily="34" charset="0"/>
                <a:cs typeface="Verdana" panose="020B0604030504040204" pitchFamily="34" charset="0"/>
              </a:rPr>
              <a:t>Automated NEM Interconnection Application Process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712618238"/>
              </p:ext>
            </p:extLst>
          </p:nvPr>
        </p:nvGraphicFramePr>
        <p:xfrm>
          <a:off x="457200" y="1905000"/>
          <a:ext cx="8229600" cy="281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3"/>
          <p:cNvSpPr>
            <a:spLocks noGrp="1"/>
          </p:cNvSpPr>
          <p:nvPr>
            <p:ph sz="half" idx="2"/>
          </p:nvPr>
        </p:nvSpPr>
        <p:spPr>
          <a:xfrm>
            <a:off x="381000" y="5499636"/>
            <a:ext cx="8229600" cy="856714"/>
          </a:xfrm>
        </p:spPr>
        <p:txBody>
          <a:bodyPr>
            <a:noAutofit/>
          </a:bodyPr>
          <a:lstStyle/>
          <a:p>
            <a:pPr marL="0" indent="0" algn="ctr">
              <a:buNone/>
            </a:pPr>
            <a:r>
              <a:rPr lang="en-US" sz="1800" i="1" dirty="0"/>
              <a:t>SDG&amp;E’s automated process has eliminated many of the administrative type application deficiencies that existed prior to its implementation</a:t>
            </a:r>
          </a:p>
        </p:txBody>
      </p:sp>
      <p:sp>
        <p:nvSpPr>
          <p:cNvPr id="6" name="TextBox 5"/>
          <p:cNvSpPr txBox="1"/>
          <p:nvPr/>
        </p:nvSpPr>
        <p:spPr>
          <a:xfrm>
            <a:off x="5873187" y="4076580"/>
            <a:ext cx="2819400" cy="523220"/>
          </a:xfrm>
          <a:prstGeom prst="rect">
            <a:avLst/>
          </a:prstGeom>
          <a:noFill/>
          <a:ln>
            <a:solidFill>
              <a:schemeClr val="accent6">
                <a:lumMod val="75000"/>
              </a:schemeClr>
            </a:solidFill>
          </a:ln>
        </p:spPr>
        <p:txBody>
          <a:bodyPr wrap="square" rtlCol="0">
            <a:spAutoFit/>
          </a:bodyPr>
          <a:lstStyle/>
          <a:p>
            <a:pPr marL="115888" indent="-115888" defTabSz="457200"/>
            <a:r>
              <a:rPr lang="en-US" sz="1400" i="1" dirty="0">
                <a:solidFill>
                  <a:prstClr val="black"/>
                </a:solidFill>
                <a:latin typeface="Verdana" panose="020B0604030504040204" pitchFamily="34" charset="0"/>
                <a:ea typeface="Verdana" panose="020B0604030504040204" pitchFamily="34" charset="0"/>
                <a:cs typeface="Verdana" panose="020B0604030504040204" pitchFamily="34" charset="0"/>
              </a:rPr>
              <a:t> SDG&amp;E’s &lt;30 kW customers use </a:t>
            </a:r>
            <a:r>
              <a:rPr lang="en-US" sz="1400" b="1" i="1" dirty="0">
                <a:solidFill>
                  <a:prstClr val="black"/>
                </a:solidFill>
                <a:latin typeface="Verdana" panose="020B0604030504040204" pitchFamily="34" charset="0"/>
                <a:ea typeface="Verdana" panose="020B0604030504040204" pitchFamily="34" charset="0"/>
                <a:cs typeface="Verdana" panose="020B0604030504040204" pitchFamily="34" charset="0"/>
              </a:rPr>
              <a:t>Fast Track</a:t>
            </a:r>
            <a:endParaRPr lang="en-US" sz="1400" i="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ight Brace 2"/>
          <p:cNvSpPr/>
          <p:nvPr/>
        </p:nvSpPr>
        <p:spPr>
          <a:xfrm rot="5400000">
            <a:off x="2400299" y="2705098"/>
            <a:ext cx="304801" cy="3886200"/>
          </a:xfrm>
          <a:prstGeom prst="rightBrace">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lang="en-US" sz="1800" dirty="0">
              <a:solidFill>
                <a:prstClr val="black"/>
              </a:solidFill>
            </a:endParaRPr>
          </a:p>
        </p:txBody>
      </p:sp>
      <p:sp>
        <p:nvSpPr>
          <p:cNvPr id="7" name="TextBox 6"/>
          <p:cNvSpPr txBox="1"/>
          <p:nvPr/>
        </p:nvSpPr>
        <p:spPr>
          <a:xfrm>
            <a:off x="1365034" y="4876799"/>
            <a:ext cx="3359366" cy="369332"/>
          </a:xfrm>
          <a:prstGeom prst="rect">
            <a:avLst/>
          </a:prstGeom>
          <a:noFill/>
        </p:spPr>
        <p:txBody>
          <a:bodyPr wrap="square" rtlCol="0">
            <a:spAutoFit/>
          </a:bodyPr>
          <a:lstStyle/>
          <a:p>
            <a:pPr defTabSz="457200"/>
            <a:r>
              <a:rPr lang="en-US" sz="1800" b="1" i="1" dirty="0">
                <a:solidFill>
                  <a:srgbClr val="4F81BD"/>
                </a:solidFill>
                <a:latin typeface="Verdana" panose="020B0604030504040204" pitchFamily="34" charset="0"/>
                <a:ea typeface="Verdana" panose="020B0604030504040204" pitchFamily="34" charset="0"/>
                <a:cs typeface="Verdana" panose="020B0604030504040204" pitchFamily="34" charset="0"/>
              </a:rPr>
              <a:t>Customer responsibility</a:t>
            </a:r>
          </a:p>
        </p:txBody>
      </p:sp>
      <p:cxnSp>
        <p:nvCxnSpPr>
          <p:cNvPr id="10" name="Straight Arrow Connector 9"/>
          <p:cNvCxnSpPr/>
          <p:nvPr/>
        </p:nvCxnSpPr>
        <p:spPr>
          <a:xfrm flipH="1" flipV="1">
            <a:off x="6705601" y="3048000"/>
            <a:ext cx="288642" cy="1028580"/>
          </a:xfrm>
          <a:prstGeom prst="straightConnector1">
            <a:avLst/>
          </a:prstGeom>
          <a:ln>
            <a:solidFill>
              <a:schemeClr val="accent6">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5</a:t>
            </a:fld>
            <a:endParaRPr lang="en-US" dirty="0">
              <a:solidFill>
                <a:prstClr val="black">
                  <a:tint val="75000"/>
                </a:prstClr>
              </a:solidFill>
            </a:endParaRPr>
          </a:p>
        </p:txBody>
      </p:sp>
      <p:sp>
        <p:nvSpPr>
          <p:cNvPr id="11" name="Rectangle 10">
            <a:extLst>
              <a:ext uri="{FF2B5EF4-FFF2-40B4-BE49-F238E27FC236}">
                <a16:creationId xmlns:a16="http://schemas.microsoft.com/office/drawing/2014/main" xmlns="" id="{16620D77-05C9-4FFC-BEE2-91BDC24EE8A2}"/>
              </a:ext>
            </a:extLst>
          </p:cNvPr>
          <p:cNvSpPr/>
          <p:nvPr/>
        </p:nvSpPr>
        <p:spPr>
          <a:xfrm>
            <a:off x="60121" y="1245866"/>
            <a:ext cx="8153400" cy="646331"/>
          </a:xfrm>
          <a:prstGeom prst="rect">
            <a:avLst/>
          </a:prstGeom>
        </p:spPr>
        <p:txBody>
          <a:bodyPr wrap="square">
            <a:spAutoFit/>
          </a:bodyPr>
          <a:lstStyle/>
          <a:p>
            <a:pPr defTabSz="457200"/>
            <a:r>
              <a:rPr lang="en-US" sz="1800" dirty="0">
                <a:solidFill>
                  <a:prstClr val="black"/>
                </a:solidFill>
                <a:latin typeface="Franklin Gothic Book" panose="020B0503020102020204" pitchFamily="34" charset="0"/>
                <a:ea typeface="Verdana" pitchFamily="34" charset="0"/>
                <a:cs typeface="Verdana"/>
              </a:rPr>
              <a:t>Distribution Interconnection Information System (DIIS) </a:t>
            </a:r>
          </a:p>
          <a:p>
            <a:pPr defTabSz="457200"/>
            <a:r>
              <a:rPr lang="en-US" sz="1800" dirty="0">
                <a:solidFill>
                  <a:prstClr val="black"/>
                </a:solidFill>
                <a:latin typeface="Franklin Gothic Book" panose="020B0503020102020204" pitchFamily="34" charset="0"/>
                <a:ea typeface="Verdana" pitchFamily="34" charset="0"/>
                <a:cs typeface="Verdana"/>
              </a:rPr>
              <a:t>Process Overview</a:t>
            </a:r>
          </a:p>
        </p:txBody>
      </p:sp>
    </p:spTree>
    <p:extLst>
      <p:ext uri="{BB962C8B-B14F-4D97-AF65-F5344CB8AC3E}">
        <p14:creationId xmlns:p14="http://schemas.microsoft.com/office/powerpoint/2010/main" val="91213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 18"/>
          <p:cNvGraphicFramePr>
            <a:graphicFrameLocks noGrp="1"/>
          </p:cNvGraphicFramePr>
          <p:nvPr>
            <p:extLst>
              <p:ext uri="{D42A27DB-BD31-4B8C-83A1-F6EECF244321}">
                <p14:modId xmlns:p14="http://schemas.microsoft.com/office/powerpoint/2010/main" val="3548202431"/>
              </p:ext>
            </p:extLst>
          </p:nvPr>
        </p:nvGraphicFramePr>
        <p:xfrm>
          <a:off x="40095" y="2095874"/>
          <a:ext cx="9034272" cy="3353846"/>
        </p:xfrm>
        <a:graphic>
          <a:graphicData uri="http://schemas.openxmlformats.org/drawingml/2006/table">
            <a:tbl>
              <a:tblPr firstRow="1" bandRow="1">
                <a:tableStyleId>{5C22544A-7EE6-4342-B048-85BDC9FD1C3A}</a:tableStyleId>
              </a:tblPr>
              <a:tblGrid>
                <a:gridCol w="4517136"/>
                <a:gridCol w="4517136"/>
              </a:tblGrid>
              <a:tr h="374952">
                <a:tc>
                  <a:txBody>
                    <a:bodyPr/>
                    <a:lstStyle/>
                    <a:p>
                      <a:pPr algn="ctr"/>
                      <a:r>
                        <a:rPr lang="en-US" sz="1200" dirty="0" smtClean="0"/>
                        <a:t>Common</a:t>
                      </a:r>
                      <a:r>
                        <a:rPr lang="en-US" sz="1200" baseline="0" dirty="0" smtClean="0"/>
                        <a:t> Deficiency</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r>
                        <a:rPr lang="en-US" sz="1200" dirty="0" smtClean="0"/>
                        <a:t>Best Practice</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r>
              <a:tr h="374952">
                <a:tc>
                  <a:txBody>
                    <a:bodyPr/>
                    <a:lstStyle/>
                    <a:p>
                      <a:pPr marL="171450" indent="-171450">
                        <a:buFont typeface="Arial" panose="020B0604020202020204" pitchFamily="34" charset="0"/>
                        <a:buChar char="•"/>
                      </a:pPr>
                      <a:r>
                        <a:rPr lang="en-US" sz="1050" baseline="0" smtClean="0"/>
                        <a:t>Discrepancies with Customer information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lvl="0" indent="-171450" algn="l">
                        <a:buFont typeface="Arial" panose="020B0604020202020204" pitchFamily="34" charset="0"/>
                        <a:buChar char="•"/>
                      </a:pPr>
                      <a:r>
                        <a:rPr lang="en-US" sz="1050" dirty="0" smtClean="0"/>
                        <a:t>Use Customer</a:t>
                      </a:r>
                      <a:r>
                        <a:rPr lang="en-US" sz="1050" baseline="0" dirty="0" smtClean="0"/>
                        <a:t> information from the most recent </a:t>
                      </a:r>
                      <a:r>
                        <a:rPr lang="en-US" sz="1050" baseline="0" smtClean="0"/>
                        <a:t>utility bill</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lgn="l">
                        <a:buFont typeface="Arial" panose="020B0604020202020204" pitchFamily="34" charset="0"/>
                        <a:buChar char="•"/>
                      </a:pPr>
                      <a:r>
                        <a:rPr lang="en-US" sz="1050" dirty="0" smtClean="0"/>
                        <a:t>Make and model of AC Disconnect, Inverter(s), and/or PV modules not listed or differs from application or single-line diagram</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050" smtClean="0"/>
                        <a:t>Ensure </a:t>
                      </a:r>
                      <a:r>
                        <a:rPr lang="en-US" sz="1050" dirty="0" smtClean="0"/>
                        <a:t>that single-line and application information match, including make, model, and quantity </a:t>
                      </a:r>
                      <a:r>
                        <a:rPr lang="en-US" sz="1050" smtClean="0"/>
                        <a:t>of equipment</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lgn="l">
                        <a:buFont typeface="Arial" panose="020B0604020202020204" pitchFamily="34" charset="0"/>
                        <a:buChar char="•"/>
                      </a:pPr>
                      <a:r>
                        <a:rPr lang="en-US" sz="1050" smtClean="0"/>
                        <a:t>Existing system is</a:t>
                      </a:r>
                      <a:r>
                        <a:rPr lang="en-US" sz="1050" baseline="0" smtClean="0"/>
                        <a:t> not identified or missing complete information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050" smtClean="0"/>
                        <a:t>Identify</a:t>
                      </a:r>
                      <a:r>
                        <a:rPr lang="en-US" sz="1050" baseline="0" smtClean="0"/>
                        <a:t> the make and model of the existing system on the application and single-line diagram</a:t>
                      </a:r>
                      <a:endParaRPr lang="en-US" sz="1050" dirty="0" smtClean="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4952">
                <a:tc>
                  <a:txBody>
                    <a:bodyPr/>
                    <a:lstStyle/>
                    <a:p>
                      <a:pPr marL="171450" indent="-171450" algn="l">
                        <a:buFont typeface="Arial" panose="020B0604020202020204" pitchFamily="34" charset="0"/>
                        <a:buChar char="•"/>
                      </a:pPr>
                      <a:r>
                        <a:rPr lang="en-US" sz="1050" dirty="0" smtClean="0"/>
                        <a:t>Inverter is not on CEC approved Smart Inverter</a:t>
                      </a:r>
                      <a:r>
                        <a:rPr lang="en-US" sz="1050" baseline="0" dirty="0" smtClean="0"/>
                        <a:t> </a:t>
                      </a:r>
                      <a:r>
                        <a:rPr lang="en-US" sz="1050" dirty="0" smtClean="0"/>
                        <a:t>List</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050" dirty="0" smtClean="0">
                          <a:solidFill>
                            <a:schemeClr val="tx1"/>
                          </a:solidFill>
                        </a:rPr>
                        <a:t>Always refer to the current and latest CEC Certified inverter List</a:t>
                      </a:r>
                      <a:endParaRPr lang="en-US" sz="1050" dirty="0">
                        <a:solidFill>
                          <a:schemeClr val="tx1"/>
                        </a:solidFill>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17265">
                <a:tc>
                  <a:txBody>
                    <a:bodyPr/>
                    <a:lstStyle/>
                    <a:p>
                      <a:pPr marL="171450" indent="-171450" algn="l">
                        <a:buFont typeface="Arial" panose="020B0604020202020204" pitchFamily="34" charset="0"/>
                        <a:buChar char="•"/>
                      </a:pPr>
                      <a:r>
                        <a:rPr lang="en-US" sz="1050" dirty="0" smtClean="0"/>
                        <a:t>Point of interconnection selected not shown or incorrectly labeled on single-line diagram</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050" smtClean="0"/>
                        <a:t>Clearly </a:t>
                      </a:r>
                      <a:r>
                        <a:rPr lang="en-US" sz="1050" dirty="0" smtClean="0"/>
                        <a:t>identify point of interconnection in relation to main breaker</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17265">
                <a:tc>
                  <a:txBody>
                    <a:bodyPr/>
                    <a:lstStyle/>
                    <a:p>
                      <a:pPr marL="171450" indent="-171450" algn="l">
                        <a:buFont typeface="Arial" panose="020B0604020202020204" pitchFamily="34" charset="0"/>
                        <a:buChar char="•"/>
                      </a:pPr>
                      <a:r>
                        <a:rPr lang="en-US" sz="1050" dirty="0" smtClean="0"/>
                        <a:t>Single</a:t>
                      </a:r>
                      <a:r>
                        <a:rPr lang="en-US" sz="1050" baseline="0" dirty="0" smtClean="0"/>
                        <a:t> Line Diagram depiction of Line Side Tap </a:t>
                      </a:r>
                      <a:r>
                        <a:rPr lang="en-US" sz="1050" baseline="0" smtClean="0"/>
                        <a:t>shown in utility </a:t>
                      </a:r>
                      <a:r>
                        <a:rPr lang="en-US" sz="1050" baseline="0" dirty="0" smtClean="0"/>
                        <a:t>section</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smtClean="0">
                          <a:solidFill>
                            <a:schemeClr val="tx1"/>
                          </a:solidFill>
                        </a:rPr>
                        <a:t>Provide</a:t>
                      </a:r>
                      <a:r>
                        <a:rPr lang="en-US" sz="1050" baseline="0" dirty="0" smtClean="0">
                          <a:solidFill>
                            <a:schemeClr val="tx1"/>
                          </a:solidFill>
                        </a:rPr>
                        <a:t> photos of customer panel with proposed Point </a:t>
                      </a:r>
                      <a:r>
                        <a:rPr lang="en-US" sz="1050" baseline="0" smtClean="0">
                          <a:solidFill>
                            <a:schemeClr val="tx1"/>
                          </a:solidFill>
                        </a:rPr>
                        <a:t>of Interconnection and </a:t>
                      </a:r>
                      <a:r>
                        <a:rPr lang="en-US" sz="1050" baseline="0" dirty="0" smtClean="0">
                          <a:solidFill>
                            <a:schemeClr val="tx1"/>
                          </a:solidFill>
                        </a:rPr>
                        <a:t>wire routing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aseline="0" dirty="0" smtClean="0">
                          <a:solidFill>
                            <a:schemeClr val="tx1"/>
                          </a:solidFill>
                        </a:rPr>
                        <a:t>Point of </a:t>
                      </a:r>
                      <a:r>
                        <a:rPr lang="en-US" sz="1050" baseline="0" smtClean="0">
                          <a:solidFill>
                            <a:schemeClr val="tx1"/>
                          </a:solidFill>
                        </a:rPr>
                        <a:t>Interconnection and wires </a:t>
                      </a:r>
                      <a:r>
                        <a:rPr lang="en-US" sz="1050" baseline="0" dirty="0" smtClean="0">
                          <a:solidFill>
                            <a:schemeClr val="tx1"/>
                          </a:solidFill>
                        </a:rPr>
                        <a:t>cannot be </a:t>
                      </a:r>
                      <a:r>
                        <a:rPr lang="en-US" sz="1050" baseline="0" smtClean="0">
                          <a:solidFill>
                            <a:schemeClr val="tx1"/>
                          </a:solidFill>
                        </a:rPr>
                        <a:t>in utility sealed </a:t>
                      </a:r>
                      <a:r>
                        <a:rPr lang="en-US" sz="1050" baseline="0" dirty="0" smtClean="0">
                          <a:solidFill>
                            <a:schemeClr val="tx1"/>
                          </a:solidFill>
                        </a:rPr>
                        <a:t>section</a:t>
                      </a:r>
                      <a:endParaRPr lang="en-US" sz="1050" dirty="0" smtClean="0">
                        <a:solidFill>
                          <a:schemeClr val="tx1"/>
                        </a:solidFill>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17265">
                <a:tc>
                  <a:txBody>
                    <a:bodyPr/>
                    <a:lstStyle/>
                    <a:p>
                      <a:pPr marL="171450" indent="-171450" algn="l">
                        <a:buFont typeface="Arial" panose="020B0604020202020204" pitchFamily="34" charset="0"/>
                        <a:buChar char="•"/>
                      </a:pPr>
                      <a:r>
                        <a:rPr lang="en-US" sz="1050" dirty="0" smtClean="0"/>
                        <a:t>Submit interconnection fee payment with application number*</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050" smtClean="0"/>
                        <a:t>Submit required </a:t>
                      </a:r>
                      <a:r>
                        <a:rPr lang="en-US" sz="1050" dirty="0" smtClean="0"/>
                        <a:t>interconnection payment </a:t>
                      </a:r>
                      <a:r>
                        <a:rPr lang="en-US" sz="1050" smtClean="0"/>
                        <a:t>with invoice and application</a:t>
                      </a:r>
                      <a:r>
                        <a:rPr lang="en-US" sz="1050" baseline="0" smtClean="0"/>
                        <a:t> </a:t>
                      </a:r>
                      <a:r>
                        <a:rPr lang="en-US" sz="1050" baseline="0" dirty="0" smtClean="0"/>
                        <a:t>number</a:t>
                      </a:r>
                      <a:endParaRPr lang="en-US" sz="105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sp>
        <p:nvSpPr>
          <p:cNvPr id="2" name="Title 1"/>
          <p:cNvSpPr>
            <a:spLocks noGrp="1"/>
          </p:cNvSpPr>
          <p:nvPr>
            <p:ph type="title"/>
          </p:nvPr>
        </p:nvSpPr>
        <p:spPr>
          <a:xfrm>
            <a:off x="1154150" y="294906"/>
            <a:ext cx="7797800" cy="620713"/>
          </a:xfrm>
        </p:spPr>
        <p:txBody>
          <a:bodyPr/>
          <a:lstStyle/>
          <a:p>
            <a:r>
              <a:rPr lang="en-US" dirty="0" smtClean="0"/>
              <a:t>Application Phase </a:t>
            </a:r>
            <a:endParaRPr lang="en-US" dirty="0"/>
          </a:p>
        </p:txBody>
      </p:sp>
      <p:sp>
        <p:nvSpPr>
          <p:cNvPr id="4" name="Slide Number Placeholder 3"/>
          <p:cNvSpPr>
            <a:spLocks noGrp="1"/>
          </p:cNvSpPr>
          <p:nvPr>
            <p:ph type="sldNum" sz="quarter" idx="11"/>
          </p:nvPr>
        </p:nvSpPr>
        <p:spPr/>
        <p:txBody>
          <a:bodyPr/>
          <a:lstStyle/>
          <a:p>
            <a:pPr>
              <a:defRPr/>
            </a:pPr>
            <a:fld id="{CE8EBEAF-F1D7-40F0-87AE-998F3E37137A}" type="slidenum">
              <a:rPr lang="en-US" smtClean="0"/>
              <a:pPr>
                <a:defRPr/>
              </a:pPr>
              <a:t>6</a:t>
            </a:fld>
            <a:endParaRPr lang="en-US" dirty="0"/>
          </a:p>
        </p:txBody>
      </p:sp>
      <p:sp>
        <p:nvSpPr>
          <p:cNvPr id="3" name="TextBox 2"/>
          <p:cNvSpPr txBox="1"/>
          <p:nvPr/>
        </p:nvSpPr>
        <p:spPr>
          <a:xfrm>
            <a:off x="74432" y="6527801"/>
            <a:ext cx="2328333" cy="230832"/>
          </a:xfrm>
          <a:prstGeom prst="rect">
            <a:avLst/>
          </a:prstGeom>
          <a:noFill/>
        </p:spPr>
        <p:txBody>
          <a:bodyPr wrap="square" rtlCol="0">
            <a:spAutoFit/>
          </a:bodyPr>
          <a:lstStyle/>
          <a:p>
            <a:r>
              <a:rPr lang="en-US" dirty="0" smtClean="0">
                <a:solidFill>
                  <a:srgbClr val="000000"/>
                </a:solidFill>
              </a:rPr>
              <a:t>*This deficiency is unique to PG&amp;E.</a:t>
            </a:r>
            <a:endParaRPr lang="en-US" dirty="0">
              <a:solidFill>
                <a:srgbClr val="000000"/>
              </a:solidFill>
            </a:endParaRPr>
          </a:p>
        </p:txBody>
      </p:sp>
      <p:grpSp>
        <p:nvGrpSpPr>
          <p:cNvPr id="20" name="Group 19"/>
          <p:cNvGrpSpPr/>
          <p:nvPr/>
        </p:nvGrpSpPr>
        <p:grpSpPr>
          <a:xfrm>
            <a:off x="39211" y="1195686"/>
            <a:ext cx="1627453" cy="639544"/>
            <a:chOff x="4815" y="58237"/>
            <a:chExt cx="1627453" cy="639544"/>
          </a:xfrm>
        </p:grpSpPr>
        <p:sp>
          <p:nvSpPr>
            <p:cNvPr id="39" name="Rounded Rectangle 38"/>
            <p:cNvSpPr/>
            <p:nvPr/>
          </p:nvSpPr>
          <p:spPr>
            <a:xfrm>
              <a:off x="4815" y="58237"/>
              <a:ext cx="1627453" cy="639544"/>
            </a:xfrm>
            <a:prstGeom prst="roundRect">
              <a:avLst>
                <a:gd name="adj" fmla="val 10000"/>
              </a:avLst>
            </a:prstGeom>
            <a:solidFill>
              <a:srgbClr val="FFA1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Rounded Rectangle 4"/>
            <p:cNvSpPr/>
            <p:nvPr/>
          </p:nvSpPr>
          <p:spPr>
            <a:xfrm>
              <a:off x="23547" y="76969"/>
              <a:ext cx="1589989" cy="6020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Application</a:t>
              </a:r>
              <a:r>
                <a:rPr lang="en-US" sz="1200" kern="1200" baseline="30000" dirty="0" smtClean="0">
                  <a:solidFill>
                    <a:schemeClr val="bg1"/>
                  </a:solidFill>
                </a:rPr>
                <a:t>1</a:t>
              </a:r>
              <a:r>
                <a:rPr lang="en-US" sz="1600" kern="1200" dirty="0" smtClean="0">
                  <a:solidFill>
                    <a:schemeClr val="bg1"/>
                  </a:solidFill>
                </a:rPr>
                <a:t> </a:t>
              </a:r>
            </a:p>
            <a:p>
              <a:pPr lvl="0" algn="ctr" defTabSz="711200">
                <a:lnSpc>
                  <a:spcPct val="90000"/>
                </a:lnSpc>
                <a:spcBef>
                  <a:spcPct val="0"/>
                </a:spcBef>
                <a:spcAft>
                  <a:spcPct val="35000"/>
                </a:spcAft>
              </a:pPr>
              <a:r>
                <a:rPr lang="en-US" sz="1000" kern="1200" dirty="0" smtClean="0"/>
                <a:t>(10 BD)</a:t>
              </a:r>
              <a:endParaRPr lang="en-US" sz="500" kern="1200" dirty="0" smtClean="0"/>
            </a:p>
          </p:txBody>
        </p:sp>
      </p:grpSp>
      <p:grpSp>
        <p:nvGrpSpPr>
          <p:cNvPr id="23" name="Group 22"/>
          <p:cNvGrpSpPr/>
          <p:nvPr/>
        </p:nvGrpSpPr>
        <p:grpSpPr>
          <a:xfrm>
            <a:off x="1894509" y="1195686"/>
            <a:ext cx="1627453" cy="639544"/>
            <a:chOff x="1860113" y="58237"/>
            <a:chExt cx="1627453" cy="639544"/>
          </a:xfrm>
          <a:solidFill>
            <a:schemeClr val="bg1">
              <a:lumMod val="75000"/>
            </a:schemeClr>
          </a:solidFill>
        </p:grpSpPr>
        <p:sp>
          <p:nvSpPr>
            <p:cNvPr id="33" name="Rounded Rectangle 32"/>
            <p:cNvSpPr/>
            <p:nvPr/>
          </p:nvSpPr>
          <p:spPr>
            <a:xfrm>
              <a:off x="1860113"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8" name="Rounded Rectangle 6"/>
            <p:cNvSpPr/>
            <p:nvPr/>
          </p:nvSpPr>
          <p:spPr>
            <a:xfrm>
              <a:off x="1878845"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Planning/Studies</a:t>
              </a:r>
            </a:p>
            <a:p>
              <a:pPr lvl="0" algn="ctr" defTabSz="711200">
                <a:lnSpc>
                  <a:spcPct val="90000"/>
                </a:lnSpc>
                <a:spcBef>
                  <a:spcPct val="0"/>
                </a:spcBef>
                <a:spcAft>
                  <a:spcPct val="35000"/>
                </a:spcAft>
              </a:pPr>
              <a:r>
                <a:rPr lang="en-US" sz="1000" kern="1200" dirty="0" smtClean="0"/>
                <a:t>(15-115 BD)</a:t>
              </a:r>
            </a:p>
          </p:txBody>
        </p:sp>
      </p:grpSp>
      <p:grpSp>
        <p:nvGrpSpPr>
          <p:cNvPr id="24" name="Group 23"/>
          <p:cNvGrpSpPr/>
          <p:nvPr/>
        </p:nvGrpSpPr>
        <p:grpSpPr>
          <a:xfrm>
            <a:off x="3749806" y="1195686"/>
            <a:ext cx="1627453" cy="639544"/>
            <a:chOff x="3715410" y="58237"/>
            <a:chExt cx="1627453" cy="639544"/>
          </a:xfrm>
          <a:solidFill>
            <a:schemeClr val="bg1">
              <a:lumMod val="75000"/>
            </a:schemeClr>
          </a:solidFill>
        </p:grpSpPr>
        <p:sp>
          <p:nvSpPr>
            <p:cNvPr id="31" name="Rounded Rectangle 30"/>
            <p:cNvSpPr/>
            <p:nvPr/>
          </p:nvSpPr>
          <p:spPr>
            <a:xfrm>
              <a:off x="3715410"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2" name="Rounded Rectangle 8"/>
            <p:cNvSpPr/>
            <p:nvPr/>
          </p:nvSpPr>
          <p:spPr>
            <a:xfrm>
              <a:off x="3734142"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Tender Contract</a:t>
              </a:r>
              <a:r>
                <a:rPr lang="en-US" sz="1000" kern="1200" dirty="0" smtClean="0"/>
                <a:t> </a:t>
              </a:r>
            </a:p>
            <a:p>
              <a:pPr lvl="0" algn="ctr" defTabSz="711200">
                <a:lnSpc>
                  <a:spcPct val="90000"/>
                </a:lnSpc>
                <a:spcBef>
                  <a:spcPct val="0"/>
                </a:spcBef>
                <a:spcAft>
                  <a:spcPct val="35000"/>
                </a:spcAft>
              </a:pPr>
              <a:r>
                <a:rPr lang="en-US" sz="1000" kern="1200" dirty="0" smtClean="0"/>
                <a:t>(15 BD - 30 CD)</a:t>
              </a:r>
            </a:p>
          </p:txBody>
        </p:sp>
      </p:grpSp>
      <p:grpSp>
        <p:nvGrpSpPr>
          <p:cNvPr id="25" name="Group 24"/>
          <p:cNvGrpSpPr/>
          <p:nvPr/>
        </p:nvGrpSpPr>
        <p:grpSpPr>
          <a:xfrm>
            <a:off x="5605103" y="1195686"/>
            <a:ext cx="1627453" cy="639544"/>
            <a:chOff x="5570707" y="58237"/>
            <a:chExt cx="1627453" cy="639544"/>
          </a:xfrm>
          <a:solidFill>
            <a:schemeClr val="bg1">
              <a:lumMod val="75000"/>
            </a:schemeClr>
          </a:solidFill>
        </p:grpSpPr>
        <p:sp>
          <p:nvSpPr>
            <p:cNvPr id="29" name="Rounded Rectangle 28"/>
            <p:cNvSpPr/>
            <p:nvPr/>
          </p:nvSpPr>
          <p:spPr>
            <a:xfrm>
              <a:off x="5570707"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0" name="Rounded Rectangle 10"/>
            <p:cNvSpPr/>
            <p:nvPr/>
          </p:nvSpPr>
          <p:spPr>
            <a:xfrm>
              <a:off x="5589439"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Implementation</a:t>
              </a:r>
              <a:r>
                <a:rPr lang="en-US" sz="1200" kern="1200" baseline="30000" dirty="0" smtClean="0">
                  <a:solidFill>
                    <a:schemeClr val="bg1"/>
                  </a:solidFill>
                </a:rPr>
                <a:t>1</a:t>
              </a:r>
            </a:p>
            <a:p>
              <a:pPr lvl="0" algn="ctr" defTabSz="711200">
                <a:lnSpc>
                  <a:spcPct val="90000"/>
                </a:lnSpc>
                <a:spcBef>
                  <a:spcPct val="0"/>
                </a:spcBef>
                <a:spcAft>
                  <a:spcPct val="35000"/>
                </a:spcAft>
              </a:pPr>
              <a:r>
                <a:rPr lang="en-US" sz="1000" kern="1200" dirty="0" smtClean="0"/>
                <a:t>(30-200 CD)</a:t>
              </a:r>
              <a:r>
                <a:rPr lang="en-US" sz="1000" kern="1200" baseline="30000" dirty="0" smtClean="0"/>
                <a:t>2</a:t>
              </a:r>
              <a:endParaRPr lang="en-US" sz="500" kern="1200" baseline="30000" dirty="0"/>
            </a:p>
          </p:txBody>
        </p:sp>
      </p:grpSp>
      <p:grpSp>
        <p:nvGrpSpPr>
          <p:cNvPr id="26" name="Group 25"/>
          <p:cNvGrpSpPr/>
          <p:nvPr/>
        </p:nvGrpSpPr>
        <p:grpSpPr>
          <a:xfrm>
            <a:off x="7460401" y="1195686"/>
            <a:ext cx="1627453" cy="639544"/>
            <a:chOff x="7426005" y="58237"/>
            <a:chExt cx="1627453" cy="639544"/>
          </a:xfrm>
          <a:solidFill>
            <a:schemeClr val="bg1">
              <a:lumMod val="75000"/>
            </a:schemeClr>
          </a:solidFill>
        </p:grpSpPr>
        <p:sp>
          <p:nvSpPr>
            <p:cNvPr id="27" name="Rounded Rectangle 26"/>
            <p:cNvSpPr/>
            <p:nvPr/>
          </p:nvSpPr>
          <p:spPr>
            <a:xfrm>
              <a:off x="7426005" y="58237"/>
              <a:ext cx="1627453" cy="63954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Rounded Rectangle 12"/>
            <p:cNvSpPr/>
            <p:nvPr/>
          </p:nvSpPr>
          <p:spPr>
            <a:xfrm>
              <a:off x="7444737" y="76969"/>
              <a:ext cx="1589989" cy="6020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Inspection/Close</a:t>
              </a:r>
              <a:r>
                <a:rPr lang="en-US" sz="1000" kern="1200" dirty="0" smtClean="0"/>
                <a:t> </a:t>
              </a:r>
            </a:p>
            <a:p>
              <a:pPr lvl="0" algn="ctr" defTabSz="711200">
                <a:lnSpc>
                  <a:spcPct val="90000"/>
                </a:lnSpc>
                <a:spcBef>
                  <a:spcPct val="0"/>
                </a:spcBef>
                <a:spcAft>
                  <a:spcPct val="35000"/>
                </a:spcAft>
              </a:pPr>
              <a:r>
                <a:rPr lang="en-US" sz="1000" kern="1200" dirty="0" smtClean="0"/>
                <a:t>(15 CD)</a:t>
              </a:r>
              <a:r>
                <a:rPr lang="en-US" sz="1000" kern="1200" baseline="30000" dirty="0" smtClean="0"/>
                <a:t>2</a:t>
              </a:r>
            </a:p>
          </p:txBody>
        </p:sp>
      </p:grpSp>
    </p:spTree>
    <p:extLst>
      <p:ext uri="{BB962C8B-B14F-4D97-AF65-F5344CB8AC3E}">
        <p14:creationId xmlns:p14="http://schemas.microsoft.com/office/powerpoint/2010/main" val="731184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9045" y="291255"/>
            <a:ext cx="2486753" cy="331111"/>
          </a:xfrm>
        </p:spPr>
        <p:txBody>
          <a:bodyPr>
            <a:normAutofit fontScale="90000"/>
          </a:bodyPr>
          <a:lstStyle/>
          <a:p>
            <a:pPr algn="ctr"/>
            <a:r>
              <a:rPr lang="en-US" sz="2700" b="1" dirty="0"/>
              <a:t>Application Phase </a:t>
            </a:r>
            <a:r>
              <a:rPr lang="en-US" sz="2700" dirty="0"/>
              <a:t/>
            </a:r>
            <a:br>
              <a:rPr lang="en-US" sz="2700" dirty="0"/>
            </a:br>
            <a:endParaRPr lang="en-US" sz="2700" dirty="0"/>
          </a:p>
        </p:txBody>
      </p:sp>
      <p:graphicFrame>
        <p:nvGraphicFramePr>
          <p:cNvPr id="16" name="Table 15"/>
          <p:cNvGraphicFramePr>
            <a:graphicFrameLocks noGrp="1"/>
          </p:cNvGraphicFramePr>
          <p:nvPr>
            <p:extLst>
              <p:ext uri="{D42A27DB-BD31-4B8C-83A1-F6EECF244321}">
                <p14:modId xmlns:p14="http://schemas.microsoft.com/office/powerpoint/2010/main" val="1674133421"/>
              </p:ext>
            </p:extLst>
          </p:nvPr>
        </p:nvGraphicFramePr>
        <p:xfrm>
          <a:off x="591262" y="801863"/>
          <a:ext cx="7742321" cy="3642456"/>
        </p:xfrm>
        <a:graphic>
          <a:graphicData uri="http://schemas.openxmlformats.org/drawingml/2006/table">
            <a:tbl>
              <a:tblPr firstRow="1" bandRow="1">
                <a:tableStyleId>{5C22544A-7EE6-4342-B048-85BDC9FD1C3A}</a:tableStyleId>
              </a:tblPr>
              <a:tblGrid>
                <a:gridCol w="834782">
                  <a:extLst>
                    <a:ext uri="{9D8B030D-6E8A-4147-A177-3AD203B41FA5}">
                      <a16:colId xmlns="" xmlns:a16="http://schemas.microsoft.com/office/drawing/2014/main" val="20000"/>
                    </a:ext>
                  </a:extLst>
                </a:gridCol>
                <a:gridCol w="3482753">
                  <a:extLst>
                    <a:ext uri="{9D8B030D-6E8A-4147-A177-3AD203B41FA5}">
                      <a16:colId xmlns="" xmlns:a16="http://schemas.microsoft.com/office/drawing/2014/main" val="20001"/>
                    </a:ext>
                  </a:extLst>
                </a:gridCol>
                <a:gridCol w="3424786">
                  <a:extLst>
                    <a:ext uri="{9D8B030D-6E8A-4147-A177-3AD203B41FA5}">
                      <a16:colId xmlns="" xmlns:a16="http://schemas.microsoft.com/office/drawing/2014/main" val="20002"/>
                    </a:ext>
                  </a:extLst>
                </a:gridCol>
              </a:tblGrid>
              <a:tr h="259176">
                <a:tc>
                  <a:txBody>
                    <a:bodyPr/>
                    <a:lstStyle/>
                    <a:p>
                      <a:pPr algn="ctr"/>
                      <a:r>
                        <a:rPr lang="en-US" sz="900" dirty="0"/>
                        <a:t>Program</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a:t>Common</a:t>
                      </a:r>
                      <a:r>
                        <a:rPr lang="en-US" sz="900" baseline="0"/>
                        <a:t> Deficiency (Most Typical)</a:t>
                      </a:r>
                      <a:endParaRPr lang="en-US" sz="900">
                        <a:solidFill>
                          <a:srgbClr val="FFA100"/>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a:t>Best Practice</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extLst>
                  <a:ext uri="{0D108BD9-81ED-4DB2-BD59-A6C34878D82A}">
                    <a16:rowId xmlns="" xmlns:a16="http://schemas.microsoft.com/office/drawing/2014/main" val="10000"/>
                  </a:ext>
                </a:extLst>
              </a:tr>
              <a:tr h="290222">
                <a:tc rowSpan="3">
                  <a:txBody>
                    <a:bodyPr/>
                    <a:lstStyle/>
                    <a:p>
                      <a:pPr algn="ctr"/>
                      <a:r>
                        <a:rPr lang="en-US" sz="1200" b="0" dirty="0"/>
                        <a:t>All</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The customer listed in the interconnection</a:t>
                      </a:r>
                      <a:r>
                        <a:rPr lang="en-US" sz="1200" baseline="0" dirty="0" smtClean="0"/>
                        <a:t> request does not have an active registration with the secretary of state website, which causes delays during the interconnection agreement phase.</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Customer shall </a:t>
                      </a:r>
                      <a:r>
                        <a:rPr lang="en-US" sz="1200" baseline="0" dirty="0" smtClean="0"/>
                        <a:t>provide evidence of  active registration with the secretary of state.</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318496">
                <a:tc vMerge="1">
                  <a:txBody>
                    <a:bodyPr/>
                    <a:lstStyle/>
                    <a:p>
                      <a:pPr algn="ctr"/>
                      <a:endParaRPr lang="en-US" sz="105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The customer name in the application</a:t>
                      </a:r>
                      <a:r>
                        <a:rPr lang="en-US" sz="1200" baseline="0" dirty="0" smtClean="0"/>
                        <a:t> does not match with the customer of record in SCE’s customer database. (NEM &amp; Rule 21 Non-Export)</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defTabSz="685800" rtl="0" eaLnBrk="1" latinLnBrk="0" hangingPunct="1">
                        <a:buFont typeface="Arial" panose="020B0604020202020204" pitchFamily="34" charset="0"/>
                        <a:buChar char="•"/>
                      </a:pPr>
                      <a:r>
                        <a:rPr lang="en-US" sz="1200" kern="1200" dirty="0" smtClean="0">
                          <a:solidFill>
                            <a:schemeClr val="dk1"/>
                          </a:solidFill>
                          <a:latin typeface="+mn-lt"/>
                          <a:ea typeface="+mn-ea"/>
                          <a:cs typeface="+mn-cs"/>
                        </a:rPr>
                        <a:t>Customer needs to ensure the account holder name matches what is provided in the application. This can be accomplished by either having SCE’s database updated, or by updating their Interconnection Request. </a:t>
                      </a:r>
                      <a:endParaRPr lang="en-US" sz="1200" kern="1200" dirty="0">
                        <a:solidFill>
                          <a:schemeClr val="dk1"/>
                        </a:solidFill>
                        <a:latin typeface="+mn-lt"/>
                        <a:ea typeface="+mn-ea"/>
                        <a:cs typeface="+mn-cs"/>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290222">
                <a:tc vMerge="1">
                  <a:txBody>
                    <a:bodyPr/>
                    <a:lstStyle/>
                    <a:p>
                      <a:pPr algn="ctr"/>
                      <a:endParaRPr lang="en-US" sz="8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Existing</a:t>
                      </a:r>
                      <a:r>
                        <a:rPr lang="en-US" sz="1200" baseline="0" dirty="0" smtClean="0"/>
                        <a:t> generation is not properly identified on the Interconnection Request (IR)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Customer shall submit a completed Interconnection</a:t>
                      </a:r>
                      <a:r>
                        <a:rPr lang="en-US" sz="1200" baseline="0" dirty="0" smtClean="0"/>
                        <a:t> Request</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290222">
                <a:tc>
                  <a:txBody>
                    <a:bodyPr/>
                    <a:lstStyle/>
                    <a:p>
                      <a:pPr algn="ctr"/>
                      <a:r>
                        <a:rPr lang="en-US" sz="1200" b="0" dirty="0"/>
                        <a:t>Rule 21 Export</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Site</a:t>
                      </a:r>
                      <a:r>
                        <a:rPr lang="en-US" sz="1200" baseline="0" dirty="0" smtClean="0"/>
                        <a:t> exclusivity documentation does not match the Interconnection Request (IR). For example, the legal entity and project location must match the IR.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t>If a lease or option are provided, the term must extend through the commercial operation date as listed in the IR. </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rPr>
                        <a:t>Customer shall review site exclusivity requirements as posted on our website: </a:t>
                      </a:r>
                      <a:r>
                        <a:rPr lang="en-US" sz="1200" baseline="0" dirty="0" smtClean="0">
                          <a:solidFill>
                            <a:schemeClr val="tx1"/>
                          </a:solidFill>
                        </a:rPr>
                        <a:t> </a:t>
                      </a:r>
                      <a:r>
                        <a:rPr lang="en-US" sz="1200" dirty="0" smtClean="0">
                          <a:effectLst/>
                          <a:hlinkClick r:id="rId2"/>
                        </a:rPr>
                        <a:t>Site Exclusivity Guidelines</a:t>
                      </a:r>
                      <a:r>
                        <a:rPr lang="en-US" sz="1200" dirty="0" smtClean="0">
                          <a:effectLst/>
                        </a:rPr>
                        <a:t>.</a:t>
                      </a:r>
                      <a:endParaRPr lang="en-US" sz="1200"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bl>
          </a:graphicData>
        </a:graphic>
      </p:graphicFrame>
      <p:pic>
        <p:nvPicPr>
          <p:cNvPr id="3" name="Picture 2"/>
          <p:cNvPicPr>
            <a:picLocks noChangeAspect="1"/>
          </p:cNvPicPr>
          <p:nvPr/>
        </p:nvPicPr>
        <p:blipFill>
          <a:blip r:embed="rId3"/>
          <a:stretch>
            <a:fillRect/>
          </a:stretch>
        </p:blipFill>
        <p:spPr>
          <a:xfrm>
            <a:off x="591262" y="90613"/>
            <a:ext cx="1174578" cy="711250"/>
          </a:xfrm>
          <a:prstGeom prst="rect">
            <a:avLst/>
          </a:prstGeom>
        </p:spPr>
      </p:pic>
    </p:spTree>
    <p:extLst>
      <p:ext uri="{BB962C8B-B14F-4D97-AF65-F5344CB8AC3E}">
        <p14:creationId xmlns:p14="http://schemas.microsoft.com/office/powerpoint/2010/main" val="3796956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4211" y="264446"/>
            <a:ext cx="6630045" cy="523374"/>
          </a:xfrm>
        </p:spPr>
        <p:txBody>
          <a:bodyPr>
            <a:normAutofit fontScale="90000"/>
          </a:bodyPr>
          <a:lstStyle/>
          <a:p>
            <a:pPr algn="ctr"/>
            <a:r>
              <a:rPr lang="en-US" sz="2700" b="1" dirty="0"/>
              <a:t>Application Phase </a:t>
            </a:r>
            <a:r>
              <a:rPr lang="en-US" sz="2700" b="1" dirty="0" smtClean="0"/>
              <a:t>- NEM</a:t>
            </a:r>
            <a:r>
              <a:rPr lang="en-US" sz="2700" dirty="0"/>
              <a:t/>
            </a:r>
            <a:br>
              <a:rPr lang="en-US" sz="2700" dirty="0"/>
            </a:br>
            <a:endParaRPr lang="en-US" sz="2700" dirty="0"/>
          </a:p>
        </p:txBody>
      </p:sp>
      <p:graphicFrame>
        <p:nvGraphicFramePr>
          <p:cNvPr id="16" name="Table 15"/>
          <p:cNvGraphicFramePr>
            <a:graphicFrameLocks noGrp="1"/>
          </p:cNvGraphicFramePr>
          <p:nvPr>
            <p:extLst>
              <p:ext uri="{D42A27DB-BD31-4B8C-83A1-F6EECF244321}">
                <p14:modId xmlns:p14="http://schemas.microsoft.com/office/powerpoint/2010/main" val="2694672075"/>
              </p:ext>
            </p:extLst>
          </p:nvPr>
        </p:nvGraphicFramePr>
        <p:xfrm>
          <a:off x="605551" y="1034086"/>
          <a:ext cx="7742321" cy="4945476"/>
        </p:xfrm>
        <a:graphic>
          <a:graphicData uri="http://schemas.openxmlformats.org/drawingml/2006/table">
            <a:tbl>
              <a:tblPr firstRow="1" bandRow="1">
                <a:tableStyleId>{5C22544A-7EE6-4342-B048-85BDC9FD1C3A}</a:tableStyleId>
              </a:tblPr>
              <a:tblGrid>
                <a:gridCol w="834782">
                  <a:extLst>
                    <a:ext uri="{9D8B030D-6E8A-4147-A177-3AD203B41FA5}">
                      <a16:colId xmlns="" xmlns:a16="http://schemas.microsoft.com/office/drawing/2014/main" val="20000"/>
                    </a:ext>
                  </a:extLst>
                </a:gridCol>
                <a:gridCol w="3482753">
                  <a:extLst>
                    <a:ext uri="{9D8B030D-6E8A-4147-A177-3AD203B41FA5}">
                      <a16:colId xmlns="" xmlns:a16="http://schemas.microsoft.com/office/drawing/2014/main" val="20001"/>
                    </a:ext>
                  </a:extLst>
                </a:gridCol>
                <a:gridCol w="3424786">
                  <a:extLst>
                    <a:ext uri="{9D8B030D-6E8A-4147-A177-3AD203B41FA5}">
                      <a16:colId xmlns="" xmlns:a16="http://schemas.microsoft.com/office/drawing/2014/main" val="20002"/>
                    </a:ext>
                  </a:extLst>
                </a:gridCol>
              </a:tblGrid>
              <a:tr h="259176">
                <a:tc>
                  <a:txBody>
                    <a:bodyPr/>
                    <a:lstStyle/>
                    <a:p>
                      <a:pPr algn="ctr"/>
                      <a:r>
                        <a:rPr lang="en-US" sz="900" dirty="0"/>
                        <a:t>Program</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a:t>Common</a:t>
                      </a:r>
                      <a:r>
                        <a:rPr lang="en-US" sz="900" baseline="0"/>
                        <a:t> Deficiency (Most Typical)</a:t>
                      </a:r>
                      <a:endParaRPr lang="en-US" sz="900">
                        <a:solidFill>
                          <a:srgbClr val="FFA100"/>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tc>
                  <a:txBody>
                    <a:bodyPr/>
                    <a:lstStyle/>
                    <a:p>
                      <a:pPr algn="ctr"/>
                      <a:r>
                        <a:rPr lang="en-US" sz="900"/>
                        <a:t>Best Practice</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D141"/>
                    </a:solidFill>
                  </a:tcPr>
                </a:tc>
                <a:extLst>
                  <a:ext uri="{0D108BD9-81ED-4DB2-BD59-A6C34878D82A}">
                    <a16:rowId xmlns="" xmlns:a16="http://schemas.microsoft.com/office/drawing/2014/main" val="10000"/>
                  </a:ext>
                </a:extLst>
              </a:tr>
              <a:tr h="524143">
                <a:tc>
                  <a:txBody>
                    <a:bodyPr/>
                    <a:lstStyle/>
                    <a:p>
                      <a:pPr algn="ctr"/>
                      <a:r>
                        <a:rPr lang="en-US" sz="1200" b="0" dirty="0"/>
                        <a:t>NEM</a:t>
                      </a:r>
                      <a:r>
                        <a:rPr lang="en-US" sz="1200" b="0" baseline="0" dirty="0"/>
                        <a:t> Standard and Expanded</a:t>
                      </a: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For NEM &gt;</a:t>
                      </a:r>
                      <a:r>
                        <a:rPr lang="en-US" sz="1200" baseline="0" dirty="0" smtClean="0"/>
                        <a:t> 1 MW, site exclusivity documentation does not match the address or legal entity listed in the Interconnection Request</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rPr>
                        <a:t>Customer shall review site exclusivity requirements as posted on our website: </a:t>
                      </a:r>
                      <a:r>
                        <a:rPr lang="en-US" sz="1200" baseline="0" dirty="0" smtClean="0">
                          <a:solidFill>
                            <a:schemeClr val="tx1"/>
                          </a:solidFill>
                        </a:rPr>
                        <a:t> </a:t>
                      </a:r>
                      <a:r>
                        <a:rPr lang="en-US" sz="1200" dirty="0" smtClean="0">
                          <a:effectLst/>
                          <a:hlinkClick r:id="rId2"/>
                        </a:rPr>
                        <a:t>Site Exclusivity Guidelines</a:t>
                      </a:r>
                      <a:r>
                        <a:rPr lang="en-US" sz="1200" dirty="0" smtClean="0">
                          <a:effectLst/>
                        </a:rPr>
                        <a:t>.</a:t>
                      </a:r>
                      <a:endParaRPr lang="en-US" sz="1200" dirty="0" smtClean="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5"/>
                  </a:ext>
                </a:extLst>
              </a:tr>
              <a:tr h="524143">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Incorrect application type is selected.</a:t>
                      </a:r>
                      <a:r>
                        <a:rPr lang="en-US" sz="1200" baseline="0" dirty="0" smtClean="0"/>
                        <a:t> For example, an expansion to an existing project and it is the wrong program type selected.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Review program types and FAQ document on </a:t>
                      </a:r>
                      <a:r>
                        <a:rPr lang="en-US" sz="1200" dirty="0" smtClean="0">
                          <a:solidFill>
                            <a:schemeClr val="tx1"/>
                          </a:solidFill>
                          <a:hlinkClick r:id="rId3"/>
                        </a:rPr>
                        <a:t>www.sce.com/nem</a:t>
                      </a:r>
                      <a:r>
                        <a:rPr lang="en-US" sz="1200" dirty="0" smtClean="0">
                          <a:solidFill>
                            <a:schemeClr val="tx1"/>
                          </a:solidFill>
                        </a:rPr>
                        <a:t> and refer to help text on application.</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524143">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baseline="0" dirty="0" smtClean="0"/>
                        <a:t>Incorrect customer information such as service account, meter, email address, address and/or customer name. </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rPr>
                        <a:t>Refer to the</a:t>
                      </a:r>
                      <a:r>
                        <a:rPr lang="en-US" sz="1200" baseline="0" dirty="0" smtClean="0">
                          <a:solidFill>
                            <a:schemeClr val="tx1"/>
                          </a:solidFill>
                        </a:rPr>
                        <a:t> current </a:t>
                      </a:r>
                      <a:r>
                        <a:rPr lang="en-US" sz="1200" dirty="0" smtClean="0">
                          <a:solidFill>
                            <a:schemeClr val="tx1"/>
                          </a:solidFill>
                        </a:rPr>
                        <a:t>customer</a:t>
                      </a:r>
                      <a:r>
                        <a:rPr lang="en-US" sz="1200" baseline="0" dirty="0" smtClean="0">
                          <a:solidFill>
                            <a:schemeClr val="tx1"/>
                          </a:solidFill>
                        </a:rPr>
                        <a:t> or record’s bill to provide accurate information on NEM application.</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524143">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baseline="0" dirty="0" smtClean="0"/>
                        <a:t>System size justification – system is oversized per the usage or the incorrect form is submitted to clear the deficiency.</a:t>
                      </a: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solidFill>
                            <a:schemeClr val="tx1"/>
                          </a:solidFill>
                        </a:rPr>
                        <a:t>Request the most current 12 month usage from</a:t>
                      </a:r>
                      <a:r>
                        <a:rPr lang="en-US" sz="1200" baseline="0" dirty="0" smtClean="0">
                          <a:solidFill>
                            <a:schemeClr val="tx1"/>
                          </a:solidFill>
                        </a:rPr>
                        <a:t> the SCE Customer of Record prior to design and submitting NEM application. </a:t>
                      </a:r>
                      <a:endParaRPr lang="en-US" sz="1200" dirty="0">
                        <a:solidFill>
                          <a:schemeClr val="tx1"/>
                        </a:solidFill>
                      </a:endParaRPr>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524143">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Final</a:t>
                      </a:r>
                      <a:r>
                        <a:rPr lang="en-US" sz="1200" baseline="0" dirty="0" smtClean="0"/>
                        <a:t> Inspection from AHJ – wrong system size is listed, missing final sign off, missing the AHJ seal or letterhead, wrong or missing job site address</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Ensure the information</a:t>
                      </a:r>
                      <a:r>
                        <a:rPr lang="en-US" sz="1200" baseline="0" dirty="0" smtClean="0"/>
                        <a:t> </a:t>
                      </a:r>
                      <a:r>
                        <a:rPr lang="en-US" sz="1200" dirty="0" smtClean="0"/>
                        <a:t>listed on the Final Inspection is consistent</a:t>
                      </a:r>
                      <a:r>
                        <a:rPr lang="en-US" sz="1200" baseline="0" dirty="0" smtClean="0"/>
                        <a:t> with</a:t>
                      </a:r>
                      <a:r>
                        <a:rPr lang="en-US" sz="1200" dirty="0" smtClean="0"/>
                        <a:t> what is listed in PCI</a:t>
                      </a:r>
                      <a:r>
                        <a:rPr lang="en-US" sz="1200" baseline="0" dirty="0" smtClean="0"/>
                        <a:t> on the NEM application.</a:t>
                      </a:r>
                      <a:r>
                        <a:rPr lang="en-US" sz="1200" dirty="0" smtClean="0"/>
                        <a:t>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524143">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Electrical</a:t>
                      </a:r>
                      <a:r>
                        <a:rPr lang="en-US" sz="1200" baseline="0" dirty="0" smtClean="0"/>
                        <a:t> connection method is not consistent between application and SLD.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Refer to the NEM Interconnection Handbook for explanation of line</a:t>
                      </a:r>
                      <a:r>
                        <a:rPr lang="en-US" sz="1200" baseline="0" dirty="0" smtClean="0"/>
                        <a:t> side and load side connections. Select the correct method in the dropdown on PCI using the help text.</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524143">
                <a:tc>
                  <a:txBody>
                    <a:bodyPr/>
                    <a:lstStyle/>
                    <a:p>
                      <a:pPr algn="ctr"/>
                      <a:endParaRPr lang="en-US" sz="1200" b="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dirty="0" smtClean="0"/>
                        <a:t>Net Generation Output</a:t>
                      </a:r>
                      <a:r>
                        <a:rPr lang="en-US" sz="1200" baseline="0" dirty="0" smtClean="0"/>
                        <a:t> Meter (NGOM) is required/requested for standard solar projects.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200" baseline="0" dirty="0" smtClean="0"/>
                        <a:t>NGOMS are not applicable for standard solar applications. SCE NGOMS are not the same as 3</a:t>
                      </a:r>
                      <a:r>
                        <a:rPr lang="en-US" sz="1200" baseline="30000" dirty="0" smtClean="0"/>
                        <a:t>rd</a:t>
                      </a:r>
                      <a:r>
                        <a:rPr lang="en-US" sz="1200" baseline="0" dirty="0" smtClean="0"/>
                        <a:t> party production meters. </a:t>
                      </a:r>
                      <a:endParaRPr lang="en-US" sz="1200" dirty="0"/>
                    </a:p>
                  </a:txBody>
                  <a:tcPr marL="68580" marR="68580" marT="34290" marB="3429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pic>
        <p:nvPicPr>
          <p:cNvPr id="4" name="Picture 3"/>
          <p:cNvPicPr>
            <a:picLocks noChangeAspect="1"/>
          </p:cNvPicPr>
          <p:nvPr/>
        </p:nvPicPr>
        <p:blipFill>
          <a:blip r:embed="rId4"/>
          <a:stretch>
            <a:fillRect/>
          </a:stretch>
        </p:blipFill>
        <p:spPr>
          <a:xfrm>
            <a:off x="605551" y="199703"/>
            <a:ext cx="1174578" cy="711250"/>
          </a:xfrm>
          <a:prstGeom prst="rect">
            <a:avLst/>
          </a:prstGeom>
        </p:spPr>
      </p:pic>
    </p:spTree>
    <p:extLst>
      <p:ext uri="{BB962C8B-B14F-4D97-AF65-F5344CB8AC3E}">
        <p14:creationId xmlns:p14="http://schemas.microsoft.com/office/powerpoint/2010/main" val="1577093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E5A885-EF80-49A9-B68B-9937142716C0}"/>
              </a:ext>
            </a:extLst>
          </p:cNvPr>
          <p:cNvSpPr>
            <a:spLocks noGrp="1"/>
          </p:cNvSpPr>
          <p:nvPr>
            <p:ph type="title"/>
          </p:nvPr>
        </p:nvSpPr>
        <p:spPr>
          <a:xfrm>
            <a:off x="0" y="304800"/>
            <a:ext cx="5943600" cy="563563"/>
          </a:xfrm>
        </p:spPr>
        <p:txBody>
          <a:bodyPr/>
          <a:lstStyle/>
          <a:p>
            <a:r>
              <a:rPr lang="en-US" sz="3200" b="1" i="0" dirty="0">
                <a:latin typeface="Franklin Gothic Book" panose="020B0503020102020204" pitchFamily="34" charset="0"/>
              </a:rPr>
              <a:t>Common Deficiencies </a:t>
            </a:r>
          </a:p>
        </p:txBody>
      </p:sp>
      <p:sp>
        <p:nvSpPr>
          <p:cNvPr id="4" name="Slide Number Placeholder 3">
            <a:extLst>
              <a:ext uri="{FF2B5EF4-FFF2-40B4-BE49-F238E27FC236}">
                <a16:creationId xmlns:a16="http://schemas.microsoft.com/office/drawing/2014/main" xmlns="" id="{16F97FBC-2ACE-41B8-A5CB-9B4E6784C912}"/>
              </a:ext>
            </a:extLst>
          </p:cNvPr>
          <p:cNvSpPr>
            <a:spLocks noGrp="1"/>
          </p:cNvSpPr>
          <p:nvPr>
            <p:ph type="sldNum" sz="quarter" idx="12"/>
          </p:nvPr>
        </p:nvSpPr>
        <p:spPr/>
        <p:txBody>
          <a:bodyPr/>
          <a:lstStyle/>
          <a:p>
            <a:pPr>
              <a:defRPr/>
            </a:pPr>
            <a:fld id="{D374F17D-E16A-444A-9260-973F46044178}" type="slidenum">
              <a:rPr lang="en-US" smtClean="0">
                <a:solidFill>
                  <a:prstClr val="black">
                    <a:tint val="75000"/>
                  </a:prstClr>
                </a:solidFill>
              </a:rPr>
              <a:pPr>
                <a:defRPr/>
              </a:pPr>
              <a:t>9</a:t>
            </a:fld>
            <a:endParaRPr lang="en-US" dirty="0">
              <a:solidFill>
                <a:prstClr val="black">
                  <a:tint val="75000"/>
                </a:prstClr>
              </a:solidFill>
            </a:endParaRPr>
          </a:p>
        </p:txBody>
      </p:sp>
      <p:graphicFrame>
        <p:nvGraphicFramePr>
          <p:cNvPr id="5" name="Table 4">
            <a:extLst>
              <a:ext uri="{FF2B5EF4-FFF2-40B4-BE49-F238E27FC236}">
                <a16:creationId xmlns:a16="http://schemas.microsoft.com/office/drawing/2014/main" xmlns="" id="{4FED36E0-9178-420A-970D-41AB4504069E}"/>
              </a:ext>
            </a:extLst>
          </p:cNvPr>
          <p:cNvGraphicFramePr>
            <a:graphicFrameLocks noGrp="1"/>
          </p:cNvGraphicFramePr>
          <p:nvPr>
            <p:extLst>
              <p:ext uri="{D42A27DB-BD31-4B8C-83A1-F6EECF244321}">
                <p14:modId xmlns:p14="http://schemas.microsoft.com/office/powerpoint/2010/main" val="2405501547"/>
              </p:ext>
            </p:extLst>
          </p:nvPr>
        </p:nvGraphicFramePr>
        <p:xfrm>
          <a:off x="134923" y="1200150"/>
          <a:ext cx="8915400" cy="515620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xmlns="" val="182252903"/>
                    </a:ext>
                  </a:extLst>
                </a:gridCol>
                <a:gridCol w="4457700">
                  <a:extLst>
                    <a:ext uri="{9D8B030D-6E8A-4147-A177-3AD203B41FA5}">
                      <a16:colId xmlns:a16="http://schemas.microsoft.com/office/drawing/2014/main" xmlns="" val="3470459688"/>
                    </a:ext>
                  </a:extLst>
                </a:gridCol>
              </a:tblGrid>
              <a:tr h="370840">
                <a:tc>
                  <a:txBody>
                    <a:bodyPr/>
                    <a:lstStyle/>
                    <a:p>
                      <a:pPr algn="ctr"/>
                      <a:r>
                        <a:rPr lang="en-US" dirty="0">
                          <a:latin typeface="Arial" panose="020B0604020202020204" pitchFamily="34" charset="0"/>
                          <a:cs typeface="Arial" panose="020B0604020202020204" pitchFamily="34" charset="0"/>
                        </a:rPr>
                        <a:t>Common Deficiencies</a:t>
                      </a:r>
                    </a:p>
                  </a:txBody>
                  <a:tcPr/>
                </a:tc>
                <a:tc>
                  <a:txBody>
                    <a:bodyPr/>
                    <a:lstStyle/>
                    <a:p>
                      <a:pPr algn="ctr"/>
                      <a:r>
                        <a:rPr lang="en-US" dirty="0">
                          <a:latin typeface="Arial" panose="020B0604020202020204" pitchFamily="34" charset="0"/>
                          <a:cs typeface="Arial" panose="020B0604020202020204" pitchFamily="34" charset="0"/>
                        </a:rPr>
                        <a:t>How to Avoid</a:t>
                      </a:r>
                    </a:p>
                  </a:txBody>
                  <a:tcPr/>
                </a:tc>
                <a:extLst>
                  <a:ext uri="{0D108BD9-81ED-4DB2-BD59-A6C34878D82A}">
                    <a16:rowId xmlns:a16="http://schemas.microsoft.com/office/drawing/2014/main" xmlns="" val="3980402714"/>
                  </a:ext>
                </a:extLst>
              </a:tr>
              <a:tr h="370840">
                <a:tc>
                  <a:txBody>
                    <a:bodyPr/>
                    <a:lstStyle/>
                    <a:p>
                      <a:r>
                        <a:rPr lang="en-US" sz="1600" dirty="0">
                          <a:latin typeface="Arial" panose="020B0604020202020204" pitchFamily="34" charset="0"/>
                          <a:cs typeface="Arial" panose="020B0604020202020204" pitchFamily="34" charset="0"/>
                        </a:rPr>
                        <a:t>Existing Generation is not listed on the application</a:t>
                      </a:r>
                    </a:p>
                  </a:txBody>
                  <a:tcPr/>
                </a:tc>
                <a:tc>
                  <a:txBody>
                    <a:bodyPr/>
                    <a:lstStyle/>
                    <a:p>
                      <a:r>
                        <a:rPr lang="en-US" sz="1600" dirty="0">
                          <a:latin typeface="Arial" panose="020B0604020202020204" pitchFamily="34" charset="0"/>
                          <a:cs typeface="Arial" panose="020B0604020202020204" pitchFamily="34" charset="0"/>
                        </a:rPr>
                        <a:t>Make sure ALL existing and new generation is included on the application</a:t>
                      </a:r>
                    </a:p>
                  </a:txBody>
                  <a:tcPr/>
                </a:tc>
                <a:extLst>
                  <a:ext uri="{0D108BD9-81ED-4DB2-BD59-A6C34878D82A}">
                    <a16:rowId xmlns:a16="http://schemas.microsoft.com/office/drawing/2014/main" xmlns="" val="1853592928"/>
                  </a:ext>
                </a:extLst>
              </a:tr>
              <a:tr h="370840">
                <a:tc>
                  <a:txBody>
                    <a:bodyPr/>
                    <a:lstStyle/>
                    <a:p>
                      <a:r>
                        <a:rPr lang="en-US" sz="1600" dirty="0">
                          <a:latin typeface="Arial" panose="020B0604020202020204" pitchFamily="34" charset="0"/>
                          <a:cs typeface="Arial" panose="020B0604020202020204" pitchFamily="34" charset="0"/>
                        </a:rPr>
                        <a:t>Electrical connection method listed on application is not consistent with the single-line diagram (SLD)</a:t>
                      </a:r>
                    </a:p>
                  </a:txBody>
                  <a:tcPr/>
                </a:tc>
                <a:tc>
                  <a:txBody>
                    <a:bodyPr/>
                    <a:lstStyle/>
                    <a:p>
                      <a:r>
                        <a:rPr lang="en-US" sz="1600" dirty="0">
                          <a:latin typeface="Arial" panose="020B0604020202020204" pitchFamily="34" charset="0"/>
                          <a:cs typeface="Arial" panose="020B0604020202020204" pitchFamily="34" charset="0"/>
                        </a:rPr>
                        <a:t>Double check to ensure consistency</a:t>
                      </a:r>
                    </a:p>
                  </a:txBody>
                  <a:tcPr/>
                </a:tc>
                <a:extLst>
                  <a:ext uri="{0D108BD9-81ED-4DB2-BD59-A6C34878D82A}">
                    <a16:rowId xmlns:a16="http://schemas.microsoft.com/office/drawing/2014/main" xmlns="" val="1295745619"/>
                  </a:ext>
                </a:extLst>
              </a:tr>
              <a:tr h="370840">
                <a:tc>
                  <a:txBody>
                    <a:bodyPr/>
                    <a:lstStyle/>
                    <a:p>
                      <a:r>
                        <a:rPr lang="en-US" sz="1600" dirty="0">
                          <a:latin typeface="Arial" panose="020B0604020202020204" pitchFamily="34" charset="0"/>
                          <a:cs typeface="Arial" panose="020B0604020202020204" pitchFamily="34" charset="0"/>
                        </a:rPr>
                        <a:t>Net Generation Output Meter (NGOM), when required, is not included on the SLD  </a:t>
                      </a:r>
                    </a:p>
                  </a:txBody>
                  <a:tcPr/>
                </a:tc>
                <a:tc>
                  <a:txBody>
                    <a:bodyPr/>
                    <a:lstStyle/>
                    <a:p>
                      <a:r>
                        <a:rPr lang="en-US" sz="1600" dirty="0">
                          <a:latin typeface="Arial" panose="020B0604020202020204" pitchFamily="34" charset="0"/>
                          <a:cs typeface="Arial" panose="020B0604020202020204" pitchFamily="34" charset="0"/>
                        </a:rPr>
                        <a:t>When an NGOM is required, it must be included on the SLD with a visible, lockable disconnect</a:t>
                      </a:r>
                    </a:p>
                  </a:txBody>
                  <a:tcPr/>
                </a:tc>
                <a:extLst>
                  <a:ext uri="{0D108BD9-81ED-4DB2-BD59-A6C34878D82A}">
                    <a16:rowId xmlns:a16="http://schemas.microsoft.com/office/drawing/2014/main" xmlns="" val="2318688556"/>
                  </a:ext>
                </a:extLst>
              </a:tr>
              <a:tr h="370840">
                <a:tc>
                  <a:txBody>
                    <a:bodyPr/>
                    <a:lstStyle/>
                    <a:p>
                      <a:r>
                        <a:rPr lang="en-US" sz="1600" dirty="0">
                          <a:latin typeface="Arial" panose="020B0604020202020204" pitchFamily="34" charset="0"/>
                          <a:cs typeface="Arial" panose="020B0604020202020204" pitchFamily="34" charset="0"/>
                        </a:rPr>
                        <a:t>A visible, lockable AC Disconnect not included on the SLD </a:t>
                      </a:r>
                    </a:p>
                  </a:txBody>
                  <a:tcPr/>
                </a:tc>
                <a:tc>
                  <a:txBody>
                    <a:bodyPr/>
                    <a:lstStyle/>
                    <a:p>
                      <a:r>
                        <a:rPr lang="en-US" sz="1600" dirty="0">
                          <a:latin typeface="Arial" panose="020B0604020202020204" pitchFamily="34" charset="0"/>
                          <a:cs typeface="Arial" panose="020B0604020202020204" pitchFamily="34" charset="0"/>
                        </a:rPr>
                        <a:t>When required, a visible, lockable disconnect must be included on the SLD  </a:t>
                      </a:r>
                    </a:p>
                  </a:txBody>
                  <a:tcPr/>
                </a:tc>
                <a:extLst>
                  <a:ext uri="{0D108BD9-81ED-4DB2-BD59-A6C34878D82A}">
                    <a16:rowId xmlns:a16="http://schemas.microsoft.com/office/drawing/2014/main" xmlns="" val="2023994097"/>
                  </a:ext>
                </a:extLst>
              </a:tr>
              <a:tr h="370840">
                <a:tc>
                  <a:txBody>
                    <a:bodyPr/>
                    <a:lstStyle/>
                    <a:p>
                      <a:r>
                        <a:rPr lang="en-US" sz="1600" dirty="0">
                          <a:latin typeface="Arial" panose="020B0604020202020204" pitchFamily="34" charset="0"/>
                          <a:cs typeface="Arial" panose="020B0604020202020204" pitchFamily="34" charset="0"/>
                        </a:rPr>
                        <a:t>Incorrect or missing information on export, non-export, or inadvertent export status</a:t>
                      </a:r>
                    </a:p>
                  </a:txBody>
                  <a:tcPr/>
                </a:tc>
                <a:tc>
                  <a:txBody>
                    <a:bodyPr/>
                    <a:lstStyle/>
                    <a:p>
                      <a:r>
                        <a:rPr lang="en-US" sz="1600" dirty="0">
                          <a:latin typeface="Arial" panose="020B0604020202020204" pitchFamily="34" charset="0"/>
                          <a:cs typeface="Arial" panose="020B0604020202020204" pitchFamily="34" charset="0"/>
                        </a:rPr>
                        <a:t>Select the appropriate interconnection agreement for the requested operating conditions</a:t>
                      </a:r>
                    </a:p>
                  </a:txBody>
                  <a:tcPr/>
                </a:tc>
                <a:extLst>
                  <a:ext uri="{0D108BD9-81ED-4DB2-BD59-A6C34878D82A}">
                    <a16:rowId xmlns:a16="http://schemas.microsoft.com/office/drawing/2014/main" xmlns="" val="208239308"/>
                  </a:ext>
                </a:extLst>
              </a:tr>
              <a:tr h="370840">
                <a:tc>
                  <a:txBody>
                    <a:bodyPr/>
                    <a:lstStyle/>
                    <a:p>
                      <a:r>
                        <a:rPr lang="en-US" sz="1600" dirty="0">
                          <a:latin typeface="Arial" panose="020B0604020202020204" pitchFamily="34" charset="0"/>
                          <a:cs typeface="Arial" panose="020B0604020202020204" pitchFamily="34" charset="0"/>
                        </a:rPr>
                        <a:t>Line side tap shown on utility pull section or meter section</a:t>
                      </a:r>
                    </a:p>
                  </a:txBody>
                  <a:tcPr/>
                </a:tc>
                <a:tc>
                  <a:txBody>
                    <a:bodyPr/>
                    <a:lstStyle/>
                    <a:p>
                      <a:r>
                        <a:rPr lang="en-US" sz="1600" dirty="0">
                          <a:latin typeface="Arial" panose="020B0604020202020204" pitchFamily="34" charset="0"/>
                          <a:cs typeface="Arial" panose="020B0604020202020204" pitchFamily="34" charset="0"/>
                        </a:rPr>
                        <a:t>Become familiar with SDG&amp;E’s Service Standards</a:t>
                      </a:r>
                    </a:p>
                  </a:txBody>
                  <a:tcPr/>
                </a:tc>
                <a:extLst>
                  <a:ext uri="{0D108BD9-81ED-4DB2-BD59-A6C34878D82A}">
                    <a16:rowId xmlns:a16="http://schemas.microsoft.com/office/drawing/2014/main" xmlns="" val="3811342467"/>
                  </a:ext>
                </a:extLst>
              </a:tr>
              <a:tr h="370840">
                <a:tc>
                  <a:txBody>
                    <a:bodyPr/>
                    <a:lstStyle/>
                    <a:p>
                      <a:r>
                        <a:rPr lang="en-US" sz="1600" dirty="0">
                          <a:latin typeface="Arial" panose="020B0604020202020204" pitchFamily="34" charset="0"/>
                          <a:cs typeface="Arial" panose="020B0604020202020204" pitchFamily="34" charset="0"/>
                        </a:rPr>
                        <a:t>Required engineer drawing for line side tap not included with application</a:t>
                      </a:r>
                    </a:p>
                  </a:txBody>
                  <a:tcPr/>
                </a:tc>
                <a:tc>
                  <a:txBody>
                    <a:bodyPr/>
                    <a:lstStyle/>
                    <a:p>
                      <a:r>
                        <a:rPr lang="en-US" sz="1600" dirty="0">
                          <a:latin typeface="Arial" panose="020B0604020202020204" pitchFamily="34" charset="0"/>
                          <a:cs typeface="Arial" panose="020B0604020202020204" pitchFamily="34" charset="0"/>
                        </a:rPr>
                        <a:t>An engineer drawing with PE stamp must be submitted for a line side tap</a:t>
                      </a:r>
                    </a:p>
                  </a:txBody>
                  <a:tcPr/>
                </a:tc>
                <a:extLst>
                  <a:ext uri="{0D108BD9-81ED-4DB2-BD59-A6C34878D82A}">
                    <a16:rowId xmlns:a16="http://schemas.microsoft.com/office/drawing/2014/main" xmlns="" val="816947765"/>
                  </a:ext>
                </a:extLst>
              </a:tr>
            </a:tbl>
          </a:graphicData>
        </a:graphic>
      </p:graphicFrame>
    </p:spTree>
    <p:extLst>
      <p:ext uri="{BB962C8B-B14F-4D97-AF65-F5344CB8AC3E}">
        <p14:creationId xmlns:p14="http://schemas.microsoft.com/office/powerpoint/2010/main" val="9785580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UBTITLE" val="1"/>
  <p:tag name="PRESENTER_PREVIEW_MODE" val="0"/>
  <p:tag name="ARTICULATE_PROJECT_OPEN" val="0"/>
  <p:tag name="THINKCELLPRESENTATIONDONOTDELETE" val="&lt;?xml version=&quot;1.0&quot; encoding=&quot;UTF-16&quot; standalone=&quot;yes&quot;?&gt;&#10;&lt;root reqver=&quot;17839&quot;&gt;&lt;version val=&quot;2115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0&quot;/&gt;&lt;/m_mruColor&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DecimalSymbol17909&gt;.&lt;/m_chDecimalSymbol17909&gt;&lt;m_nGroupingDigits17909 val=&quot;3&quot;/&gt;&lt;m_chGroupingSymbol17909&gt;,&lt;/m_chGroupingSymbol17909&gt;&lt;/m_precDefault&gt;&lt;/CDefaultPrec&gt;&lt;/root&gt;"/>
  <p:tag name="THINKCELLUNDODONOTDELETE" val="186"/>
</p:tagLst>
</file>

<file path=ppt/tags/tag2.xml><?xml version="1.0" encoding="utf-8"?>
<p:tagLst xmlns:a="http://schemas.openxmlformats.org/drawingml/2006/main" xmlns:r="http://schemas.openxmlformats.org/officeDocument/2006/relationships" xmlns:p="http://schemas.openxmlformats.org/presentationml/2006/main">
  <p:tag name="STYLE" val="AcnStamp"/>
  <p:tag name="DATE" val="7/28/2006 2:46:38 PM"/>
</p:tagLst>
</file>

<file path=ppt/tags/tag3.xml><?xml version="1.0" encoding="utf-8"?>
<p:tagLst xmlns:a="http://schemas.openxmlformats.org/drawingml/2006/main" xmlns:r="http://schemas.openxmlformats.org/officeDocument/2006/relationships" xmlns:p="http://schemas.openxmlformats.org/presentationml/2006/main">
  <p:tag name="STYLE" val="AcnStpConnector"/>
  <p:tag name="DATE" val="7/28/2006 2:46:38 PM"/>
</p:tagLst>
</file>

<file path=ppt/tags/tag4.xml><?xml version="1.0" encoding="utf-8"?>
<p:tagLst xmlns:a="http://schemas.openxmlformats.org/drawingml/2006/main" xmlns:r="http://schemas.openxmlformats.org/officeDocument/2006/relationships" xmlns:p="http://schemas.openxmlformats.org/presentationml/2006/main">
  <p:tag name="STYLE" val="AcnStpConnector"/>
  <p:tag name="DATE" val="7/28/2006 2:46:38 PM"/>
</p:tagLst>
</file>

<file path=ppt/theme/theme1.xml><?xml version="1.0" encoding="utf-8"?>
<a:theme xmlns:a="http://schemas.openxmlformats.org/drawingml/2006/main" name="PG&amp;E - Business Results Team">
  <a:themeElements>
    <a:clrScheme name="PG&amp;E - Business Results Team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fontScheme name="PG&amp;E - Business Results T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3434" tIns="46716" rIns="93434" bIns="46716" numCol="1" anchor="t" anchorCtr="0" compatLnSpc="1">
        <a:prstTxWarp prst="textNoShape">
          <a:avLst/>
        </a:prstTxWarp>
      </a:bodyPr>
      <a:lstStyle>
        <a:defPPr marL="0" marR="0" indent="0" algn="l" defTabSz="914400" rtl="0" eaLnBrk="1" fontAlgn="base" latinLnBrk="0" hangingPunct="1">
          <a:lnSpc>
            <a:spcPct val="90000"/>
          </a:lnSpc>
          <a:spcBef>
            <a:spcPct val="35000"/>
          </a:spcBef>
          <a:spcAft>
            <a:spcPct val="0"/>
          </a:spcAft>
          <a:buClrTx/>
          <a:buSzTx/>
          <a:buFontTx/>
          <a:buChar char="•"/>
          <a:tabLst/>
          <a:defRPr kumimoji="0" lang="en-US" sz="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3434" tIns="46716" rIns="93434" bIns="46716" numCol="1" anchor="t" anchorCtr="0" compatLnSpc="1">
        <a:prstTxWarp prst="textNoShape">
          <a:avLst/>
        </a:prstTxWarp>
      </a:bodyPr>
      <a:lstStyle>
        <a:defPPr marL="0" marR="0" indent="0" algn="l" defTabSz="914400" rtl="0" eaLnBrk="1" fontAlgn="base" latinLnBrk="0" hangingPunct="1">
          <a:lnSpc>
            <a:spcPct val="90000"/>
          </a:lnSpc>
          <a:spcBef>
            <a:spcPct val="35000"/>
          </a:spcBef>
          <a:spcAft>
            <a:spcPct val="0"/>
          </a:spcAft>
          <a:buClrTx/>
          <a:buSzTx/>
          <a:buFontTx/>
          <a:buChar char="•"/>
          <a:tabLst/>
          <a:defRPr kumimoji="0" lang="en-US" sz="900" b="0" i="0" u="none" strike="noStrike" cap="none" normalizeH="0" baseline="0" smtClean="0">
            <a:ln>
              <a:noFill/>
            </a:ln>
            <a:solidFill>
              <a:schemeClr val="tx1"/>
            </a:solidFill>
            <a:effectLst/>
            <a:latin typeface="Arial" charset="0"/>
          </a:defRPr>
        </a:defPPr>
      </a:lstStyle>
    </a:lnDef>
  </a:objectDefaults>
  <a:extraClrSchemeLst>
    <a:extraClrScheme>
      <a:clrScheme name="PG&amp;E - Business Results Team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PG&amp;E - Business Results Team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PG&amp;E - Business Results Team 3">
        <a:dk1>
          <a:srgbClr val="000000"/>
        </a:dk1>
        <a:lt1>
          <a:srgbClr val="FFFFFF"/>
        </a:lt1>
        <a:dk2>
          <a:srgbClr val="000000"/>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PG&amp;E - Business Results Team 4">
        <a:dk1>
          <a:srgbClr val="000000"/>
        </a:dk1>
        <a:lt1>
          <a:srgbClr val="FFFFFF"/>
        </a:lt1>
        <a:dk2>
          <a:srgbClr val="000000"/>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eme1">
  <a:themeElements>
    <a:clrScheme name="Custom 4">
      <a:dk1>
        <a:sysClr val="windowText" lastClr="000000"/>
      </a:dk1>
      <a:lt1>
        <a:sysClr val="window" lastClr="FFFFFF"/>
      </a:lt1>
      <a:dk2>
        <a:srgbClr val="44546A"/>
      </a:dk2>
      <a:lt2>
        <a:srgbClr val="E7E6E6"/>
      </a:lt2>
      <a:accent1>
        <a:srgbClr val="417300"/>
      </a:accent1>
      <a:accent2>
        <a:srgbClr val="64A000"/>
      </a:accent2>
      <a:accent3>
        <a:srgbClr val="BBBBBB"/>
      </a:accent3>
      <a:accent4>
        <a:srgbClr val="D3222A"/>
      </a:accent4>
      <a:accent5>
        <a:srgbClr val="FDD475"/>
      </a:accent5>
      <a:accent6>
        <a:srgbClr val="005ABB"/>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heme1" id="{E51B8ED9-5F33-46DD-806F-BED1D8CE3263}" vid="{0866B8B6-7753-4FB7-9241-77680460EEB7}"/>
    </a:ext>
  </a:extLst>
</a:theme>
</file>

<file path=ppt/theme/theme4.xml><?xml version="1.0" encoding="utf-8"?>
<a:theme xmlns:a="http://schemas.openxmlformats.org/drawingml/2006/main" name="3_Theme1">
  <a:themeElements>
    <a:clrScheme name="Custom 4">
      <a:dk1>
        <a:sysClr val="windowText" lastClr="000000"/>
      </a:dk1>
      <a:lt1>
        <a:sysClr val="window" lastClr="FFFFFF"/>
      </a:lt1>
      <a:dk2>
        <a:srgbClr val="44546A"/>
      </a:dk2>
      <a:lt2>
        <a:srgbClr val="E7E6E6"/>
      </a:lt2>
      <a:accent1>
        <a:srgbClr val="417300"/>
      </a:accent1>
      <a:accent2>
        <a:srgbClr val="64A000"/>
      </a:accent2>
      <a:accent3>
        <a:srgbClr val="BBBBBB"/>
      </a:accent3>
      <a:accent4>
        <a:srgbClr val="D3222A"/>
      </a:accent4>
      <a:accent5>
        <a:srgbClr val="FDD475"/>
      </a:accent5>
      <a:accent6>
        <a:srgbClr val="005ABB"/>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heme1" id="{E51B8ED9-5F33-46DD-806F-BED1D8CE3263}" vid="{0866B8B6-7753-4FB7-9241-77680460EEB7}"/>
    </a:ext>
  </a:extLst>
</a:theme>
</file>

<file path=ppt/theme/theme5.xml><?xml version="1.0" encoding="utf-8"?>
<a:theme xmlns:a="http://schemas.openxmlformats.org/drawingml/2006/main" name="4_Theme1">
  <a:themeElements>
    <a:clrScheme name="Custom 4">
      <a:dk1>
        <a:sysClr val="windowText" lastClr="000000"/>
      </a:dk1>
      <a:lt1>
        <a:sysClr val="window" lastClr="FFFFFF"/>
      </a:lt1>
      <a:dk2>
        <a:srgbClr val="44546A"/>
      </a:dk2>
      <a:lt2>
        <a:srgbClr val="E7E6E6"/>
      </a:lt2>
      <a:accent1>
        <a:srgbClr val="417300"/>
      </a:accent1>
      <a:accent2>
        <a:srgbClr val="64A000"/>
      </a:accent2>
      <a:accent3>
        <a:srgbClr val="BBBBBB"/>
      </a:accent3>
      <a:accent4>
        <a:srgbClr val="D3222A"/>
      </a:accent4>
      <a:accent5>
        <a:srgbClr val="FDD475"/>
      </a:accent5>
      <a:accent6>
        <a:srgbClr val="005ABB"/>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heme1" id="{E51B8ED9-5F33-46DD-806F-BED1D8CE3263}" vid="{0866B8B6-7753-4FB7-9241-77680460EEB7}"/>
    </a:ext>
  </a:extLst>
</a:theme>
</file>

<file path=ppt/theme/theme6.xml><?xml version="1.0" encoding="utf-8"?>
<a:theme xmlns:a="http://schemas.openxmlformats.org/drawingml/2006/main" name="5_Theme1">
  <a:themeElements>
    <a:clrScheme name="Custom 4">
      <a:dk1>
        <a:sysClr val="windowText" lastClr="000000"/>
      </a:dk1>
      <a:lt1>
        <a:sysClr val="window" lastClr="FFFFFF"/>
      </a:lt1>
      <a:dk2>
        <a:srgbClr val="44546A"/>
      </a:dk2>
      <a:lt2>
        <a:srgbClr val="E7E6E6"/>
      </a:lt2>
      <a:accent1>
        <a:srgbClr val="417300"/>
      </a:accent1>
      <a:accent2>
        <a:srgbClr val="64A000"/>
      </a:accent2>
      <a:accent3>
        <a:srgbClr val="BBBBBB"/>
      </a:accent3>
      <a:accent4>
        <a:srgbClr val="D3222A"/>
      </a:accent4>
      <a:accent5>
        <a:srgbClr val="FDD475"/>
      </a:accent5>
      <a:accent6>
        <a:srgbClr val="005ABB"/>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heme1" id="{E51B8ED9-5F33-46DD-806F-BED1D8CE3263}" vid="{0866B8B6-7753-4FB7-9241-77680460EEB7}"/>
    </a:ext>
  </a:extLst>
</a:theme>
</file>

<file path=ppt/theme/theme7.xml><?xml version="1.0" encoding="utf-8"?>
<a:theme xmlns:a="http://schemas.openxmlformats.org/drawingml/2006/main" name="1_Theme1">
  <a:themeElements>
    <a:clrScheme name="Custom 4">
      <a:dk1>
        <a:sysClr val="windowText" lastClr="000000"/>
      </a:dk1>
      <a:lt1>
        <a:sysClr val="window" lastClr="FFFFFF"/>
      </a:lt1>
      <a:dk2>
        <a:srgbClr val="44546A"/>
      </a:dk2>
      <a:lt2>
        <a:srgbClr val="E7E6E6"/>
      </a:lt2>
      <a:accent1>
        <a:srgbClr val="417300"/>
      </a:accent1>
      <a:accent2>
        <a:srgbClr val="64A000"/>
      </a:accent2>
      <a:accent3>
        <a:srgbClr val="BBBBBB"/>
      </a:accent3>
      <a:accent4>
        <a:srgbClr val="D3222A"/>
      </a:accent4>
      <a:accent5>
        <a:srgbClr val="FDD475"/>
      </a:accent5>
      <a:accent6>
        <a:srgbClr val="005ABB"/>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heme1" id="{E51B8ED9-5F33-46DD-806F-BED1D8CE3263}" vid="{0866B8B6-7753-4FB7-9241-77680460EEB7}"/>
    </a:ext>
  </a:extLst>
</a:theme>
</file>

<file path=ppt/theme/theme8.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tatus xmlns="56aba734-46e9-42a4-abb1-5fb846400db8">In Progress</Status>
    <Type_x0020_of_x0020_Process_x0020_Map xmlns="56aba734-46e9-42a4-abb1-5fb846400db8">As Is</Type_x0020_of_x0020_Process_x0020_Map>
  </documentManagement>
</p:properti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E14D63BE73C1A4889778A9F8A582F52" ma:contentTypeVersion="2" ma:contentTypeDescription="Create a new document." ma:contentTypeScope="" ma:versionID="da73114687e14ef4fade0d3b7f278cf8">
  <xsd:schema xmlns:xsd="http://www.w3.org/2001/XMLSchema" xmlns:p="http://schemas.microsoft.com/office/2006/metadata/properties" xmlns:ns2="56aba734-46e9-42a4-abb1-5fb846400db8" targetNamespace="http://schemas.microsoft.com/office/2006/metadata/properties" ma:root="true" ma:fieldsID="18095423756cda67dae96c0597d694a8" ns2:_="">
    <xsd:import namespace="56aba734-46e9-42a4-abb1-5fb846400db8"/>
    <xsd:element name="properties">
      <xsd:complexType>
        <xsd:sequence>
          <xsd:element name="documentManagement">
            <xsd:complexType>
              <xsd:all>
                <xsd:element ref="ns2:Type_x0020_of_x0020_Process_x0020_Map" minOccurs="0"/>
                <xsd:element ref="ns2:Status" minOccurs="0"/>
              </xsd:all>
            </xsd:complexType>
          </xsd:element>
        </xsd:sequence>
      </xsd:complexType>
    </xsd:element>
  </xsd:schema>
  <xsd:schema xmlns:xsd="http://www.w3.org/2001/XMLSchema" xmlns:dms="http://schemas.microsoft.com/office/2006/documentManagement/types" targetNamespace="56aba734-46e9-42a4-abb1-5fb846400db8" elementFormDefault="qualified">
    <xsd:import namespace="http://schemas.microsoft.com/office/2006/documentManagement/types"/>
    <xsd:element name="Type_x0020_of_x0020_Process_x0020_Map" ma:index="1" nillable="true" ma:displayName="Type of Process Map" ma:default="As Is" ma:format="Dropdown" ma:internalName="Type_x0020_of_x0020_Process_x0020_Map">
      <xsd:simpleType>
        <xsd:restriction base="dms:Choice">
          <xsd:enumeration value="As Is"/>
          <xsd:enumeration value="Pilot"/>
          <xsd:enumeration value="Concept"/>
          <xsd:enumeration value="To-Be"/>
          <xsd:enumeration value="To-Be All"/>
          <xsd:enumeration value="To-Be In Scope Section"/>
          <xsd:enumeration value="To-Be Phase 1"/>
          <xsd:enumeration value="To-Be Phase 2"/>
          <xsd:enumeration value="To-Be Phase 3"/>
          <xsd:enumeration value="Project"/>
        </xsd:restriction>
      </xsd:simpleType>
    </xsd:element>
    <xsd:element name="Status" ma:index="2" nillable="true" ma:displayName="Status" ma:default="In Progress" ma:format="Dropdown" ma:internalName="Status">
      <xsd:simpleType>
        <xsd:restriction base="dms:Choice">
          <xsd:enumeration value="In Progress"/>
          <xsd:enumeration value="Complet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0072D19-8DDA-4B2C-ADD6-625C4F8B05F7}">
  <ds:schemaRefs>
    <ds:schemaRef ds:uri="http://schemas.microsoft.com/sharepoint/v3/contenttype/forms"/>
  </ds:schemaRefs>
</ds:datastoreItem>
</file>

<file path=customXml/itemProps2.xml><?xml version="1.0" encoding="utf-8"?>
<ds:datastoreItem xmlns:ds="http://schemas.openxmlformats.org/officeDocument/2006/customXml" ds:itemID="{63755C56-3D9A-45BD-BD4E-B92673D4B8F4}">
  <ds:schemaRefs>
    <ds:schemaRef ds:uri="http://schemas.microsoft.com/office/2006/metadata/properties"/>
    <ds:schemaRef ds:uri="http://schemas.openxmlformats.org/package/2006/metadata/core-properties"/>
    <ds:schemaRef ds:uri="http://purl.org/dc/terms/"/>
    <ds:schemaRef ds:uri="http://purl.org/dc/dcmitype/"/>
    <ds:schemaRef ds:uri="http://schemas.microsoft.com/office/2006/documentManagement/types"/>
    <ds:schemaRef ds:uri="http://purl.org/dc/elements/1.1/"/>
    <ds:schemaRef ds:uri="56aba734-46e9-42a4-abb1-5fb846400db8"/>
    <ds:schemaRef ds:uri="http://www.w3.org/XML/1998/namespace"/>
  </ds:schemaRefs>
</ds:datastoreItem>
</file>

<file path=customXml/itemProps3.xml><?xml version="1.0" encoding="utf-8"?>
<ds:datastoreItem xmlns:ds="http://schemas.openxmlformats.org/officeDocument/2006/customXml" ds:itemID="{DAEFA5AC-A4D4-4EAE-8BB8-A6E273988B32}">
  <ds:schemaRefs>
    <ds:schemaRef ds:uri="http://schemas.microsoft.com/office/2006/metadata/longProperties"/>
  </ds:schemaRefs>
</ds:datastoreItem>
</file>

<file path=customXml/itemProps4.xml><?xml version="1.0" encoding="utf-8"?>
<ds:datastoreItem xmlns:ds="http://schemas.openxmlformats.org/officeDocument/2006/customXml" ds:itemID="{6319F0E4-733E-4195-BCFA-439B2B8A6E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ba734-46e9-42a4-abb1-5fb846400db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PG&amp;E Template</Template>
  <TotalTime>106018</TotalTime>
  <Words>2798</Words>
  <Application>Microsoft Office PowerPoint</Application>
  <PresentationFormat>Letter Paper (8.5x11 in)</PresentationFormat>
  <Paragraphs>370</Paragraphs>
  <Slides>18</Slides>
  <Notes>8</Notes>
  <HiddenSlides>0</HiddenSlides>
  <MMClips>0</MMClips>
  <ScaleCrop>false</ScaleCrop>
  <HeadingPairs>
    <vt:vector size="4" baseType="variant">
      <vt:variant>
        <vt:lpstr>Theme</vt:lpstr>
      </vt:variant>
      <vt:variant>
        <vt:i4>10</vt:i4>
      </vt:variant>
      <vt:variant>
        <vt:lpstr>Slide Titles</vt:lpstr>
      </vt:variant>
      <vt:variant>
        <vt:i4>18</vt:i4>
      </vt:variant>
    </vt:vector>
  </HeadingPairs>
  <TitlesOfParts>
    <vt:vector size="28" baseType="lpstr">
      <vt:lpstr>PG&amp;E - Business Results Team</vt:lpstr>
      <vt:lpstr>Office Theme</vt:lpstr>
      <vt:lpstr>Theme1</vt:lpstr>
      <vt:lpstr>3_Theme1</vt:lpstr>
      <vt:lpstr>4_Theme1</vt:lpstr>
      <vt:lpstr>5_Theme1</vt:lpstr>
      <vt:lpstr>1_Theme1</vt:lpstr>
      <vt:lpstr>1_Office Theme</vt:lpstr>
      <vt:lpstr>2_Office Theme</vt:lpstr>
      <vt:lpstr>3_Office Theme</vt:lpstr>
      <vt:lpstr>PowerPoint Presentation</vt:lpstr>
      <vt:lpstr>Presenters </vt:lpstr>
      <vt:lpstr>Rule 21 Tariff</vt:lpstr>
      <vt:lpstr>Rule 21 Interconnection Process Overview</vt:lpstr>
      <vt:lpstr>Automated NEM Interconnection Application Process</vt:lpstr>
      <vt:lpstr>Application Phase </vt:lpstr>
      <vt:lpstr>Application Phase  </vt:lpstr>
      <vt:lpstr>Application Phase - NEM </vt:lpstr>
      <vt:lpstr>Common Deficiencies </vt:lpstr>
      <vt:lpstr>Common Deficiencies cont.</vt:lpstr>
      <vt:lpstr>Some Key Steps to Ensuring Timely Processing </vt:lpstr>
      <vt:lpstr>Planning / Studies Phase</vt:lpstr>
      <vt:lpstr>Planning /Study Phase</vt:lpstr>
      <vt:lpstr>Tender Contract Phase </vt:lpstr>
      <vt:lpstr>Tender Contract Phase  </vt:lpstr>
      <vt:lpstr>Implementation Phase</vt:lpstr>
      <vt:lpstr>Inspection / Close Phase </vt:lpstr>
      <vt:lpstr>Inspection/ Close Phase</vt:lpstr>
    </vt:vector>
  </TitlesOfParts>
  <Company>Pacific Gas &amp; Electric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Deck for 121023 Deep Dive Meeting</dc:title>
  <dc:creator>mark.peldius</dc:creator>
  <cp:lastModifiedBy>lee, sandra</cp:lastModifiedBy>
  <cp:revision>5280</cp:revision>
  <cp:lastPrinted>2017-10-31T17:36:00Z</cp:lastPrinted>
  <dcterms:created xsi:type="dcterms:W3CDTF">2005-02-03T18:58:10Z</dcterms:created>
  <dcterms:modified xsi:type="dcterms:W3CDTF">2017-12-07T17:32:12Z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
  </property>
  <property fmtid="{D5CDD505-2E9C-101B-9397-08002B2CF9AE}" pid="3" name="ContentType">
    <vt:lpwstr>Document</vt:lpwstr>
  </property>
  <property fmtid="{D5CDD505-2E9C-101B-9397-08002B2CF9AE}" pid="4" name="ContentTypeId">
    <vt:lpwstr>0x0101005E14D63BE73C1A4889778A9F8A582F52</vt:lpwstr>
  </property>
</Properties>
</file>