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7" r:id="rId5"/>
    <p:sldId id="2307" r:id="rId6"/>
    <p:sldId id="2325" r:id="rId7"/>
    <p:sldId id="2326" r:id="rId8"/>
    <p:sldId id="2328" r:id="rId9"/>
    <p:sldId id="2327" r:id="rId10"/>
    <p:sldId id="2329" r:id="rId11"/>
  </p:sldIdLst>
  <p:sldSz cx="12192000" cy="6858000"/>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gostino, Brian" initials="DB" lastIdx="1" clrIdx="0">
    <p:extLst>
      <p:ext uri="{19B8F6BF-5375-455C-9EA6-DF929625EA0E}">
        <p15:presenceInfo xmlns:p15="http://schemas.microsoft.com/office/powerpoint/2012/main" userId="S-1-5-21-1343024091-1078145449-682003330-159720" providerId="AD"/>
      </p:ext>
    </p:extLst>
  </p:cmAuthor>
  <p:cmAuthor id="2" name="Kyd, Danielle" initials="KD" lastIdx="46" clrIdx="1">
    <p:extLst>
      <p:ext uri="{19B8F6BF-5375-455C-9EA6-DF929625EA0E}">
        <p15:presenceInfo xmlns:p15="http://schemas.microsoft.com/office/powerpoint/2012/main" userId="S-1-5-21-1343024091-1078145449-682003330-120904" providerId="AD"/>
      </p:ext>
    </p:extLst>
  </p:cmAuthor>
  <p:cmAuthor id="3" name="Bowers, Carrie L" initials="BL" lastIdx="2" clrIdx="2">
    <p:extLst>
      <p:ext uri="{19B8F6BF-5375-455C-9EA6-DF929625EA0E}">
        <p15:presenceInfo xmlns:p15="http://schemas.microsoft.com/office/powerpoint/2012/main" userId="S::cbowers@semprautilities.com::1dcb5f46-5030-427c-ad0c-73c98bf10784" providerId="AD"/>
      </p:ext>
    </p:extLst>
  </p:cmAuthor>
  <p:cmAuthor id="4" name="Greco, Paul A" initials="GA" lastIdx="2" clrIdx="3">
    <p:extLst>
      <p:ext uri="{19B8F6BF-5375-455C-9EA6-DF929625EA0E}">
        <p15:presenceInfo xmlns:p15="http://schemas.microsoft.com/office/powerpoint/2012/main" userId="S::pgreco@semprautilities.com::7bb55b6a-2be6-488b-914e-d08961618a5a" providerId="AD"/>
      </p:ext>
    </p:extLst>
  </p:cmAuthor>
  <p:cmAuthor id="5" name="Woldemariam, Jonathan" initials="WJ" lastIdx="40" clrIdx="4">
    <p:extLst>
      <p:ext uri="{19B8F6BF-5375-455C-9EA6-DF929625EA0E}">
        <p15:presenceInfo xmlns:p15="http://schemas.microsoft.com/office/powerpoint/2012/main" userId="S::jwoldemariam@semprautilities.com::405ae86d-b924-4790-a538-0051d5e87335" providerId="AD"/>
      </p:ext>
    </p:extLst>
  </p:cmAuthor>
  <p:cmAuthor id="6" name="McKay, Jenell T" initials="MT" lastIdx="7" clrIdx="5">
    <p:extLst>
      <p:ext uri="{19B8F6BF-5375-455C-9EA6-DF929625EA0E}">
        <p15:presenceInfo xmlns:p15="http://schemas.microsoft.com/office/powerpoint/2012/main" userId="S::jmckay2@sempra.com::8bf2ea15-109c-425b-9572-7ed089af160f" providerId="AD"/>
      </p:ext>
    </p:extLst>
  </p:cmAuthor>
  <p:cmAuthor id="7" name="Vaccaro, Joe" initials="VJ" lastIdx="7" clrIdx="6">
    <p:extLst>
      <p:ext uri="{19B8F6BF-5375-455C-9EA6-DF929625EA0E}">
        <p15:presenceInfo xmlns:p15="http://schemas.microsoft.com/office/powerpoint/2012/main" userId="S::JVaccaro@semprautilities.com::6cdb4bf1-d5fa-4871-9f37-2dcd41a2ef4c" providerId="AD"/>
      </p:ext>
    </p:extLst>
  </p:cmAuthor>
  <p:cmAuthor id="8" name="Bolles, Anderson" initials="BA" lastIdx="13" clrIdx="7">
    <p:extLst>
      <p:ext uri="{19B8F6BF-5375-455C-9EA6-DF929625EA0E}">
        <p15:presenceInfo xmlns:p15="http://schemas.microsoft.com/office/powerpoint/2012/main" userId="S::ABolles@semprautilities.com::4010f536-7d9c-4ac9-9fae-cd6dcef513e5" providerId="AD"/>
      </p:ext>
    </p:extLst>
  </p:cmAuthor>
  <p:cmAuthor id="9" name="Swetek, Tyson" initials="ST" lastIdx="7" clrIdx="8">
    <p:extLst>
      <p:ext uri="{19B8F6BF-5375-455C-9EA6-DF929625EA0E}">
        <p15:presenceInfo xmlns:p15="http://schemas.microsoft.com/office/powerpoint/2012/main" userId="S::TSwetek@semprautilities.com::b44a1c79-a388-4895-8187-d119307850b2" providerId="AD"/>
      </p:ext>
    </p:extLst>
  </p:cmAuthor>
  <p:cmAuthor id="10" name="Menon, Nisha" initials="MN" lastIdx="8" clrIdx="9">
    <p:extLst>
      <p:ext uri="{19B8F6BF-5375-455C-9EA6-DF929625EA0E}">
        <p15:presenceInfo xmlns:p15="http://schemas.microsoft.com/office/powerpoint/2012/main" userId="S::nmenon@semprautilities.com::84a7ea8c-5946-4fb8-bfbc-fb8f6736b697" providerId="AD"/>
      </p:ext>
    </p:extLst>
  </p:cmAuthor>
  <p:cmAuthor id="11" name="Baez, Rachelle R" initials="BRR" lastIdx="5" clrIdx="10">
    <p:extLst>
      <p:ext uri="{19B8F6BF-5375-455C-9EA6-DF929625EA0E}">
        <p15:presenceInfo xmlns:p15="http://schemas.microsoft.com/office/powerpoint/2012/main" userId="S::RRBaez@semprautilities.com::ca908a68-c14b-47a1-b2e9-d4428b2f9cbd" providerId="AD"/>
      </p:ext>
    </p:extLst>
  </p:cmAuthor>
  <p:cmAuthor id="12" name="Almujahed, Sarah A" initials="ASA" lastIdx="2" clrIdx="11">
    <p:extLst>
      <p:ext uri="{19B8F6BF-5375-455C-9EA6-DF929625EA0E}">
        <p15:presenceInfo xmlns:p15="http://schemas.microsoft.com/office/powerpoint/2012/main" userId="S::SAlmujahed@semprautilities.com::ee076537-efef-4422-8f8c-c7aefd59af49" providerId="AD"/>
      </p:ext>
    </p:extLst>
  </p:cmAuthor>
  <p:cmAuthor id="13" name="Hirsch, Christopher A" initials="HA" lastIdx="2" clrIdx="12">
    <p:extLst>
      <p:ext uri="{19B8F6BF-5375-455C-9EA6-DF929625EA0E}">
        <p15:presenceInfo xmlns:p15="http://schemas.microsoft.com/office/powerpoint/2012/main" userId="S::chirsch@semprautilities.com::9000cb3b-20ff-4a18-8aea-124f8d083bc6" providerId="AD"/>
      </p:ext>
    </p:extLst>
  </p:cmAuthor>
  <p:cmAuthor id="14" name="Bertolini, Crystal - Elec Transmission (Contractor)" initials="B(" lastIdx="1" clrIdx="13">
    <p:extLst>
      <p:ext uri="{19B8F6BF-5375-455C-9EA6-DF929625EA0E}">
        <p15:presenceInfo xmlns:p15="http://schemas.microsoft.com/office/powerpoint/2012/main" userId="S::cbertoli@seucontractor.com::2bdc80e3-bc7b-4c93-8b7a-6afad63e179f" providerId="AD"/>
      </p:ext>
    </p:extLst>
  </p:cmAuthor>
  <p:cmAuthor id="15" name="Danielle Weizman" initials="DW" lastIdx="1" clrIdx="14">
    <p:extLst>
      <p:ext uri="{19B8F6BF-5375-455C-9EA6-DF929625EA0E}">
        <p15:presenceInfo xmlns:p15="http://schemas.microsoft.com/office/powerpoint/2012/main" userId="Danielle Weizman" providerId="None"/>
      </p:ext>
    </p:extLst>
  </p:cmAuthor>
  <p:cmAuthor id="16" name="Spurgeon, James" initials="SJ" lastIdx="1" clrIdx="15">
    <p:extLst>
      <p:ext uri="{19B8F6BF-5375-455C-9EA6-DF929625EA0E}">
        <p15:presenceInfo xmlns:p15="http://schemas.microsoft.com/office/powerpoint/2012/main" userId="S::JSpurgeon@semprautilities.com::e2c4d867-88b2-40bd-b5ff-c605c60bd4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478"/>
    <a:srgbClr val="4472C4"/>
    <a:srgbClr val="70AD48"/>
    <a:srgbClr val="5B9BD5"/>
    <a:srgbClr val="FFC000"/>
    <a:srgbClr val="002060"/>
    <a:srgbClr val="CBCDDE"/>
    <a:srgbClr val="DADBE6"/>
    <a:srgbClr val="E7E8EF"/>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33D2E1-FAAC-4095-8405-2B61597E9C91}" v="50" dt="2020-06-24T21:39:09.638"/>
    <p1510:client id="{BD309EE9-97BE-415E-96C5-A80316128E62}" v="1077" dt="2020-06-25T17:24:54.033"/>
    <p1510:client id="{C6AB70BB-1AB9-42AF-BD85-2862EC0E86CE}" v="256" dt="2020-06-24T22:29:41.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rner, Michael J." userId="47fe13e5-4cc3-45e3-9482-81acdf903edd" providerId="ADAL" clId="{5633D2E1-FAAC-4095-8405-2B61597E9C91}"/>
    <pc:docChg chg="undo custSel modSld">
      <pc:chgData name="Turner, Michael J." userId="47fe13e5-4cc3-45e3-9482-81acdf903edd" providerId="ADAL" clId="{5633D2E1-FAAC-4095-8405-2B61597E9C91}" dt="2020-06-24T21:39:09.638" v="307" actId="20577"/>
      <pc:docMkLst>
        <pc:docMk/>
      </pc:docMkLst>
      <pc:sldChg chg="modSp">
        <pc:chgData name="Turner, Michael J." userId="47fe13e5-4cc3-45e3-9482-81acdf903edd" providerId="ADAL" clId="{5633D2E1-FAAC-4095-8405-2B61597E9C91}" dt="2020-06-24T21:37:40.014" v="286" actId="20577"/>
        <pc:sldMkLst>
          <pc:docMk/>
          <pc:sldMk cId="374627360" sldId="2325"/>
        </pc:sldMkLst>
        <pc:spChg chg="mod">
          <ac:chgData name="Turner, Michael J." userId="47fe13e5-4cc3-45e3-9482-81acdf903edd" providerId="ADAL" clId="{5633D2E1-FAAC-4095-8405-2B61597E9C91}" dt="2020-06-24T21:37:40.014" v="286" actId="20577"/>
          <ac:spMkLst>
            <pc:docMk/>
            <pc:sldMk cId="374627360" sldId="2325"/>
            <ac:spMk id="7" creationId="{AB7E2056-1F1B-4C73-913E-9DF8D8420A61}"/>
          </ac:spMkLst>
        </pc:spChg>
      </pc:sldChg>
      <pc:sldChg chg="modSp">
        <pc:chgData name="Turner, Michael J." userId="47fe13e5-4cc3-45e3-9482-81acdf903edd" providerId="ADAL" clId="{5633D2E1-FAAC-4095-8405-2B61597E9C91}" dt="2020-06-24T21:18:21.508" v="53" actId="207"/>
        <pc:sldMkLst>
          <pc:docMk/>
          <pc:sldMk cId="3684156758" sldId="2326"/>
        </pc:sldMkLst>
        <pc:spChg chg="mod">
          <ac:chgData name="Turner, Michael J." userId="47fe13e5-4cc3-45e3-9482-81acdf903edd" providerId="ADAL" clId="{5633D2E1-FAAC-4095-8405-2B61597E9C91}" dt="2020-06-24T21:18:21.508" v="53" actId="207"/>
          <ac:spMkLst>
            <pc:docMk/>
            <pc:sldMk cId="3684156758" sldId="2326"/>
            <ac:spMk id="7" creationId="{AB7E2056-1F1B-4C73-913E-9DF8D8420A61}"/>
          </ac:spMkLst>
        </pc:spChg>
      </pc:sldChg>
      <pc:sldChg chg="modSp">
        <pc:chgData name="Turner, Michael J." userId="47fe13e5-4cc3-45e3-9482-81acdf903edd" providerId="ADAL" clId="{5633D2E1-FAAC-4095-8405-2B61597E9C91}" dt="2020-06-24T21:39:09.638" v="307" actId="20577"/>
        <pc:sldMkLst>
          <pc:docMk/>
          <pc:sldMk cId="1078095927" sldId="2327"/>
        </pc:sldMkLst>
        <pc:spChg chg="mod">
          <ac:chgData name="Turner, Michael J." userId="47fe13e5-4cc3-45e3-9482-81acdf903edd" providerId="ADAL" clId="{5633D2E1-FAAC-4095-8405-2B61597E9C91}" dt="2020-06-24T21:39:09.638" v="307" actId="20577"/>
          <ac:spMkLst>
            <pc:docMk/>
            <pc:sldMk cId="1078095927" sldId="2327"/>
            <ac:spMk id="7" creationId="{AB7E2056-1F1B-4C73-913E-9DF8D8420A61}"/>
          </ac:spMkLst>
        </pc:spChg>
      </pc:sldChg>
      <pc:sldChg chg="modSp">
        <pc:chgData name="Turner, Michael J." userId="47fe13e5-4cc3-45e3-9482-81acdf903edd" providerId="ADAL" clId="{5633D2E1-FAAC-4095-8405-2B61597E9C91}" dt="2020-06-24T21:21:36.474" v="136" actId="207"/>
        <pc:sldMkLst>
          <pc:docMk/>
          <pc:sldMk cId="3096771970" sldId="2328"/>
        </pc:sldMkLst>
        <pc:spChg chg="mod">
          <ac:chgData name="Turner, Michael J." userId="47fe13e5-4cc3-45e3-9482-81acdf903edd" providerId="ADAL" clId="{5633D2E1-FAAC-4095-8405-2B61597E9C91}" dt="2020-06-24T21:21:36.474" v="136" actId="207"/>
          <ac:spMkLst>
            <pc:docMk/>
            <pc:sldMk cId="3096771970" sldId="2328"/>
            <ac:spMk id="7" creationId="{AB7E2056-1F1B-4C73-913E-9DF8D8420A61}"/>
          </ac:spMkLst>
        </pc:spChg>
      </pc:sldChg>
    </pc:docChg>
  </pc:docChgLst>
  <pc:docChgLst>
    <pc:chgData name="Weizman, Danielle" userId="cf2ba2a6-2dfc-4b47-b616-120557f53551" providerId="ADAL" clId="{BD309EE9-97BE-415E-96C5-A80316128E62}"/>
    <pc:docChg chg="undo custSel modSld modNotesMaster">
      <pc:chgData name="Weizman, Danielle" userId="cf2ba2a6-2dfc-4b47-b616-120557f53551" providerId="ADAL" clId="{BD309EE9-97BE-415E-96C5-A80316128E62}" dt="2020-06-25T17:24:54.033" v="177"/>
      <pc:docMkLst>
        <pc:docMk/>
      </pc:docMkLst>
      <pc:sldChg chg="modTransition modNotes">
        <pc:chgData name="Weizman, Danielle" userId="cf2ba2a6-2dfc-4b47-b616-120557f53551" providerId="ADAL" clId="{BD309EE9-97BE-415E-96C5-A80316128E62}" dt="2020-06-25T17:24:54.033" v="177"/>
        <pc:sldMkLst>
          <pc:docMk/>
          <pc:sldMk cId="0" sldId="257"/>
        </pc:sldMkLst>
      </pc:sldChg>
      <pc:sldChg chg="modSp addCm delCm modCm">
        <pc:chgData name="Weizman, Danielle" userId="cf2ba2a6-2dfc-4b47-b616-120557f53551" providerId="ADAL" clId="{BD309EE9-97BE-415E-96C5-A80316128E62}" dt="2020-06-24T22:33:02.563" v="100" actId="20577"/>
        <pc:sldMkLst>
          <pc:docMk/>
          <pc:sldMk cId="374627360" sldId="2325"/>
        </pc:sldMkLst>
        <pc:spChg chg="mod">
          <ac:chgData name="Weizman, Danielle" userId="cf2ba2a6-2dfc-4b47-b616-120557f53551" providerId="ADAL" clId="{BD309EE9-97BE-415E-96C5-A80316128E62}" dt="2020-06-24T22:33:02.563" v="100" actId="20577"/>
          <ac:spMkLst>
            <pc:docMk/>
            <pc:sldMk cId="374627360" sldId="2325"/>
            <ac:spMk id="7" creationId="{AB7E2056-1F1B-4C73-913E-9DF8D8420A61}"/>
          </ac:spMkLst>
        </pc:spChg>
      </pc:sldChg>
      <pc:sldChg chg="modSp">
        <pc:chgData name="Weizman, Danielle" userId="cf2ba2a6-2dfc-4b47-b616-120557f53551" providerId="ADAL" clId="{BD309EE9-97BE-415E-96C5-A80316128E62}" dt="2020-06-24T21:33:25.158" v="15" actId="20577"/>
        <pc:sldMkLst>
          <pc:docMk/>
          <pc:sldMk cId="3684156758" sldId="2326"/>
        </pc:sldMkLst>
        <pc:spChg chg="mod">
          <ac:chgData name="Weizman, Danielle" userId="cf2ba2a6-2dfc-4b47-b616-120557f53551" providerId="ADAL" clId="{BD309EE9-97BE-415E-96C5-A80316128E62}" dt="2020-06-24T21:33:25.158" v="15" actId="20577"/>
          <ac:spMkLst>
            <pc:docMk/>
            <pc:sldMk cId="3684156758" sldId="2326"/>
            <ac:spMk id="7" creationId="{AB7E2056-1F1B-4C73-913E-9DF8D8420A61}"/>
          </ac:spMkLst>
        </pc:spChg>
      </pc:sldChg>
      <pc:sldChg chg="modSp">
        <pc:chgData name="Weizman, Danielle" userId="cf2ba2a6-2dfc-4b47-b616-120557f53551" providerId="ADAL" clId="{BD309EE9-97BE-415E-96C5-A80316128E62}" dt="2020-06-24T21:34:01.518" v="20" actId="6549"/>
        <pc:sldMkLst>
          <pc:docMk/>
          <pc:sldMk cId="1078095927" sldId="2327"/>
        </pc:sldMkLst>
        <pc:spChg chg="mod">
          <ac:chgData name="Weizman, Danielle" userId="cf2ba2a6-2dfc-4b47-b616-120557f53551" providerId="ADAL" clId="{BD309EE9-97BE-415E-96C5-A80316128E62}" dt="2020-06-24T21:34:01.518" v="20" actId="6549"/>
          <ac:spMkLst>
            <pc:docMk/>
            <pc:sldMk cId="1078095927" sldId="2327"/>
            <ac:spMk id="7" creationId="{AB7E2056-1F1B-4C73-913E-9DF8D8420A61}"/>
          </ac:spMkLst>
        </pc:spChg>
      </pc:sldChg>
      <pc:sldChg chg="modSp">
        <pc:chgData name="Weizman, Danielle" userId="cf2ba2a6-2dfc-4b47-b616-120557f53551" providerId="ADAL" clId="{BD309EE9-97BE-415E-96C5-A80316128E62}" dt="2020-06-25T01:14:44.151" v="169" actId="114"/>
        <pc:sldMkLst>
          <pc:docMk/>
          <pc:sldMk cId="3096771970" sldId="2328"/>
        </pc:sldMkLst>
        <pc:spChg chg="mod">
          <ac:chgData name="Weizman, Danielle" userId="cf2ba2a6-2dfc-4b47-b616-120557f53551" providerId="ADAL" clId="{BD309EE9-97BE-415E-96C5-A80316128E62}" dt="2020-06-25T01:14:44.151" v="169" actId="114"/>
          <ac:spMkLst>
            <pc:docMk/>
            <pc:sldMk cId="3096771970" sldId="2328"/>
            <ac:spMk id="7" creationId="{AB7E2056-1F1B-4C73-913E-9DF8D8420A61}"/>
          </ac:spMkLst>
        </pc:spChg>
      </pc:sldChg>
    </pc:docChg>
  </pc:docChgLst>
  <pc:docChgLst>
    <pc:chgData name="Spurgeon, James" userId="e2c4d867-88b2-40bd-b5ff-c605c60bd492" providerId="ADAL" clId="{C6AB70BB-1AB9-42AF-BD85-2862EC0E86CE}"/>
    <pc:docChg chg="undo custSel modSld">
      <pc:chgData name="Spurgeon, James" userId="e2c4d867-88b2-40bd-b5ff-c605c60bd492" providerId="ADAL" clId="{C6AB70BB-1AB9-42AF-BD85-2862EC0E86CE}" dt="2020-06-24T22:29:41.056" v="255" actId="947"/>
      <pc:docMkLst>
        <pc:docMk/>
      </pc:docMkLst>
      <pc:sldChg chg="modSp addCm">
        <pc:chgData name="Spurgeon, James" userId="e2c4d867-88b2-40bd-b5ff-c605c60bd492" providerId="ADAL" clId="{C6AB70BB-1AB9-42AF-BD85-2862EC0E86CE}" dt="2020-06-24T22:29:41.056" v="255" actId="947"/>
        <pc:sldMkLst>
          <pc:docMk/>
          <pc:sldMk cId="374627360" sldId="2325"/>
        </pc:sldMkLst>
        <pc:spChg chg="mod">
          <ac:chgData name="Spurgeon, James" userId="e2c4d867-88b2-40bd-b5ff-c605c60bd492" providerId="ADAL" clId="{C6AB70BB-1AB9-42AF-BD85-2862EC0E86CE}" dt="2020-06-24T22:29:41.056" v="255" actId="947"/>
          <ac:spMkLst>
            <pc:docMk/>
            <pc:sldMk cId="374627360" sldId="2325"/>
            <ac:spMk id="7" creationId="{AB7E2056-1F1B-4C73-913E-9DF8D8420A61}"/>
          </ac:spMkLst>
        </pc:spChg>
      </pc:sldChg>
      <pc:sldChg chg="modSp">
        <pc:chgData name="Spurgeon, James" userId="e2c4d867-88b2-40bd-b5ff-c605c60bd492" providerId="ADAL" clId="{C6AB70BB-1AB9-42AF-BD85-2862EC0E86CE}" dt="2020-06-24T22:22:00.975" v="252" actId="13926"/>
        <pc:sldMkLst>
          <pc:docMk/>
          <pc:sldMk cId="3096771970" sldId="2328"/>
        </pc:sldMkLst>
        <pc:spChg chg="mod">
          <ac:chgData name="Spurgeon, James" userId="e2c4d867-88b2-40bd-b5ff-c605c60bd492" providerId="ADAL" clId="{C6AB70BB-1AB9-42AF-BD85-2862EC0E86CE}" dt="2020-06-24T22:22:00.975" v="252" actId="13926"/>
          <ac:spMkLst>
            <pc:docMk/>
            <pc:sldMk cId="3096771970" sldId="2328"/>
            <ac:spMk id="7" creationId="{AB7E2056-1F1B-4C73-913E-9DF8D8420A61}"/>
          </ac:spMkLst>
        </pc:spChg>
      </pc:sldChg>
    </pc:docChg>
  </pc:docChgLst>
  <pc:docChgLst>
    <pc:chgData name="Weizman, Danielle" userId="cf2ba2a6-2dfc-4b47-b616-120557f53551" providerId="ADAL" clId="{D9738B56-5834-4EFA-A444-F75B6F2C275B}"/>
    <pc:docChg chg="undo custSel addSld delSld modSld sldOrd">
      <pc:chgData name="Weizman, Danielle" userId="cf2ba2a6-2dfc-4b47-b616-120557f53551" providerId="ADAL" clId="{D9738B56-5834-4EFA-A444-F75B6F2C275B}" dt="2020-06-24T21:05:45.790" v="2641" actId="1037"/>
      <pc:docMkLst>
        <pc:docMk/>
      </pc:docMkLst>
      <pc:sldChg chg="addSp delSp modSp">
        <pc:chgData name="Weizman, Danielle" userId="cf2ba2a6-2dfc-4b47-b616-120557f53551" providerId="ADAL" clId="{D9738B56-5834-4EFA-A444-F75B6F2C275B}" dt="2020-06-24T19:14:51.841" v="52" actId="1076"/>
        <pc:sldMkLst>
          <pc:docMk/>
          <pc:sldMk cId="0" sldId="257"/>
        </pc:sldMkLst>
        <pc:spChg chg="mod">
          <ac:chgData name="Weizman, Danielle" userId="cf2ba2a6-2dfc-4b47-b616-120557f53551" providerId="ADAL" clId="{D9738B56-5834-4EFA-A444-F75B6F2C275B}" dt="2020-06-24T19:09:33.632" v="27" actId="27636"/>
          <ac:spMkLst>
            <pc:docMk/>
            <pc:sldMk cId="0" sldId="257"/>
            <ac:spMk id="10243" creationId="{10D2E6BB-C0B0-46C8-8F3A-16E3F3E2D702}"/>
          </ac:spMkLst>
        </pc:spChg>
        <pc:picChg chg="add del mod">
          <ac:chgData name="Weizman, Danielle" userId="cf2ba2a6-2dfc-4b47-b616-120557f53551" providerId="ADAL" clId="{D9738B56-5834-4EFA-A444-F75B6F2C275B}" dt="2020-06-24T19:10:38.295" v="30" actId="478"/>
          <ac:picMkLst>
            <pc:docMk/>
            <pc:sldMk cId="0" sldId="257"/>
            <ac:picMk id="2" creationId="{EFF1264A-DAD1-464D-9CC9-A485F92A0CBA}"/>
          </ac:picMkLst>
        </pc:picChg>
        <pc:picChg chg="add del mod">
          <ac:chgData name="Weizman, Danielle" userId="cf2ba2a6-2dfc-4b47-b616-120557f53551" providerId="ADAL" clId="{D9738B56-5834-4EFA-A444-F75B6F2C275B}" dt="2020-06-24T19:11:03.085" v="33" actId="478"/>
          <ac:picMkLst>
            <pc:docMk/>
            <pc:sldMk cId="0" sldId="257"/>
            <ac:picMk id="3" creationId="{BA16E785-BACA-451F-8312-8548AA09EF69}"/>
          </ac:picMkLst>
        </pc:picChg>
        <pc:picChg chg="add mod">
          <ac:chgData name="Weizman, Danielle" userId="cf2ba2a6-2dfc-4b47-b616-120557f53551" providerId="ADAL" clId="{D9738B56-5834-4EFA-A444-F75B6F2C275B}" dt="2020-06-24T19:14:51.841" v="52" actId="1076"/>
          <ac:picMkLst>
            <pc:docMk/>
            <pc:sldMk cId="0" sldId="257"/>
            <ac:picMk id="4" creationId="{A3CCC751-766C-4596-8F16-A2849EE2A421}"/>
          </ac:picMkLst>
        </pc:picChg>
        <pc:picChg chg="add del mod">
          <ac:chgData name="Weizman, Danielle" userId="cf2ba2a6-2dfc-4b47-b616-120557f53551" providerId="ADAL" clId="{D9738B56-5834-4EFA-A444-F75B6F2C275B}" dt="2020-06-24T19:12:52.694" v="43" actId="478"/>
          <ac:picMkLst>
            <pc:docMk/>
            <pc:sldMk cId="0" sldId="257"/>
            <ac:picMk id="5" creationId="{95CB3C8A-002B-4F7C-951C-D950F2BE0406}"/>
          </ac:picMkLst>
        </pc:picChg>
        <pc:picChg chg="add mod">
          <ac:chgData name="Weizman, Danielle" userId="cf2ba2a6-2dfc-4b47-b616-120557f53551" providerId="ADAL" clId="{D9738B56-5834-4EFA-A444-F75B6F2C275B}" dt="2020-06-24T19:14:38.121" v="51" actId="1076"/>
          <ac:picMkLst>
            <pc:docMk/>
            <pc:sldMk cId="0" sldId="257"/>
            <ac:picMk id="6" creationId="{2B4E323F-0DED-40E1-8775-DE99DBB2DA41}"/>
          </ac:picMkLst>
        </pc:picChg>
      </pc:sldChg>
      <pc:sldChg chg="addSp modSp ord delCm">
        <pc:chgData name="Weizman, Danielle" userId="cf2ba2a6-2dfc-4b47-b616-120557f53551" providerId="ADAL" clId="{D9738B56-5834-4EFA-A444-F75B6F2C275B}" dt="2020-06-24T21:04:38.964" v="2627" actId="1037"/>
        <pc:sldMkLst>
          <pc:docMk/>
          <pc:sldMk cId="2518969043" sldId="2307"/>
        </pc:sldMkLst>
        <pc:spChg chg="mod">
          <ac:chgData name="Weizman, Danielle" userId="cf2ba2a6-2dfc-4b47-b616-120557f53551" providerId="ADAL" clId="{D9738B56-5834-4EFA-A444-F75B6F2C275B}" dt="2020-06-24T19:23:40.708" v="143" actId="20577"/>
          <ac:spMkLst>
            <pc:docMk/>
            <pc:sldMk cId="2518969043" sldId="2307"/>
            <ac:spMk id="6" creationId="{3E45EEF9-FB8E-4926-8ED7-51C395F48E9E}"/>
          </ac:spMkLst>
        </pc:spChg>
        <pc:spChg chg="mod">
          <ac:chgData name="Weizman, Danielle" userId="cf2ba2a6-2dfc-4b47-b616-120557f53551" providerId="ADAL" clId="{D9738B56-5834-4EFA-A444-F75B6F2C275B}" dt="2020-06-24T19:25:19.878" v="229" actId="255"/>
          <ac:spMkLst>
            <pc:docMk/>
            <pc:sldMk cId="2518969043" sldId="2307"/>
            <ac:spMk id="7" creationId="{AB7E2056-1F1B-4C73-913E-9DF8D8420A61}"/>
          </ac:spMkLst>
        </pc:spChg>
        <pc:picChg chg="add mod">
          <ac:chgData name="Weizman, Danielle" userId="cf2ba2a6-2dfc-4b47-b616-120557f53551" providerId="ADAL" clId="{D9738B56-5834-4EFA-A444-F75B6F2C275B}" dt="2020-06-24T21:04:38.964" v="2627" actId="1037"/>
          <ac:picMkLst>
            <pc:docMk/>
            <pc:sldMk cId="2518969043" sldId="2307"/>
            <ac:picMk id="4" creationId="{1BCD2789-9AD3-4BB7-BBF0-02648E5E80DE}"/>
          </ac:picMkLst>
        </pc:picChg>
        <pc:picChg chg="add mod">
          <ac:chgData name="Weizman, Danielle" userId="cf2ba2a6-2dfc-4b47-b616-120557f53551" providerId="ADAL" clId="{D9738B56-5834-4EFA-A444-F75B6F2C275B}" dt="2020-06-24T21:04:25.751" v="2620" actId="14100"/>
          <ac:picMkLst>
            <pc:docMk/>
            <pc:sldMk cId="2518969043" sldId="2307"/>
            <ac:picMk id="5" creationId="{F25F9117-036B-41F2-A176-54D866818091}"/>
          </ac:picMkLst>
        </pc:picChg>
      </pc:sldChg>
      <pc:sldChg chg="delSp modSp del">
        <pc:chgData name="Weizman, Danielle" userId="cf2ba2a6-2dfc-4b47-b616-120557f53551" providerId="ADAL" clId="{D9738B56-5834-4EFA-A444-F75B6F2C275B}" dt="2020-06-24T19:46:00.470" v="1165" actId="2696"/>
        <pc:sldMkLst>
          <pc:docMk/>
          <pc:sldMk cId="2522068756" sldId="2320"/>
        </pc:sldMkLst>
        <pc:spChg chg="mod">
          <ac:chgData name="Weizman, Danielle" userId="cf2ba2a6-2dfc-4b47-b616-120557f53551" providerId="ADAL" clId="{D9738B56-5834-4EFA-A444-F75B6F2C275B}" dt="2020-06-24T19:25:32.174" v="235" actId="20577"/>
          <ac:spMkLst>
            <pc:docMk/>
            <pc:sldMk cId="2522068756" sldId="2320"/>
            <ac:spMk id="2" creationId="{C3736E95-E95C-43AF-86E3-CF3A873847BE}"/>
          </ac:spMkLst>
        </pc:spChg>
        <pc:spChg chg="del">
          <ac:chgData name="Weizman, Danielle" userId="cf2ba2a6-2dfc-4b47-b616-120557f53551" providerId="ADAL" clId="{D9738B56-5834-4EFA-A444-F75B6F2C275B}" dt="2020-06-24T19:36:37.236" v="819" actId="478"/>
          <ac:spMkLst>
            <pc:docMk/>
            <pc:sldMk cId="2522068756" sldId="2320"/>
            <ac:spMk id="3" creationId="{E95D306F-EF36-4B59-8B55-5C8F32DF052F}"/>
          </ac:spMkLst>
        </pc:spChg>
        <pc:spChg chg="del">
          <ac:chgData name="Weizman, Danielle" userId="cf2ba2a6-2dfc-4b47-b616-120557f53551" providerId="ADAL" clId="{D9738B56-5834-4EFA-A444-F75B6F2C275B}" dt="2020-06-24T19:37:19.387" v="865" actId="478"/>
          <ac:spMkLst>
            <pc:docMk/>
            <pc:sldMk cId="2522068756" sldId="2320"/>
            <ac:spMk id="8" creationId="{BECB051E-81E8-4B27-BCE2-7B6ACF4B6FB7}"/>
          </ac:spMkLst>
        </pc:spChg>
        <pc:spChg chg="del">
          <ac:chgData name="Weizman, Danielle" userId="cf2ba2a6-2dfc-4b47-b616-120557f53551" providerId="ADAL" clId="{D9738B56-5834-4EFA-A444-F75B6F2C275B}" dt="2020-06-24T19:36:35.011" v="818" actId="478"/>
          <ac:spMkLst>
            <pc:docMk/>
            <pc:sldMk cId="2522068756" sldId="2320"/>
            <ac:spMk id="19" creationId="{08174FE2-EBF9-47F4-A452-3D7A91E4F919}"/>
          </ac:spMkLst>
        </pc:spChg>
        <pc:graphicFrameChg chg="mod">
          <ac:chgData name="Weizman, Danielle" userId="cf2ba2a6-2dfc-4b47-b616-120557f53551" providerId="ADAL" clId="{D9738B56-5834-4EFA-A444-F75B6F2C275B}" dt="2020-06-24T19:42:24.312" v="1065"/>
          <ac:graphicFrameMkLst>
            <pc:docMk/>
            <pc:sldMk cId="2522068756" sldId="2320"/>
            <ac:graphicFrameMk id="16" creationId="{A76EEB8A-E29F-4E03-A152-FFA3F0FD754E}"/>
          </ac:graphicFrameMkLst>
        </pc:graphicFrameChg>
      </pc:sldChg>
      <pc:sldChg chg="del">
        <pc:chgData name="Weizman, Danielle" userId="cf2ba2a6-2dfc-4b47-b616-120557f53551" providerId="ADAL" clId="{D9738B56-5834-4EFA-A444-F75B6F2C275B}" dt="2020-06-24T19:52:13.594" v="1393" actId="2696"/>
        <pc:sldMkLst>
          <pc:docMk/>
          <pc:sldMk cId="1298122922" sldId="2321"/>
        </pc:sldMkLst>
      </pc:sldChg>
      <pc:sldChg chg="modSp del ord delCm">
        <pc:chgData name="Weizman, Danielle" userId="cf2ba2a6-2dfc-4b47-b616-120557f53551" providerId="ADAL" clId="{D9738B56-5834-4EFA-A444-F75B6F2C275B}" dt="2020-06-24T20:56:11.825" v="2511" actId="2696"/>
        <pc:sldMkLst>
          <pc:docMk/>
          <pc:sldMk cId="389344512" sldId="2322"/>
        </pc:sldMkLst>
        <pc:spChg chg="mod">
          <ac:chgData name="Weizman, Danielle" userId="cf2ba2a6-2dfc-4b47-b616-120557f53551" providerId="ADAL" clId="{D9738B56-5834-4EFA-A444-F75B6F2C275B}" dt="2020-06-24T19:43:43.887" v="1114" actId="6549"/>
          <ac:spMkLst>
            <pc:docMk/>
            <pc:sldMk cId="389344512" sldId="2322"/>
            <ac:spMk id="6" creationId="{3E45EEF9-FB8E-4926-8ED7-51C395F48E9E}"/>
          </ac:spMkLst>
        </pc:spChg>
        <pc:spChg chg="mod">
          <ac:chgData name="Weizman, Danielle" userId="cf2ba2a6-2dfc-4b47-b616-120557f53551" providerId="ADAL" clId="{D9738B56-5834-4EFA-A444-F75B6F2C275B}" dt="2020-06-24T19:51:30.820" v="1392" actId="20577"/>
          <ac:spMkLst>
            <pc:docMk/>
            <pc:sldMk cId="389344512" sldId="2322"/>
            <ac:spMk id="7" creationId="{AB7E2056-1F1B-4C73-913E-9DF8D8420A61}"/>
          </ac:spMkLst>
        </pc:spChg>
        <pc:spChg chg="mod">
          <ac:chgData name="Weizman, Danielle" userId="cf2ba2a6-2dfc-4b47-b616-120557f53551" providerId="ADAL" clId="{D9738B56-5834-4EFA-A444-F75B6F2C275B}" dt="2020-06-24T19:43:48.214" v="1124" actId="20577"/>
          <ac:spMkLst>
            <pc:docMk/>
            <pc:sldMk cId="389344512" sldId="2322"/>
            <ac:spMk id="18" creationId="{4939835A-8034-46BD-8424-B0DE9D529538}"/>
          </ac:spMkLst>
        </pc:spChg>
        <pc:spChg chg="mod">
          <ac:chgData name="Weizman, Danielle" userId="cf2ba2a6-2dfc-4b47-b616-120557f53551" providerId="ADAL" clId="{D9738B56-5834-4EFA-A444-F75B6F2C275B}" dt="2020-06-24T19:46:17.311" v="1193" actId="20577"/>
          <ac:spMkLst>
            <pc:docMk/>
            <pc:sldMk cId="389344512" sldId="2322"/>
            <ac:spMk id="23" creationId="{8AB702F9-67CF-44A8-B242-D8B9DB87A0BD}"/>
          </ac:spMkLst>
        </pc:spChg>
        <pc:spChg chg="mod">
          <ac:chgData name="Weizman, Danielle" userId="cf2ba2a6-2dfc-4b47-b616-120557f53551" providerId="ADAL" clId="{D9738B56-5834-4EFA-A444-F75B6F2C275B}" dt="2020-06-24T19:45:01.939" v="1160" actId="20577"/>
          <ac:spMkLst>
            <pc:docMk/>
            <pc:sldMk cId="389344512" sldId="2322"/>
            <ac:spMk id="25" creationId="{A787D083-56EF-4A47-B016-28B806F6A363}"/>
          </ac:spMkLst>
        </pc:spChg>
        <pc:spChg chg="mod">
          <ac:chgData name="Weizman, Danielle" userId="cf2ba2a6-2dfc-4b47-b616-120557f53551" providerId="ADAL" clId="{D9738B56-5834-4EFA-A444-F75B6F2C275B}" dt="2020-06-24T19:49:00.810" v="1331" actId="20577"/>
          <ac:spMkLst>
            <pc:docMk/>
            <pc:sldMk cId="389344512" sldId="2322"/>
            <ac:spMk id="26" creationId="{491DC080-557F-4324-B895-4A402608F5FF}"/>
          </ac:spMkLst>
        </pc:spChg>
        <pc:spChg chg="mod">
          <ac:chgData name="Weizman, Danielle" userId="cf2ba2a6-2dfc-4b47-b616-120557f53551" providerId="ADAL" clId="{D9738B56-5834-4EFA-A444-F75B6F2C275B}" dt="2020-06-24T19:47:55.042" v="1329" actId="20577"/>
          <ac:spMkLst>
            <pc:docMk/>
            <pc:sldMk cId="389344512" sldId="2322"/>
            <ac:spMk id="27" creationId="{70471063-D26A-4367-9977-5813EA812C82}"/>
          </ac:spMkLst>
        </pc:spChg>
      </pc:sldChg>
      <pc:sldChg chg="addSp del">
        <pc:chgData name="Weizman, Danielle" userId="cf2ba2a6-2dfc-4b47-b616-120557f53551" providerId="ADAL" clId="{D9738B56-5834-4EFA-A444-F75B6F2C275B}" dt="2020-06-24T21:05:42.503" v="2639" actId="2696"/>
        <pc:sldMkLst>
          <pc:docMk/>
          <pc:sldMk cId="1237607195" sldId="2323"/>
        </pc:sldMkLst>
        <pc:picChg chg="add">
          <ac:chgData name="Weizman, Danielle" userId="cf2ba2a6-2dfc-4b47-b616-120557f53551" providerId="ADAL" clId="{D9738B56-5834-4EFA-A444-F75B6F2C275B}" dt="2020-06-24T21:04:49.484" v="2632"/>
          <ac:picMkLst>
            <pc:docMk/>
            <pc:sldMk cId="1237607195" sldId="2323"/>
            <ac:picMk id="3" creationId="{0CC07523-9EDB-4BA4-B685-3D51B2447EBE}"/>
          </ac:picMkLst>
        </pc:picChg>
        <pc:picChg chg="add">
          <ac:chgData name="Weizman, Danielle" userId="cf2ba2a6-2dfc-4b47-b616-120557f53551" providerId="ADAL" clId="{D9738B56-5834-4EFA-A444-F75B6F2C275B}" dt="2020-06-24T21:04:49.484" v="2632"/>
          <ac:picMkLst>
            <pc:docMk/>
            <pc:sldMk cId="1237607195" sldId="2323"/>
            <ac:picMk id="4" creationId="{D98260C5-171F-4CE4-A414-BEC37EE06139}"/>
          </ac:picMkLst>
        </pc:picChg>
      </pc:sldChg>
      <pc:sldChg chg="add del">
        <pc:chgData name="Weizman, Danielle" userId="cf2ba2a6-2dfc-4b47-b616-120557f53551" providerId="ADAL" clId="{D9738B56-5834-4EFA-A444-F75B6F2C275B}" dt="2020-06-24T20:56:17.770" v="2512" actId="2696"/>
        <pc:sldMkLst>
          <pc:docMk/>
          <pc:sldMk cId="3026393490" sldId="2324"/>
        </pc:sldMkLst>
      </pc:sldChg>
      <pc:sldChg chg="addSp modSp add">
        <pc:chgData name="Weizman, Danielle" userId="cf2ba2a6-2dfc-4b47-b616-120557f53551" providerId="ADAL" clId="{D9738B56-5834-4EFA-A444-F75B6F2C275B}" dt="2020-06-24T21:04:43.272" v="2628"/>
        <pc:sldMkLst>
          <pc:docMk/>
          <pc:sldMk cId="374627360" sldId="2325"/>
        </pc:sldMkLst>
        <pc:spChg chg="mod">
          <ac:chgData name="Weizman, Danielle" userId="cf2ba2a6-2dfc-4b47-b616-120557f53551" providerId="ADAL" clId="{D9738B56-5834-4EFA-A444-F75B6F2C275B}" dt="2020-06-24T20:11:31.123" v="1464" actId="20577"/>
          <ac:spMkLst>
            <pc:docMk/>
            <pc:sldMk cId="374627360" sldId="2325"/>
            <ac:spMk id="6" creationId="{3E45EEF9-FB8E-4926-8ED7-51C395F48E9E}"/>
          </ac:spMkLst>
        </pc:spChg>
        <pc:spChg chg="mod">
          <ac:chgData name="Weizman, Danielle" userId="cf2ba2a6-2dfc-4b47-b616-120557f53551" providerId="ADAL" clId="{D9738B56-5834-4EFA-A444-F75B6F2C275B}" dt="2020-06-24T20:18:12.793" v="1584" actId="20577"/>
          <ac:spMkLst>
            <pc:docMk/>
            <pc:sldMk cId="374627360" sldId="2325"/>
            <ac:spMk id="7" creationId="{AB7E2056-1F1B-4C73-913E-9DF8D8420A61}"/>
          </ac:spMkLst>
        </pc:spChg>
        <pc:picChg chg="add">
          <ac:chgData name="Weizman, Danielle" userId="cf2ba2a6-2dfc-4b47-b616-120557f53551" providerId="ADAL" clId="{D9738B56-5834-4EFA-A444-F75B6F2C275B}" dt="2020-06-24T21:04:43.272" v="2628"/>
          <ac:picMkLst>
            <pc:docMk/>
            <pc:sldMk cId="374627360" sldId="2325"/>
            <ac:picMk id="4" creationId="{988DBF19-7E31-4304-8141-BC11C203FE9F}"/>
          </ac:picMkLst>
        </pc:picChg>
        <pc:picChg chg="add">
          <ac:chgData name="Weizman, Danielle" userId="cf2ba2a6-2dfc-4b47-b616-120557f53551" providerId="ADAL" clId="{D9738B56-5834-4EFA-A444-F75B6F2C275B}" dt="2020-06-24T21:04:43.272" v="2628"/>
          <ac:picMkLst>
            <pc:docMk/>
            <pc:sldMk cId="374627360" sldId="2325"/>
            <ac:picMk id="5" creationId="{9FEE9F66-27CB-41A8-9C6E-73363D95D63A}"/>
          </ac:picMkLst>
        </pc:picChg>
      </pc:sldChg>
      <pc:sldChg chg="addSp modSp add">
        <pc:chgData name="Weizman, Danielle" userId="cf2ba2a6-2dfc-4b47-b616-120557f53551" providerId="ADAL" clId="{D9738B56-5834-4EFA-A444-F75B6F2C275B}" dt="2020-06-24T21:04:44.849" v="2629"/>
        <pc:sldMkLst>
          <pc:docMk/>
          <pc:sldMk cId="3684156758" sldId="2326"/>
        </pc:sldMkLst>
        <pc:spChg chg="mod">
          <ac:chgData name="Weizman, Danielle" userId="cf2ba2a6-2dfc-4b47-b616-120557f53551" providerId="ADAL" clId="{D9738B56-5834-4EFA-A444-F75B6F2C275B}" dt="2020-06-24T20:19:15.443" v="1671" actId="20577"/>
          <ac:spMkLst>
            <pc:docMk/>
            <pc:sldMk cId="3684156758" sldId="2326"/>
            <ac:spMk id="6" creationId="{3E45EEF9-FB8E-4926-8ED7-51C395F48E9E}"/>
          </ac:spMkLst>
        </pc:spChg>
        <pc:spChg chg="mod">
          <ac:chgData name="Weizman, Danielle" userId="cf2ba2a6-2dfc-4b47-b616-120557f53551" providerId="ADAL" clId="{D9738B56-5834-4EFA-A444-F75B6F2C275B}" dt="2020-06-24T20:20:09.461" v="1705" actId="6549"/>
          <ac:spMkLst>
            <pc:docMk/>
            <pc:sldMk cId="3684156758" sldId="2326"/>
            <ac:spMk id="7" creationId="{AB7E2056-1F1B-4C73-913E-9DF8D8420A61}"/>
          </ac:spMkLst>
        </pc:spChg>
        <pc:picChg chg="add">
          <ac:chgData name="Weizman, Danielle" userId="cf2ba2a6-2dfc-4b47-b616-120557f53551" providerId="ADAL" clId="{D9738B56-5834-4EFA-A444-F75B6F2C275B}" dt="2020-06-24T21:04:44.849" v="2629"/>
          <ac:picMkLst>
            <pc:docMk/>
            <pc:sldMk cId="3684156758" sldId="2326"/>
            <ac:picMk id="4" creationId="{0073AB49-503C-4182-B4DE-BB09A62D6DC8}"/>
          </ac:picMkLst>
        </pc:picChg>
        <pc:picChg chg="add">
          <ac:chgData name="Weizman, Danielle" userId="cf2ba2a6-2dfc-4b47-b616-120557f53551" providerId="ADAL" clId="{D9738B56-5834-4EFA-A444-F75B6F2C275B}" dt="2020-06-24T21:04:44.849" v="2629"/>
          <ac:picMkLst>
            <pc:docMk/>
            <pc:sldMk cId="3684156758" sldId="2326"/>
            <ac:picMk id="5" creationId="{E407B708-EBA7-44B6-9657-A9B5B0EC6FE6}"/>
          </ac:picMkLst>
        </pc:picChg>
      </pc:sldChg>
      <pc:sldChg chg="addSp modSp add ord">
        <pc:chgData name="Weizman, Danielle" userId="cf2ba2a6-2dfc-4b47-b616-120557f53551" providerId="ADAL" clId="{D9738B56-5834-4EFA-A444-F75B6F2C275B}" dt="2020-06-24T21:04:47.540" v="2631"/>
        <pc:sldMkLst>
          <pc:docMk/>
          <pc:sldMk cId="1078095927" sldId="2327"/>
        </pc:sldMkLst>
        <pc:spChg chg="mod">
          <ac:chgData name="Weizman, Danielle" userId="cf2ba2a6-2dfc-4b47-b616-120557f53551" providerId="ADAL" clId="{D9738B56-5834-4EFA-A444-F75B6F2C275B}" dt="2020-06-24T21:02:03.569" v="2583"/>
          <ac:spMkLst>
            <pc:docMk/>
            <pc:sldMk cId="1078095927" sldId="2327"/>
            <ac:spMk id="6" creationId="{3E45EEF9-FB8E-4926-8ED7-51C395F48E9E}"/>
          </ac:spMkLst>
        </pc:spChg>
        <pc:spChg chg="mod">
          <ac:chgData name="Weizman, Danielle" userId="cf2ba2a6-2dfc-4b47-b616-120557f53551" providerId="ADAL" clId="{D9738B56-5834-4EFA-A444-F75B6F2C275B}" dt="2020-06-24T21:03:40.044" v="2616" actId="5793"/>
          <ac:spMkLst>
            <pc:docMk/>
            <pc:sldMk cId="1078095927" sldId="2327"/>
            <ac:spMk id="7" creationId="{AB7E2056-1F1B-4C73-913E-9DF8D8420A61}"/>
          </ac:spMkLst>
        </pc:spChg>
        <pc:picChg chg="add">
          <ac:chgData name="Weizman, Danielle" userId="cf2ba2a6-2dfc-4b47-b616-120557f53551" providerId="ADAL" clId="{D9738B56-5834-4EFA-A444-F75B6F2C275B}" dt="2020-06-24T21:04:47.540" v="2631"/>
          <ac:picMkLst>
            <pc:docMk/>
            <pc:sldMk cId="1078095927" sldId="2327"/>
            <ac:picMk id="4" creationId="{CB5BAC84-01E5-4A85-ABCC-569139FB3122}"/>
          </ac:picMkLst>
        </pc:picChg>
        <pc:picChg chg="add">
          <ac:chgData name="Weizman, Danielle" userId="cf2ba2a6-2dfc-4b47-b616-120557f53551" providerId="ADAL" clId="{D9738B56-5834-4EFA-A444-F75B6F2C275B}" dt="2020-06-24T21:04:47.540" v="2631"/>
          <ac:picMkLst>
            <pc:docMk/>
            <pc:sldMk cId="1078095927" sldId="2327"/>
            <ac:picMk id="5" creationId="{BBF9CCAF-8E0C-4E2E-8390-D06430CB772F}"/>
          </ac:picMkLst>
        </pc:picChg>
      </pc:sldChg>
      <pc:sldChg chg="addSp modSp add">
        <pc:chgData name="Weizman, Danielle" userId="cf2ba2a6-2dfc-4b47-b616-120557f53551" providerId="ADAL" clId="{D9738B56-5834-4EFA-A444-F75B6F2C275B}" dt="2020-06-24T21:04:46.034" v="2630"/>
        <pc:sldMkLst>
          <pc:docMk/>
          <pc:sldMk cId="3096771970" sldId="2328"/>
        </pc:sldMkLst>
        <pc:spChg chg="mod">
          <ac:chgData name="Weizman, Danielle" userId="cf2ba2a6-2dfc-4b47-b616-120557f53551" providerId="ADAL" clId="{D9738B56-5834-4EFA-A444-F75B6F2C275B}" dt="2020-06-24T21:01:40.106" v="2582"/>
          <ac:spMkLst>
            <pc:docMk/>
            <pc:sldMk cId="3096771970" sldId="2328"/>
            <ac:spMk id="6" creationId="{3E45EEF9-FB8E-4926-8ED7-51C395F48E9E}"/>
          </ac:spMkLst>
        </pc:spChg>
        <pc:spChg chg="mod">
          <ac:chgData name="Weizman, Danielle" userId="cf2ba2a6-2dfc-4b47-b616-120557f53551" providerId="ADAL" clId="{D9738B56-5834-4EFA-A444-F75B6F2C275B}" dt="2020-06-24T21:00:03.283" v="2580" actId="20577"/>
          <ac:spMkLst>
            <pc:docMk/>
            <pc:sldMk cId="3096771970" sldId="2328"/>
            <ac:spMk id="7" creationId="{AB7E2056-1F1B-4C73-913E-9DF8D8420A61}"/>
          </ac:spMkLst>
        </pc:spChg>
        <pc:picChg chg="add">
          <ac:chgData name="Weizman, Danielle" userId="cf2ba2a6-2dfc-4b47-b616-120557f53551" providerId="ADAL" clId="{D9738B56-5834-4EFA-A444-F75B6F2C275B}" dt="2020-06-24T21:04:46.034" v="2630"/>
          <ac:picMkLst>
            <pc:docMk/>
            <pc:sldMk cId="3096771970" sldId="2328"/>
            <ac:picMk id="4" creationId="{61C1F2C8-2883-4DAA-B8D9-804F7D964CD7}"/>
          </ac:picMkLst>
        </pc:picChg>
        <pc:picChg chg="add">
          <ac:chgData name="Weizman, Danielle" userId="cf2ba2a6-2dfc-4b47-b616-120557f53551" providerId="ADAL" clId="{D9738B56-5834-4EFA-A444-F75B6F2C275B}" dt="2020-06-24T21:04:46.034" v="2630"/>
          <ac:picMkLst>
            <pc:docMk/>
            <pc:sldMk cId="3096771970" sldId="2328"/>
            <ac:picMk id="5" creationId="{17552385-2C6A-4E1A-9648-E6EEBA820776}"/>
          </ac:picMkLst>
        </pc:picChg>
      </pc:sldChg>
      <pc:sldChg chg="addSp delSp modSp add">
        <pc:chgData name="Weizman, Danielle" userId="cf2ba2a6-2dfc-4b47-b616-120557f53551" providerId="ADAL" clId="{D9738B56-5834-4EFA-A444-F75B6F2C275B}" dt="2020-06-24T21:05:45.790" v="2641" actId="1037"/>
        <pc:sldMkLst>
          <pc:docMk/>
          <pc:sldMk cId="482198497" sldId="2329"/>
        </pc:sldMkLst>
        <pc:spChg chg="add del mod">
          <ac:chgData name="Weizman, Danielle" userId="cf2ba2a6-2dfc-4b47-b616-120557f53551" providerId="ADAL" clId="{D9738B56-5834-4EFA-A444-F75B6F2C275B}" dt="2020-06-24T21:05:32.370" v="2636" actId="478"/>
          <ac:spMkLst>
            <pc:docMk/>
            <pc:sldMk cId="482198497" sldId="2329"/>
            <ac:spMk id="2" creationId="{C2E144F9-9BA6-47A5-8B7E-B330DFAB21D7}"/>
          </ac:spMkLst>
        </pc:spChg>
        <pc:spChg chg="add del mod">
          <ac:chgData name="Weizman, Danielle" userId="cf2ba2a6-2dfc-4b47-b616-120557f53551" providerId="ADAL" clId="{D9738B56-5834-4EFA-A444-F75B6F2C275B}" dt="2020-06-24T21:05:34.796" v="2637" actId="478"/>
          <ac:spMkLst>
            <pc:docMk/>
            <pc:sldMk cId="482198497" sldId="2329"/>
            <ac:spMk id="3" creationId="{2DDE714C-8747-4887-8F67-24AF6FF5CD89}"/>
          </ac:spMkLst>
        </pc:spChg>
        <pc:spChg chg="del">
          <ac:chgData name="Weizman, Danielle" userId="cf2ba2a6-2dfc-4b47-b616-120557f53551" providerId="ADAL" clId="{D9738B56-5834-4EFA-A444-F75B6F2C275B}" dt="2020-06-24T21:05:31.301" v="2635" actId="478"/>
          <ac:spMkLst>
            <pc:docMk/>
            <pc:sldMk cId="482198497" sldId="2329"/>
            <ac:spMk id="6" creationId="{3E45EEF9-FB8E-4926-8ED7-51C395F48E9E}"/>
          </ac:spMkLst>
        </pc:spChg>
        <pc:spChg chg="del">
          <ac:chgData name="Weizman, Danielle" userId="cf2ba2a6-2dfc-4b47-b616-120557f53551" providerId="ADAL" clId="{D9738B56-5834-4EFA-A444-F75B6F2C275B}" dt="2020-06-24T21:05:29.260" v="2634" actId="478"/>
          <ac:spMkLst>
            <pc:docMk/>
            <pc:sldMk cId="482198497" sldId="2329"/>
            <ac:spMk id="7" creationId="{AB7E2056-1F1B-4C73-913E-9DF8D8420A61}"/>
          </ac:spMkLst>
        </pc:spChg>
        <pc:spChg chg="add">
          <ac:chgData name="Weizman, Danielle" userId="cf2ba2a6-2dfc-4b47-b616-120557f53551" providerId="ADAL" clId="{D9738B56-5834-4EFA-A444-F75B6F2C275B}" dt="2020-06-24T21:05:36.228" v="2638"/>
          <ac:spMkLst>
            <pc:docMk/>
            <pc:sldMk cId="482198497" sldId="2329"/>
            <ac:spMk id="8" creationId="{C10752BA-A198-472A-B30A-95A05E8198DB}"/>
          </ac:spMkLst>
        </pc:spChg>
        <pc:picChg chg="mod">
          <ac:chgData name="Weizman, Danielle" userId="cf2ba2a6-2dfc-4b47-b616-120557f53551" providerId="ADAL" clId="{D9738B56-5834-4EFA-A444-F75B6F2C275B}" dt="2020-06-24T21:05:45.790" v="2641" actId="1037"/>
          <ac:picMkLst>
            <pc:docMk/>
            <pc:sldMk cId="482198497" sldId="2329"/>
            <ac:picMk id="5" creationId="{BBF9CCAF-8E0C-4E2E-8390-D06430CB772F}"/>
          </ac:picMkLst>
        </pc:picChg>
      </pc:sldChg>
      <pc:sldMasterChg chg="delSldLayout">
        <pc:chgData name="Weizman, Danielle" userId="cf2ba2a6-2dfc-4b47-b616-120557f53551" providerId="ADAL" clId="{D9738B56-5834-4EFA-A444-F75B6F2C275B}" dt="2020-06-24T21:05:42.505" v="2640" actId="2696"/>
        <pc:sldMasterMkLst>
          <pc:docMk/>
          <pc:sldMasterMk cId="0" sldId="2147483660"/>
        </pc:sldMasterMkLst>
        <pc:sldLayoutChg chg="del">
          <pc:chgData name="Weizman, Danielle" userId="cf2ba2a6-2dfc-4b47-b616-120557f53551" providerId="ADAL" clId="{D9738B56-5834-4EFA-A444-F75B6F2C275B}" dt="2020-06-24T21:05:42.505" v="2640" actId="2696"/>
          <pc:sldLayoutMkLst>
            <pc:docMk/>
            <pc:sldMasterMk cId="0" sldId="2147483660"/>
            <pc:sldLayoutMk cId="2212297137" sldId="214748398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F72C5E-A6FD-4CF1-ADF4-9B892E9D598C}"/>
              </a:ext>
            </a:extLst>
          </p:cNvPr>
          <p:cNvSpPr>
            <a:spLocks noGrp="1"/>
          </p:cNvSpPr>
          <p:nvPr>
            <p:ph type="hdr" sz="quarter"/>
          </p:nvPr>
        </p:nvSpPr>
        <p:spPr>
          <a:xfrm>
            <a:off x="1" y="0"/>
            <a:ext cx="3313063" cy="498229"/>
          </a:xfrm>
          <a:prstGeom prst="rect">
            <a:avLst/>
          </a:prstGeom>
        </p:spPr>
        <p:txBody>
          <a:bodyPr vert="horz" lIns="100368" tIns="50185" rIns="100368" bIns="50185" rtlCol="0"/>
          <a:lstStyle>
            <a:lvl1pPr algn="l">
              <a:defRPr sz="1300"/>
            </a:lvl1pPr>
          </a:lstStyle>
          <a:p>
            <a:pPr>
              <a:defRPr/>
            </a:pPr>
            <a:endParaRPr lang="en-US"/>
          </a:p>
        </p:txBody>
      </p:sp>
      <p:sp>
        <p:nvSpPr>
          <p:cNvPr id="3" name="Date Placeholder 2">
            <a:extLst>
              <a:ext uri="{FF2B5EF4-FFF2-40B4-BE49-F238E27FC236}">
                <a16:creationId xmlns:a16="http://schemas.microsoft.com/office/drawing/2014/main" id="{6A275B2A-5606-469F-85B6-E4EDF6CCC4F2}"/>
              </a:ext>
            </a:extLst>
          </p:cNvPr>
          <p:cNvSpPr>
            <a:spLocks noGrp="1"/>
          </p:cNvSpPr>
          <p:nvPr>
            <p:ph type="dt" idx="1"/>
          </p:nvPr>
        </p:nvSpPr>
        <p:spPr>
          <a:xfrm>
            <a:off x="4329140" y="0"/>
            <a:ext cx="3313063" cy="498229"/>
          </a:xfrm>
          <a:prstGeom prst="rect">
            <a:avLst/>
          </a:prstGeom>
        </p:spPr>
        <p:txBody>
          <a:bodyPr vert="horz" lIns="100368" tIns="50185" rIns="100368" bIns="50185" rtlCol="0"/>
          <a:lstStyle>
            <a:lvl1pPr algn="r">
              <a:defRPr sz="1300"/>
            </a:lvl1pPr>
          </a:lstStyle>
          <a:p>
            <a:pPr>
              <a:defRPr/>
            </a:pPr>
            <a:fld id="{416339D4-E943-4831-9798-B2648013E73E}" type="datetimeFigureOut">
              <a:rPr lang="en-US"/>
              <a:pPr>
                <a:defRPr/>
              </a:pPr>
              <a:t>6/25/2020</a:t>
            </a:fld>
            <a:endParaRPr lang="en-US"/>
          </a:p>
        </p:txBody>
      </p:sp>
      <p:sp>
        <p:nvSpPr>
          <p:cNvPr id="4" name="Slide Image Placeholder 3">
            <a:extLst>
              <a:ext uri="{FF2B5EF4-FFF2-40B4-BE49-F238E27FC236}">
                <a16:creationId xmlns:a16="http://schemas.microsoft.com/office/drawing/2014/main" id="{8246912F-75FF-4156-B136-B6C5529B5CD5}"/>
              </a:ext>
            </a:extLst>
          </p:cNvPr>
          <p:cNvSpPr>
            <a:spLocks noGrp="1" noRot="1" noChangeAspect="1"/>
          </p:cNvSpPr>
          <p:nvPr>
            <p:ph type="sldImg" idx="2"/>
          </p:nvPr>
        </p:nvSpPr>
        <p:spPr>
          <a:xfrm>
            <a:off x="842963" y="1239838"/>
            <a:ext cx="5956300" cy="3349625"/>
          </a:xfrm>
          <a:prstGeom prst="rect">
            <a:avLst/>
          </a:prstGeom>
          <a:noFill/>
          <a:ln w="12700">
            <a:solidFill>
              <a:prstClr val="black"/>
            </a:solidFill>
          </a:ln>
        </p:spPr>
        <p:txBody>
          <a:bodyPr vert="horz" lIns="100368" tIns="50185" rIns="100368" bIns="50185" rtlCol="0" anchor="ctr"/>
          <a:lstStyle/>
          <a:p>
            <a:pPr lvl="0"/>
            <a:endParaRPr lang="en-US" noProof="0"/>
          </a:p>
        </p:txBody>
      </p:sp>
      <p:sp>
        <p:nvSpPr>
          <p:cNvPr id="5" name="Notes Placeholder 4">
            <a:extLst>
              <a:ext uri="{FF2B5EF4-FFF2-40B4-BE49-F238E27FC236}">
                <a16:creationId xmlns:a16="http://schemas.microsoft.com/office/drawing/2014/main" id="{936895D2-AC0E-452D-B8F6-BC9EF003A7D1}"/>
              </a:ext>
            </a:extLst>
          </p:cNvPr>
          <p:cNvSpPr>
            <a:spLocks noGrp="1"/>
          </p:cNvSpPr>
          <p:nvPr>
            <p:ph type="body" sz="quarter" idx="3"/>
          </p:nvPr>
        </p:nvSpPr>
        <p:spPr>
          <a:xfrm>
            <a:off x="765086" y="4775542"/>
            <a:ext cx="6113761" cy="3907877"/>
          </a:xfrm>
          <a:prstGeom prst="rect">
            <a:avLst/>
          </a:prstGeom>
        </p:spPr>
        <p:txBody>
          <a:bodyPr vert="horz" lIns="100368" tIns="50185" rIns="100368" bIns="50185"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F9CB523-6B9E-4BB3-A004-79819E395339}"/>
              </a:ext>
            </a:extLst>
          </p:cNvPr>
          <p:cNvSpPr>
            <a:spLocks noGrp="1"/>
          </p:cNvSpPr>
          <p:nvPr>
            <p:ph type="ftr" sz="quarter" idx="4"/>
          </p:nvPr>
        </p:nvSpPr>
        <p:spPr>
          <a:xfrm>
            <a:off x="1" y="9425679"/>
            <a:ext cx="3313063" cy="498229"/>
          </a:xfrm>
          <a:prstGeom prst="rect">
            <a:avLst/>
          </a:prstGeom>
        </p:spPr>
        <p:txBody>
          <a:bodyPr vert="horz" lIns="100368" tIns="50185" rIns="100368" bIns="50185" rtlCol="0" anchor="b"/>
          <a:lstStyle>
            <a:lvl1pPr algn="l">
              <a:defRPr sz="1300"/>
            </a:lvl1pPr>
          </a:lstStyle>
          <a:p>
            <a:pPr>
              <a:defRPr/>
            </a:pPr>
            <a:endParaRPr lang="en-US"/>
          </a:p>
        </p:txBody>
      </p:sp>
      <p:sp>
        <p:nvSpPr>
          <p:cNvPr id="7" name="Slide Number Placeholder 6">
            <a:extLst>
              <a:ext uri="{FF2B5EF4-FFF2-40B4-BE49-F238E27FC236}">
                <a16:creationId xmlns:a16="http://schemas.microsoft.com/office/drawing/2014/main" id="{2BEC054A-1D60-40EA-BDEE-7D8F45840DF2}"/>
              </a:ext>
            </a:extLst>
          </p:cNvPr>
          <p:cNvSpPr>
            <a:spLocks noGrp="1"/>
          </p:cNvSpPr>
          <p:nvPr>
            <p:ph type="sldNum" sz="quarter" idx="5"/>
          </p:nvPr>
        </p:nvSpPr>
        <p:spPr>
          <a:xfrm>
            <a:off x="4329140" y="9425679"/>
            <a:ext cx="3313063" cy="498229"/>
          </a:xfrm>
          <a:prstGeom prst="rect">
            <a:avLst/>
          </a:prstGeom>
        </p:spPr>
        <p:txBody>
          <a:bodyPr vert="horz" wrap="square" lIns="100368" tIns="50185" rIns="100368" bIns="50185" numCol="1" anchor="b" anchorCtr="0" compatLnSpc="1">
            <a:prstTxWarp prst="textNoShape">
              <a:avLst/>
            </a:prstTxWarp>
          </a:bodyPr>
          <a:lstStyle>
            <a:lvl1pPr algn="r">
              <a:defRPr sz="1300"/>
            </a:lvl1pPr>
          </a:lstStyle>
          <a:p>
            <a:pPr>
              <a:defRPr/>
            </a:pPr>
            <a:fld id="{6F76C7A3-A5F0-4FE0-AC2E-08F1F4E1BF2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2963" y="1239838"/>
            <a:ext cx="5956300" cy="33496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F76C7A3-A5F0-4FE0-AC2E-08F1F4E1BF2C}" type="slidenum">
              <a:rPr lang="en-US" altLang="en-US" smtClean="0"/>
              <a:pPr>
                <a:defRPr/>
              </a:pPr>
              <a:t>1</a:t>
            </a:fld>
            <a:endParaRPr lang="en-US" altLang="en-US"/>
          </a:p>
        </p:txBody>
      </p:sp>
    </p:spTree>
    <p:extLst>
      <p:ext uri="{BB962C8B-B14F-4D97-AF65-F5344CB8AC3E}">
        <p14:creationId xmlns:p14="http://schemas.microsoft.com/office/powerpoint/2010/main" val="30286749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373726" y="0"/>
            <a:ext cx="1126582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sz="2400" baseline="0">
                <a:solidFill>
                  <a:srgbClr val="000000"/>
                </a:solidFill>
                <a:latin typeface="Arial" charset="0"/>
                <a:cs typeface="Arial" panose="020B0604020202020204" pitchFamily="34" charset="0"/>
              </a:defRPr>
            </a:lvl1pPr>
          </a:lstStyle>
          <a:p>
            <a:pPr lvl="0"/>
            <a:r>
              <a:rPr lang="en-US"/>
              <a:t>Click to edit Master title style</a:t>
            </a:r>
          </a:p>
        </p:txBody>
      </p:sp>
      <p:sp>
        <p:nvSpPr>
          <p:cNvPr id="9" name="Text Placeholder 3"/>
          <p:cNvSpPr>
            <a:spLocks noGrp="1"/>
          </p:cNvSpPr>
          <p:nvPr>
            <p:ph idx="1"/>
          </p:nvPr>
        </p:nvSpPr>
        <p:spPr>
          <a:xfrm>
            <a:off x="470406" y="1219204"/>
            <a:ext cx="11169148" cy="4483099"/>
          </a:xfrm>
          <a:prstGeom prst="rect">
            <a:avLst/>
          </a:prstGeom>
        </p:spPr>
        <p:txBody>
          <a:bodyPr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11">
            <a:extLst>
              <a:ext uri="{FF2B5EF4-FFF2-40B4-BE49-F238E27FC236}">
                <a16:creationId xmlns:a16="http://schemas.microsoft.com/office/drawing/2014/main" id="{BE37546B-6EE3-4362-86EF-E5101C540C34}"/>
              </a:ext>
            </a:extLst>
          </p:cNvPr>
          <p:cNvSpPr>
            <a:spLocks noGrp="1"/>
          </p:cNvSpPr>
          <p:nvPr>
            <p:ph type="ftr" sz="quarter" idx="10"/>
          </p:nvPr>
        </p:nvSpPr>
        <p:spPr>
          <a:xfrm>
            <a:off x="3051003" y="6369271"/>
            <a:ext cx="6083988" cy="450631"/>
          </a:xfrm>
          <a:prstGeom prst="rect">
            <a:avLst/>
          </a:prstGeom>
        </p:spPr>
        <p:txBody>
          <a:bodyPr/>
          <a:lstStyle>
            <a:lvl1pPr marL="0" marR="0" indent="0" algn="ctr" defTabSz="914400" rtl="0" eaLnBrk="1" fontAlgn="base" latinLnBrk="0" hangingPunct="1">
              <a:lnSpc>
                <a:spcPct val="100000"/>
              </a:lnSpc>
              <a:spcBef>
                <a:spcPct val="0"/>
              </a:spcBef>
              <a:spcAft>
                <a:spcPct val="0"/>
              </a:spcAft>
              <a:buClrTx/>
              <a:buSzTx/>
              <a:buFont typeface="+mj-lt"/>
              <a:buNone/>
              <a:tabLst/>
              <a:defRPr sz="950" baseline="0">
                <a:solidFill>
                  <a:schemeClr val="tx1"/>
                </a:solidFill>
                <a:latin typeface="Arial" charset="0"/>
                <a:cs typeface="Arial" panose="020B0604020202020204" pitchFamily="34" charset="0"/>
              </a:defRPr>
            </a:lvl1pPr>
          </a:lstStyle>
          <a:p>
            <a:pPr>
              <a:defRPr/>
            </a:pPr>
            <a:endParaRPr lang="en-US" altLang="en-US" i="1"/>
          </a:p>
        </p:txBody>
      </p:sp>
      <p:sp>
        <p:nvSpPr>
          <p:cNvPr id="3" name="Rectangle 2">
            <a:extLst>
              <a:ext uri="{FF2B5EF4-FFF2-40B4-BE49-F238E27FC236}">
                <a16:creationId xmlns:a16="http://schemas.microsoft.com/office/drawing/2014/main" id="{9ED3ED29-8512-4F34-AF60-7D6BEE88356F}"/>
              </a:ext>
            </a:extLst>
          </p:cNvPr>
          <p:cNvSpPr/>
          <p:nvPr userDrawn="1"/>
        </p:nvSpPr>
        <p:spPr>
          <a:xfrm>
            <a:off x="203200" y="6172200"/>
            <a:ext cx="2743200" cy="609600"/>
          </a:xfrm>
          <a:prstGeom prst="rect">
            <a:avLst/>
          </a:prstGeom>
          <a:solidFill>
            <a:srgbClr val="E3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5B9F13A4-469D-4B6E-99AF-8A56CEAC6AAB}"/>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422739" y="6307137"/>
            <a:ext cx="1656080" cy="339725"/>
          </a:xfrm>
          <a:prstGeom prst="rect">
            <a:avLst/>
          </a:prstGeom>
        </p:spPr>
      </p:pic>
    </p:spTree>
    <p:extLst>
      <p:ext uri="{BB962C8B-B14F-4D97-AF65-F5344CB8AC3E}">
        <p14:creationId xmlns:p14="http://schemas.microsoft.com/office/powerpoint/2010/main" val="958048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Bullet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058195"/>
          </a:xfrm>
          <a:prstGeom prst="rect">
            <a:avLst/>
          </a:prstGeom>
        </p:spPr>
        <p:txBody>
          <a:bodyPr/>
          <a:lstStyle>
            <a:lvl1pPr>
              <a:defRPr>
                <a:solidFill>
                  <a:schemeClr val="accent6"/>
                </a:solidFill>
                <a:latin typeface="+mj-lt"/>
              </a:defRPr>
            </a:lvl1pPr>
          </a:lstStyle>
          <a:p>
            <a:r>
              <a:rPr lang="en-US"/>
              <a:t>Click to edit Master title style</a:t>
            </a:r>
          </a:p>
        </p:txBody>
      </p:sp>
      <p:sp>
        <p:nvSpPr>
          <p:cNvPr id="14" name="Footer Placeholder 13"/>
          <p:cNvSpPr>
            <a:spLocks noGrp="1"/>
          </p:cNvSpPr>
          <p:nvPr>
            <p:ph type="ftr" sz="quarter" idx="10"/>
          </p:nvPr>
        </p:nvSpPr>
        <p:spPr/>
        <p:txBody>
          <a:bodyPr/>
          <a:lstStyle>
            <a:lvl1pPr marL="169863" indent="-169863">
              <a:buFont typeface="+mj-lt"/>
              <a:buAutoNum type="arabicParenR"/>
              <a:defRPr>
                <a:solidFill>
                  <a:schemeClr val="tx1"/>
                </a:solidFill>
              </a:defRPr>
            </a:lvl1pPr>
          </a:lstStyle>
          <a:p>
            <a:endParaRPr lang="en-US"/>
          </a:p>
        </p:txBody>
      </p:sp>
      <p:sp>
        <p:nvSpPr>
          <p:cNvPr id="15" name="Slide Number Placeholder 14"/>
          <p:cNvSpPr>
            <a:spLocks noGrp="1"/>
          </p:cNvSpPr>
          <p:nvPr>
            <p:ph type="sldNum" sz="quarter" idx="11"/>
          </p:nvPr>
        </p:nvSpPr>
        <p:spPr/>
        <p:txBody>
          <a:bodyPr/>
          <a:lstStyle/>
          <a:p>
            <a:fld id="{48DFB9AE-CD3E-2F48-AAED-9C6034C3B865}" type="slidenum">
              <a:rPr lang="en-US" smtClean="0"/>
              <a:pPr/>
              <a:t>‹#›</a:t>
            </a:fld>
            <a:endParaRPr lang="en-US"/>
          </a:p>
        </p:txBody>
      </p:sp>
      <p:sp>
        <p:nvSpPr>
          <p:cNvPr id="6" name="Content Placeholder 2">
            <a:extLst>
              <a:ext uri="{FF2B5EF4-FFF2-40B4-BE49-F238E27FC236}">
                <a16:creationId xmlns:a16="http://schemas.microsoft.com/office/drawing/2014/main" id="{B638A752-84E1-40D9-8EC9-41C4C2939C79}"/>
              </a:ext>
            </a:extLst>
          </p:cNvPr>
          <p:cNvSpPr>
            <a:spLocks noGrp="1"/>
          </p:cNvSpPr>
          <p:nvPr>
            <p:ph idx="1" hasCustomPrompt="1"/>
          </p:nvPr>
        </p:nvSpPr>
        <p:spPr>
          <a:xfrm>
            <a:off x="609600" y="1087121"/>
            <a:ext cx="10972800" cy="5072674"/>
          </a:xfrm>
        </p:spPr>
        <p:txBody>
          <a:bodyPr>
            <a:normAutofit/>
          </a:bodyPr>
          <a:lstStyle>
            <a:lvl1pPr marL="339725" indent="-228600">
              <a:spcBef>
                <a:spcPts val="1000"/>
              </a:spcBef>
              <a:spcAft>
                <a:spcPts val="0"/>
              </a:spcAft>
              <a:buClr>
                <a:schemeClr val="accent1"/>
              </a:buClr>
              <a:buSzPct val="120000"/>
              <a:buFont typeface="Wingdings" charset="2"/>
              <a:buChar char="§"/>
              <a:tabLst/>
              <a:defRPr sz="1600">
                <a:solidFill>
                  <a:schemeClr val="tx1"/>
                </a:solidFill>
              </a:defRPr>
            </a:lvl1pPr>
            <a:lvl2pPr marL="566928" indent="-228600">
              <a:spcBef>
                <a:spcPts val="1000"/>
              </a:spcBef>
              <a:spcAft>
                <a:spcPts val="0"/>
              </a:spcAft>
              <a:buClr>
                <a:schemeClr val="accent1"/>
              </a:buClr>
              <a:buSzPct val="120000"/>
              <a:buFont typeface="Arial" panose="020B0604020202020204" pitchFamily="34" charset="0"/>
              <a:buChar char="•"/>
              <a:tabLst/>
              <a:defRPr sz="1600">
                <a:solidFill>
                  <a:srgbClr val="494949"/>
                </a:solidFill>
              </a:defRPr>
            </a:lvl2pPr>
            <a:lvl3pPr marL="801688" indent="-227013">
              <a:spcBef>
                <a:spcPts val="1000"/>
              </a:spcBef>
              <a:spcAft>
                <a:spcPts val="0"/>
              </a:spcAft>
              <a:buClr>
                <a:schemeClr val="accent1"/>
              </a:buClr>
              <a:buSzPct val="120000"/>
              <a:buFont typeface="Wingdings" charset="2"/>
              <a:buChar char="§"/>
              <a:defRPr sz="1600">
                <a:solidFill>
                  <a:srgbClr val="494949"/>
                </a:solidFill>
              </a:defRPr>
            </a:lvl3pPr>
            <a:lvl4pPr marL="1027113" indent="-228600">
              <a:spcBef>
                <a:spcPts val="1000"/>
              </a:spcBef>
              <a:spcAft>
                <a:spcPts val="0"/>
              </a:spcAft>
              <a:buClr>
                <a:schemeClr val="accent1"/>
              </a:buClr>
              <a:buSzPct val="120000"/>
              <a:buFont typeface="Arial" panose="020B0604020202020204" pitchFamily="34" charset="0"/>
              <a:buChar char="•"/>
              <a:defRPr sz="1600">
                <a:solidFill>
                  <a:srgbClr val="494949"/>
                </a:solidFill>
              </a:defRPr>
            </a:lvl4pPr>
            <a:lvl5pPr marL="1309662" indent="-285744">
              <a:buFont typeface="Arial"/>
              <a:buChar char="•"/>
              <a:defRPr sz="1600"/>
            </a:lvl5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06356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resenter">
    <p:spTree>
      <p:nvGrpSpPr>
        <p:cNvPr id="1" name=""/>
        <p:cNvGrpSpPr/>
        <p:nvPr/>
      </p:nvGrpSpPr>
      <p:grpSpPr>
        <a:xfrm>
          <a:off x="0" y="0"/>
          <a:ext cx="0" cy="0"/>
          <a:chOff x="0" y="0"/>
          <a:chExt cx="0" cy="0"/>
        </a:xfrm>
      </p:grpSpPr>
      <p:pic>
        <p:nvPicPr>
          <p:cNvPr id="5" name="Picture 9">
            <a:extLst>
              <a:ext uri="{FF2B5EF4-FFF2-40B4-BE49-F238E27FC236}">
                <a16:creationId xmlns:a16="http://schemas.microsoft.com/office/drawing/2014/main" id="{2DE0B702-4FB3-4E9F-8BE4-6F24C61261B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8889"/>
          <a:stretch/>
        </p:blipFill>
        <p:spPr bwMode="auto">
          <a:xfrm>
            <a:off x="0" y="1295400"/>
            <a:ext cx="12192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9"/>
          <p:cNvSpPr>
            <a:spLocks noGrp="1"/>
          </p:cNvSpPr>
          <p:nvPr>
            <p:ph type="body" sz="quarter" idx="11"/>
          </p:nvPr>
        </p:nvSpPr>
        <p:spPr>
          <a:xfrm>
            <a:off x="1269995" y="4113984"/>
            <a:ext cx="5943607" cy="819255"/>
          </a:xfrm>
          <a:prstGeom prst="rect">
            <a:avLst/>
          </a:prstGeom>
          <a:ln>
            <a:noFill/>
          </a:ln>
        </p:spPr>
        <p:txBody>
          <a:bodyPr lIns="63500" tIns="25400" rIns="63500" bIns="25400">
            <a:normAutofit/>
          </a:bodyPr>
          <a:lstStyle>
            <a:lvl1pPr marL="0" indent="0">
              <a:lnSpc>
                <a:spcPct val="100000"/>
              </a:lnSpc>
              <a:spcBef>
                <a:spcPts val="0"/>
              </a:spcBef>
              <a:buNone/>
              <a:defRPr sz="1400" b="0" baseline="0">
                <a:solidFill>
                  <a:schemeClr val="bg1"/>
                </a:solidFill>
                <a:latin typeface="Arial" charset="0"/>
              </a:defRPr>
            </a:lvl1pPr>
            <a:lvl2pPr marL="230187" indent="0">
              <a:buNone/>
              <a:defRPr/>
            </a:lvl2pPr>
            <a:lvl3pPr marL="460375" indent="0">
              <a:buNone/>
              <a:defRPr/>
            </a:lvl3pPr>
            <a:lvl4pPr marL="739775" indent="0">
              <a:buNone/>
              <a:defRPr/>
            </a:lvl4pPr>
            <a:lvl5pPr marL="914400" indent="0">
              <a:buNone/>
              <a:defRPr/>
            </a:lvl5pPr>
          </a:lstStyle>
          <a:p>
            <a:pPr lvl="0"/>
            <a:r>
              <a:rPr lang="en-US"/>
              <a:t>Click to edit Master text styles</a:t>
            </a:r>
          </a:p>
        </p:txBody>
      </p:sp>
      <p:sp>
        <p:nvSpPr>
          <p:cNvPr id="4" name="Text Placeholder 9"/>
          <p:cNvSpPr>
            <a:spLocks noGrp="1"/>
          </p:cNvSpPr>
          <p:nvPr>
            <p:ph type="body" sz="quarter" idx="13"/>
          </p:nvPr>
        </p:nvSpPr>
        <p:spPr>
          <a:xfrm>
            <a:off x="1320801" y="1981203"/>
            <a:ext cx="5892800" cy="1523181"/>
          </a:xfrm>
          <a:prstGeom prst="rect">
            <a:avLst/>
          </a:prstGeom>
        </p:spPr>
        <p:txBody>
          <a:bodyPr lIns="63500" tIns="25400" rIns="63500" bIns="25400" anchor="b">
            <a:normAutofit/>
          </a:bodyPr>
          <a:lstStyle>
            <a:lvl1pPr marL="0" indent="0">
              <a:lnSpc>
                <a:spcPct val="100000"/>
              </a:lnSpc>
              <a:spcBef>
                <a:spcPts val="0"/>
              </a:spcBef>
              <a:buNone/>
              <a:defRPr sz="2800" baseline="0">
                <a:solidFill>
                  <a:schemeClr val="bg1"/>
                </a:solidFill>
                <a:latin typeface="Arial" charset="0"/>
              </a:defRPr>
            </a:lvl1pPr>
            <a:lvl2pPr marL="230187" indent="0">
              <a:buNone/>
              <a:defRPr/>
            </a:lvl2pPr>
            <a:lvl3pPr marL="460375" indent="0">
              <a:buNone/>
              <a:defRPr/>
            </a:lvl3pPr>
            <a:lvl4pPr marL="739775" indent="0">
              <a:buNone/>
              <a:defRPr/>
            </a:lvl4pPr>
            <a:lvl5pPr marL="914400" indent="0">
              <a:buNone/>
              <a:defRPr/>
            </a:lvl5pPr>
          </a:lstStyle>
          <a:p>
            <a:pPr lvl="0"/>
            <a:r>
              <a:rPr lang="en-US"/>
              <a:t>Click to edit Master text styles</a:t>
            </a:r>
          </a:p>
        </p:txBody>
      </p:sp>
      <p:pic>
        <p:nvPicPr>
          <p:cNvPr id="6" name="Picture 5">
            <a:extLst>
              <a:ext uri="{FF2B5EF4-FFF2-40B4-BE49-F238E27FC236}">
                <a16:creationId xmlns:a16="http://schemas.microsoft.com/office/drawing/2014/main" id="{46FC589C-C99E-4168-A8B7-A9AF76719FC4}"/>
              </a:ext>
            </a:extLst>
          </p:cNvPr>
          <p:cNvPicPr/>
          <p:nvPr userDrawn="1"/>
        </p:nvPicPr>
        <p:blipFill>
          <a:blip r:embed="rId3">
            <a:extLst>
              <a:ext uri="{28A0092B-C50C-407E-A947-70E740481C1C}">
                <a14:useLocalDpi xmlns:a14="http://schemas.microsoft.com/office/drawing/2010/main" val="0"/>
              </a:ext>
            </a:extLst>
          </a:blip>
          <a:stretch>
            <a:fillRect/>
          </a:stretch>
        </p:blipFill>
        <p:spPr>
          <a:xfrm>
            <a:off x="9542349" y="301899"/>
            <a:ext cx="2176145" cy="1231265"/>
          </a:xfrm>
          <a:prstGeom prst="rect">
            <a:avLst/>
          </a:prstGeom>
        </p:spPr>
      </p:pic>
    </p:spTree>
    <p:extLst>
      <p:ext uri="{BB962C8B-B14F-4D97-AF65-F5344CB8AC3E}">
        <p14:creationId xmlns:p14="http://schemas.microsoft.com/office/powerpoint/2010/main" val="1059943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s">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343093" y="0"/>
            <a:ext cx="11296459"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sz="2000">
                <a:solidFill>
                  <a:srgbClr val="000000"/>
                </a:solidFill>
                <a:latin typeface="Arial" panose="020B0604020202020204" pitchFamily="34" charset="0"/>
                <a:cs typeface="Arial" panose="020B0604020202020204" pitchFamily="34" charset="0"/>
              </a:defRPr>
            </a:lvl1pPr>
          </a:lstStyle>
          <a:p>
            <a:pPr lvl="0"/>
            <a:r>
              <a:rPr lang="en-US"/>
              <a:t>Click to edit Master title style</a:t>
            </a:r>
          </a:p>
        </p:txBody>
      </p:sp>
      <p:sp>
        <p:nvSpPr>
          <p:cNvPr id="9" name="Text Placeholder 3"/>
          <p:cNvSpPr>
            <a:spLocks noGrp="1"/>
          </p:cNvSpPr>
          <p:nvPr>
            <p:ph type="body" sz="half" idx="2"/>
          </p:nvPr>
        </p:nvSpPr>
        <p:spPr>
          <a:xfrm>
            <a:off x="422739" y="1220891"/>
            <a:ext cx="11216813" cy="4446132"/>
          </a:xfrm>
          <a:prstGeom prst="rect">
            <a:avLst/>
          </a:prstGeom>
        </p:spPr>
        <p:txBody>
          <a:bodyPr>
            <a:normAutofit/>
          </a:bodyPr>
          <a:lstStyle>
            <a:lvl1pPr marL="285750" indent="-285750">
              <a:buClr>
                <a:srgbClr val="0193D5"/>
              </a:buClr>
              <a:buSzPct val="115000"/>
              <a:buFont typeface="Wingdings" panose="05000000000000000000" pitchFamily="2" charset="2"/>
              <a:buChar char="§"/>
              <a:defRPr sz="2000" baseline="0">
                <a:solidFill>
                  <a:srgbClr val="000000"/>
                </a:solidFill>
                <a:latin typeface="Arial" charset="0"/>
              </a:defRPr>
            </a:lvl1pPr>
            <a:lvl2pPr marL="457200" indent="-228600">
              <a:buSzPct val="115000"/>
              <a:buFont typeface="Arial" panose="020B0604020202020204" pitchFamily="34" charset="0"/>
              <a:buChar char="•"/>
              <a:defRPr sz="2000" baseline="0">
                <a:latin typeface="Arial" charset="0"/>
              </a:defRPr>
            </a:lvl2pPr>
            <a:lvl3pPr marL="685800" indent="-228600">
              <a:buFont typeface="Wingdings" panose="05000000000000000000" pitchFamily="2" charset="2"/>
              <a:buChar char="§"/>
              <a:defRPr sz="1800" baseline="0">
                <a:latin typeface="Arial" charset="0"/>
              </a:defRPr>
            </a:lvl3pPr>
            <a:lvl4pPr marL="914400" indent="-171450">
              <a:buFont typeface="Arial" panose="020B0604020202020204" pitchFamily="34" charset="0"/>
              <a:buChar char="•"/>
              <a:defRPr sz="1600" baseline="0">
                <a:latin typeface="Arial" charset="0"/>
              </a:defRPr>
            </a:lvl4pPr>
            <a:lvl5pPr marL="1143000" indent="-228600">
              <a:buFont typeface="Wingdings" panose="05000000000000000000" pitchFamily="2" charset="2"/>
              <a:buChar char="§"/>
              <a:defRPr sz="1600" baseline="0">
                <a:latin typeface="Arial" charset="0"/>
              </a:defRPr>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7664ADC-21AE-45B8-A0C4-5B75F36CE267}"/>
              </a:ext>
            </a:extLst>
          </p:cNvPr>
          <p:cNvSpPr/>
          <p:nvPr userDrawn="1"/>
        </p:nvSpPr>
        <p:spPr>
          <a:xfrm>
            <a:off x="203200" y="6172200"/>
            <a:ext cx="2743200" cy="609600"/>
          </a:xfrm>
          <a:prstGeom prst="rect">
            <a:avLst/>
          </a:prstGeom>
          <a:solidFill>
            <a:srgbClr val="E3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ooter Placeholder 11">
            <a:extLst>
              <a:ext uri="{FF2B5EF4-FFF2-40B4-BE49-F238E27FC236}">
                <a16:creationId xmlns:a16="http://schemas.microsoft.com/office/drawing/2014/main" id="{24CD997F-9E5C-4B36-A00C-2DEA91DF547F}"/>
              </a:ext>
            </a:extLst>
          </p:cNvPr>
          <p:cNvSpPr>
            <a:spLocks noGrp="1"/>
          </p:cNvSpPr>
          <p:nvPr>
            <p:ph type="ftr" sz="quarter" idx="10"/>
          </p:nvPr>
        </p:nvSpPr>
        <p:spPr>
          <a:xfrm>
            <a:off x="3051003" y="6369271"/>
            <a:ext cx="6083988" cy="450631"/>
          </a:xfrm>
          <a:prstGeom prst="rect">
            <a:avLst/>
          </a:prstGeom>
        </p:spPr>
        <p:txBody>
          <a:bodyPr/>
          <a:lstStyle>
            <a:lvl1pPr marL="0" marR="0" indent="0" algn="ctr" defTabSz="914400" rtl="0" eaLnBrk="1" fontAlgn="base" latinLnBrk="0" hangingPunct="1">
              <a:lnSpc>
                <a:spcPct val="100000"/>
              </a:lnSpc>
              <a:spcBef>
                <a:spcPct val="0"/>
              </a:spcBef>
              <a:spcAft>
                <a:spcPct val="0"/>
              </a:spcAft>
              <a:buClrTx/>
              <a:buSzTx/>
              <a:buFont typeface="+mj-lt"/>
              <a:buNone/>
              <a:tabLst/>
              <a:defRPr sz="950" baseline="0">
                <a:solidFill>
                  <a:schemeClr val="tx1"/>
                </a:solidFill>
                <a:latin typeface="Arial" charset="0"/>
                <a:cs typeface="Arial" panose="020B0604020202020204" pitchFamily="34" charset="0"/>
              </a:defRPr>
            </a:lvl1pPr>
          </a:lstStyle>
          <a:p>
            <a:pPr>
              <a:defRPr/>
            </a:pPr>
            <a:endParaRPr lang="en-US" altLang="en-US" i="1"/>
          </a:p>
        </p:txBody>
      </p:sp>
      <p:pic>
        <p:nvPicPr>
          <p:cNvPr id="8" name="Picture 7">
            <a:extLst>
              <a:ext uri="{FF2B5EF4-FFF2-40B4-BE49-F238E27FC236}">
                <a16:creationId xmlns:a16="http://schemas.microsoft.com/office/drawing/2014/main" id="{CACCA831-8A87-48EE-A46C-4C3CFA021A71}"/>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422739" y="6307137"/>
            <a:ext cx="1656080" cy="339725"/>
          </a:xfrm>
          <a:prstGeom prst="rect">
            <a:avLst/>
          </a:prstGeom>
        </p:spPr>
      </p:pic>
    </p:spTree>
    <p:extLst>
      <p:ext uri="{BB962C8B-B14F-4D97-AF65-F5344CB8AC3E}">
        <p14:creationId xmlns:p14="http://schemas.microsoft.com/office/powerpoint/2010/main" val="4017070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390CBF-D675-4B26-9729-025830736A45}" type="slidenum">
              <a:rPr lang="en-US" smtClean="0"/>
              <a:t>‹#›</a:t>
            </a:fld>
            <a:endParaRPr lang="en-US"/>
          </a:p>
        </p:txBody>
      </p:sp>
    </p:spTree>
    <p:extLst>
      <p:ext uri="{BB962C8B-B14F-4D97-AF65-F5344CB8AC3E}">
        <p14:creationId xmlns:p14="http://schemas.microsoft.com/office/powerpoint/2010/main" val="4111222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Bullet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058195"/>
          </a:xfrm>
          <a:prstGeom prst="rect">
            <a:avLst/>
          </a:prstGeom>
        </p:spPr>
        <p:txBody>
          <a:bodyPr/>
          <a:lstStyle>
            <a:lvl1pPr>
              <a:defRPr>
                <a:solidFill>
                  <a:schemeClr val="accent6"/>
                </a:solidFill>
                <a:latin typeface="+mj-lt"/>
              </a:defRPr>
            </a:lvl1pPr>
          </a:lstStyle>
          <a:p>
            <a:r>
              <a:rPr lang="en-US"/>
              <a:t>Click to edit Master title style</a:t>
            </a:r>
          </a:p>
        </p:txBody>
      </p:sp>
      <p:sp>
        <p:nvSpPr>
          <p:cNvPr id="14" name="Footer Placeholder 13"/>
          <p:cNvSpPr>
            <a:spLocks noGrp="1"/>
          </p:cNvSpPr>
          <p:nvPr>
            <p:ph type="ftr" sz="quarter" idx="10"/>
          </p:nvPr>
        </p:nvSpPr>
        <p:spPr/>
        <p:txBody>
          <a:bodyPr/>
          <a:lstStyle>
            <a:lvl1pPr marL="169863" indent="-169863">
              <a:buFont typeface="+mj-lt"/>
              <a:buAutoNum type="arabicParenR"/>
              <a:defRPr>
                <a:solidFill>
                  <a:schemeClr val="tx1"/>
                </a:solidFill>
              </a:defRPr>
            </a:lvl1pPr>
          </a:lstStyle>
          <a:p>
            <a:endParaRPr lang="en-US"/>
          </a:p>
        </p:txBody>
      </p:sp>
      <p:sp>
        <p:nvSpPr>
          <p:cNvPr id="15" name="Slide Number Placeholder 14"/>
          <p:cNvSpPr>
            <a:spLocks noGrp="1"/>
          </p:cNvSpPr>
          <p:nvPr>
            <p:ph type="sldNum" sz="quarter" idx="11"/>
          </p:nvPr>
        </p:nvSpPr>
        <p:spPr/>
        <p:txBody>
          <a:bodyPr/>
          <a:lstStyle/>
          <a:p>
            <a:fld id="{48DFB9AE-CD3E-2F48-AAED-9C6034C3B865}" type="slidenum">
              <a:rPr lang="en-US" smtClean="0"/>
              <a:pPr/>
              <a:t>‹#›</a:t>
            </a:fld>
            <a:endParaRPr lang="en-US"/>
          </a:p>
        </p:txBody>
      </p:sp>
      <p:sp>
        <p:nvSpPr>
          <p:cNvPr id="6" name="Content Placeholder 2">
            <a:extLst>
              <a:ext uri="{FF2B5EF4-FFF2-40B4-BE49-F238E27FC236}">
                <a16:creationId xmlns:a16="http://schemas.microsoft.com/office/drawing/2014/main" id="{B638A752-84E1-40D9-8EC9-41C4C2939C79}"/>
              </a:ext>
            </a:extLst>
          </p:cNvPr>
          <p:cNvSpPr>
            <a:spLocks noGrp="1"/>
          </p:cNvSpPr>
          <p:nvPr>
            <p:ph idx="1" hasCustomPrompt="1"/>
          </p:nvPr>
        </p:nvSpPr>
        <p:spPr>
          <a:xfrm>
            <a:off x="609600" y="1087121"/>
            <a:ext cx="10972800" cy="5072674"/>
          </a:xfrm>
        </p:spPr>
        <p:txBody>
          <a:bodyPr>
            <a:normAutofit/>
          </a:bodyPr>
          <a:lstStyle>
            <a:lvl1pPr marL="339725" indent="-228600">
              <a:spcBef>
                <a:spcPts val="1000"/>
              </a:spcBef>
              <a:spcAft>
                <a:spcPts val="0"/>
              </a:spcAft>
              <a:buClr>
                <a:schemeClr val="accent1"/>
              </a:buClr>
              <a:buSzPct val="120000"/>
              <a:buFont typeface="Wingdings" charset="2"/>
              <a:buChar char="§"/>
              <a:tabLst/>
              <a:defRPr sz="1600">
                <a:solidFill>
                  <a:schemeClr val="tx1"/>
                </a:solidFill>
              </a:defRPr>
            </a:lvl1pPr>
            <a:lvl2pPr marL="566928" indent="-228600">
              <a:spcBef>
                <a:spcPts val="1000"/>
              </a:spcBef>
              <a:spcAft>
                <a:spcPts val="0"/>
              </a:spcAft>
              <a:buClr>
                <a:schemeClr val="accent1"/>
              </a:buClr>
              <a:buSzPct val="120000"/>
              <a:buFont typeface="Arial" panose="020B0604020202020204" pitchFamily="34" charset="0"/>
              <a:buChar char="•"/>
              <a:tabLst/>
              <a:defRPr sz="1600">
                <a:solidFill>
                  <a:srgbClr val="494949"/>
                </a:solidFill>
              </a:defRPr>
            </a:lvl2pPr>
            <a:lvl3pPr marL="801688" indent="-227013">
              <a:spcBef>
                <a:spcPts val="1000"/>
              </a:spcBef>
              <a:spcAft>
                <a:spcPts val="0"/>
              </a:spcAft>
              <a:buClr>
                <a:schemeClr val="accent1"/>
              </a:buClr>
              <a:buSzPct val="120000"/>
              <a:buFont typeface="Wingdings" charset="2"/>
              <a:buChar char="§"/>
              <a:defRPr sz="1600">
                <a:solidFill>
                  <a:srgbClr val="494949"/>
                </a:solidFill>
              </a:defRPr>
            </a:lvl3pPr>
            <a:lvl4pPr marL="1027113" indent="-228600">
              <a:spcBef>
                <a:spcPts val="1000"/>
              </a:spcBef>
              <a:spcAft>
                <a:spcPts val="0"/>
              </a:spcAft>
              <a:buClr>
                <a:schemeClr val="accent1"/>
              </a:buClr>
              <a:buSzPct val="120000"/>
              <a:buFont typeface="Arial" panose="020B0604020202020204" pitchFamily="34" charset="0"/>
              <a:buChar char="•"/>
              <a:defRPr sz="1600">
                <a:solidFill>
                  <a:srgbClr val="494949"/>
                </a:solidFill>
              </a:defRPr>
            </a:lvl4pPr>
            <a:lvl5pPr marL="1309662" indent="-285744">
              <a:buFont typeface="Arial"/>
              <a:buChar char="•"/>
              <a:defRPr sz="1600"/>
            </a:lvl5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681924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Bullet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058195"/>
          </a:xfrm>
          <a:prstGeom prst="rect">
            <a:avLst/>
          </a:prstGeom>
        </p:spPr>
        <p:txBody>
          <a:bodyPr/>
          <a:lstStyle>
            <a:lvl1pPr>
              <a:defRPr>
                <a:solidFill>
                  <a:schemeClr val="accent6"/>
                </a:solidFill>
                <a:latin typeface="+mj-lt"/>
              </a:defRPr>
            </a:lvl1pPr>
          </a:lstStyle>
          <a:p>
            <a:r>
              <a:rPr lang="en-US"/>
              <a:t>Click to edit Master title style</a:t>
            </a:r>
          </a:p>
        </p:txBody>
      </p:sp>
      <p:sp>
        <p:nvSpPr>
          <p:cNvPr id="14" name="Footer Placeholder 13"/>
          <p:cNvSpPr>
            <a:spLocks noGrp="1"/>
          </p:cNvSpPr>
          <p:nvPr>
            <p:ph type="ftr" sz="quarter" idx="10"/>
          </p:nvPr>
        </p:nvSpPr>
        <p:spPr/>
        <p:txBody>
          <a:bodyPr/>
          <a:lstStyle>
            <a:lvl1pPr marL="169863" indent="-169863">
              <a:buFont typeface="+mj-lt"/>
              <a:buAutoNum type="arabicParenR"/>
              <a:defRPr>
                <a:solidFill>
                  <a:schemeClr val="tx1"/>
                </a:solidFill>
              </a:defRPr>
            </a:lvl1pPr>
          </a:lstStyle>
          <a:p>
            <a:endParaRPr lang="en-US"/>
          </a:p>
        </p:txBody>
      </p:sp>
      <p:sp>
        <p:nvSpPr>
          <p:cNvPr id="15" name="Slide Number Placeholder 14"/>
          <p:cNvSpPr>
            <a:spLocks noGrp="1"/>
          </p:cNvSpPr>
          <p:nvPr>
            <p:ph type="sldNum" sz="quarter" idx="11"/>
          </p:nvPr>
        </p:nvSpPr>
        <p:spPr/>
        <p:txBody>
          <a:bodyPr/>
          <a:lstStyle/>
          <a:p>
            <a:fld id="{48DFB9AE-CD3E-2F48-AAED-9C6034C3B865}" type="slidenum">
              <a:rPr lang="en-US" smtClean="0"/>
              <a:pPr/>
              <a:t>‹#›</a:t>
            </a:fld>
            <a:endParaRPr lang="en-US"/>
          </a:p>
        </p:txBody>
      </p:sp>
      <p:sp>
        <p:nvSpPr>
          <p:cNvPr id="6" name="Content Placeholder 2">
            <a:extLst>
              <a:ext uri="{FF2B5EF4-FFF2-40B4-BE49-F238E27FC236}">
                <a16:creationId xmlns:a16="http://schemas.microsoft.com/office/drawing/2014/main" id="{B638A752-84E1-40D9-8EC9-41C4C2939C79}"/>
              </a:ext>
            </a:extLst>
          </p:cNvPr>
          <p:cNvSpPr>
            <a:spLocks noGrp="1"/>
          </p:cNvSpPr>
          <p:nvPr>
            <p:ph idx="1" hasCustomPrompt="1"/>
          </p:nvPr>
        </p:nvSpPr>
        <p:spPr>
          <a:xfrm>
            <a:off x="609600" y="1087121"/>
            <a:ext cx="10972800" cy="5072674"/>
          </a:xfrm>
        </p:spPr>
        <p:txBody>
          <a:bodyPr>
            <a:normAutofit/>
          </a:bodyPr>
          <a:lstStyle>
            <a:lvl1pPr marL="339725" indent="-228600">
              <a:spcBef>
                <a:spcPts val="1000"/>
              </a:spcBef>
              <a:spcAft>
                <a:spcPts val="0"/>
              </a:spcAft>
              <a:buClr>
                <a:schemeClr val="accent1"/>
              </a:buClr>
              <a:buSzPct val="120000"/>
              <a:buFont typeface="Wingdings" charset="2"/>
              <a:buChar char="§"/>
              <a:tabLst/>
              <a:defRPr sz="1600">
                <a:solidFill>
                  <a:schemeClr val="tx1"/>
                </a:solidFill>
              </a:defRPr>
            </a:lvl1pPr>
            <a:lvl2pPr marL="566928" indent="-228600">
              <a:spcBef>
                <a:spcPts val="1000"/>
              </a:spcBef>
              <a:spcAft>
                <a:spcPts val="0"/>
              </a:spcAft>
              <a:buClr>
                <a:schemeClr val="accent1"/>
              </a:buClr>
              <a:buSzPct val="120000"/>
              <a:buFont typeface="Arial" panose="020B0604020202020204" pitchFamily="34" charset="0"/>
              <a:buChar char="•"/>
              <a:tabLst/>
              <a:defRPr sz="1600">
                <a:solidFill>
                  <a:srgbClr val="494949"/>
                </a:solidFill>
              </a:defRPr>
            </a:lvl2pPr>
            <a:lvl3pPr marL="801688" indent="-227013">
              <a:spcBef>
                <a:spcPts val="1000"/>
              </a:spcBef>
              <a:spcAft>
                <a:spcPts val="0"/>
              </a:spcAft>
              <a:buClr>
                <a:schemeClr val="accent1"/>
              </a:buClr>
              <a:buSzPct val="120000"/>
              <a:buFont typeface="Wingdings" charset="2"/>
              <a:buChar char="§"/>
              <a:defRPr sz="1600">
                <a:solidFill>
                  <a:srgbClr val="494949"/>
                </a:solidFill>
              </a:defRPr>
            </a:lvl3pPr>
            <a:lvl4pPr marL="1027113" indent="-228600">
              <a:spcBef>
                <a:spcPts val="1000"/>
              </a:spcBef>
              <a:spcAft>
                <a:spcPts val="0"/>
              </a:spcAft>
              <a:buClr>
                <a:schemeClr val="accent1"/>
              </a:buClr>
              <a:buSzPct val="120000"/>
              <a:buFont typeface="Arial" panose="020B0604020202020204" pitchFamily="34" charset="0"/>
              <a:buChar char="•"/>
              <a:defRPr sz="1600">
                <a:solidFill>
                  <a:srgbClr val="494949"/>
                </a:solidFill>
              </a:defRPr>
            </a:lvl4pPr>
            <a:lvl5pPr marL="1309662" indent="-285744">
              <a:buFont typeface="Arial"/>
              <a:buChar char="•"/>
              <a:defRPr sz="1600"/>
            </a:lvl5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00886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Two line title + bullets">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B1BA7FC-DF4E-DB47-B092-B66648B36F1E}"/>
              </a:ext>
            </a:extLst>
          </p:cNvPr>
          <p:cNvCxnSpPr>
            <a:cxnSpLocks/>
          </p:cNvCxnSpPr>
          <p:nvPr userDrawn="1"/>
        </p:nvCxnSpPr>
        <p:spPr>
          <a:xfrm>
            <a:off x="609600" y="1165634"/>
            <a:ext cx="10972801" cy="0"/>
          </a:xfrm>
          <a:prstGeom prst="line">
            <a:avLst/>
          </a:prstGeom>
          <a:ln w="6350">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9" name="Title 1">
            <a:extLst>
              <a:ext uri="{FF2B5EF4-FFF2-40B4-BE49-F238E27FC236}">
                <a16:creationId xmlns:a16="http://schemas.microsoft.com/office/drawing/2014/main" id="{21470C58-E5FD-574E-B653-DA9FD094AF58}"/>
              </a:ext>
            </a:extLst>
          </p:cNvPr>
          <p:cNvSpPr>
            <a:spLocks noGrp="1"/>
          </p:cNvSpPr>
          <p:nvPr>
            <p:ph type="title" hasCustomPrompt="1"/>
          </p:nvPr>
        </p:nvSpPr>
        <p:spPr>
          <a:xfrm>
            <a:off x="609599" y="328296"/>
            <a:ext cx="11074400" cy="997907"/>
          </a:xfrm>
          <a:prstGeom prst="rect">
            <a:avLst/>
          </a:prstGeom>
        </p:spPr>
        <p:txBody>
          <a:bodyPr>
            <a:normAutofit/>
          </a:bodyPr>
          <a:lstStyle>
            <a:lvl1pPr>
              <a:lnSpc>
                <a:spcPct val="80000"/>
              </a:lnSpc>
              <a:defRPr sz="3000">
                <a:solidFill>
                  <a:srgbClr val="0193D5"/>
                </a:solidFill>
                <a:latin typeface="+mj-lt"/>
              </a:defRPr>
            </a:lvl1pPr>
          </a:lstStyle>
          <a:p>
            <a:r>
              <a:rPr lang="en-US"/>
              <a:t>Click to edit </a:t>
            </a:r>
            <a:br>
              <a:rPr lang="en-US"/>
            </a:br>
            <a:r>
              <a:rPr lang="en-US"/>
              <a:t>Master title style</a:t>
            </a:r>
          </a:p>
        </p:txBody>
      </p:sp>
      <p:sp>
        <p:nvSpPr>
          <p:cNvPr id="15" name="Footer Placeholder 4">
            <a:extLst>
              <a:ext uri="{FF2B5EF4-FFF2-40B4-BE49-F238E27FC236}">
                <a16:creationId xmlns:a16="http://schemas.microsoft.com/office/drawing/2014/main" id="{82749024-A049-0742-954F-B396071A5D50}"/>
              </a:ext>
            </a:extLst>
          </p:cNvPr>
          <p:cNvSpPr>
            <a:spLocks noGrp="1"/>
          </p:cNvSpPr>
          <p:nvPr>
            <p:ph type="ftr" sz="quarter" idx="3"/>
          </p:nvPr>
        </p:nvSpPr>
        <p:spPr>
          <a:xfrm>
            <a:off x="182881" y="6217285"/>
            <a:ext cx="10008555" cy="504193"/>
          </a:xfrm>
          <a:prstGeom prst="rect">
            <a:avLst/>
          </a:prstGeom>
        </p:spPr>
        <p:txBody>
          <a:bodyPr vert="horz" lIns="45720" tIns="45720" rIns="45720" bIns="45720" rtlCol="0" anchor="ctr"/>
          <a:lstStyle>
            <a:lvl1pPr marL="169863" indent="-169863" algn="l">
              <a:buFont typeface="+mj-lt"/>
              <a:buAutoNum type="arabicParenR"/>
              <a:defRPr sz="1000" b="0" i="0">
                <a:solidFill>
                  <a:schemeClr val="tx1"/>
                </a:solidFill>
                <a:latin typeface="Calibri Light"/>
                <a:cs typeface="Calibri Light"/>
              </a:defRPr>
            </a:lvl1pPr>
          </a:lstStyle>
          <a:p>
            <a:endParaRPr lang="en-US"/>
          </a:p>
        </p:txBody>
      </p:sp>
      <p:sp>
        <p:nvSpPr>
          <p:cNvPr id="16" name="Slide Number Placeholder 5">
            <a:extLst>
              <a:ext uri="{FF2B5EF4-FFF2-40B4-BE49-F238E27FC236}">
                <a16:creationId xmlns:a16="http://schemas.microsoft.com/office/drawing/2014/main" id="{74B932AA-A85C-F043-91BB-512A7A4F7367}"/>
              </a:ext>
            </a:extLst>
          </p:cNvPr>
          <p:cNvSpPr>
            <a:spLocks noGrp="1"/>
          </p:cNvSpPr>
          <p:nvPr>
            <p:ph type="sldNum" sz="quarter" idx="4"/>
          </p:nvPr>
        </p:nvSpPr>
        <p:spPr>
          <a:xfrm>
            <a:off x="11582401" y="6317443"/>
            <a:ext cx="489095" cy="365125"/>
          </a:xfrm>
          <a:prstGeom prst="rect">
            <a:avLst/>
          </a:prstGeom>
        </p:spPr>
        <p:txBody>
          <a:bodyPr vert="horz" wrap="square" lIns="45720" tIns="45720" rIns="45720" bIns="45720" rtlCol="0" anchor="ctr"/>
          <a:lstStyle>
            <a:lvl1pPr algn="r">
              <a:defRPr sz="900" b="0" i="0">
                <a:solidFill>
                  <a:srgbClr val="666666"/>
                </a:solidFill>
                <a:latin typeface="Calibri Light"/>
                <a:cs typeface="Calibri Light"/>
              </a:defRPr>
            </a:lvl1pPr>
          </a:lstStyle>
          <a:p>
            <a:fld id="{48DFB9AE-CD3E-2F48-AAED-9C6034C3B865}" type="slidenum">
              <a:rPr lang="en-US" smtClean="0"/>
              <a:pPr/>
              <a:t>‹#›</a:t>
            </a:fld>
            <a:endParaRPr lang="en-US"/>
          </a:p>
        </p:txBody>
      </p:sp>
      <p:pic>
        <p:nvPicPr>
          <p:cNvPr id="17" name="Picture 16">
            <a:extLst>
              <a:ext uri="{FF2B5EF4-FFF2-40B4-BE49-F238E27FC236}">
                <a16:creationId xmlns:a16="http://schemas.microsoft.com/office/drawing/2014/main" id="{5CD4FB5B-54D1-0944-B90F-C276CBCFB18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91435" y="6309065"/>
            <a:ext cx="1504736" cy="373502"/>
          </a:xfrm>
          <a:prstGeom prst="rect">
            <a:avLst/>
          </a:prstGeom>
        </p:spPr>
      </p:pic>
      <p:sp>
        <p:nvSpPr>
          <p:cNvPr id="18" name="Rectangle 17">
            <a:extLst>
              <a:ext uri="{FF2B5EF4-FFF2-40B4-BE49-F238E27FC236}">
                <a16:creationId xmlns:a16="http://schemas.microsoft.com/office/drawing/2014/main" id="{08DC4963-D747-F14F-9135-D3CA61168486}"/>
              </a:ext>
            </a:extLst>
          </p:cNvPr>
          <p:cNvSpPr/>
          <p:nvPr userDrawn="1"/>
        </p:nvSpPr>
        <p:spPr>
          <a:xfrm flipH="1">
            <a:off x="0" y="6766561"/>
            <a:ext cx="12192000" cy="99817"/>
          </a:xfrm>
          <a:prstGeom prst="rect">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2">
            <a:extLst>
              <a:ext uri="{FF2B5EF4-FFF2-40B4-BE49-F238E27FC236}">
                <a16:creationId xmlns:a16="http://schemas.microsoft.com/office/drawing/2014/main" id="{82F52BCE-1928-174A-ABD2-0A454511F49F}"/>
              </a:ext>
            </a:extLst>
          </p:cNvPr>
          <p:cNvSpPr>
            <a:spLocks noGrp="1"/>
          </p:cNvSpPr>
          <p:nvPr>
            <p:ph idx="1" hasCustomPrompt="1"/>
          </p:nvPr>
        </p:nvSpPr>
        <p:spPr>
          <a:xfrm>
            <a:off x="609600" y="1417321"/>
            <a:ext cx="10972800" cy="4708844"/>
          </a:xfrm>
        </p:spPr>
        <p:txBody>
          <a:bodyPr>
            <a:normAutofit/>
          </a:bodyPr>
          <a:lstStyle>
            <a:lvl1pPr marL="338328" indent="-228600">
              <a:spcBef>
                <a:spcPts val="1000"/>
              </a:spcBef>
              <a:spcAft>
                <a:spcPts val="0"/>
              </a:spcAft>
              <a:buClr>
                <a:schemeClr val="accent1"/>
              </a:buClr>
              <a:buSzPct val="125000"/>
              <a:buFont typeface="Wingdings" charset="2"/>
              <a:buChar char="§"/>
              <a:tabLst/>
              <a:defRPr sz="1600">
                <a:solidFill>
                  <a:schemeClr val="tx1"/>
                </a:solidFill>
              </a:defRPr>
            </a:lvl1pPr>
            <a:lvl2pPr marL="569913" indent="-228600">
              <a:spcBef>
                <a:spcPts val="1000"/>
              </a:spcBef>
              <a:spcAft>
                <a:spcPts val="0"/>
              </a:spcAft>
              <a:buClr>
                <a:schemeClr val="accent1"/>
              </a:buClr>
              <a:buSzPct val="125000"/>
              <a:buFont typeface="Arial" panose="020B0604020202020204" pitchFamily="34" charset="0"/>
              <a:buChar char="•"/>
              <a:tabLst/>
              <a:defRPr sz="1600">
                <a:solidFill>
                  <a:srgbClr val="494949"/>
                </a:solidFill>
              </a:defRPr>
            </a:lvl2pPr>
            <a:lvl3pPr marL="801688" indent="-228600">
              <a:spcBef>
                <a:spcPts val="1000"/>
              </a:spcBef>
              <a:spcAft>
                <a:spcPts val="0"/>
              </a:spcAft>
              <a:buClr>
                <a:schemeClr val="accent1"/>
              </a:buClr>
              <a:buSzPct val="125000"/>
              <a:buFont typeface="Wingdings" charset="2"/>
              <a:buChar char="§"/>
              <a:defRPr sz="1600">
                <a:solidFill>
                  <a:srgbClr val="494949"/>
                </a:solidFill>
              </a:defRPr>
            </a:lvl3pPr>
            <a:lvl4pPr marL="1027113" indent="-228600">
              <a:spcBef>
                <a:spcPts val="1000"/>
              </a:spcBef>
              <a:spcAft>
                <a:spcPts val="0"/>
              </a:spcAft>
              <a:buClr>
                <a:schemeClr val="accent1"/>
              </a:buClr>
              <a:buSzPct val="125000"/>
              <a:buFont typeface="Arial" panose="020B0604020202020204" pitchFamily="34" charset="0"/>
              <a:buChar char="•"/>
              <a:defRPr sz="1600">
                <a:solidFill>
                  <a:srgbClr val="494949"/>
                </a:solidFill>
              </a:defRPr>
            </a:lvl4pPr>
            <a:lvl5pPr marL="1309662" indent="-285744">
              <a:buFont typeface="Arial"/>
              <a:buChar char="•"/>
              <a:defRPr sz="1600"/>
            </a:lvl5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78847729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ontent_Large photo">
    <p:spTree>
      <p:nvGrpSpPr>
        <p:cNvPr id="1" name=""/>
        <p:cNvGrpSpPr/>
        <p:nvPr/>
      </p:nvGrpSpPr>
      <p:grpSpPr>
        <a:xfrm>
          <a:off x="0" y="0"/>
          <a:ext cx="0" cy="0"/>
          <a:chOff x="0" y="0"/>
          <a:chExt cx="0" cy="0"/>
        </a:xfrm>
      </p:grpSpPr>
      <p:sp>
        <p:nvSpPr>
          <p:cNvPr id="9" name="Picture Placeholder 7"/>
          <p:cNvSpPr>
            <a:spLocks noGrp="1"/>
          </p:cNvSpPr>
          <p:nvPr>
            <p:ph type="pic" sz="quarter" idx="10"/>
          </p:nvPr>
        </p:nvSpPr>
        <p:spPr>
          <a:xfrm>
            <a:off x="0" y="2446422"/>
            <a:ext cx="12192000" cy="4411579"/>
          </a:xfrm>
          <a:solidFill>
            <a:schemeClr val="bg1">
              <a:lumMod val="95000"/>
            </a:schemeClr>
          </a:solidFill>
        </p:spPr>
        <p:txBody>
          <a:bodyPr lIns="0" tIns="1600200">
            <a:normAutofit/>
          </a:bodyPr>
          <a:lstStyle>
            <a:lvl1pPr marL="0" indent="0" algn="ctr">
              <a:buNone/>
              <a:defRPr sz="1600">
                <a:solidFill>
                  <a:schemeClr val="bg1">
                    <a:lumMod val="50000"/>
                  </a:schemeClr>
                </a:solidFill>
              </a:defRPr>
            </a:lvl1pPr>
          </a:lstStyle>
          <a:p>
            <a:endParaRPr lang="en-US"/>
          </a:p>
        </p:txBody>
      </p:sp>
      <p:sp>
        <p:nvSpPr>
          <p:cNvPr id="2" name="Title 1"/>
          <p:cNvSpPr>
            <a:spLocks noGrp="1"/>
          </p:cNvSpPr>
          <p:nvPr>
            <p:ph type="title"/>
          </p:nvPr>
        </p:nvSpPr>
        <p:spPr>
          <a:xfrm>
            <a:off x="609602" y="1582576"/>
            <a:ext cx="10869417" cy="583111"/>
          </a:xfrm>
        </p:spPr>
        <p:txBody>
          <a:bodyPr anchor="t" anchorCtr="0">
            <a:normAutofit/>
          </a:bodyPr>
          <a:lstStyle>
            <a:lvl1pPr>
              <a:defRPr sz="2800" b="1" i="0">
                <a:latin typeface="Verdana"/>
                <a:cs typeface="Verdana"/>
              </a:defRPr>
            </a:lvl1pPr>
          </a:lstStyle>
          <a:p>
            <a:r>
              <a:rPr lang="en-US"/>
              <a:t>Click to edit Master title style</a:t>
            </a:r>
          </a:p>
        </p:txBody>
      </p:sp>
      <p:pic>
        <p:nvPicPr>
          <p:cNvPr id="6" name="Picture 5" descr="sd20lmc3p.eps"/>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567792" y="402067"/>
            <a:ext cx="1413933" cy="800100"/>
          </a:xfrm>
          <a:prstGeom prst="rect">
            <a:avLst/>
          </a:prstGeom>
        </p:spPr>
      </p:pic>
      <p:sp>
        <p:nvSpPr>
          <p:cNvPr id="3" name="Slide Number Placeholder 2">
            <a:extLst>
              <a:ext uri="{FF2B5EF4-FFF2-40B4-BE49-F238E27FC236}">
                <a16:creationId xmlns:a16="http://schemas.microsoft.com/office/drawing/2014/main" id="{4B95FFB2-B871-4BE4-9202-7E781294EFEA}"/>
              </a:ext>
            </a:extLst>
          </p:cNvPr>
          <p:cNvSpPr>
            <a:spLocks noGrp="1"/>
          </p:cNvSpPr>
          <p:nvPr>
            <p:ph type="sldNum" sz="quarter" idx="11"/>
          </p:nvPr>
        </p:nvSpPr>
        <p:spPr/>
        <p:txBody>
          <a:bodyPr/>
          <a:lstStyle/>
          <a:p>
            <a:fld id="{5C6089E9-2199-5A45-B22D-6C92E42D3423}" type="slidenum">
              <a:rPr lang="en-US" smtClean="0"/>
              <a:pPr/>
              <a:t>‹#›</a:t>
            </a:fld>
            <a:endParaRPr lang="en-US"/>
          </a:p>
        </p:txBody>
      </p:sp>
    </p:spTree>
    <p:extLst>
      <p:ext uri="{BB962C8B-B14F-4D97-AF65-F5344CB8AC3E}">
        <p14:creationId xmlns:p14="http://schemas.microsoft.com/office/powerpoint/2010/main" val="402063226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058195"/>
          </a:xfrm>
          <a:prstGeom prst="rect">
            <a:avLst/>
          </a:prstGeom>
        </p:spPr>
        <p:txBody>
          <a:bodyPr/>
          <a:lstStyle>
            <a:lvl1pPr>
              <a:defRPr>
                <a:solidFill>
                  <a:schemeClr val="accent6"/>
                </a:solidFill>
                <a:latin typeface="+mj-lt"/>
              </a:defRPr>
            </a:lvl1pPr>
          </a:lstStyle>
          <a:p>
            <a:r>
              <a:rPr lang="en-US"/>
              <a:t>Click to edit Master title style</a:t>
            </a:r>
          </a:p>
        </p:txBody>
      </p:sp>
      <p:sp>
        <p:nvSpPr>
          <p:cNvPr id="14" name="Footer Placeholder 13"/>
          <p:cNvSpPr>
            <a:spLocks noGrp="1"/>
          </p:cNvSpPr>
          <p:nvPr>
            <p:ph type="ftr" sz="quarter" idx="10"/>
          </p:nvPr>
        </p:nvSpPr>
        <p:spPr/>
        <p:txBody>
          <a:bodyPr/>
          <a:lstStyle>
            <a:lvl1pPr marL="169863" indent="-169863">
              <a:buFont typeface="+mj-lt"/>
              <a:buAutoNum type="arabicParenR"/>
              <a:defRPr sz="1000"/>
            </a:lvl1pPr>
          </a:lstStyle>
          <a:p>
            <a:endParaRPr lang="en-US"/>
          </a:p>
        </p:txBody>
      </p:sp>
      <p:sp>
        <p:nvSpPr>
          <p:cNvPr id="15" name="Slide Number Placeholder 14"/>
          <p:cNvSpPr>
            <a:spLocks noGrp="1"/>
          </p:cNvSpPr>
          <p:nvPr>
            <p:ph type="sldNum" sz="quarter" idx="11"/>
          </p:nvPr>
        </p:nvSpPr>
        <p:spPr/>
        <p:txBody>
          <a:bodyPr/>
          <a:lstStyle/>
          <a:p>
            <a:fld id="{48DFB9AE-CD3E-2F48-AAED-9C6034C3B865}" type="slidenum">
              <a:rPr lang="en-US" smtClean="0"/>
              <a:pPr/>
              <a:t>‹#›</a:t>
            </a:fld>
            <a:endParaRPr lang="en-US"/>
          </a:p>
        </p:txBody>
      </p:sp>
      <p:sp>
        <p:nvSpPr>
          <p:cNvPr id="5" name="Text Placeholder 4">
            <a:extLst>
              <a:ext uri="{FF2B5EF4-FFF2-40B4-BE49-F238E27FC236}">
                <a16:creationId xmlns:a16="http://schemas.microsoft.com/office/drawing/2014/main" id="{28106AE7-A0E5-3A48-9062-2A1FD8918CEE}"/>
              </a:ext>
            </a:extLst>
          </p:cNvPr>
          <p:cNvSpPr>
            <a:spLocks noGrp="1"/>
          </p:cNvSpPr>
          <p:nvPr>
            <p:ph type="body" sz="quarter" idx="12"/>
          </p:nvPr>
        </p:nvSpPr>
        <p:spPr>
          <a:xfrm>
            <a:off x="609600" y="1055689"/>
            <a:ext cx="10972800" cy="5083175"/>
          </a:xfrm>
        </p:spPr>
        <p:txBody>
          <a:bodyPr/>
          <a:lstStyle/>
          <a:p>
            <a:pPr lvl="0"/>
            <a:r>
              <a:rPr lang="en-US"/>
              <a:t>Edit Master text styles</a:t>
            </a:r>
          </a:p>
        </p:txBody>
      </p:sp>
    </p:spTree>
    <p:extLst>
      <p:ext uri="{BB962C8B-B14F-4D97-AF65-F5344CB8AC3E}">
        <p14:creationId xmlns:p14="http://schemas.microsoft.com/office/powerpoint/2010/main" val="381663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5D364A5-4C3F-4626-A135-31498FD79A49}"/>
              </a:ext>
            </a:extLst>
          </p:cNvPr>
          <p:cNvSpPr/>
          <p:nvPr userDrawn="1"/>
        </p:nvSpPr>
        <p:spPr>
          <a:xfrm>
            <a:off x="0" y="6019803"/>
            <a:ext cx="12192000" cy="87471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Slide Number Placeholder 3">
            <a:extLst>
              <a:ext uri="{FF2B5EF4-FFF2-40B4-BE49-F238E27FC236}">
                <a16:creationId xmlns:a16="http://schemas.microsoft.com/office/drawing/2014/main" id="{9CCEF8BB-F925-4734-90F3-70A117792E38}"/>
              </a:ext>
            </a:extLst>
          </p:cNvPr>
          <p:cNvSpPr txBox="1">
            <a:spLocks/>
          </p:cNvSpPr>
          <p:nvPr userDrawn="1"/>
        </p:nvSpPr>
        <p:spPr>
          <a:xfrm>
            <a:off x="11074400" y="6381750"/>
            <a:ext cx="7112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053C35F7-1726-487B-835C-6F475B77278B}" type="slidenum">
              <a:rPr lang="en-US" altLang="en-US" sz="1200" smtClean="0">
                <a:ea typeface="ＭＳ Ｐゴシック" panose="020B0600070205080204" pitchFamily="34" charset="-128"/>
              </a:rPr>
              <a:pPr algn="r" eaLnBrk="1" hangingPunct="1">
                <a:defRPr/>
              </a:pPr>
              <a:t>‹#›</a:t>
            </a:fld>
            <a:endParaRPr lang="en-US" altLang="en-US" sz="1200">
              <a:ea typeface="ＭＳ Ｐゴシック" panose="020B0600070205080204" pitchFamily="34" charset="-128"/>
            </a:endParaRPr>
          </a:p>
        </p:txBody>
      </p:sp>
      <p:sp>
        <p:nvSpPr>
          <p:cNvPr id="1028" name="Rectangle 2">
            <a:extLst>
              <a:ext uri="{FF2B5EF4-FFF2-40B4-BE49-F238E27FC236}">
                <a16:creationId xmlns:a16="http://schemas.microsoft.com/office/drawing/2014/main" id="{24D90AFC-96A0-4E66-8E07-7FC9173D9564}"/>
              </a:ext>
            </a:extLst>
          </p:cNvPr>
          <p:cNvSpPr>
            <a:spLocks noGrp="1" noChangeArrowheads="1"/>
          </p:cNvSpPr>
          <p:nvPr>
            <p:ph type="title"/>
          </p:nvPr>
        </p:nvSpPr>
        <p:spPr bwMode="auto">
          <a:xfrm>
            <a:off x="288465" y="-31750"/>
            <a:ext cx="10928351"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b" anchorCtr="0" compatLnSpc="1">
            <a:prstTxWarp prst="textNoShape">
              <a:avLst/>
            </a:prstTxWarp>
          </a:bodyPr>
          <a:lstStyle/>
          <a:p>
            <a:pPr lvl="0"/>
            <a:r>
              <a:rPr lang="en-US" altLang="en-US"/>
              <a:t>Click to edit Master title style</a:t>
            </a:r>
          </a:p>
        </p:txBody>
      </p:sp>
      <p:sp>
        <p:nvSpPr>
          <p:cNvPr id="1029" name="Text Placeholder 3">
            <a:extLst>
              <a:ext uri="{FF2B5EF4-FFF2-40B4-BE49-F238E27FC236}">
                <a16:creationId xmlns:a16="http://schemas.microsoft.com/office/drawing/2014/main" id="{8E63AA70-A8C2-46F7-86B3-32E1F755FC7C}"/>
              </a:ext>
            </a:extLst>
          </p:cNvPr>
          <p:cNvSpPr>
            <a:spLocks noGrp="1"/>
          </p:cNvSpPr>
          <p:nvPr>
            <p:ph type="body" idx="1"/>
          </p:nvPr>
        </p:nvSpPr>
        <p:spPr bwMode="auto">
          <a:xfrm>
            <a:off x="441117" y="1219200"/>
            <a:ext cx="11198435" cy="448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cxnSp>
        <p:nvCxnSpPr>
          <p:cNvPr id="18" name="Straight Connector 17">
            <a:extLst>
              <a:ext uri="{FF2B5EF4-FFF2-40B4-BE49-F238E27FC236}">
                <a16:creationId xmlns:a16="http://schemas.microsoft.com/office/drawing/2014/main" id="{03A51A0A-48C0-444E-A312-E7F079822157}"/>
              </a:ext>
            </a:extLst>
          </p:cNvPr>
          <p:cNvCxnSpPr/>
          <p:nvPr userDrawn="1"/>
        </p:nvCxnSpPr>
        <p:spPr>
          <a:xfrm>
            <a:off x="0" y="1006475"/>
            <a:ext cx="12192000" cy="0"/>
          </a:xfrm>
          <a:prstGeom prst="line">
            <a:avLst/>
          </a:prstGeom>
          <a:ln w="127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6A868736-8CD7-4050-92DE-8433500E61A2}"/>
              </a:ext>
            </a:extLst>
          </p:cNvPr>
          <p:cNvCxnSpPr/>
          <p:nvPr userDrawn="1"/>
        </p:nvCxnSpPr>
        <p:spPr>
          <a:xfrm>
            <a:off x="0" y="1006475"/>
            <a:ext cx="12192000" cy="0"/>
          </a:xfrm>
          <a:prstGeom prst="line">
            <a:avLst/>
          </a:prstGeom>
          <a:ln w="127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E9E08D7-A1C8-47BF-974A-94F9F012813B}"/>
              </a:ext>
            </a:extLst>
          </p:cNvPr>
          <p:cNvCxnSpPr/>
          <p:nvPr userDrawn="1"/>
        </p:nvCxnSpPr>
        <p:spPr>
          <a:xfrm>
            <a:off x="0" y="1006475"/>
            <a:ext cx="12192000" cy="0"/>
          </a:xfrm>
          <a:prstGeom prst="line">
            <a:avLst/>
          </a:prstGeom>
          <a:ln w="15875" cap="flat" cmpd="sng" algn="ctr">
            <a:solidFill>
              <a:srgbClr val="00339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10" name="Picture 9">
            <a:extLst>
              <a:ext uri="{FF2B5EF4-FFF2-40B4-BE49-F238E27FC236}">
                <a16:creationId xmlns:a16="http://schemas.microsoft.com/office/drawing/2014/main" id="{97F876CB-81AD-4DA7-9D21-75E7F6D8E341}"/>
              </a:ext>
            </a:extLst>
          </p:cNvPr>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406400" y="6242050"/>
            <a:ext cx="152844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3" r:id="rId1"/>
    <p:sldLayoutId id="2147483984" r:id="rId2"/>
    <p:sldLayoutId id="2147483987" r:id="rId3"/>
    <p:sldLayoutId id="2147483990" r:id="rId4"/>
    <p:sldLayoutId id="2147483991" r:id="rId5"/>
    <p:sldLayoutId id="2147483992" r:id="rId6"/>
    <p:sldLayoutId id="2147483993" r:id="rId7"/>
    <p:sldLayoutId id="2147483994" r:id="rId8"/>
    <p:sldLayoutId id="2147483995" r:id="rId9"/>
    <p:sldLayoutId id="2147483996" r:id="rId10"/>
  </p:sldLayoutIdLst>
  <p:hf sldNum="0" hdr="0" ftr="0" dt="0"/>
  <p:txStyles>
    <p:titleStyle>
      <a:lvl1pPr algn="l" rtl="0" eaLnBrk="0" fontAlgn="base" hangingPunct="0">
        <a:spcBef>
          <a:spcPct val="0"/>
        </a:spcBef>
        <a:spcAft>
          <a:spcPct val="0"/>
        </a:spcAft>
        <a:defRPr sz="2400" b="1">
          <a:solidFill>
            <a:srgbClr val="000000"/>
          </a:solidFill>
          <a:latin typeface="Arial" charset="0"/>
          <a:ea typeface="Arial" panose="020B0604020202020204" pitchFamily="34" charset="0"/>
          <a:cs typeface="Arial" panose="020B0604020202020204" pitchFamily="34" charset="0"/>
        </a:defRPr>
      </a:lvl1pPr>
      <a:lvl2pPr algn="l" rtl="0" eaLnBrk="0" fontAlgn="base" hangingPunct="0">
        <a:spcBef>
          <a:spcPct val="0"/>
        </a:spcBef>
        <a:spcAft>
          <a:spcPct val="0"/>
        </a:spcAft>
        <a:defRPr sz="2800" b="1">
          <a:solidFill>
            <a:srgbClr val="000000"/>
          </a:solidFill>
          <a:latin typeface="Arial" charset="0"/>
          <a:ea typeface="Geneva" charset="0"/>
          <a:cs typeface="Arial" charset="0"/>
        </a:defRPr>
      </a:lvl2pPr>
      <a:lvl3pPr algn="l" rtl="0" eaLnBrk="0" fontAlgn="base" hangingPunct="0">
        <a:spcBef>
          <a:spcPct val="0"/>
        </a:spcBef>
        <a:spcAft>
          <a:spcPct val="0"/>
        </a:spcAft>
        <a:defRPr sz="2800" b="1">
          <a:solidFill>
            <a:srgbClr val="000000"/>
          </a:solidFill>
          <a:latin typeface="Arial" charset="0"/>
          <a:ea typeface="Geneva" charset="0"/>
          <a:cs typeface="Arial" charset="0"/>
        </a:defRPr>
      </a:lvl3pPr>
      <a:lvl4pPr algn="l" rtl="0" eaLnBrk="0" fontAlgn="base" hangingPunct="0">
        <a:spcBef>
          <a:spcPct val="0"/>
        </a:spcBef>
        <a:spcAft>
          <a:spcPct val="0"/>
        </a:spcAft>
        <a:defRPr sz="2800" b="1">
          <a:solidFill>
            <a:srgbClr val="000000"/>
          </a:solidFill>
          <a:latin typeface="Arial" charset="0"/>
          <a:ea typeface="Geneva" charset="0"/>
          <a:cs typeface="Arial" charset="0"/>
        </a:defRPr>
      </a:lvl4pPr>
      <a:lvl5pPr algn="l" rtl="0" eaLnBrk="0" fontAlgn="base" hangingPunct="0">
        <a:spcBef>
          <a:spcPct val="0"/>
        </a:spcBef>
        <a:spcAft>
          <a:spcPct val="0"/>
        </a:spcAft>
        <a:defRPr sz="2800" b="1">
          <a:solidFill>
            <a:srgbClr val="000000"/>
          </a:solidFill>
          <a:latin typeface="Arial" charset="0"/>
          <a:ea typeface="Geneva" charset="0"/>
          <a:cs typeface="Arial" charset="0"/>
        </a:defRPr>
      </a:lvl5pPr>
      <a:lvl6pPr marL="457200" algn="l" rtl="0" eaLnBrk="1" fontAlgn="base" hangingPunct="1">
        <a:spcBef>
          <a:spcPct val="0"/>
        </a:spcBef>
        <a:spcAft>
          <a:spcPct val="0"/>
        </a:spcAft>
        <a:defRPr sz="2400" b="1">
          <a:solidFill>
            <a:schemeClr val="tx1"/>
          </a:solidFill>
          <a:latin typeface="Arial" charset="0"/>
          <a:cs typeface="Arial" charset="0"/>
        </a:defRPr>
      </a:lvl6pPr>
      <a:lvl7pPr marL="914400" algn="l" rtl="0" eaLnBrk="1" fontAlgn="base" hangingPunct="1">
        <a:spcBef>
          <a:spcPct val="0"/>
        </a:spcBef>
        <a:spcAft>
          <a:spcPct val="0"/>
        </a:spcAft>
        <a:defRPr sz="2400" b="1">
          <a:solidFill>
            <a:schemeClr val="tx1"/>
          </a:solidFill>
          <a:latin typeface="Arial" charset="0"/>
          <a:cs typeface="Arial" charset="0"/>
        </a:defRPr>
      </a:lvl7pPr>
      <a:lvl8pPr marL="1371600" algn="l" rtl="0" eaLnBrk="1" fontAlgn="base" hangingPunct="1">
        <a:spcBef>
          <a:spcPct val="0"/>
        </a:spcBef>
        <a:spcAft>
          <a:spcPct val="0"/>
        </a:spcAft>
        <a:defRPr sz="2400" b="1">
          <a:solidFill>
            <a:schemeClr val="tx1"/>
          </a:solidFill>
          <a:latin typeface="Arial" charset="0"/>
          <a:cs typeface="Arial" charset="0"/>
        </a:defRPr>
      </a:lvl8pPr>
      <a:lvl9pPr marL="1828800" algn="l" rtl="0" eaLnBrk="1" fontAlgn="base" hangingPunct="1">
        <a:spcBef>
          <a:spcPct val="0"/>
        </a:spcBef>
        <a:spcAft>
          <a:spcPct val="0"/>
        </a:spcAft>
        <a:defRPr sz="2400" b="1">
          <a:solidFill>
            <a:schemeClr val="tx1"/>
          </a:solidFill>
          <a:latin typeface="Arial" charset="0"/>
          <a:cs typeface="Arial" charset="0"/>
        </a:defRPr>
      </a:lvl9pPr>
    </p:titleStyle>
    <p:bodyStyle>
      <a:lvl1pPr algn="l" rtl="0" eaLnBrk="0" fontAlgn="base" hangingPunct="0">
        <a:spcBef>
          <a:spcPts val="1400"/>
        </a:spcBef>
        <a:spcAft>
          <a:spcPct val="0"/>
        </a:spcAft>
        <a:buClr>
          <a:srgbClr val="CB003D"/>
        </a:buClr>
        <a:buSzPct val="100000"/>
        <a:buFont typeface="Wingdings" panose="05000000000000000000" pitchFamily="2" charset="2"/>
        <a:defRPr sz="2000">
          <a:solidFill>
            <a:srgbClr val="000000"/>
          </a:solidFill>
          <a:latin typeface="Arial" charset="0"/>
          <a:ea typeface="Arial" panose="020B0604020202020204" pitchFamily="34" charset="0"/>
          <a:cs typeface="Arial" panose="020B0604020202020204" pitchFamily="34" charset="0"/>
        </a:defRPr>
      </a:lvl1pPr>
      <a:lvl2pPr marL="460375" indent="-230188" algn="l" rtl="0" eaLnBrk="0" fontAlgn="base" hangingPunct="0">
        <a:spcBef>
          <a:spcPct val="45000"/>
        </a:spcBef>
        <a:spcAft>
          <a:spcPct val="0"/>
        </a:spcAft>
        <a:buClr>
          <a:srgbClr val="0193D5"/>
        </a:buClr>
        <a:buSzPct val="100000"/>
        <a:buFont typeface="Wingdings" panose="05000000000000000000" pitchFamily="2" charset="2"/>
        <a:buChar char="§"/>
        <a:defRPr sz="2000">
          <a:solidFill>
            <a:srgbClr val="000000"/>
          </a:solidFill>
          <a:latin typeface="Arial" charset="0"/>
          <a:ea typeface="Arial" panose="020B0604020202020204" pitchFamily="34" charset="0"/>
          <a:cs typeface="Arial" panose="020B0604020202020204" pitchFamily="34" charset="0"/>
        </a:defRPr>
      </a:lvl2pPr>
      <a:lvl3pPr marL="684213" indent="-223838" algn="l" rtl="0" eaLnBrk="0" fontAlgn="base" hangingPunct="0">
        <a:spcBef>
          <a:spcPct val="45000"/>
        </a:spcBef>
        <a:spcAft>
          <a:spcPct val="0"/>
        </a:spcAft>
        <a:buClr>
          <a:srgbClr val="0193D5"/>
        </a:buClr>
        <a:buSzPct val="115000"/>
        <a:buFont typeface="Arial" panose="020B0604020202020204" pitchFamily="34" charset="0"/>
        <a:buChar char="•"/>
        <a:defRPr>
          <a:solidFill>
            <a:srgbClr val="000000"/>
          </a:solidFill>
          <a:latin typeface="Arial" charset="0"/>
          <a:ea typeface="Arial" panose="020B0604020202020204" pitchFamily="34" charset="0"/>
          <a:cs typeface="Arial" panose="020B0604020202020204" pitchFamily="34" charset="0"/>
        </a:defRPr>
      </a:lvl3pPr>
      <a:lvl4pPr marL="914400" indent="-174625" algn="l" rtl="0" eaLnBrk="0" fontAlgn="base" hangingPunct="0">
        <a:spcBef>
          <a:spcPct val="45000"/>
        </a:spcBef>
        <a:spcAft>
          <a:spcPct val="0"/>
        </a:spcAft>
        <a:buClr>
          <a:srgbClr val="0193D5"/>
        </a:buClr>
        <a:buSzPct val="100000"/>
        <a:buFont typeface="Wingdings" panose="05000000000000000000" pitchFamily="2" charset="2"/>
        <a:buChar char="§"/>
        <a:defRPr sz="1600">
          <a:solidFill>
            <a:srgbClr val="000000"/>
          </a:solidFill>
          <a:latin typeface="Arial" charset="0"/>
          <a:ea typeface="Arial" panose="020B0604020202020204" pitchFamily="34" charset="0"/>
          <a:cs typeface="Arial" panose="020B0604020202020204" pitchFamily="34" charset="0"/>
        </a:defRPr>
      </a:lvl4pPr>
      <a:lvl5pPr marL="1144588" indent="-230188" algn="l" rtl="0" eaLnBrk="0" fontAlgn="base" hangingPunct="0">
        <a:spcBef>
          <a:spcPct val="45000"/>
        </a:spcBef>
        <a:spcAft>
          <a:spcPct val="0"/>
        </a:spcAft>
        <a:buClr>
          <a:srgbClr val="0193D5"/>
        </a:buClr>
        <a:buSzPct val="100000"/>
        <a:buFont typeface="Arial" panose="020B0604020202020204" pitchFamily="34" charset="0"/>
        <a:buChar char="•"/>
        <a:defRPr sz="1600">
          <a:solidFill>
            <a:srgbClr val="000000"/>
          </a:solidFill>
          <a:latin typeface="Arial" charset="0"/>
          <a:ea typeface="Arial" panose="020B0604020202020204" pitchFamily="34" charset="0"/>
          <a:cs typeface="Arial" panose="020B0604020202020204" pitchFamily="34" charset="0"/>
        </a:defRPr>
      </a:lvl5pPr>
      <a:lvl6pPr marL="1724025" indent="-246063" algn="l" rtl="0" eaLnBrk="1" fontAlgn="base" hangingPunct="1">
        <a:lnSpc>
          <a:spcPct val="90000"/>
        </a:lnSpc>
        <a:spcBef>
          <a:spcPct val="45000"/>
        </a:spcBef>
        <a:spcAft>
          <a:spcPct val="0"/>
        </a:spcAft>
        <a:buClr>
          <a:srgbClr val="DF134C"/>
        </a:buClr>
        <a:buFont typeface="Wingdings" pitchFamily="2" charset="2"/>
        <a:buChar char="§"/>
        <a:defRPr sz="2000">
          <a:solidFill>
            <a:schemeClr val="tx1"/>
          </a:solidFill>
          <a:latin typeface="+mn-lt"/>
          <a:cs typeface="+mn-cs"/>
        </a:defRPr>
      </a:lvl6pPr>
      <a:lvl7pPr marL="2181225" indent="-246063" algn="l" rtl="0" eaLnBrk="1" fontAlgn="base" hangingPunct="1">
        <a:lnSpc>
          <a:spcPct val="90000"/>
        </a:lnSpc>
        <a:spcBef>
          <a:spcPct val="45000"/>
        </a:spcBef>
        <a:spcAft>
          <a:spcPct val="0"/>
        </a:spcAft>
        <a:buClr>
          <a:srgbClr val="DF134C"/>
        </a:buClr>
        <a:buFont typeface="Wingdings" pitchFamily="2" charset="2"/>
        <a:buChar char="§"/>
        <a:defRPr sz="2000">
          <a:solidFill>
            <a:schemeClr val="tx1"/>
          </a:solidFill>
          <a:latin typeface="+mn-lt"/>
          <a:cs typeface="+mn-cs"/>
        </a:defRPr>
      </a:lvl7pPr>
      <a:lvl8pPr marL="2638425" indent="-246063" algn="l" rtl="0" eaLnBrk="1" fontAlgn="base" hangingPunct="1">
        <a:lnSpc>
          <a:spcPct val="90000"/>
        </a:lnSpc>
        <a:spcBef>
          <a:spcPct val="45000"/>
        </a:spcBef>
        <a:spcAft>
          <a:spcPct val="0"/>
        </a:spcAft>
        <a:buClr>
          <a:srgbClr val="DF134C"/>
        </a:buClr>
        <a:buFont typeface="Wingdings" pitchFamily="2" charset="2"/>
        <a:buChar char="§"/>
        <a:defRPr sz="2000">
          <a:solidFill>
            <a:schemeClr val="tx1"/>
          </a:solidFill>
          <a:latin typeface="+mn-lt"/>
          <a:cs typeface="+mn-cs"/>
        </a:defRPr>
      </a:lvl8pPr>
      <a:lvl9pPr marL="3095625" indent="-246063" algn="l" rtl="0" eaLnBrk="1" fontAlgn="base" hangingPunct="1">
        <a:lnSpc>
          <a:spcPct val="90000"/>
        </a:lnSpc>
        <a:spcBef>
          <a:spcPct val="45000"/>
        </a:spcBef>
        <a:spcAft>
          <a:spcPct val="0"/>
        </a:spcAft>
        <a:buClr>
          <a:srgbClr val="DF134C"/>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a:extLst>
              <a:ext uri="{FF2B5EF4-FFF2-40B4-BE49-F238E27FC236}">
                <a16:creationId xmlns:a16="http://schemas.microsoft.com/office/drawing/2014/main" id="{D3EC3886-0C84-4758-97BD-1637A5DA0E77}"/>
              </a:ext>
            </a:extLst>
          </p:cNvPr>
          <p:cNvSpPr>
            <a:spLocks noGrp="1"/>
          </p:cNvSpPr>
          <p:nvPr>
            <p:ph type="body" sz="quarter" idx="11"/>
          </p:nvPr>
        </p:nvSpPr>
        <p:spPr>
          <a:xfrm>
            <a:off x="1192576" y="4763900"/>
            <a:ext cx="4457700" cy="820737"/>
          </a:xfrm>
        </p:spPr>
        <p:txBody>
          <a:bodyPr/>
          <a:lstStyle/>
          <a:p>
            <a:pPr eaLnBrk="1" hangingPunct="1">
              <a:spcBef>
                <a:spcPct val="0"/>
              </a:spcBef>
            </a:pPr>
            <a:r>
              <a:rPr lang="en-US" altLang="en-US">
                <a:latin typeface="Arial"/>
                <a:cs typeface="Arial"/>
              </a:rPr>
              <a:t>June 25, 2020</a:t>
            </a:r>
          </a:p>
        </p:txBody>
      </p:sp>
      <p:sp>
        <p:nvSpPr>
          <p:cNvPr id="10243" name="Text Placeholder 2">
            <a:extLst>
              <a:ext uri="{FF2B5EF4-FFF2-40B4-BE49-F238E27FC236}">
                <a16:creationId xmlns:a16="http://schemas.microsoft.com/office/drawing/2014/main" id="{10D2E6BB-C0B0-46C8-8F3A-16E3F3E2D702}"/>
              </a:ext>
            </a:extLst>
          </p:cNvPr>
          <p:cNvSpPr>
            <a:spLocks noGrp="1"/>
          </p:cNvSpPr>
          <p:nvPr>
            <p:ph type="body" sz="quarter" idx="13"/>
          </p:nvPr>
        </p:nvSpPr>
        <p:spPr>
          <a:xfrm>
            <a:off x="1192575" y="1967344"/>
            <a:ext cx="4903425" cy="982421"/>
          </a:xfrm>
          <a:solidFill>
            <a:srgbClr val="001C71"/>
          </a:solidFill>
        </p:spPr>
        <p:txBody>
          <a:bodyPr anchor="t">
            <a:normAutofit fontScale="92500"/>
          </a:bodyPr>
          <a:lstStyle/>
          <a:p>
            <a:pPr eaLnBrk="1" hangingPunct="1">
              <a:spcBef>
                <a:spcPct val="0"/>
              </a:spcBef>
            </a:pPr>
            <a:r>
              <a:rPr lang="en-US" altLang="en-US" b="1">
                <a:latin typeface="Arial"/>
                <a:cs typeface="Arial"/>
              </a:rPr>
              <a:t>Microgrids &amp; Resiliency OIR</a:t>
            </a:r>
          </a:p>
          <a:p>
            <a:pPr eaLnBrk="1" hangingPunct="1">
              <a:spcBef>
                <a:spcPct val="0"/>
              </a:spcBef>
            </a:pPr>
            <a:r>
              <a:rPr lang="en-US" altLang="en-US">
                <a:latin typeface="Arial"/>
                <a:cs typeface="Arial"/>
              </a:rPr>
              <a:t>Pre-PSPS Charging under NEM</a:t>
            </a:r>
            <a:endParaRPr lang="en-US" altLang="en-US">
              <a:latin typeface="Arial" panose="020B0604020202020204" pitchFamily="34" charset="0"/>
            </a:endParaRPr>
          </a:p>
        </p:txBody>
      </p:sp>
      <p:pic>
        <p:nvPicPr>
          <p:cNvPr id="4" name="Picture 3">
            <a:extLst>
              <a:ext uri="{FF2B5EF4-FFF2-40B4-BE49-F238E27FC236}">
                <a16:creationId xmlns:a16="http://schemas.microsoft.com/office/drawing/2014/main" id="{A3CCC751-766C-4596-8F16-A2849EE2A421}"/>
              </a:ext>
            </a:extLst>
          </p:cNvPr>
          <p:cNvPicPr>
            <a:picLocks noChangeAspect="1"/>
          </p:cNvPicPr>
          <p:nvPr/>
        </p:nvPicPr>
        <p:blipFill>
          <a:blip r:embed="rId3"/>
          <a:stretch>
            <a:fillRect/>
          </a:stretch>
        </p:blipFill>
        <p:spPr>
          <a:xfrm>
            <a:off x="6791092" y="257485"/>
            <a:ext cx="2751892" cy="1007895"/>
          </a:xfrm>
          <a:prstGeom prst="rect">
            <a:avLst/>
          </a:prstGeom>
        </p:spPr>
      </p:pic>
      <p:pic>
        <p:nvPicPr>
          <p:cNvPr id="6" name="Picture 5">
            <a:extLst>
              <a:ext uri="{FF2B5EF4-FFF2-40B4-BE49-F238E27FC236}">
                <a16:creationId xmlns:a16="http://schemas.microsoft.com/office/drawing/2014/main" id="{2B4E323F-0DED-40E1-8775-DE99DBB2DA41}"/>
              </a:ext>
            </a:extLst>
          </p:cNvPr>
          <p:cNvPicPr>
            <a:picLocks noChangeAspect="1"/>
          </p:cNvPicPr>
          <p:nvPr/>
        </p:nvPicPr>
        <p:blipFill>
          <a:blip r:embed="rId4"/>
          <a:stretch>
            <a:fillRect/>
          </a:stretch>
        </p:blipFill>
        <p:spPr>
          <a:xfrm>
            <a:off x="3177184" y="257485"/>
            <a:ext cx="3343688" cy="91553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E45EEF9-FB8E-4926-8ED7-51C395F48E9E}"/>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b" anchorCtr="0" compatLnSpc="1">
            <a:prstTxWarp prst="textNoShape">
              <a:avLst/>
            </a:prstTxWarp>
          </a:bodyPr>
          <a:lstStyle/>
          <a:p>
            <a:r>
              <a:rPr lang="en-US" sz="2400">
                <a:latin typeface="Arial"/>
                <a:cs typeface="Arial"/>
              </a:rPr>
              <a:t>Modernizing NEM Tariff To Allow Pre-PSPS Charging</a:t>
            </a:r>
          </a:p>
        </p:txBody>
      </p:sp>
      <p:sp>
        <p:nvSpPr>
          <p:cNvPr id="7" name="Content Placeholder 6">
            <a:extLst>
              <a:ext uri="{FF2B5EF4-FFF2-40B4-BE49-F238E27FC236}">
                <a16:creationId xmlns:a16="http://schemas.microsoft.com/office/drawing/2014/main" id="{AB7E2056-1F1B-4C73-913E-9DF8D8420A61}"/>
              </a:ext>
            </a:extLst>
          </p:cNvPr>
          <p:cNvSpPr>
            <a:spLocks noGrp="1"/>
          </p:cNvSpPr>
          <p:nvPr>
            <p:ph type="body" sz="half" idx="2"/>
          </p:nvPr>
        </p:nvSpPr>
        <p:spPr>
          <a:xfrm>
            <a:off x="224339" y="1192304"/>
            <a:ext cx="11544108" cy="4650355"/>
          </a:xfrm>
        </p:spPr>
        <p:txBody>
          <a:bodyPr>
            <a:normAutofit/>
          </a:bodyPr>
          <a:lstStyle/>
          <a:p>
            <a:pPr marL="0" indent="0">
              <a:buNone/>
            </a:pPr>
            <a:r>
              <a:rPr lang="en-US">
                <a:solidFill>
                  <a:schemeClr val="tx1"/>
                </a:solidFill>
              </a:rPr>
              <a:t>D.20-06-017 requires the utilities to file Tier 2 Advice Letters by July 17 that: </a:t>
            </a:r>
          </a:p>
          <a:p>
            <a:pPr marL="342900" indent="-342900">
              <a:buFont typeface="+mj-lt"/>
              <a:buAutoNum type="arabicParenR"/>
            </a:pPr>
            <a:r>
              <a:rPr lang="en-US">
                <a:solidFill>
                  <a:schemeClr val="tx1"/>
                </a:solidFill>
              </a:rPr>
              <a:t>propose the necessary </a:t>
            </a:r>
            <a:r>
              <a:rPr lang="en-US">
                <a:solidFill>
                  <a:srgbClr val="FF0000"/>
                </a:solidFill>
              </a:rPr>
              <a:t>modifications to their NEM tariffs </a:t>
            </a:r>
            <a:r>
              <a:rPr lang="en-US">
                <a:solidFill>
                  <a:schemeClr val="tx1"/>
                </a:solidFill>
              </a:rPr>
              <a:t>to allow energy storage systems that are interconnected under the condition that they charge from solar to temporarily import from (but not export to) the grid upon receiving advanced notification from the utility of an upcoming PSPS event;</a:t>
            </a:r>
          </a:p>
          <a:p>
            <a:pPr marL="342900" indent="-342900">
              <a:buFont typeface="+mj-lt"/>
              <a:buAutoNum type="arabicParenR"/>
            </a:pPr>
            <a:r>
              <a:rPr lang="en-US">
                <a:solidFill>
                  <a:schemeClr val="tx1"/>
                </a:solidFill>
              </a:rPr>
              <a:t>discuss how they </a:t>
            </a:r>
            <a:r>
              <a:rPr lang="en-US">
                <a:solidFill>
                  <a:srgbClr val="FF0000"/>
                </a:solidFill>
              </a:rPr>
              <a:t>coordinated with developers/aggregators </a:t>
            </a:r>
            <a:r>
              <a:rPr lang="en-US">
                <a:solidFill>
                  <a:schemeClr val="tx1"/>
                </a:solidFill>
              </a:rPr>
              <a:t>to create a process that allows energy storage systems that are interconnected under the condition that they charge from solar to temporarily import from (but not export to) the grid upon receiving advanced notification from the utility of an upcoming PSPS event; and</a:t>
            </a:r>
          </a:p>
          <a:p>
            <a:pPr marL="342900" indent="-342900">
              <a:buFont typeface="+mj-lt"/>
              <a:buAutoNum type="arabicParenR"/>
            </a:pPr>
            <a:r>
              <a:rPr lang="en-US">
                <a:solidFill>
                  <a:schemeClr val="tx1"/>
                </a:solidFill>
              </a:rPr>
              <a:t>summarize how they </a:t>
            </a:r>
            <a:r>
              <a:rPr lang="en-US">
                <a:solidFill>
                  <a:srgbClr val="FF0000"/>
                </a:solidFill>
              </a:rPr>
              <a:t>consulted on this process with the SIWG</a:t>
            </a:r>
            <a:r>
              <a:rPr lang="en-US">
                <a:solidFill>
                  <a:schemeClr val="tx1"/>
                </a:solidFill>
              </a:rPr>
              <a:t>.</a:t>
            </a:r>
          </a:p>
          <a:p>
            <a:pPr marL="0" indent="0">
              <a:buNone/>
            </a:pPr>
            <a:endParaRPr lang="en-US" sz="1800">
              <a:solidFill>
                <a:schemeClr val="tx1"/>
              </a:solidFill>
            </a:endParaRPr>
          </a:p>
        </p:txBody>
      </p:sp>
      <p:pic>
        <p:nvPicPr>
          <p:cNvPr id="4" name="Picture 3">
            <a:extLst>
              <a:ext uri="{FF2B5EF4-FFF2-40B4-BE49-F238E27FC236}">
                <a16:creationId xmlns:a16="http://schemas.microsoft.com/office/drawing/2014/main" id="{1BCD2789-9AD3-4BB7-BBF0-02648E5E80DE}"/>
              </a:ext>
            </a:extLst>
          </p:cNvPr>
          <p:cNvPicPr>
            <a:picLocks noChangeAspect="1"/>
          </p:cNvPicPr>
          <p:nvPr/>
        </p:nvPicPr>
        <p:blipFill>
          <a:blip r:embed="rId2"/>
          <a:stretch>
            <a:fillRect/>
          </a:stretch>
        </p:blipFill>
        <p:spPr>
          <a:xfrm>
            <a:off x="4186313" y="6298940"/>
            <a:ext cx="1253908" cy="459251"/>
          </a:xfrm>
          <a:prstGeom prst="rect">
            <a:avLst/>
          </a:prstGeom>
        </p:spPr>
      </p:pic>
      <p:pic>
        <p:nvPicPr>
          <p:cNvPr id="5" name="Picture 4">
            <a:extLst>
              <a:ext uri="{FF2B5EF4-FFF2-40B4-BE49-F238E27FC236}">
                <a16:creationId xmlns:a16="http://schemas.microsoft.com/office/drawing/2014/main" id="{F25F9117-036B-41F2-A176-54D866818091}"/>
              </a:ext>
            </a:extLst>
          </p:cNvPr>
          <p:cNvPicPr>
            <a:picLocks noChangeAspect="1"/>
          </p:cNvPicPr>
          <p:nvPr/>
        </p:nvPicPr>
        <p:blipFill>
          <a:blip r:embed="rId3"/>
          <a:stretch>
            <a:fillRect/>
          </a:stretch>
        </p:blipFill>
        <p:spPr>
          <a:xfrm>
            <a:off x="2281257" y="6300408"/>
            <a:ext cx="1671908" cy="457784"/>
          </a:xfrm>
          <a:prstGeom prst="rect">
            <a:avLst/>
          </a:prstGeom>
        </p:spPr>
      </p:pic>
    </p:spTree>
    <p:extLst>
      <p:ext uri="{BB962C8B-B14F-4D97-AF65-F5344CB8AC3E}">
        <p14:creationId xmlns:p14="http://schemas.microsoft.com/office/powerpoint/2010/main" val="2518969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E45EEF9-FB8E-4926-8ED7-51C395F48E9E}"/>
              </a:ext>
            </a:extLst>
          </p:cNvPr>
          <p:cNvSpPr>
            <a:spLocks noGrp="1"/>
          </p:cNvSpPr>
          <p:nvPr>
            <p:ph type="title"/>
          </p:nvPr>
        </p:nvSpPr>
        <p:spPr>
          <a:xfrm>
            <a:off x="224339" y="0"/>
            <a:ext cx="11415213" cy="914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b" anchorCtr="0" compatLnSpc="1">
            <a:prstTxWarp prst="textNoShape">
              <a:avLst/>
            </a:prstTxWarp>
          </a:bodyPr>
          <a:lstStyle/>
          <a:p>
            <a:r>
              <a:rPr lang="en-US" sz="2400">
                <a:latin typeface="Arial"/>
                <a:cs typeface="Arial"/>
              </a:rPr>
              <a:t>NEM Tariff Revisions</a:t>
            </a:r>
          </a:p>
        </p:txBody>
      </p:sp>
      <p:sp>
        <p:nvSpPr>
          <p:cNvPr id="7" name="Content Placeholder 6">
            <a:extLst>
              <a:ext uri="{FF2B5EF4-FFF2-40B4-BE49-F238E27FC236}">
                <a16:creationId xmlns:a16="http://schemas.microsoft.com/office/drawing/2014/main" id="{AB7E2056-1F1B-4C73-913E-9DF8D8420A61}"/>
              </a:ext>
            </a:extLst>
          </p:cNvPr>
          <p:cNvSpPr>
            <a:spLocks noGrp="1"/>
          </p:cNvSpPr>
          <p:nvPr>
            <p:ph type="body" sz="half" idx="2"/>
          </p:nvPr>
        </p:nvSpPr>
        <p:spPr>
          <a:xfrm>
            <a:off x="224339" y="1192304"/>
            <a:ext cx="11544108" cy="4650355"/>
          </a:xfrm>
        </p:spPr>
        <p:txBody>
          <a:bodyPr>
            <a:normAutofit/>
          </a:bodyPr>
          <a:lstStyle/>
          <a:p>
            <a:pPr marL="0" indent="0">
              <a:buNone/>
            </a:pPr>
            <a:r>
              <a:rPr lang="en-US" b="1"/>
              <a:t>NEM tariffs currently require the following options:</a:t>
            </a:r>
          </a:p>
          <a:p>
            <a:r>
              <a:rPr lang="en-US"/>
              <a:t>Customer can install non-export relays (reverse or minimum power protection) assuring no export from the storage to the grid</a:t>
            </a:r>
            <a:r>
              <a:rPr lang="en-US">
                <a:solidFill>
                  <a:schemeClr val="tx1"/>
                </a:solidFill>
              </a:rPr>
              <a:t>.</a:t>
            </a:r>
          </a:p>
          <a:p>
            <a:r>
              <a:rPr lang="en-US"/>
              <a:t>Customer can request a net generation output meter (NGOM) to measure the renewable energy production.</a:t>
            </a:r>
          </a:p>
          <a:p>
            <a:r>
              <a:rPr lang="en-US">
                <a:solidFill>
                  <a:schemeClr val="tx1"/>
                </a:solidFill>
              </a:rPr>
              <a:t>Customer can install a Power Control System (PCS) certified to a national standard (UL PCS CRD). </a:t>
            </a:r>
          </a:p>
          <a:p>
            <a:pPr marL="0" indent="0">
              <a:buNone/>
            </a:pPr>
            <a:r>
              <a:rPr lang="en-US" b="1"/>
              <a:t>Minor, if any, tariff revisions are required:</a:t>
            </a:r>
          </a:p>
          <a:p>
            <a:r>
              <a:rPr lang="en-US"/>
              <a:t>SDG&amp;E has a CPUC-approved attestation form that customers using a PCS device must sign stating that they will not change modes on their device. This form must be modified.</a:t>
            </a:r>
          </a:p>
        </p:txBody>
      </p:sp>
      <p:pic>
        <p:nvPicPr>
          <p:cNvPr id="4" name="Picture 3">
            <a:extLst>
              <a:ext uri="{FF2B5EF4-FFF2-40B4-BE49-F238E27FC236}">
                <a16:creationId xmlns:a16="http://schemas.microsoft.com/office/drawing/2014/main" id="{988DBF19-7E31-4304-8141-BC11C203FE9F}"/>
              </a:ext>
            </a:extLst>
          </p:cNvPr>
          <p:cNvPicPr>
            <a:picLocks noChangeAspect="1"/>
          </p:cNvPicPr>
          <p:nvPr/>
        </p:nvPicPr>
        <p:blipFill>
          <a:blip r:embed="rId2"/>
          <a:stretch>
            <a:fillRect/>
          </a:stretch>
        </p:blipFill>
        <p:spPr>
          <a:xfrm>
            <a:off x="4186313" y="6298940"/>
            <a:ext cx="1253908" cy="459251"/>
          </a:xfrm>
          <a:prstGeom prst="rect">
            <a:avLst/>
          </a:prstGeom>
        </p:spPr>
      </p:pic>
      <p:pic>
        <p:nvPicPr>
          <p:cNvPr id="5" name="Picture 4">
            <a:extLst>
              <a:ext uri="{FF2B5EF4-FFF2-40B4-BE49-F238E27FC236}">
                <a16:creationId xmlns:a16="http://schemas.microsoft.com/office/drawing/2014/main" id="{9FEE9F66-27CB-41A8-9C6E-73363D95D63A}"/>
              </a:ext>
            </a:extLst>
          </p:cNvPr>
          <p:cNvPicPr>
            <a:picLocks noChangeAspect="1"/>
          </p:cNvPicPr>
          <p:nvPr/>
        </p:nvPicPr>
        <p:blipFill>
          <a:blip r:embed="rId3"/>
          <a:stretch>
            <a:fillRect/>
          </a:stretch>
        </p:blipFill>
        <p:spPr>
          <a:xfrm>
            <a:off x="2281257" y="6300408"/>
            <a:ext cx="1671908" cy="457784"/>
          </a:xfrm>
          <a:prstGeom prst="rect">
            <a:avLst/>
          </a:prstGeom>
        </p:spPr>
      </p:pic>
    </p:spTree>
    <p:extLst>
      <p:ext uri="{BB962C8B-B14F-4D97-AF65-F5344CB8AC3E}">
        <p14:creationId xmlns:p14="http://schemas.microsoft.com/office/powerpoint/2010/main" val="374627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E45EEF9-FB8E-4926-8ED7-51C395F48E9E}"/>
              </a:ext>
            </a:extLst>
          </p:cNvPr>
          <p:cNvSpPr>
            <a:spLocks noGrp="1"/>
          </p:cNvSpPr>
          <p:nvPr>
            <p:ph type="title"/>
          </p:nvPr>
        </p:nvSpPr>
        <p:spPr>
          <a:xfrm>
            <a:off x="224339" y="0"/>
            <a:ext cx="11415213" cy="914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b" anchorCtr="0" compatLnSpc="1">
            <a:prstTxWarp prst="textNoShape">
              <a:avLst/>
            </a:prstTxWarp>
          </a:bodyPr>
          <a:lstStyle/>
          <a:p>
            <a:r>
              <a:rPr lang="en-US" sz="2400">
                <a:latin typeface="Arial"/>
                <a:cs typeface="Arial"/>
              </a:rPr>
              <a:t>Notifications Process for Public Safety Power Shutoff (PSPS)</a:t>
            </a:r>
          </a:p>
        </p:txBody>
      </p:sp>
      <p:sp>
        <p:nvSpPr>
          <p:cNvPr id="7" name="Content Placeholder 6">
            <a:extLst>
              <a:ext uri="{FF2B5EF4-FFF2-40B4-BE49-F238E27FC236}">
                <a16:creationId xmlns:a16="http://schemas.microsoft.com/office/drawing/2014/main" id="{AB7E2056-1F1B-4C73-913E-9DF8D8420A61}"/>
              </a:ext>
            </a:extLst>
          </p:cNvPr>
          <p:cNvSpPr>
            <a:spLocks noGrp="1"/>
          </p:cNvSpPr>
          <p:nvPr>
            <p:ph type="body" sz="half" idx="2"/>
          </p:nvPr>
        </p:nvSpPr>
        <p:spPr>
          <a:xfrm>
            <a:off x="224339" y="1192304"/>
            <a:ext cx="11544108" cy="4650355"/>
          </a:xfrm>
        </p:spPr>
        <p:txBody>
          <a:bodyPr>
            <a:normAutofit/>
          </a:bodyPr>
          <a:lstStyle/>
          <a:p>
            <a:pPr lvl="0"/>
            <a:r>
              <a:rPr lang="en-US"/>
              <a:t>Each utility has an established process to contact customers by phone, text, or email to conduct PSPS notifications. </a:t>
            </a:r>
          </a:p>
          <a:p>
            <a:pPr lvl="0"/>
            <a:r>
              <a:rPr lang="en-US"/>
              <a:t>Customers will need to contact the energy storage device operator to opt-in and authorize them to modify the settings. </a:t>
            </a:r>
          </a:p>
        </p:txBody>
      </p:sp>
      <p:pic>
        <p:nvPicPr>
          <p:cNvPr id="4" name="Picture 3">
            <a:extLst>
              <a:ext uri="{FF2B5EF4-FFF2-40B4-BE49-F238E27FC236}">
                <a16:creationId xmlns:a16="http://schemas.microsoft.com/office/drawing/2014/main" id="{0073AB49-503C-4182-B4DE-BB09A62D6DC8}"/>
              </a:ext>
            </a:extLst>
          </p:cNvPr>
          <p:cNvPicPr>
            <a:picLocks noChangeAspect="1"/>
          </p:cNvPicPr>
          <p:nvPr/>
        </p:nvPicPr>
        <p:blipFill>
          <a:blip r:embed="rId2"/>
          <a:stretch>
            <a:fillRect/>
          </a:stretch>
        </p:blipFill>
        <p:spPr>
          <a:xfrm>
            <a:off x="4186313" y="6298940"/>
            <a:ext cx="1253908" cy="459251"/>
          </a:xfrm>
          <a:prstGeom prst="rect">
            <a:avLst/>
          </a:prstGeom>
        </p:spPr>
      </p:pic>
      <p:pic>
        <p:nvPicPr>
          <p:cNvPr id="5" name="Picture 4">
            <a:extLst>
              <a:ext uri="{FF2B5EF4-FFF2-40B4-BE49-F238E27FC236}">
                <a16:creationId xmlns:a16="http://schemas.microsoft.com/office/drawing/2014/main" id="{E407B708-EBA7-44B6-9657-A9B5B0EC6FE6}"/>
              </a:ext>
            </a:extLst>
          </p:cNvPr>
          <p:cNvPicPr>
            <a:picLocks noChangeAspect="1"/>
          </p:cNvPicPr>
          <p:nvPr/>
        </p:nvPicPr>
        <p:blipFill>
          <a:blip r:embed="rId3"/>
          <a:stretch>
            <a:fillRect/>
          </a:stretch>
        </p:blipFill>
        <p:spPr>
          <a:xfrm>
            <a:off x="2281257" y="6300408"/>
            <a:ext cx="1671908" cy="457784"/>
          </a:xfrm>
          <a:prstGeom prst="rect">
            <a:avLst/>
          </a:prstGeom>
        </p:spPr>
      </p:pic>
    </p:spTree>
    <p:extLst>
      <p:ext uri="{BB962C8B-B14F-4D97-AF65-F5344CB8AC3E}">
        <p14:creationId xmlns:p14="http://schemas.microsoft.com/office/powerpoint/2010/main" val="3684156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E45EEF9-FB8E-4926-8ED7-51C395F48E9E}"/>
              </a:ext>
            </a:extLst>
          </p:cNvPr>
          <p:cNvSpPr>
            <a:spLocks noGrp="1"/>
          </p:cNvSpPr>
          <p:nvPr>
            <p:ph type="title"/>
          </p:nvPr>
        </p:nvSpPr>
        <p:spPr>
          <a:xfrm>
            <a:off x="224339" y="0"/>
            <a:ext cx="11415213" cy="914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b" anchorCtr="0" compatLnSpc="1">
            <a:prstTxWarp prst="textNoShape">
              <a:avLst/>
            </a:prstTxWarp>
          </a:bodyPr>
          <a:lstStyle/>
          <a:p>
            <a:r>
              <a:rPr lang="en-US" sz="2400">
                <a:latin typeface="Arial"/>
                <a:cs typeface="Arial"/>
              </a:rPr>
              <a:t>Power Control System (PCS) Certifications</a:t>
            </a:r>
          </a:p>
        </p:txBody>
      </p:sp>
      <p:sp>
        <p:nvSpPr>
          <p:cNvPr id="7" name="Content Placeholder 6">
            <a:extLst>
              <a:ext uri="{FF2B5EF4-FFF2-40B4-BE49-F238E27FC236}">
                <a16:creationId xmlns:a16="http://schemas.microsoft.com/office/drawing/2014/main" id="{AB7E2056-1F1B-4C73-913E-9DF8D8420A61}"/>
              </a:ext>
            </a:extLst>
          </p:cNvPr>
          <p:cNvSpPr>
            <a:spLocks noGrp="1"/>
          </p:cNvSpPr>
          <p:nvPr>
            <p:ph type="body" sz="half" idx="2"/>
          </p:nvPr>
        </p:nvSpPr>
        <p:spPr>
          <a:xfrm>
            <a:off x="224339" y="1192304"/>
            <a:ext cx="11544108" cy="4650355"/>
          </a:xfrm>
        </p:spPr>
        <p:txBody>
          <a:bodyPr>
            <a:normAutofit fontScale="92500" lnSpcReduction="10000"/>
          </a:bodyPr>
          <a:lstStyle/>
          <a:p>
            <a:pPr marL="0" indent="0">
              <a:buNone/>
            </a:pPr>
            <a:r>
              <a:rPr lang="en-US" dirty="0"/>
              <a:t>The UL CRD for PCS allows certification to one of four options:</a:t>
            </a:r>
          </a:p>
          <a:p>
            <a:r>
              <a:rPr lang="en-US" b="1" dirty="0"/>
              <a:t>Import only:</a:t>
            </a:r>
            <a:r>
              <a:rPr lang="en-US" dirty="0"/>
              <a:t> No recertification is necessary to facilitate pre-PSPS charging, since the customer can already import from the grid and will not export.</a:t>
            </a:r>
          </a:p>
          <a:p>
            <a:r>
              <a:rPr lang="en-US" b="1" dirty="0"/>
              <a:t>Export only:</a:t>
            </a:r>
            <a:r>
              <a:rPr lang="en-US" dirty="0"/>
              <a:t> The PCS allows export from the storage device to the grid but prevents import from the grid for storage charging purposes. </a:t>
            </a:r>
            <a:r>
              <a:rPr lang="en-US" dirty="0">
                <a:solidFill>
                  <a:srgbClr val="FF0000"/>
                </a:solidFill>
              </a:rPr>
              <a:t>Recertification is necessary.</a:t>
            </a:r>
          </a:p>
          <a:p>
            <a:r>
              <a:rPr lang="en-US" b="1" dirty="0"/>
              <a:t>No Exchange Mode: </a:t>
            </a:r>
            <a:r>
              <a:rPr lang="en-US" dirty="0"/>
              <a:t>The PCS will not allow the battery to </a:t>
            </a:r>
            <a:r>
              <a:rPr lang="en-US" dirty="0">
                <a:solidFill>
                  <a:schemeClr val="tx1"/>
                </a:solidFill>
              </a:rPr>
              <a:t>import from or export to the grid. The battery can only charge from the onsite PV and discharge to serve o</a:t>
            </a:r>
            <a:r>
              <a:rPr lang="en-US" dirty="0"/>
              <a:t>nsite load. </a:t>
            </a:r>
            <a:r>
              <a:rPr lang="en-US" dirty="0">
                <a:solidFill>
                  <a:srgbClr val="FF0000"/>
                </a:solidFill>
              </a:rPr>
              <a:t>Recertification is necessary.</a:t>
            </a:r>
          </a:p>
          <a:p>
            <a:r>
              <a:rPr lang="en-US" b="1" dirty="0"/>
              <a:t>Unrestricted: </a:t>
            </a:r>
            <a:r>
              <a:rPr lang="en-US" dirty="0"/>
              <a:t>No recertification is necessary to facilitate </a:t>
            </a:r>
            <a:r>
              <a:rPr lang="en-US" dirty="0">
                <a:solidFill>
                  <a:schemeClr val="tx1"/>
                </a:solidFill>
              </a:rPr>
              <a:t>pre-PSPS charging. </a:t>
            </a:r>
            <a:r>
              <a:rPr lang="en-US" dirty="0">
                <a:solidFill>
                  <a:srgbClr val="FF0000"/>
                </a:solidFill>
              </a:rPr>
              <a:t>However, to maintain NEM integrity, this option is not permitted. </a:t>
            </a:r>
          </a:p>
          <a:p>
            <a:pPr marL="0" indent="0">
              <a:buNone/>
            </a:pPr>
            <a:r>
              <a:rPr lang="en-US" dirty="0"/>
              <a:t>Customers have the option to have the installer set the PCS in </a:t>
            </a:r>
            <a:r>
              <a:rPr lang="en-US" dirty="0">
                <a:solidFill>
                  <a:schemeClr val="tx1"/>
                </a:solidFill>
              </a:rPr>
              <a:t>import-only (</a:t>
            </a:r>
            <a:r>
              <a:rPr lang="en-US" i="1" dirty="0">
                <a:solidFill>
                  <a:schemeClr val="tx1"/>
                </a:solidFill>
              </a:rPr>
              <a:t>i.e.</a:t>
            </a:r>
            <a:r>
              <a:rPr lang="en-US" dirty="0">
                <a:solidFill>
                  <a:schemeClr val="tx1"/>
                </a:solidFill>
              </a:rPr>
              <a:t>, </a:t>
            </a:r>
            <a:r>
              <a:rPr lang="en-US" dirty="0"/>
              <a:t>grid-charging) mode. D.20-06-017 Ordering Paragraph 5, which adopts the ability to switch from export-only to import-only, applies only to customers using devices that can be changed from export-only to import-only. There are currently no devices on the market that can be modified from import to export or vice versa without recertifying under the UL PCS standard.</a:t>
            </a:r>
          </a:p>
        </p:txBody>
      </p:sp>
      <p:pic>
        <p:nvPicPr>
          <p:cNvPr id="4" name="Picture 3">
            <a:extLst>
              <a:ext uri="{FF2B5EF4-FFF2-40B4-BE49-F238E27FC236}">
                <a16:creationId xmlns:a16="http://schemas.microsoft.com/office/drawing/2014/main" id="{61C1F2C8-2883-4DAA-B8D9-804F7D964CD7}"/>
              </a:ext>
            </a:extLst>
          </p:cNvPr>
          <p:cNvPicPr>
            <a:picLocks noChangeAspect="1"/>
          </p:cNvPicPr>
          <p:nvPr/>
        </p:nvPicPr>
        <p:blipFill>
          <a:blip r:embed="rId2"/>
          <a:stretch>
            <a:fillRect/>
          </a:stretch>
        </p:blipFill>
        <p:spPr>
          <a:xfrm>
            <a:off x="4186313" y="6298940"/>
            <a:ext cx="1253908" cy="459251"/>
          </a:xfrm>
          <a:prstGeom prst="rect">
            <a:avLst/>
          </a:prstGeom>
        </p:spPr>
      </p:pic>
      <p:pic>
        <p:nvPicPr>
          <p:cNvPr id="5" name="Picture 4">
            <a:extLst>
              <a:ext uri="{FF2B5EF4-FFF2-40B4-BE49-F238E27FC236}">
                <a16:creationId xmlns:a16="http://schemas.microsoft.com/office/drawing/2014/main" id="{17552385-2C6A-4E1A-9648-E6EEBA820776}"/>
              </a:ext>
            </a:extLst>
          </p:cNvPr>
          <p:cNvPicPr>
            <a:picLocks noChangeAspect="1"/>
          </p:cNvPicPr>
          <p:nvPr/>
        </p:nvPicPr>
        <p:blipFill>
          <a:blip r:embed="rId3"/>
          <a:stretch>
            <a:fillRect/>
          </a:stretch>
        </p:blipFill>
        <p:spPr>
          <a:xfrm>
            <a:off x="2281257" y="6300408"/>
            <a:ext cx="1671908" cy="457784"/>
          </a:xfrm>
          <a:prstGeom prst="rect">
            <a:avLst/>
          </a:prstGeom>
        </p:spPr>
      </p:pic>
    </p:spTree>
    <p:extLst>
      <p:ext uri="{BB962C8B-B14F-4D97-AF65-F5344CB8AC3E}">
        <p14:creationId xmlns:p14="http://schemas.microsoft.com/office/powerpoint/2010/main" val="3096771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E45EEF9-FB8E-4926-8ED7-51C395F48E9E}"/>
              </a:ext>
            </a:extLst>
          </p:cNvPr>
          <p:cNvSpPr>
            <a:spLocks noGrp="1"/>
          </p:cNvSpPr>
          <p:nvPr>
            <p:ph type="title"/>
          </p:nvPr>
        </p:nvSpPr>
        <p:spPr>
          <a:xfrm>
            <a:off x="224339" y="0"/>
            <a:ext cx="11415213" cy="914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b" anchorCtr="0" compatLnSpc="1">
            <a:prstTxWarp prst="textNoShape">
              <a:avLst/>
            </a:prstTxWarp>
          </a:bodyPr>
          <a:lstStyle/>
          <a:p>
            <a:r>
              <a:rPr lang="en-US"/>
              <a:t>Process Coordination Among Utilities, Developers, and Aggregators </a:t>
            </a:r>
            <a:endParaRPr lang="en-US" sz="2400">
              <a:latin typeface="Arial"/>
              <a:cs typeface="Arial"/>
            </a:endParaRPr>
          </a:p>
        </p:txBody>
      </p:sp>
      <p:sp>
        <p:nvSpPr>
          <p:cNvPr id="7" name="Content Placeholder 6">
            <a:extLst>
              <a:ext uri="{FF2B5EF4-FFF2-40B4-BE49-F238E27FC236}">
                <a16:creationId xmlns:a16="http://schemas.microsoft.com/office/drawing/2014/main" id="{AB7E2056-1F1B-4C73-913E-9DF8D8420A61}"/>
              </a:ext>
            </a:extLst>
          </p:cNvPr>
          <p:cNvSpPr>
            <a:spLocks noGrp="1"/>
          </p:cNvSpPr>
          <p:nvPr>
            <p:ph type="body" sz="half" idx="2"/>
          </p:nvPr>
        </p:nvSpPr>
        <p:spPr>
          <a:xfrm>
            <a:off x="224339" y="1192304"/>
            <a:ext cx="11544108" cy="4650355"/>
          </a:xfrm>
        </p:spPr>
        <p:txBody>
          <a:bodyPr>
            <a:normAutofit/>
          </a:bodyPr>
          <a:lstStyle/>
          <a:p>
            <a:pPr marL="0" indent="0">
              <a:buNone/>
            </a:pPr>
            <a:r>
              <a:rPr lang="en-US"/>
              <a:t>To mitigate compromising NEM </a:t>
            </a:r>
            <a:r>
              <a:rPr lang="en-US">
                <a:solidFill>
                  <a:schemeClr val="tx1"/>
                </a:solidFill>
              </a:rPr>
              <a:t>integrity, updates to the UL CRD for PCS need to be developed by the UL PCS Working Group and approved by UL.</a:t>
            </a:r>
          </a:p>
          <a:p>
            <a:pPr marL="0" indent="0">
              <a:buNone/>
            </a:pPr>
            <a:r>
              <a:rPr lang="en-US">
                <a:solidFill>
                  <a:schemeClr val="tx1"/>
                </a:solidFill>
              </a:rPr>
              <a:t>SCE proposes the following necessary </a:t>
            </a:r>
            <a:r>
              <a:rPr lang="en-US"/>
              <a:t>steps to allow the UL PCS Working Group to determine the appropriate updates to the UL PCS </a:t>
            </a:r>
            <a:r>
              <a:rPr lang="en-US">
                <a:solidFill>
                  <a:schemeClr val="tx1"/>
                </a:solidFill>
              </a:rPr>
              <a:t>CRD standard:</a:t>
            </a:r>
          </a:p>
          <a:p>
            <a:pPr lvl="1"/>
            <a:r>
              <a:rPr lang="en-US">
                <a:solidFill>
                  <a:schemeClr val="tx1"/>
                </a:solidFill>
              </a:rPr>
              <a:t>UL PCS Working Group to complete its recommendations.</a:t>
            </a:r>
          </a:p>
          <a:p>
            <a:pPr lvl="1"/>
            <a:r>
              <a:rPr lang="en-US">
                <a:solidFill>
                  <a:schemeClr val="tx1"/>
                </a:solidFill>
              </a:rPr>
              <a:t>UL PCS Working Group to present its recommendations to the SIWG.</a:t>
            </a:r>
          </a:p>
          <a:p>
            <a:pPr lvl="1"/>
            <a:r>
              <a:rPr lang="en-US">
                <a:solidFill>
                  <a:schemeClr val="tx1"/>
                </a:solidFill>
              </a:rPr>
              <a:t>UL PCS Working Group to submit PCS UL CRD </a:t>
            </a:r>
            <a:r>
              <a:rPr lang="en-US"/>
              <a:t>changes to the UL for approval.</a:t>
            </a:r>
          </a:p>
          <a:p>
            <a:endParaRPr lang="en-US"/>
          </a:p>
        </p:txBody>
      </p:sp>
      <p:pic>
        <p:nvPicPr>
          <p:cNvPr id="4" name="Picture 3">
            <a:extLst>
              <a:ext uri="{FF2B5EF4-FFF2-40B4-BE49-F238E27FC236}">
                <a16:creationId xmlns:a16="http://schemas.microsoft.com/office/drawing/2014/main" id="{CB5BAC84-01E5-4A85-ABCC-569139FB3122}"/>
              </a:ext>
            </a:extLst>
          </p:cNvPr>
          <p:cNvPicPr>
            <a:picLocks noChangeAspect="1"/>
          </p:cNvPicPr>
          <p:nvPr/>
        </p:nvPicPr>
        <p:blipFill>
          <a:blip r:embed="rId2"/>
          <a:stretch>
            <a:fillRect/>
          </a:stretch>
        </p:blipFill>
        <p:spPr>
          <a:xfrm>
            <a:off x="4186313" y="6298940"/>
            <a:ext cx="1253908" cy="459251"/>
          </a:xfrm>
          <a:prstGeom prst="rect">
            <a:avLst/>
          </a:prstGeom>
        </p:spPr>
      </p:pic>
      <p:pic>
        <p:nvPicPr>
          <p:cNvPr id="5" name="Picture 4">
            <a:extLst>
              <a:ext uri="{FF2B5EF4-FFF2-40B4-BE49-F238E27FC236}">
                <a16:creationId xmlns:a16="http://schemas.microsoft.com/office/drawing/2014/main" id="{BBF9CCAF-8E0C-4E2E-8390-D06430CB772F}"/>
              </a:ext>
            </a:extLst>
          </p:cNvPr>
          <p:cNvPicPr>
            <a:picLocks noChangeAspect="1"/>
          </p:cNvPicPr>
          <p:nvPr/>
        </p:nvPicPr>
        <p:blipFill>
          <a:blip r:embed="rId3"/>
          <a:stretch>
            <a:fillRect/>
          </a:stretch>
        </p:blipFill>
        <p:spPr>
          <a:xfrm>
            <a:off x="2281257" y="6300408"/>
            <a:ext cx="1671908" cy="457784"/>
          </a:xfrm>
          <a:prstGeom prst="rect">
            <a:avLst/>
          </a:prstGeom>
        </p:spPr>
      </p:pic>
    </p:spTree>
    <p:extLst>
      <p:ext uri="{BB962C8B-B14F-4D97-AF65-F5344CB8AC3E}">
        <p14:creationId xmlns:p14="http://schemas.microsoft.com/office/powerpoint/2010/main" val="1078095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B5BAC84-01E5-4A85-ABCC-569139FB3122}"/>
              </a:ext>
            </a:extLst>
          </p:cNvPr>
          <p:cNvPicPr>
            <a:picLocks noChangeAspect="1"/>
          </p:cNvPicPr>
          <p:nvPr/>
        </p:nvPicPr>
        <p:blipFill>
          <a:blip r:embed="rId2"/>
          <a:stretch>
            <a:fillRect/>
          </a:stretch>
        </p:blipFill>
        <p:spPr>
          <a:xfrm>
            <a:off x="4186313" y="6298940"/>
            <a:ext cx="1253908" cy="459251"/>
          </a:xfrm>
          <a:prstGeom prst="rect">
            <a:avLst/>
          </a:prstGeom>
        </p:spPr>
      </p:pic>
      <p:pic>
        <p:nvPicPr>
          <p:cNvPr id="5" name="Picture 4">
            <a:extLst>
              <a:ext uri="{FF2B5EF4-FFF2-40B4-BE49-F238E27FC236}">
                <a16:creationId xmlns:a16="http://schemas.microsoft.com/office/drawing/2014/main" id="{BBF9CCAF-8E0C-4E2E-8390-D06430CB772F}"/>
              </a:ext>
            </a:extLst>
          </p:cNvPr>
          <p:cNvPicPr>
            <a:picLocks noChangeAspect="1"/>
          </p:cNvPicPr>
          <p:nvPr/>
        </p:nvPicPr>
        <p:blipFill>
          <a:blip r:embed="rId3"/>
          <a:stretch>
            <a:fillRect/>
          </a:stretch>
        </p:blipFill>
        <p:spPr>
          <a:xfrm>
            <a:off x="2272021" y="6300408"/>
            <a:ext cx="1671908" cy="457784"/>
          </a:xfrm>
          <a:prstGeom prst="rect">
            <a:avLst/>
          </a:prstGeom>
        </p:spPr>
      </p:pic>
      <p:sp>
        <p:nvSpPr>
          <p:cNvPr id="8" name="Title 5">
            <a:extLst>
              <a:ext uri="{FF2B5EF4-FFF2-40B4-BE49-F238E27FC236}">
                <a16:creationId xmlns:a16="http://schemas.microsoft.com/office/drawing/2014/main" id="{C10752BA-A198-472A-B30A-95A05E8198DB}"/>
              </a:ext>
            </a:extLst>
          </p:cNvPr>
          <p:cNvSpPr txBox="1">
            <a:spLocks/>
          </p:cNvSpPr>
          <p:nvPr/>
        </p:nvSpPr>
        <p:spPr bwMode="auto">
          <a:xfrm>
            <a:off x="447771" y="2122839"/>
            <a:ext cx="11296459"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b" anchorCtr="0" compatLnSpc="1">
            <a:prstTxWarp prst="textNoShape">
              <a:avLst/>
            </a:prstTxWarp>
          </a:bodyPr>
          <a:lstStyle>
            <a:lvl1pPr algn="ctr" rtl="0" eaLnBrk="0" fontAlgn="base" hangingPunct="0">
              <a:spcBef>
                <a:spcPct val="0"/>
              </a:spcBef>
              <a:spcAft>
                <a:spcPct val="0"/>
              </a:spcAft>
              <a:defRPr sz="4500" b="1">
                <a:solidFill>
                  <a:srgbClr val="000000"/>
                </a:solidFill>
                <a:latin typeface="Arial" charset="0"/>
                <a:ea typeface="Arial" panose="020B0604020202020204" pitchFamily="34" charset="0"/>
                <a:cs typeface="Arial" panose="020B0604020202020204" pitchFamily="34" charset="0"/>
              </a:defRPr>
            </a:lvl1pPr>
            <a:lvl2pPr algn="l" rtl="0" eaLnBrk="0" fontAlgn="base" hangingPunct="0">
              <a:spcBef>
                <a:spcPct val="0"/>
              </a:spcBef>
              <a:spcAft>
                <a:spcPct val="0"/>
              </a:spcAft>
              <a:defRPr sz="2800" b="1">
                <a:solidFill>
                  <a:srgbClr val="000000"/>
                </a:solidFill>
                <a:latin typeface="Arial" charset="0"/>
                <a:ea typeface="Geneva" charset="0"/>
                <a:cs typeface="Arial" charset="0"/>
              </a:defRPr>
            </a:lvl2pPr>
            <a:lvl3pPr algn="l" rtl="0" eaLnBrk="0" fontAlgn="base" hangingPunct="0">
              <a:spcBef>
                <a:spcPct val="0"/>
              </a:spcBef>
              <a:spcAft>
                <a:spcPct val="0"/>
              </a:spcAft>
              <a:defRPr sz="2800" b="1">
                <a:solidFill>
                  <a:srgbClr val="000000"/>
                </a:solidFill>
                <a:latin typeface="Arial" charset="0"/>
                <a:ea typeface="Geneva" charset="0"/>
                <a:cs typeface="Arial" charset="0"/>
              </a:defRPr>
            </a:lvl3pPr>
            <a:lvl4pPr algn="l" rtl="0" eaLnBrk="0" fontAlgn="base" hangingPunct="0">
              <a:spcBef>
                <a:spcPct val="0"/>
              </a:spcBef>
              <a:spcAft>
                <a:spcPct val="0"/>
              </a:spcAft>
              <a:defRPr sz="2800" b="1">
                <a:solidFill>
                  <a:srgbClr val="000000"/>
                </a:solidFill>
                <a:latin typeface="Arial" charset="0"/>
                <a:ea typeface="Geneva" charset="0"/>
                <a:cs typeface="Arial" charset="0"/>
              </a:defRPr>
            </a:lvl4pPr>
            <a:lvl5pPr algn="l" rtl="0" eaLnBrk="0" fontAlgn="base" hangingPunct="0">
              <a:spcBef>
                <a:spcPct val="0"/>
              </a:spcBef>
              <a:spcAft>
                <a:spcPct val="0"/>
              </a:spcAft>
              <a:defRPr sz="2800" b="1">
                <a:solidFill>
                  <a:srgbClr val="000000"/>
                </a:solidFill>
                <a:latin typeface="Arial" charset="0"/>
                <a:ea typeface="Geneva" charset="0"/>
                <a:cs typeface="Arial" charset="0"/>
              </a:defRPr>
            </a:lvl5pPr>
            <a:lvl6pPr marL="457200" algn="l" rtl="0" eaLnBrk="1" fontAlgn="base" hangingPunct="1">
              <a:spcBef>
                <a:spcPct val="0"/>
              </a:spcBef>
              <a:spcAft>
                <a:spcPct val="0"/>
              </a:spcAft>
              <a:defRPr sz="2400" b="1">
                <a:solidFill>
                  <a:schemeClr val="tx1"/>
                </a:solidFill>
                <a:latin typeface="Arial" charset="0"/>
                <a:cs typeface="Arial" charset="0"/>
              </a:defRPr>
            </a:lvl6pPr>
            <a:lvl7pPr marL="914400" algn="l" rtl="0" eaLnBrk="1" fontAlgn="base" hangingPunct="1">
              <a:spcBef>
                <a:spcPct val="0"/>
              </a:spcBef>
              <a:spcAft>
                <a:spcPct val="0"/>
              </a:spcAft>
              <a:defRPr sz="2400" b="1">
                <a:solidFill>
                  <a:schemeClr val="tx1"/>
                </a:solidFill>
                <a:latin typeface="Arial" charset="0"/>
                <a:cs typeface="Arial" charset="0"/>
              </a:defRPr>
            </a:lvl7pPr>
            <a:lvl8pPr marL="1371600" algn="l" rtl="0" eaLnBrk="1" fontAlgn="base" hangingPunct="1">
              <a:spcBef>
                <a:spcPct val="0"/>
              </a:spcBef>
              <a:spcAft>
                <a:spcPct val="0"/>
              </a:spcAft>
              <a:defRPr sz="2400" b="1">
                <a:solidFill>
                  <a:schemeClr val="tx1"/>
                </a:solidFill>
                <a:latin typeface="Arial" charset="0"/>
                <a:cs typeface="Arial" charset="0"/>
              </a:defRPr>
            </a:lvl8pPr>
            <a:lvl9pPr marL="1828800" algn="l" rtl="0" eaLnBrk="1" fontAlgn="base" hangingPunct="1">
              <a:spcBef>
                <a:spcPct val="0"/>
              </a:spcBef>
              <a:spcAft>
                <a:spcPct val="0"/>
              </a:spcAft>
              <a:defRPr sz="2400" b="1">
                <a:solidFill>
                  <a:schemeClr val="tx1"/>
                </a:solidFill>
                <a:latin typeface="Arial" charset="0"/>
                <a:cs typeface="Arial" charset="0"/>
              </a:defRPr>
            </a:lvl9pPr>
          </a:lstStyle>
          <a:p>
            <a:r>
              <a:rPr lang="en-US" sz="4000" kern="0">
                <a:latin typeface="Arial"/>
                <a:cs typeface="Arial"/>
              </a:rPr>
              <a:t>Questions?</a:t>
            </a:r>
          </a:p>
        </p:txBody>
      </p:sp>
    </p:spTree>
    <p:extLst>
      <p:ext uri="{BB962C8B-B14F-4D97-AF65-F5344CB8AC3E}">
        <p14:creationId xmlns:p14="http://schemas.microsoft.com/office/powerpoint/2010/main" val="482198497"/>
      </p:ext>
    </p:extLst>
  </p:cSld>
  <p:clrMapOvr>
    <a:masterClrMapping/>
  </p:clrMapOvr>
</p:sld>
</file>

<file path=ppt/theme/theme1.xml><?xml version="1.0" encoding="utf-8"?>
<a:theme xmlns:a="http://schemas.openxmlformats.org/drawingml/2006/main" name="2016 AC">
  <a:themeElements>
    <a:clrScheme name="Sempra 2016">
      <a:dk1>
        <a:srgbClr val="000000"/>
      </a:dk1>
      <a:lt1>
        <a:srgbClr val="FFFFFF"/>
      </a:lt1>
      <a:dk2>
        <a:srgbClr val="003399"/>
      </a:dk2>
      <a:lt2>
        <a:srgbClr val="4ACCD4"/>
      </a:lt2>
      <a:accent1>
        <a:srgbClr val="003399"/>
      </a:accent1>
      <a:accent2>
        <a:srgbClr val="0193D5"/>
      </a:accent2>
      <a:accent3>
        <a:srgbClr val="F39B31"/>
      </a:accent3>
      <a:accent4>
        <a:srgbClr val="4AAD52"/>
      </a:accent4>
      <a:accent5>
        <a:srgbClr val="FFD833"/>
      </a:accent5>
      <a:accent6>
        <a:srgbClr val="736F73"/>
      </a:accent6>
      <a:hlink>
        <a:srgbClr val="003399"/>
      </a:hlink>
      <a:folHlink>
        <a:srgbClr val="0033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sz="2000" dirty="0" smtClean="0">
            <a:latin typeface="Arial" panose="020B0604020202020204" pitchFamily="34" charset="0"/>
            <a:cs typeface="Arial" panose="020B0604020202020204" pitchFamily="34" charset="0"/>
          </a:defRPr>
        </a:defPPr>
      </a:lstStyle>
    </a:txDef>
  </a:objectDefaults>
  <a:extraClrSchemeLst>
    <a:extraClrScheme>
      <a:clrScheme name="15_Default Design 1">
        <a:dk1>
          <a:srgbClr val="000A3C"/>
        </a:dk1>
        <a:lt1>
          <a:srgbClr val="FFFFFF"/>
        </a:lt1>
        <a:dk2>
          <a:srgbClr val="000A3C"/>
        </a:dk2>
        <a:lt2>
          <a:srgbClr val="94948C"/>
        </a:lt2>
        <a:accent1>
          <a:srgbClr val="000A3C"/>
        </a:accent1>
        <a:accent2>
          <a:srgbClr val="118DFF"/>
        </a:accent2>
        <a:accent3>
          <a:srgbClr val="FFFFFF"/>
        </a:accent3>
        <a:accent4>
          <a:srgbClr val="000732"/>
        </a:accent4>
        <a:accent5>
          <a:srgbClr val="AAAAAF"/>
        </a:accent5>
        <a:accent6>
          <a:srgbClr val="0E7FE7"/>
        </a:accent6>
        <a:hlink>
          <a:srgbClr val="002D6A"/>
        </a:hlink>
        <a:folHlink>
          <a:srgbClr val="CC0033"/>
        </a:folHlink>
      </a:clrScheme>
      <a:clrMap bg1="lt1" tx1="dk1" bg2="lt2" tx2="dk2" accent1="accent1" accent2="accent2" accent3="accent3" accent4="accent4" accent5="accent5" accent6="accent6" hlink="hlink" folHlink="folHlink"/>
    </a:extraClrScheme>
    <a:extraClrScheme>
      <a:clrScheme name="15_Default Design 2">
        <a:dk1>
          <a:srgbClr val="94948C"/>
        </a:dk1>
        <a:lt1>
          <a:srgbClr val="FFFFFF"/>
        </a:lt1>
        <a:dk2>
          <a:srgbClr val="000A3C"/>
        </a:dk2>
        <a:lt2>
          <a:srgbClr val="FFFFFF"/>
        </a:lt2>
        <a:accent1>
          <a:srgbClr val="FFFFFF"/>
        </a:accent1>
        <a:accent2>
          <a:srgbClr val="118DFF"/>
        </a:accent2>
        <a:accent3>
          <a:srgbClr val="AAAAAF"/>
        </a:accent3>
        <a:accent4>
          <a:srgbClr val="DADADA"/>
        </a:accent4>
        <a:accent5>
          <a:srgbClr val="FFFFFF"/>
        </a:accent5>
        <a:accent6>
          <a:srgbClr val="0E7FE7"/>
        </a:accent6>
        <a:hlink>
          <a:srgbClr val="94948C"/>
        </a:hlink>
        <a:folHlink>
          <a:srgbClr val="CC003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ABE4BA82597C747A2C97E7D2FDD3377" ma:contentTypeVersion="13" ma:contentTypeDescription="Create a new document." ma:contentTypeScope="" ma:versionID="d74d1e12e1716df7254e6d890ec9a1e8">
  <xsd:schema xmlns:xsd="http://www.w3.org/2001/XMLSchema" xmlns:xs="http://www.w3.org/2001/XMLSchema" xmlns:p="http://schemas.microsoft.com/office/2006/metadata/properties" xmlns:ns3="cb3c8a94-9aa0-44b8-9b39-47dde8e9c5da" xmlns:ns4="9d59ba67-080a-4ef4-a8cc-93917cd68c48" targetNamespace="http://schemas.microsoft.com/office/2006/metadata/properties" ma:root="true" ma:fieldsID="624e2532ca4dca37d40120c0c734f1f5" ns3:_="" ns4:_="">
    <xsd:import namespace="cb3c8a94-9aa0-44b8-9b39-47dde8e9c5da"/>
    <xsd:import namespace="9d59ba67-080a-4ef4-a8cc-93917cd68c4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3c8a94-9aa0-44b8-9b39-47dde8e9c5d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59ba67-080a-4ef4-a8cc-93917cd68c4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EF5782-C1DB-405A-9BB3-C34B30E5A6DB}">
  <ds:schemaRefs>
    <ds:schemaRef ds:uri="http://purl.org/dc/elements/1.1/"/>
    <ds:schemaRef ds:uri="http://schemas.microsoft.com/office/infopath/2007/PartnerControls"/>
    <ds:schemaRef ds:uri="http://purl.org/dc/terms/"/>
    <ds:schemaRef ds:uri="9d59ba67-080a-4ef4-a8cc-93917cd68c48"/>
    <ds:schemaRef ds:uri="http://schemas.microsoft.com/office/2006/documentManagement/types"/>
    <ds:schemaRef ds:uri="http://schemas.openxmlformats.org/package/2006/metadata/core-properties"/>
    <ds:schemaRef ds:uri="cb3c8a94-9aa0-44b8-9b39-47dde8e9c5da"/>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6F52C96-F06A-463A-9732-0737AC86A1CB}">
  <ds:schemaRefs>
    <ds:schemaRef ds:uri="http://schemas.microsoft.com/sharepoint/v3/contenttype/forms"/>
  </ds:schemaRefs>
</ds:datastoreItem>
</file>

<file path=customXml/itemProps3.xml><?xml version="1.0" encoding="utf-8"?>
<ds:datastoreItem xmlns:ds="http://schemas.openxmlformats.org/officeDocument/2006/customXml" ds:itemID="{DD286619-F8B0-4410-90F9-59F2E27C7C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3c8a94-9aa0-44b8-9b39-47dde8e9c5da"/>
    <ds:schemaRef ds:uri="9d59ba67-080a-4ef4-a8cc-93917cd68c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638</Words>
  <Application>Microsoft Office PowerPoint</Application>
  <PresentationFormat>Widescreen</PresentationFormat>
  <Paragraphs>33</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Verdana</vt:lpstr>
      <vt:lpstr>Wingdings</vt:lpstr>
      <vt:lpstr>2016 AC</vt:lpstr>
      <vt:lpstr>PowerPoint Presentation</vt:lpstr>
      <vt:lpstr>Modernizing NEM Tariff To Allow Pre-PSPS Charging</vt:lpstr>
      <vt:lpstr>NEM Tariff Revisions</vt:lpstr>
      <vt:lpstr>Notifications Process for Public Safety Power Shutoff (PSPS)</vt:lpstr>
      <vt:lpstr>Power Control System (PCS) Certifications</vt:lpstr>
      <vt:lpstr>Process Coordination Among Utilities, Developers, and Aggregators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Clinkscales, Jennifer</dc:creator>
  <cp:lastModifiedBy>Danielle Weizman</cp:lastModifiedBy>
  <cp:revision>1</cp:revision>
  <cp:lastPrinted>2020-01-06T23:59:49Z</cp:lastPrinted>
  <dcterms:modified xsi:type="dcterms:W3CDTF">2020-06-25T17:24:56Z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0x0101007ABE4BA82597C747A2C97E7D2FDD3377</vt:lpwstr>
  </property>
</Properties>
</file>