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15" r:id="rId2"/>
    <p:sldMasterId id="2147483962" r:id="rId3"/>
    <p:sldMasterId id="2147485096" r:id="rId4"/>
    <p:sldMasterId id="2147485202" r:id="rId5"/>
    <p:sldMasterId id="2147485214" r:id="rId6"/>
  </p:sldMasterIdLst>
  <p:notesMasterIdLst>
    <p:notesMasterId r:id="rId48"/>
  </p:notesMasterIdLst>
  <p:sldIdLst>
    <p:sldId id="283" r:id="rId7"/>
    <p:sldId id="292" r:id="rId8"/>
    <p:sldId id="258" r:id="rId9"/>
    <p:sldId id="259" r:id="rId10"/>
    <p:sldId id="261" r:id="rId11"/>
    <p:sldId id="367" r:id="rId12"/>
    <p:sldId id="361" r:id="rId13"/>
    <p:sldId id="341" r:id="rId14"/>
    <p:sldId id="257" r:id="rId15"/>
    <p:sldId id="369" r:id="rId16"/>
    <p:sldId id="368" r:id="rId17"/>
    <p:sldId id="370" r:id="rId18"/>
    <p:sldId id="355" r:id="rId19"/>
    <p:sldId id="331" r:id="rId20"/>
    <p:sldId id="333" r:id="rId21"/>
    <p:sldId id="334" r:id="rId22"/>
    <p:sldId id="335" r:id="rId23"/>
    <p:sldId id="336" r:id="rId24"/>
    <p:sldId id="337" r:id="rId25"/>
    <p:sldId id="338" r:id="rId26"/>
    <p:sldId id="312" r:id="rId27"/>
    <p:sldId id="313" r:id="rId28"/>
    <p:sldId id="322" r:id="rId29"/>
    <p:sldId id="320" r:id="rId30"/>
    <p:sldId id="329" r:id="rId31"/>
    <p:sldId id="332" r:id="rId32"/>
    <p:sldId id="330" r:id="rId33"/>
    <p:sldId id="328" r:id="rId34"/>
    <p:sldId id="371" r:id="rId35"/>
    <p:sldId id="327" r:id="rId36"/>
    <p:sldId id="323" r:id="rId37"/>
    <p:sldId id="324" r:id="rId38"/>
    <p:sldId id="314" r:id="rId39"/>
    <p:sldId id="315" r:id="rId40"/>
    <p:sldId id="325" r:id="rId41"/>
    <p:sldId id="317" r:id="rId42"/>
    <p:sldId id="318" r:id="rId43"/>
    <p:sldId id="319" r:id="rId44"/>
    <p:sldId id="326" r:id="rId45"/>
    <p:sldId id="321" r:id="rId46"/>
    <p:sldId id="269"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nier, Just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865F9-ED6D-2648-AD55-D95D7F61DE55}" v="8" dt="2021-01-20T15:55:23.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32" autoAdjust="0"/>
    <p:restoredTop sz="94109" autoAdjust="0"/>
  </p:normalViewPr>
  <p:slideViewPr>
    <p:cSldViewPr>
      <p:cViewPr varScale="1">
        <p:scale>
          <a:sx n="107" d="100"/>
          <a:sy n="107" d="100"/>
        </p:scale>
        <p:origin x="896" y="17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Sophie" userId="0c8bf9b4-1889-490f-b627-eeb339cde512" providerId="ADAL" clId="{1E0865F9-ED6D-2648-AD55-D95D7F61DE55}"/>
    <pc:docChg chg="modSld">
      <pc:chgData name="Meyer, Sophie" userId="0c8bf9b4-1889-490f-b627-eeb339cde512" providerId="ADAL" clId="{1E0865F9-ED6D-2648-AD55-D95D7F61DE55}" dt="2021-01-20T15:55:24.636" v="15" actId="20577"/>
      <pc:docMkLst>
        <pc:docMk/>
      </pc:docMkLst>
      <pc:sldChg chg="modSp mod">
        <pc:chgData name="Meyer, Sophie" userId="0c8bf9b4-1889-490f-b627-eeb339cde512" providerId="ADAL" clId="{1E0865F9-ED6D-2648-AD55-D95D7F61DE55}" dt="2021-01-20T15:55:24.636" v="15" actId="20577"/>
        <pc:sldMkLst>
          <pc:docMk/>
          <pc:sldMk cId="0" sldId="292"/>
        </pc:sldMkLst>
        <pc:graphicFrameChg chg="mod modGraphic">
          <ac:chgData name="Meyer, Sophie" userId="0c8bf9b4-1889-490f-b627-eeb339cde512" providerId="ADAL" clId="{1E0865F9-ED6D-2648-AD55-D95D7F61DE55}" dt="2021-01-20T15:55:24.636" v="15" actId="20577"/>
          <ac:graphicFrameMkLst>
            <pc:docMk/>
            <pc:sldMk cId="0" sldId="292"/>
            <ac:graphicFrameMk id="5" creationId="{A1EB63BB-AA8B-9040-BBEB-4DCCC4ED5A9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79F2A65-FAF2-2146-938B-638764DF2A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3B26DDBE-E987-924C-B939-E869BD6420C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a:extLst>
              <a:ext uri="{FF2B5EF4-FFF2-40B4-BE49-F238E27FC236}">
                <a16:creationId xmlns:a16="http://schemas.microsoft.com/office/drawing/2014/main" id="{7F38D3F5-0110-CA4A-8DB2-B097B0CC58D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96090F54-4A45-8440-9B60-78AE3E31227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96C4CE38-3918-5E44-B38D-5FA381506B5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76C5251E-B291-6D4D-8222-2070C3C9BDD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1C7B9B-B009-6445-A02D-AD2F4AB7D6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BA4CC-6120-4F62-AB38-5B7772100F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05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H7 Telemetry and control </a:t>
            </a:r>
          </a:p>
          <a:p>
            <a:r>
              <a:rPr lang="en-US" dirty="0"/>
              <a:t>OK to have mutual agreement. Need to have a study performed before configuration change.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BA4CC-6120-4F62-AB38-5B7772100F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211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BA4CC-6120-4F62-AB38-5B7772100F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759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is to adopt 1547 requirements. </a:t>
            </a:r>
          </a:p>
          <a:p>
            <a:r>
              <a:rPr lang="en-US" dirty="0"/>
              <a:t>Modify this figure to include Rule 21 requirements.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BA4CC-6120-4F62-AB38-5B7772100F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452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Contractual operation end- to-end performance terms.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BA4CC-6120-4F62-AB38-5B7772100F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250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screen O is covered in PQ update.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BA4CC-6120-4F62-AB38-5B7772100F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533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6B22D2-6807-DB46-92CD-B3E6B90B00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E43BB5-F44A-7B4C-B0A7-B56644136741}"/>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1875BA44-6CBE-3D44-8D56-1F1151C6FFE4}"/>
              </a:ext>
            </a:extLst>
          </p:cNvPr>
          <p:cNvSpPr>
            <a:spLocks noGrp="1" noChangeArrowheads="1"/>
          </p:cNvSpPr>
          <p:nvPr>
            <p:ph type="sldNum" sz="quarter" idx="12"/>
          </p:nvPr>
        </p:nvSpPr>
        <p:spPr>
          <a:ln/>
        </p:spPr>
        <p:txBody>
          <a:bodyPr/>
          <a:lstStyle>
            <a:lvl1pPr>
              <a:defRPr/>
            </a:lvl1pPr>
          </a:lstStyle>
          <a:p>
            <a:pPr>
              <a:defRPr/>
            </a:pPr>
            <a:fld id="{A2553898-582E-4A41-961D-B625D56196E7}" type="slidenum">
              <a:rPr lang="en-US" altLang="en-US"/>
              <a:pPr>
                <a:defRPr/>
              </a:pPr>
              <a:t>‹#›</a:t>
            </a:fld>
            <a:endParaRPr lang="en-US" altLang="en-US"/>
          </a:p>
        </p:txBody>
      </p:sp>
    </p:spTree>
    <p:extLst>
      <p:ext uri="{BB962C8B-B14F-4D97-AF65-F5344CB8AC3E}">
        <p14:creationId xmlns:p14="http://schemas.microsoft.com/office/powerpoint/2010/main" val="254322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5BC4CA-1F2B-714A-ADF4-B5DA7EE141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2DEDA0-A6E5-CC4F-AB3D-B34C57C44B73}"/>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0B9BF375-DB5A-AE42-9B55-DE81D309C85D}"/>
              </a:ext>
            </a:extLst>
          </p:cNvPr>
          <p:cNvSpPr>
            <a:spLocks noGrp="1" noChangeArrowheads="1"/>
          </p:cNvSpPr>
          <p:nvPr>
            <p:ph type="sldNum" sz="quarter" idx="12"/>
          </p:nvPr>
        </p:nvSpPr>
        <p:spPr>
          <a:ln/>
        </p:spPr>
        <p:txBody>
          <a:bodyPr/>
          <a:lstStyle>
            <a:lvl1pPr>
              <a:defRPr/>
            </a:lvl1pPr>
          </a:lstStyle>
          <a:p>
            <a:pPr>
              <a:defRPr/>
            </a:pPr>
            <a:fld id="{E1E9450D-5DB4-E84D-90F5-94E19109673E}" type="slidenum">
              <a:rPr lang="en-US" altLang="en-US"/>
              <a:pPr>
                <a:defRPr/>
              </a:pPr>
              <a:t>‹#›</a:t>
            </a:fld>
            <a:endParaRPr lang="en-US" altLang="en-US"/>
          </a:p>
        </p:txBody>
      </p:sp>
    </p:spTree>
    <p:extLst>
      <p:ext uri="{BB962C8B-B14F-4D97-AF65-F5344CB8AC3E}">
        <p14:creationId xmlns:p14="http://schemas.microsoft.com/office/powerpoint/2010/main" val="35660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0C0517-8F18-0E4A-AC9F-FDC4B3D7A8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62D39A-1F7B-B240-84A0-DF5B66171D3E}"/>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F185BCC4-F798-2F4A-A95C-24327D70A803}"/>
              </a:ext>
            </a:extLst>
          </p:cNvPr>
          <p:cNvSpPr>
            <a:spLocks noGrp="1" noChangeArrowheads="1"/>
          </p:cNvSpPr>
          <p:nvPr>
            <p:ph type="sldNum" sz="quarter" idx="12"/>
          </p:nvPr>
        </p:nvSpPr>
        <p:spPr>
          <a:ln/>
        </p:spPr>
        <p:txBody>
          <a:bodyPr/>
          <a:lstStyle>
            <a:lvl1pPr>
              <a:defRPr/>
            </a:lvl1pPr>
          </a:lstStyle>
          <a:p>
            <a:pPr>
              <a:defRPr/>
            </a:pPr>
            <a:fld id="{7BC7A870-E066-B34E-9E54-DEB8D42CFAC6}" type="slidenum">
              <a:rPr lang="en-US" altLang="en-US"/>
              <a:pPr>
                <a:defRPr/>
              </a:pPr>
              <a:t>‹#›</a:t>
            </a:fld>
            <a:endParaRPr lang="en-US" altLang="en-US"/>
          </a:p>
        </p:txBody>
      </p:sp>
    </p:spTree>
    <p:extLst>
      <p:ext uri="{BB962C8B-B14F-4D97-AF65-F5344CB8AC3E}">
        <p14:creationId xmlns:p14="http://schemas.microsoft.com/office/powerpoint/2010/main" val="419393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720D45-83CD-5B48-90B0-A169087ED7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E52FDA-AB51-BA48-AEC1-7B99284AF0B8}"/>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F4177520-1C6C-FE49-9C10-DA4AABB4578C}"/>
              </a:ext>
            </a:extLst>
          </p:cNvPr>
          <p:cNvSpPr>
            <a:spLocks noGrp="1" noChangeArrowheads="1"/>
          </p:cNvSpPr>
          <p:nvPr>
            <p:ph type="sldNum" sz="quarter" idx="12"/>
          </p:nvPr>
        </p:nvSpPr>
        <p:spPr>
          <a:ln/>
        </p:spPr>
        <p:txBody>
          <a:bodyPr/>
          <a:lstStyle>
            <a:lvl1pPr>
              <a:defRPr/>
            </a:lvl1pPr>
          </a:lstStyle>
          <a:p>
            <a:pPr>
              <a:defRPr/>
            </a:pPr>
            <a:fld id="{1E457790-4711-0246-945A-D183C0DCBFA5}" type="slidenum">
              <a:rPr lang="en-US" altLang="en-US"/>
              <a:pPr>
                <a:defRPr/>
              </a:pPr>
              <a:t>‹#›</a:t>
            </a:fld>
            <a:endParaRPr lang="en-US" altLang="en-US"/>
          </a:p>
        </p:txBody>
      </p:sp>
    </p:spTree>
    <p:extLst>
      <p:ext uri="{BB962C8B-B14F-4D97-AF65-F5344CB8AC3E}">
        <p14:creationId xmlns:p14="http://schemas.microsoft.com/office/powerpoint/2010/main" val="9179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E Title Slide Whit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3969BB-3E07-F941-A4B3-50D93ECF8B13}"/>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10">
            <a:extLst>
              <a:ext uri="{FF2B5EF4-FFF2-40B4-BE49-F238E27FC236}">
                <a16:creationId xmlns:a16="http://schemas.microsoft.com/office/drawing/2014/main" id="{F86E535D-5D08-1446-AB43-3CA733C17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CCAA1896-E0E9-EE4C-8FD3-88B69B52907C}"/>
              </a:ext>
            </a:extLst>
          </p:cNvPr>
          <p:cNvCxnSpPr/>
          <p:nvPr/>
        </p:nvCxnSpPr>
        <p:spPr>
          <a:xfrm>
            <a:off x="6829425" y="5988050"/>
            <a:ext cx="0" cy="525463"/>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12">
            <a:extLst>
              <a:ext uri="{FF2B5EF4-FFF2-40B4-BE49-F238E27FC236}">
                <a16:creationId xmlns:a16="http://schemas.microsoft.com/office/drawing/2014/main" id="{9AE90DE9-B4FD-FE44-A458-507EA6695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6024563"/>
            <a:ext cx="14081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96775" y="2048451"/>
            <a:ext cx="6858000" cy="1076495"/>
          </a:xfrm>
        </p:spPr>
        <p:txBody>
          <a:bodyPr/>
          <a:lstStyle>
            <a:lvl1pPr marL="0" indent="0" algn="l">
              <a:buNone/>
              <a:defRPr sz="1800">
                <a:latin typeface="Segoe UI" panose="020B0502040204020203"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a:p>
            <a:endParaRPr lang="en-US" dirty="0"/>
          </a:p>
          <a:p>
            <a:endParaRPr lang="en-US" dirty="0"/>
          </a:p>
        </p:txBody>
      </p:sp>
      <p:sp>
        <p:nvSpPr>
          <p:cNvPr id="4" name="Title 3"/>
          <p:cNvSpPr>
            <a:spLocks noGrp="1"/>
          </p:cNvSpPr>
          <p:nvPr>
            <p:ph type="title"/>
          </p:nvPr>
        </p:nvSpPr>
        <p:spPr>
          <a:xfrm>
            <a:off x="752937" y="675861"/>
            <a:ext cx="7886700" cy="1325563"/>
          </a:xfrm>
        </p:spPr>
        <p:txBody>
          <a:bodyPr anchor="b"/>
          <a:lstStyle>
            <a:lvl1pPr>
              <a:defRPr>
                <a:solidFill>
                  <a:srgbClr val="006369"/>
                </a:solidFill>
              </a:defRPr>
            </a:lvl1pPr>
          </a:lstStyle>
          <a:p>
            <a:r>
              <a:rPr lang="en-US" dirty="0"/>
              <a:t>Click to edit Master title style</a:t>
            </a:r>
          </a:p>
        </p:txBody>
      </p:sp>
    </p:spTree>
    <p:extLst>
      <p:ext uri="{BB962C8B-B14F-4D97-AF65-F5344CB8AC3E}">
        <p14:creationId xmlns:p14="http://schemas.microsoft.com/office/powerpoint/2010/main" val="19829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CE Divider Slide Green">
    <p:bg>
      <p:bgPr>
        <a:solidFill>
          <a:srgbClr val="00636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6A67EC-1928-4942-8E66-C176E2A0546F}"/>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3F8267EB-4BCA-8643-A997-D706D9BF0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B85553F-295C-3E46-B597-A762376C84A7}"/>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70461B50-D20D-064D-A4BA-C8912B7C6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679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CE Divider Slide Grey">
    <p:bg>
      <p:bgPr>
        <a:solidFill>
          <a:srgbClr val="D9D9D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3687D-E8DF-D74B-848E-D42C7DDBD18F}"/>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C1B2D5C8-E39C-7A49-A4CE-25B79330A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AAFB06-8C6C-9F40-B3F4-151A4459C1C9}"/>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DD628D69-7CCB-724D-896C-B28544EE8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1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237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28650" y="1410789"/>
            <a:ext cx="7886700" cy="476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235BB9-D309-4047-BBD7-2C7ACC9B8890}"/>
              </a:ext>
            </a:extLst>
          </p:cNvPr>
          <p:cNvSpPr>
            <a:spLocks noGrp="1"/>
          </p:cNvSpPr>
          <p:nvPr>
            <p:ph type="dt" sz="half" idx="10"/>
          </p:nvPr>
        </p:nvSpPr>
        <p:spPr/>
        <p:txBody>
          <a:bodyPr/>
          <a:lstStyle>
            <a:lvl1pPr>
              <a:defRPr/>
            </a:lvl1pPr>
          </a:lstStyle>
          <a:p>
            <a:pPr>
              <a:defRPr/>
            </a:pPr>
            <a:fld id="{95166EDF-3FBA-6042-945E-3E28E964962F}" type="datetime1">
              <a:rPr lang="en-US"/>
              <a:pPr>
                <a:defRPr/>
              </a:pPr>
              <a:t>1/20/21</a:t>
            </a:fld>
            <a:endParaRPr lang="en-US" dirty="0"/>
          </a:p>
        </p:txBody>
      </p:sp>
      <p:sp>
        <p:nvSpPr>
          <p:cNvPr id="5" name="Footer Placeholder 4">
            <a:extLst>
              <a:ext uri="{FF2B5EF4-FFF2-40B4-BE49-F238E27FC236}">
                <a16:creationId xmlns:a16="http://schemas.microsoft.com/office/drawing/2014/main" id="{9F238808-8FB8-EE48-8340-9E16C479F1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1A93A4-A0F8-854F-BB87-BD39DB64A98D}"/>
              </a:ext>
            </a:extLst>
          </p:cNvPr>
          <p:cNvSpPr>
            <a:spLocks noGrp="1"/>
          </p:cNvSpPr>
          <p:nvPr>
            <p:ph type="sldNum" sz="quarter" idx="12"/>
          </p:nvPr>
        </p:nvSpPr>
        <p:spPr/>
        <p:txBody>
          <a:bodyPr/>
          <a:lstStyle>
            <a:lvl1pPr>
              <a:defRPr/>
            </a:lvl1pPr>
          </a:lstStyle>
          <a:p>
            <a:pPr>
              <a:defRPr/>
            </a:pPr>
            <a:fld id="{6E7B9DD8-DDF7-6243-8B22-DABEC640BE9D}" type="slidenum">
              <a:rPr lang="en-US" altLang="en-US"/>
              <a:pPr>
                <a:defRPr/>
              </a:pPr>
              <a:t>‹#›</a:t>
            </a:fld>
            <a:endParaRPr lang="en-US" altLang="en-US"/>
          </a:p>
        </p:txBody>
      </p:sp>
    </p:spTree>
    <p:extLst>
      <p:ext uri="{BB962C8B-B14F-4D97-AF65-F5344CB8AC3E}">
        <p14:creationId xmlns:p14="http://schemas.microsoft.com/office/powerpoint/2010/main" val="240447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3505479-45FB-8041-A64E-BCF1E589F8F8}"/>
              </a:ext>
            </a:extLst>
          </p:cNvPr>
          <p:cNvSpPr>
            <a:spLocks noGrp="1"/>
          </p:cNvSpPr>
          <p:nvPr>
            <p:ph type="dt" sz="half" idx="10"/>
          </p:nvPr>
        </p:nvSpPr>
        <p:spPr/>
        <p:txBody>
          <a:bodyPr/>
          <a:lstStyle>
            <a:lvl1pPr>
              <a:defRPr/>
            </a:lvl1pPr>
          </a:lstStyle>
          <a:p>
            <a:pPr>
              <a:defRPr/>
            </a:pPr>
            <a:fld id="{393AF07E-2B05-FC4A-9FB7-F2B61AB47204}" type="datetime1">
              <a:rPr lang="en-US"/>
              <a:pPr>
                <a:defRPr/>
              </a:pPr>
              <a:t>1/20/21</a:t>
            </a:fld>
            <a:endParaRPr lang="en-US" dirty="0"/>
          </a:p>
        </p:txBody>
      </p:sp>
      <p:sp>
        <p:nvSpPr>
          <p:cNvPr id="6" name="Footer Placeholder 4">
            <a:extLst>
              <a:ext uri="{FF2B5EF4-FFF2-40B4-BE49-F238E27FC236}">
                <a16:creationId xmlns:a16="http://schemas.microsoft.com/office/drawing/2014/main" id="{CFAD116C-CD0E-B94B-AC6F-8287D85277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C981C9-F3BB-CD4E-BD0A-4D7796B9A5A7}"/>
              </a:ext>
            </a:extLst>
          </p:cNvPr>
          <p:cNvSpPr>
            <a:spLocks noGrp="1"/>
          </p:cNvSpPr>
          <p:nvPr>
            <p:ph type="sldNum" sz="quarter" idx="12"/>
          </p:nvPr>
        </p:nvSpPr>
        <p:spPr/>
        <p:txBody>
          <a:bodyPr/>
          <a:lstStyle>
            <a:lvl1pPr>
              <a:defRPr/>
            </a:lvl1pPr>
          </a:lstStyle>
          <a:p>
            <a:pPr>
              <a:defRPr/>
            </a:pPr>
            <a:fld id="{D8F614CD-2B91-7D46-AFDF-8AED62A4A7DA}" type="slidenum">
              <a:rPr lang="en-US" altLang="en-US"/>
              <a:pPr>
                <a:defRPr/>
              </a:pPr>
              <a:t>‹#›</a:t>
            </a:fld>
            <a:endParaRPr lang="en-US" altLang="en-US"/>
          </a:p>
        </p:txBody>
      </p:sp>
    </p:spTree>
    <p:extLst>
      <p:ext uri="{BB962C8B-B14F-4D97-AF65-F5344CB8AC3E}">
        <p14:creationId xmlns:p14="http://schemas.microsoft.com/office/powerpoint/2010/main" val="136159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7EE1B2-8F06-9040-8EDF-8FFDED4A9DB3}"/>
              </a:ext>
            </a:extLst>
          </p:cNvPr>
          <p:cNvSpPr>
            <a:spLocks noGrp="1"/>
          </p:cNvSpPr>
          <p:nvPr>
            <p:ph type="dt" sz="half" idx="10"/>
          </p:nvPr>
        </p:nvSpPr>
        <p:spPr/>
        <p:txBody>
          <a:bodyPr/>
          <a:lstStyle>
            <a:lvl1pPr>
              <a:defRPr/>
            </a:lvl1pPr>
          </a:lstStyle>
          <a:p>
            <a:pPr>
              <a:defRPr/>
            </a:pPr>
            <a:fld id="{1A01D73D-C036-504A-9366-88EF8D9C3922}" type="datetime1">
              <a:rPr lang="en-US"/>
              <a:pPr>
                <a:defRPr/>
              </a:pPr>
              <a:t>1/20/21</a:t>
            </a:fld>
            <a:endParaRPr lang="en-US" dirty="0"/>
          </a:p>
        </p:txBody>
      </p:sp>
      <p:sp>
        <p:nvSpPr>
          <p:cNvPr id="3" name="Footer Placeholder 4">
            <a:extLst>
              <a:ext uri="{FF2B5EF4-FFF2-40B4-BE49-F238E27FC236}">
                <a16:creationId xmlns:a16="http://schemas.microsoft.com/office/drawing/2014/main" id="{BA463FF6-908B-B940-8B17-6F0079DB4C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08717E-18C6-9544-800C-451D04BF916F}"/>
              </a:ext>
            </a:extLst>
          </p:cNvPr>
          <p:cNvSpPr>
            <a:spLocks noGrp="1"/>
          </p:cNvSpPr>
          <p:nvPr>
            <p:ph type="sldNum" sz="quarter" idx="12"/>
          </p:nvPr>
        </p:nvSpPr>
        <p:spPr/>
        <p:txBody>
          <a:bodyPr/>
          <a:lstStyle>
            <a:lvl1pPr>
              <a:defRPr/>
            </a:lvl1pPr>
          </a:lstStyle>
          <a:p>
            <a:pPr>
              <a:defRPr/>
            </a:pPr>
            <a:fld id="{CDF5A910-23CF-2D44-B2EA-09C3D2BEF62B}" type="slidenum">
              <a:rPr lang="en-US" altLang="en-US"/>
              <a:pPr>
                <a:defRPr/>
              </a:pPr>
              <a:t>‹#›</a:t>
            </a:fld>
            <a:endParaRPr lang="en-US" altLang="en-US"/>
          </a:p>
        </p:txBody>
      </p:sp>
    </p:spTree>
    <p:extLst>
      <p:ext uri="{BB962C8B-B14F-4D97-AF65-F5344CB8AC3E}">
        <p14:creationId xmlns:p14="http://schemas.microsoft.com/office/powerpoint/2010/main" val="407137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E2AA4141-7A6E-0048-906D-DBDC57EB7519}"/>
              </a:ext>
            </a:extLst>
          </p:cNvPr>
          <p:cNvSpPr>
            <a:spLocks noGrp="1"/>
          </p:cNvSpPr>
          <p:nvPr>
            <p:ph type="sldNum" sz="quarter" idx="14"/>
          </p:nvPr>
        </p:nvSpPr>
        <p:spPr/>
        <p:txBody>
          <a:bodyPr/>
          <a:lstStyle>
            <a:lvl1pPr>
              <a:defRPr/>
            </a:lvl1pPr>
          </a:lstStyle>
          <a:p>
            <a:pPr>
              <a:defRPr/>
            </a:pPr>
            <a:fld id="{81DB8C12-68B5-7D44-9AB4-417AB1AA63DC}" type="slidenum">
              <a:rPr lang="en-US" altLang="en-US"/>
              <a:pPr>
                <a:defRPr/>
              </a:pPr>
              <a:t>‹#›</a:t>
            </a:fld>
            <a:endParaRPr lang="en-US" altLang="en-US"/>
          </a:p>
        </p:txBody>
      </p:sp>
    </p:spTree>
    <p:extLst>
      <p:ext uri="{BB962C8B-B14F-4D97-AF65-F5344CB8AC3E}">
        <p14:creationId xmlns:p14="http://schemas.microsoft.com/office/powerpoint/2010/main" val="71343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00C73B-975E-C545-892E-1F87316E56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B9712B-1AB4-7443-9E49-419291896D13}"/>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4F8B7329-873F-DE40-83BF-710258782DC2}"/>
              </a:ext>
            </a:extLst>
          </p:cNvPr>
          <p:cNvSpPr>
            <a:spLocks noGrp="1" noChangeArrowheads="1"/>
          </p:cNvSpPr>
          <p:nvPr>
            <p:ph type="sldNum" sz="quarter" idx="12"/>
          </p:nvPr>
        </p:nvSpPr>
        <p:spPr>
          <a:ln/>
        </p:spPr>
        <p:txBody>
          <a:bodyPr/>
          <a:lstStyle>
            <a:lvl1pPr>
              <a:defRPr/>
            </a:lvl1pPr>
          </a:lstStyle>
          <a:p>
            <a:pPr>
              <a:defRPr/>
            </a:pPr>
            <a:fld id="{038E352B-3E13-FA4B-9A0D-FBA70DE6DBF0}" type="slidenum">
              <a:rPr lang="en-US" altLang="en-US"/>
              <a:pPr>
                <a:defRPr/>
              </a:pPr>
              <a:t>‹#›</a:t>
            </a:fld>
            <a:endParaRPr lang="en-US" altLang="en-US"/>
          </a:p>
        </p:txBody>
      </p:sp>
    </p:spTree>
    <p:extLst>
      <p:ext uri="{BB962C8B-B14F-4D97-AF65-F5344CB8AC3E}">
        <p14:creationId xmlns:p14="http://schemas.microsoft.com/office/powerpoint/2010/main" val="2719551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6" name="Title 1"/>
          <p:cNvSpPr>
            <a:spLocks noGrp="1"/>
          </p:cNvSpPr>
          <p:nvPr>
            <p:ph type="title"/>
          </p:nvPr>
        </p:nvSpPr>
        <p:spPr>
          <a:xfrm>
            <a:off x="353442" y="301848"/>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B3EAAC9-2E96-F64B-8D45-3B25E6BAE711}"/>
              </a:ext>
            </a:extLst>
          </p:cNvPr>
          <p:cNvSpPr>
            <a:spLocks noGrp="1"/>
          </p:cNvSpPr>
          <p:nvPr>
            <p:ph type="sldNum" sz="quarter" idx="14"/>
          </p:nvPr>
        </p:nvSpPr>
        <p:spPr/>
        <p:txBody>
          <a:bodyPr/>
          <a:lstStyle>
            <a:lvl1pPr>
              <a:defRPr/>
            </a:lvl1pPr>
          </a:lstStyle>
          <a:p>
            <a:pPr>
              <a:defRPr/>
            </a:pPr>
            <a:fld id="{4EAD3D2A-4792-3349-B4B4-71430A7BD4FD}" type="slidenum">
              <a:rPr lang="en-US" altLang="en-US"/>
              <a:pPr>
                <a:defRPr/>
              </a:pPr>
              <a:t>‹#›</a:t>
            </a:fld>
            <a:endParaRPr lang="en-US" altLang="en-US"/>
          </a:p>
        </p:txBody>
      </p:sp>
    </p:spTree>
    <p:extLst>
      <p:ext uri="{BB962C8B-B14F-4D97-AF65-F5344CB8AC3E}">
        <p14:creationId xmlns:p14="http://schemas.microsoft.com/office/powerpoint/2010/main" val="1863136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7"/>
            <a:ext cx="4752381" cy="5191691"/>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628651" y="1541539"/>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EEA4FC3E-A6C0-1D4A-A8D0-124ADD43889A}"/>
              </a:ext>
            </a:extLst>
          </p:cNvPr>
          <p:cNvSpPr>
            <a:spLocks noGrp="1"/>
          </p:cNvSpPr>
          <p:nvPr>
            <p:ph type="dt" sz="half" idx="14"/>
          </p:nvPr>
        </p:nvSpPr>
        <p:spPr/>
        <p:txBody>
          <a:bodyPr/>
          <a:lstStyle>
            <a:lvl1pPr>
              <a:defRPr/>
            </a:lvl1pPr>
          </a:lstStyle>
          <a:p>
            <a:pPr>
              <a:defRPr/>
            </a:pPr>
            <a:fld id="{EAA972AD-369E-E846-AB39-AC97A318C29D}" type="datetime1">
              <a:rPr lang="en-US"/>
              <a:pPr>
                <a:defRPr/>
              </a:pPr>
              <a:t>1/20/21</a:t>
            </a:fld>
            <a:endParaRPr lang="en-US" dirty="0"/>
          </a:p>
        </p:txBody>
      </p:sp>
      <p:sp>
        <p:nvSpPr>
          <p:cNvPr id="8" name="Footer Placeholder 4">
            <a:extLst>
              <a:ext uri="{FF2B5EF4-FFF2-40B4-BE49-F238E27FC236}">
                <a16:creationId xmlns:a16="http://schemas.microsoft.com/office/drawing/2014/main" id="{941F1F67-C242-474A-B058-C8F1D649AD8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0D1389-77E3-F44D-ABE8-DC05B7F87964}"/>
              </a:ext>
            </a:extLst>
          </p:cNvPr>
          <p:cNvSpPr>
            <a:spLocks noGrp="1"/>
          </p:cNvSpPr>
          <p:nvPr>
            <p:ph type="sldNum" sz="quarter" idx="16"/>
          </p:nvPr>
        </p:nvSpPr>
        <p:spPr/>
        <p:txBody>
          <a:bodyPr/>
          <a:lstStyle>
            <a:lvl1pPr>
              <a:defRPr/>
            </a:lvl1pPr>
          </a:lstStyle>
          <a:p>
            <a:pPr>
              <a:defRPr/>
            </a:pPr>
            <a:fld id="{B9A3037D-07CB-A345-B9C1-73E3CBEBF878}" type="slidenum">
              <a:rPr lang="en-US" altLang="en-US"/>
              <a:pPr>
                <a:defRPr/>
              </a:pPr>
              <a:t>‹#›</a:t>
            </a:fld>
            <a:endParaRPr lang="en-US" altLang="en-US"/>
          </a:p>
        </p:txBody>
      </p:sp>
    </p:spTree>
    <p:extLst>
      <p:ext uri="{BB962C8B-B14F-4D97-AF65-F5344CB8AC3E}">
        <p14:creationId xmlns:p14="http://schemas.microsoft.com/office/powerpoint/2010/main" val="228993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3" name="Picture Placeholder 2"/>
          <p:cNvSpPr>
            <a:spLocks noGrp="1" noChangeAspect="1"/>
          </p:cNvSpPr>
          <p:nvPr>
            <p:ph type="pic" idx="14"/>
          </p:nvPr>
        </p:nvSpPr>
        <p:spPr>
          <a:xfrm>
            <a:off x="4130860" y="3190427"/>
            <a:ext cx="2551790" cy="2698753"/>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4" name="Picture Placeholder 2"/>
          <p:cNvSpPr>
            <a:spLocks noGrp="1" noChangeAspect="1"/>
          </p:cNvSpPr>
          <p:nvPr>
            <p:ph type="pic" idx="15"/>
          </p:nvPr>
        </p:nvSpPr>
        <p:spPr>
          <a:xfrm>
            <a:off x="6671269" y="3190427"/>
            <a:ext cx="2472732" cy="2698753"/>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291299" y="1000002"/>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04F4E37F-8498-014B-8766-09264D0EDE2B}"/>
              </a:ext>
            </a:extLst>
          </p:cNvPr>
          <p:cNvSpPr>
            <a:spLocks noGrp="1"/>
          </p:cNvSpPr>
          <p:nvPr>
            <p:ph type="sldNum" sz="quarter" idx="16"/>
          </p:nvPr>
        </p:nvSpPr>
        <p:spPr/>
        <p:txBody>
          <a:bodyPr/>
          <a:lstStyle>
            <a:lvl1pPr>
              <a:defRPr/>
            </a:lvl1pPr>
          </a:lstStyle>
          <a:p>
            <a:pPr>
              <a:defRPr/>
            </a:pPr>
            <a:fld id="{D0D5A228-F063-E94E-9510-583C2D3AEFEF}" type="slidenum">
              <a:rPr lang="en-US" altLang="en-US"/>
              <a:pPr>
                <a:defRPr/>
              </a:pPr>
              <a:t>‹#›</a:t>
            </a:fld>
            <a:endParaRPr lang="en-US" altLang="en-US"/>
          </a:p>
        </p:txBody>
      </p:sp>
      <p:sp>
        <p:nvSpPr>
          <p:cNvPr id="8" name="Date Placeholder 3">
            <a:extLst>
              <a:ext uri="{FF2B5EF4-FFF2-40B4-BE49-F238E27FC236}">
                <a16:creationId xmlns:a16="http://schemas.microsoft.com/office/drawing/2014/main" id="{8D83EEE8-2D87-1D44-8452-97E3B05B7464}"/>
              </a:ext>
            </a:extLst>
          </p:cNvPr>
          <p:cNvSpPr>
            <a:spLocks noGrp="1"/>
          </p:cNvSpPr>
          <p:nvPr>
            <p:ph type="dt" sz="half" idx="17"/>
          </p:nvPr>
        </p:nvSpPr>
        <p:spPr/>
        <p:txBody>
          <a:bodyPr/>
          <a:lstStyle>
            <a:lvl1pPr algn="l">
              <a:defRPr sz="788">
                <a:solidFill>
                  <a:schemeClr val="tx1"/>
                </a:solidFill>
                <a:latin typeface="Segoe UI Semibold" panose="020B0702040204020203" pitchFamily="34" charset="0"/>
              </a:defRPr>
            </a:lvl1pPr>
          </a:lstStyle>
          <a:p>
            <a:pPr>
              <a:defRPr/>
            </a:pPr>
            <a:fld id="{EC55BF45-F353-5344-B62E-4444997FF75D}" type="datetime1">
              <a:rPr lang="en-US"/>
              <a:pPr>
                <a:defRPr/>
              </a:pPr>
              <a:t>1/20/21</a:t>
            </a:fld>
            <a:endParaRPr lang="en-US" dirty="0"/>
          </a:p>
        </p:txBody>
      </p:sp>
      <p:sp>
        <p:nvSpPr>
          <p:cNvPr id="9" name="Footer Placeholder 4">
            <a:extLst>
              <a:ext uri="{FF2B5EF4-FFF2-40B4-BE49-F238E27FC236}">
                <a16:creationId xmlns:a16="http://schemas.microsoft.com/office/drawing/2014/main" id="{8856C3D9-57CB-DD41-8DC9-9D3D6B73ADCD}"/>
              </a:ext>
            </a:extLst>
          </p:cNvPr>
          <p:cNvSpPr>
            <a:spLocks noGrp="1"/>
          </p:cNvSpPr>
          <p:nvPr>
            <p:ph type="ftr" sz="quarter" idx="18"/>
          </p:nvPr>
        </p:nvSpPr>
        <p:spPr/>
        <p:txBody>
          <a:bodyPr/>
          <a:lstStyle>
            <a:lvl1pPr algn="l">
              <a:defRPr sz="825">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1498228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2" y="1621438"/>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5"/>
          <p:cNvSpPr>
            <a:spLocks noGrp="1"/>
          </p:cNvSpPr>
          <p:nvPr>
            <p:ph type="chart" sz="quarter" idx="13"/>
          </p:nvPr>
        </p:nvSpPr>
        <p:spPr>
          <a:xfrm>
            <a:off x="3701990" y="1683711"/>
            <a:ext cx="5220070" cy="4042386"/>
          </a:xfrm>
          <a:solidFill>
            <a:schemeClr val="bg1">
              <a:lumMod val="75000"/>
            </a:schemeClr>
          </a:solidFill>
        </p:spPr>
        <p:txBody>
          <a:bodyPr rtlCol="0">
            <a:normAutofit/>
          </a:bodyPr>
          <a:lstStyle>
            <a:lvl1pPr marL="0" indent="0">
              <a:buNone/>
              <a:defRPr/>
            </a:lvl1pPr>
          </a:lstStyle>
          <a:p>
            <a:pPr lvl="0"/>
            <a:endParaRPr lang="en-US" noProof="0" dirty="0"/>
          </a:p>
        </p:txBody>
      </p:sp>
      <p:sp>
        <p:nvSpPr>
          <p:cNvPr id="15"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E2FE07CE-72B0-CC43-A433-04CDF53C6696}"/>
              </a:ext>
            </a:extLst>
          </p:cNvPr>
          <p:cNvSpPr>
            <a:spLocks noGrp="1"/>
          </p:cNvSpPr>
          <p:nvPr>
            <p:ph type="sldNum" sz="quarter" idx="14"/>
          </p:nvPr>
        </p:nvSpPr>
        <p:spPr/>
        <p:txBody>
          <a:bodyPr/>
          <a:lstStyle>
            <a:lvl1pPr>
              <a:defRPr/>
            </a:lvl1pPr>
          </a:lstStyle>
          <a:p>
            <a:pPr>
              <a:defRPr/>
            </a:pPr>
            <a:fld id="{21CC4160-22A7-B245-8A10-BB563F4C79EE}" type="slidenum">
              <a:rPr lang="en-US" altLang="en-US"/>
              <a:pPr>
                <a:defRPr/>
              </a:pPr>
              <a:t>‹#›</a:t>
            </a:fld>
            <a:endParaRPr lang="en-US" altLang="en-US"/>
          </a:p>
        </p:txBody>
      </p:sp>
      <p:sp>
        <p:nvSpPr>
          <p:cNvPr id="8" name="Date Placeholder 3">
            <a:extLst>
              <a:ext uri="{FF2B5EF4-FFF2-40B4-BE49-F238E27FC236}">
                <a16:creationId xmlns:a16="http://schemas.microsoft.com/office/drawing/2014/main" id="{ED7428D8-9668-1D4F-8F95-6A969FCCB35C}"/>
              </a:ext>
            </a:extLst>
          </p:cNvPr>
          <p:cNvSpPr>
            <a:spLocks noGrp="1"/>
          </p:cNvSpPr>
          <p:nvPr>
            <p:ph type="dt" sz="half" idx="15"/>
          </p:nvPr>
        </p:nvSpPr>
        <p:spPr/>
        <p:txBody>
          <a:bodyPr/>
          <a:lstStyle>
            <a:lvl1pPr algn="l">
              <a:defRPr sz="788">
                <a:solidFill>
                  <a:schemeClr val="tx1"/>
                </a:solidFill>
                <a:latin typeface="Segoe UI Semibold" panose="020B0702040204020203" pitchFamily="34" charset="0"/>
              </a:defRPr>
            </a:lvl1pPr>
          </a:lstStyle>
          <a:p>
            <a:pPr>
              <a:defRPr/>
            </a:pPr>
            <a:fld id="{8305F2C7-3EB9-434B-947A-708A706C7F15}" type="datetime1">
              <a:rPr lang="en-US"/>
              <a:pPr>
                <a:defRPr/>
              </a:pPr>
              <a:t>1/20/21</a:t>
            </a:fld>
            <a:endParaRPr lang="en-US" dirty="0"/>
          </a:p>
        </p:txBody>
      </p:sp>
      <p:sp>
        <p:nvSpPr>
          <p:cNvPr id="9" name="Footer Placeholder 4">
            <a:extLst>
              <a:ext uri="{FF2B5EF4-FFF2-40B4-BE49-F238E27FC236}">
                <a16:creationId xmlns:a16="http://schemas.microsoft.com/office/drawing/2014/main" id="{F3D92B84-0C7B-7B42-A061-138D34F5CA9B}"/>
              </a:ext>
            </a:extLst>
          </p:cNvPr>
          <p:cNvSpPr>
            <a:spLocks noGrp="1"/>
          </p:cNvSpPr>
          <p:nvPr>
            <p:ph type="ftr" sz="quarter" idx="16"/>
          </p:nvPr>
        </p:nvSpPr>
        <p:spPr/>
        <p:txBody>
          <a:bodyPr/>
          <a:lstStyle>
            <a:lvl1pPr algn="l">
              <a:defRPr sz="825">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348579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B93D25E9-9788-7D43-A1A4-A0A188A8A92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707DA7-EB4A-DD40-8C67-6EDFB4B84FCA}"/>
              </a:ext>
            </a:extLst>
          </p:cNvPr>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6" name="Rectangle 6">
            <a:extLst>
              <a:ext uri="{FF2B5EF4-FFF2-40B4-BE49-F238E27FC236}">
                <a16:creationId xmlns:a16="http://schemas.microsoft.com/office/drawing/2014/main" id="{34061E28-DF30-304A-91D0-850530E437BC}"/>
              </a:ext>
            </a:extLst>
          </p:cNvPr>
          <p:cNvSpPr>
            <a:spLocks noGrp="1" noChangeArrowheads="1"/>
          </p:cNvSpPr>
          <p:nvPr>
            <p:ph type="sldNum" sz="quarter" idx="12"/>
          </p:nvPr>
        </p:nvSpPr>
        <p:spPr/>
        <p:txBody>
          <a:bodyPr/>
          <a:lstStyle>
            <a:lvl1pPr>
              <a:defRPr/>
            </a:lvl1pPr>
          </a:lstStyle>
          <a:p>
            <a:pPr>
              <a:defRPr/>
            </a:pPr>
            <a:fld id="{FDAC019A-AE3E-CA47-B2FB-985E8C3F86AC}"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01446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2450" y="1600201"/>
            <a:ext cx="80391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4FA5B626-EFC3-5948-A175-DC93DD5F08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6ED7E4-7E08-BC44-8E01-3423420E32DC}"/>
              </a:ext>
            </a:extLst>
          </p:cNvPr>
          <p:cNvSpPr>
            <a:spLocks noGrp="1" noChangeArrowheads="1"/>
          </p:cNvSpPr>
          <p:nvPr>
            <p:ph type="ftr" sz="quarter" idx="11"/>
          </p:nvPr>
        </p:nvSpPr>
        <p:spPr>
          <a:ln/>
        </p:spPr>
        <p:txBody>
          <a:bodyPr/>
          <a:lstStyle>
            <a:lvl1pPr>
              <a:defRPr/>
            </a:lvl1pPr>
          </a:lstStyle>
          <a:p>
            <a:pPr>
              <a:defRPr/>
            </a:pPr>
            <a:r>
              <a:rPr lang="en-US"/>
              <a:t>PowerPoint Title would go here</a:t>
            </a:r>
            <a:endParaRPr lang="en-US" dirty="0"/>
          </a:p>
        </p:txBody>
      </p:sp>
      <p:sp>
        <p:nvSpPr>
          <p:cNvPr id="6" name="Rectangle 6">
            <a:extLst>
              <a:ext uri="{FF2B5EF4-FFF2-40B4-BE49-F238E27FC236}">
                <a16:creationId xmlns:a16="http://schemas.microsoft.com/office/drawing/2014/main" id="{965886F5-E87B-B040-ADC2-0EED98BF6A37}"/>
              </a:ext>
            </a:extLst>
          </p:cNvPr>
          <p:cNvSpPr>
            <a:spLocks noGrp="1" noChangeArrowheads="1"/>
          </p:cNvSpPr>
          <p:nvPr>
            <p:ph type="sldNum" sz="quarter" idx="12"/>
          </p:nvPr>
        </p:nvSpPr>
        <p:spPr>
          <a:ln/>
        </p:spPr>
        <p:txBody>
          <a:bodyPr/>
          <a:lstStyle>
            <a:lvl1pPr>
              <a:defRPr/>
            </a:lvl1pPr>
          </a:lstStyle>
          <a:p>
            <a:pPr>
              <a:defRPr/>
            </a:pPr>
            <a:fld id="{FE9BF4C9-6EC1-1D44-8E38-29A44213FB51}" type="slidenum">
              <a:rPr lang="en-US" altLang="en-US"/>
              <a:pPr>
                <a:defRPr/>
              </a:pPr>
              <a:t>‹#›</a:t>
            </a:fld>
            <a:endParaRPr lang="en-US" altLang="en-US"/>
          </a:p>
        </p:txBody>
      </p:sp>
    </p:spTree>
    <p:extLst>
      <p:ext uri="{BB962C8B-B14F-4D97-AF65-F5344CB8AC3E}">
        <p14:creationId xmlns:p14="http://schemas.microsoft.com/office/powerpoint/2010/main" val="1420927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
          </p:nvPr>
        </p:nvSpPr>
        <p:spPr>
          <a:xfrm>
            <a:off x="552450" y="1600201"/>
            <a:ext cx="3886200" cy="4574117"/>
          </a:xfrm>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705350" y="1600201"/>
            <a:ext cx="3886200" cy="4574117"/>
          </a:xfrm>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0D7FD8F8-CFB8-3A4E-AFA3-DB22273F4D37}"/>
              </a:ext>
            </a:extLst>
          </p:cNvPr>
          <p:cNvSpPr>
            <a:spLocks noGrp="1" noChangeArrowheads="1"/>
          </p:cNvSpPr>
          <p:nvPr>
            <p:ph type="dt" sz="half" idx="14"/>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CA7C386D-82D3-8D41-8C86-3DFE9A0D2954}"/>
              </a:ext>
            </a:extLst>
          </p:cNvPr>
          <p:cNvSpPr>
            <a:spLocks noGrp="1" noChangeArrowheads="1"/>
          </p:cNvSpPr>
          <p:nvPr>
            <p:ph type="ftr" sz="quarter" idx="15"/>
          </p:nvPr>
        </p:nvSpPr>
        <p:spPr/>
        <p:txBody>
          <a:bodyPr/>
          <a:lstStyle>
            <a:lvl1pPr>
              <a:defRPr/>
            </a:lvl1pPr>
          </a:lstStyle>
          <a:p>
            <a:pPr>
              <a:defRPr/>
            </a:pPr>
            <a:r>
              <a:rPr lang="en-US"/>
              <a:t>Powerpoint Title would go here</a:t>
            </a:r>
          </a:p>
        </p:txBody>
      </p:sp>
      <p:sp>
        <p:nvSpPr>
          <p:cNvPr id="7" name="Slide Number Placeholder 10">
            <a:extLst>
              <a:ext uri="{FF2B5EF4-FFF2-40B4-BE49-F238E27FC236}">
                <a16:creationId xmlns:a16="http://schemas.microsoft.com/office/drawing/2014/main" id="{9B5DCCC4-1C49-D242-ADBE-1C88C5477B93}"/>
              </a:ext>
            </a:extLst>
          </p:cNvPr>
          <p:cNvSpPr>
            <a:spLocks noGrp="1" noChangeArrowheads="1"/>
          </p:cNvSpPr>
          <p:nvPr>
            <p:ph type="sldNum" sz="quarter" idx="16"/>
          </p:nvPr>
        </p:nvSpPr>
        <p:spPr/>
        <p:txBody>
          <a:bodyPr/>
          <a:lstStyle>
            <a:lvl1pPr>
              <a:defRPr/>
            </a:lvl1pPr>
          </a:lstStyle>
          <a:p>
            <a:pPr>
              <a:defRPr/>
            </a:pPr>
            <a:fld id="{776372B3-2B08-9C4E-9304-765E91013A3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3610367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552450" y="1600201"/>
            <a:ext cx="38862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4"/>
          </p:nvPr>
        </p:nvSpPr>
        <p:spPr>
          <a:xfrm>
            <a:off x="4705350" y="1600201"/>
            <a:ext cx="38862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F6857E91-F798-C141-AA3A-36EA271D58E7}"/>
              </a:ext>
            </a:extLst>
          </p:cNvPr>
          <p:cNvSpPr>
            <a:spLocks noGrp="1" noChangeArrowheads="1"/>
          </p:cNvSpPr>
          <p:nvPr>
            <p:ph type="dt" sz="half" idx="15"/>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1A058722-449C-A243-9CCF-328184A0440B}"/>
              </a:ext>
            </a:extLst>
          </p:cNvPr>
          <p:cNvSpPr>
            <a:spLocks noGrp="1" noChangeArrowheads="1"/>
          </p:cNvSpPr>
          <p:nvPr>
            <p:ph type="ftr" sz="quarter" idx="16"/>
          </p:nvPr>
        </p:nvSpPr>
        <p:spPr/>
        <p:txBody>
          <a:bodyPr/>
          <a:lstStyle>
            <a:lvl1pPr>
              <a:defRPr/>
            </a:lvl1pPr>
          </a:lstStyle>
          <a:p>
            <a:pPr>
              <a:defRPr/>
            </a:pPr>
            <a:r>
              <a:rPr lang="en-US"/>
              <a:t>Powerpoint Title would go here</a:t>
            </a:r>
          </a:p>
        </p:txBody>
      </p:sp>
      <p:sp>
        <p:nvSpPr>
          <p:cNvPr id="7" name="Slide Number Placeholder 10">
            <a:extLst>
              <a:ext uri="{FF2B5EF4-FFF2-40B4-BE49-F238E27FC236}">
                <a16:creationId xmlns:a16="http://schemas.microsoft.com/office/drawing/2014/main" id="{5DFEC5CE-F1C4-2B44-BD20-8027C9E7C017}"/>
              </a:ext>
            </a:extLst>
          </p:cNvPr>
          <p:cNvSpPr>
            <a:spLocks noGrp="1" noChangeArrowheads="1"/>
          </p:cNvSpPr>
          <p:nvPr>
            <p:ph type="sldNum" sz="quarter" idx="17"/>
          </p:nvPr>
        </p:nvSpPr>
        <p:spPr/>
        <p:txBody>
          <a:bodyPr/>
          <a:lstStyle>
            <a:lvl1pPr>
              <a:defRPr/>
            </a:lvl1pPr>
          </a:lstStyle>
          <a:p>
            <a:pPr>
              <a:defRPr/>
            </a:pPr>
            <a:fld id="{E85E34C5-927A-DE46-A018-4A3B9757F01C}"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3542145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A1E961-B596-594A-8DAF-5D6D9928FB2C}"/>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33729B-13F7-5548-A8A6-7876242817C4}"/>
              </a:ext>
            </a:extLst>
          </p:cNvPr>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5" name="Rectangle 6">
            <a:extLst>
              <a:ext uri="{FF2B5EF4-FFF2-40B4-BE49-F238E27FC236}">
                <a16:creationId xmlns:a16="http://schemas.microsoft.com/office/drawing/2014/main" id="{ED711B8A-EE95-714D-98C0-3C57EF5C9303}"/>
              </a:ext>
            </a:extLst>
          </p:cNvPr>
          <p:cNvSpPr>
            <a:spLocks noGrp="1" noChangeArrowheads="1"/>
          </p:cNvSpPr>
          <p:nvPr>
            <p:ph type="sldNum" sz="quarter" idx="12"/>
          </p:nvPr>
        </p:nvSpPr>
        <p:spPr/>
        <p:txBody>
          <a:bodyPr/>
          <a:lstStyle>
            <a:lvl1pPr>
              <a:defRPr/>
            </a:lvl1pPr>
          </a:lstStyle>
          <a:p>
            <a:pPr>
              <a:defRPr/>
            </a:pPr>
            <a:fld id="{17671DC9-06F6-5A46-BDC2-9AF2BCC460DC}"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29643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506989-E4AA-374D-9C0E-9A0DC57DC49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D1D1EA-302A-1847-87D2-03E911D0EFCD}"/>
              </a:ext>
            </a:extLst>
          </p:cNvPr>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4" name="Rectangle 6">
            <a:extLst>
              <a:ext uri="{FF2B5EF4-FFF2-40B4-BE49-F238E27FC236}">
                <a16:creationId xmlns:a16="http://schemas.microsoft.com/office/drawing/2014/main" id="{8407CA7D-458F-7647-80B2-FAC137FCAEF7}"/>
              </a:ext>
            </a:extLst>
          </p:cNvPr>
          <p:cNvSpPr>
            <a:spLocks noGrp="1" noChangeArrowheads="1"/>
          </p:cNvSpPr>
          <p:nvPr>
            <p:ph type="sldNum" sz="quarter" idx="12"/>
          </p:nvPr>
        </p:nvSpPr>
        <p:spPr/>
        <p:txBody>
          <a:bodyPr/>
          <a:lstStyle>
            <a:lvl1pPr>
              <a:defRPr/>
            </a:lvl1pPr>
          </a:lstStyle>
          <a:p>
            <a:pPr>
              <a:defRPr/>
            </a:pPr>
            <a:fld id="{E0865B99-1821-3442-8467-B350BEBFECB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91900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FF45202-B2EB-B443-B998-F395EBBFB2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FE2E0D-6487-B543-B71B-77F39370B645}"/>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8DD5720E-E9DE-9941-AF06-89D621CFDAA0}"/>
              </a:ext>
            </a:extLst>
          </p:cNvPr>
          <p:cNvSpPr>
            <a:spLocks noGrp="1" noChangeArrowheads="1"/>
          </p:cNvSpPr>
          <p:nvPr>
            <p:ph type="sldNum" sz="quarter" idx="12"/>
          </p:nvPr>
        </p:nvSpPr>
        <p:spPr>
          <a:ln/>
        </p:spPr>
        <p:txBody>
          <a:bodyPr/>
          <a:lstStyle>
            <a:lvl1pPr>
              <a:defRPr/>
            </a:lvl1pPr>
          </a:lstStyle>
          <a:p>
            <a:pPr>
              <a:defRPr/>
            </a:pPr>
            <a:fld id="{7A37299D-0765-7E40-AD34-0BD77589FE35}" type="slidenum">
              <a:rPr lang="en-US" altLang="en-US"/>
              <a:pPr>
                <a:defRPr/>
              </a:pPr>
              <a:t>‹#›</a:t>
            </a:fld>
            <a:endParaRPr lang="en-US" altLang="en-US"/>
          </a:p>
        </p:txBody>
      </p:sp>
    </p:spTree>
    <p:extLst>
      <p:ext uri="{BB962C8B-B14F-4D97-AF65-F5344CB8AC3E}">
        <p14:creationId xmlns:p14="http://schemas.microsoft.com/office/powerpoint/2010/main" val="351833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CE Title Slide Whit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048653-7077-F34B-9868-466E5A05823E}"/>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10">
            <a:extLst>
              <a:ext uri="{FF2B5EF4-FFF2-40B4-BE49-F238E27FC236}">
                <a16:creationId xmlns:a16="http://schemas.microsoft.com/office/drawing/2014/main" id="{CD02D762-FB04-3C46-98FC-9EC4D6F96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5F3C9D75-0388-0C4B-A722-37B44C63C463}"/>
              </a:ext>
            </a:extLst>
          </p:cNvPr>
          <p:cNvCxnSpPr/>
          <p:nvPr/>
        </p:nvCxnSpPr>
        <p:spPr>
          <a:xfrm>
            <a:off x="6829425" y="5988050"/>
            <a:ext cx="0" cy="525463"/>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12">
            <a:extLst>
              <a:ext uri="{FF2B5EF4-FFF2-40B4-BE49-F238E27FC236}">
                <a16:creationId xmlns:a16="http://schemas.microsoft.com/office/drawing/2014/main" id="{AEE20EF3-1F14-5B4F-BFB7-693C09888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6024563"/>
            <a:ext cx="14081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96775" y="2048451"/>
            <a:ext cx="6858000" cy="1076495"/>
          </a:xfrm>
        </p:spPr>
        <p:txBody>
          <a:bodyPr/>
          <a:lstStyle>
            <a:lvl1pPr marL="0" indent="0" algn="l">
              <a:buNone/>
              <a:defRPr sz="1800">
                <a:latin typeface="Segoe UI" panose="020B0502040204020203"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a:p>
            <a:endParaRPr lang="en-US" dirty="0"/>
          </a:p>
          <a:p>
            <a:endParaRPr lang="en-US" dirty="0"/>
          </a:p>
        </p:txBody>
      </p:sp>
      <p:sp>
        <p:nvSpPr>
          <p:cNvPr id="4" name="Title 3"/>
          <p:cNvSpPr>
            <a:spLocks noGrp="1"/>
          </p:cNvSpPr>
          <p:nvPr>
            <p:ph type="title"/>
          </p:nvPr>
        </p:nvSpPr>
        <p:spPr>
          <a:xfrm>
            <a:off x="752937" y="675861"/>
            <a:ext cx="7886700" cy="1325563"/>
          </a:xfrm>
        </p:spPr>
        <p:txBody>
          <a:bodyPr anchor="b"/>
          <a:lstStyle>
            <a:lvl1pPr>
              <a:defRPr>
                <a:solidFill>
                  <a:srgbClr val="006369"/>
                </a:solidFill>
              </a:defRPr>
            </a:lvl1pPr>
          </a:lstStyle>
          <a:p>
            <a:r>
              <a:rPr lang="en-US" dirty="0"/>
              <a:t>Click to edit Master title style</a:t>
            </a:r>
          </a:p>
        </p:txBody>
      </p:sp>
    </p:spTree>
    <p:extLst>
      <p:ext uri="{BB962C8B-B14F-4D97-AF65-F5344CB8AC3E}">
        <p14:creationId xmlns:p14="http://schemas.microsoft.com/office/powerpoint/2010/main" val="364119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CE Divider Slide Green">
    <p:bg>
      <p:bgPr>
        <a:solidFill>
          <a:srgbClr val="00636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420E3C-DE12-8A4F-84DD-145911A2B043}"/>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D6F22C62-6D08-0D4F-8A66-3D235FA7C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E494DD-5A09-AD44-BEF7-C633265C37EB}"/>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29D94CC0-BA7B-6347-9132-6D70E2195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18680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CE Divider Slide Grey">
    <p:bg>
      <p:bgPr>
        <a:solidFill>
          <a:srgbClr val="D9D9D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93D20-5EA0-8E47-B6F7-18C154FC9C93}"/>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D15EAF6B-971B-D949-A5DD-34DA2616A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E1653EA-01C8-4C41-B2B9-D1FEB16CB865}"/>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846B5567-2BFB-CF4E-A88A-EF4B52662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4227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237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28650" y="1410789"/>
            <a:ext cx="7886700" cy="476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CD6C7E-BE77-2348-A09E-6482015A0CDC}"/>
              </a:ext>
            </a:extLst>
          </p:cNvPr>
          <p:cNvSpPr>
            <a:spLocks noGrp="1"/>
          </p:cNvSpPr>
          <p:nvPr>
            <p:ph type="dt" sz="half" idx="10"/>
          </p:nvPr>
        </p:nvSpPr>
        <p:spPr/>
        <p:txBody>
          <a:bodyPr/>
          <a:lstStyle>
            <a:lvl1pPr>
              <a:defRPr/>
            </a:lvl1pPr>
          </a:lstStyle>
          <a:p>
            <a:pPr>
              <a:defRPr/>
            </a:pPr>
            <a:fld id="{ED69A787-341D-1C4F-AB5F-F569DFA05203}" type="datetime1">
              <a:rPr lang="en-US"/>
              <a:pPr>
                <a:defRPr/>
              </a:pPr>
              <a:t>1/20/21</a:t>
            </a:fld>
            <a:endParaRPr lang="en-US" dirty="0"/>
          </a:p>
        </p:txBody>
      </p:sp>
      <p:sp>
        <p:nvSpPr>
          <p:cNvPr id="5" name="Footer Placeholder 4">
            <a:extLst>
              <a:ext uri="{FF2B5EF4-FFF2-40B4-BE49-F238E27FC236}">
                <a16:creationId xmlns:a16="http://schemas.microsoft.com/office/drawing/2014/main" id="{06AB3C0B-0A12-6B4C-96A3-12581DE6F4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476D0A-A2F3-7847-A577-AA2D633AF79B}"/>
              </a:ext>
            </a:extLst>
          </p:cNvPr>
          <p:cNvSpPr>
            <a:spLocks noGrp="1"/>
          </p:cNvSpPr>
          <p:nvPr>
            <p:ph type="sldNum" sz="quarter" idx="12"/>
          </p:nvPr>
        </p:nvSpPr>
        <p:spPr/>
        <p:txBody>
          <a:bodyPr/>
          <a:lstStyle>
            <a:lvl1pPr>
              <a:defRPr/>
            </a:lvl1pPr>
          </a:lstStyle>
          <a:p>
            <a:pPr>
              <a:defRPr/>
            </a:pPr>
            <a:fld id="{8EB594A8-94D0-A54A-B76D-2CBD590EB4D1}" type="slidenum">
              <a:rPr lang="en-US"/>
              <a:pPr>
                <a:defRPr/>
              </a:pPr>
              <a:t>‹#›</a:t>
            </a:fld>
            <a:endParaRPr lang="en-US" dirty="0"/>
          </a:p>
        </p:txBody>
      </p:sp>
    </p:spTree>
    <p:extLst>
      <p:ext uri="{BB962C8B-B14F-4D97-AF65-F5344CB8AC3E}">
        <p14:creationId xmlns:p14="http://schemas.microsoft.com/office/powerpoint/2010/main" val="672710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A795A1D-7B0D-CA4F-9A21-BEC63B01952C}"/>
              </a:ext>
            </a:extLst>
          </p:cNvPr>
          <p:cNvSpPr>
            <a:spLocks noGrp="1"/>
          </p:cNvSpPr>
          <p:nvPr>
            <p:ph type="dt" sz="half" idx="10"/>
          </p:nvPr>
        </p:nvSpPr>
        <p:spPr/>
        <p:txBody>
          <a:bodyPr/>
          <a:lstStyle>
            <a:lvl1pPr>
              <a:defRPr/>
            </a:lvl1pPr>
          </a:lstStyle>
          <a:p>
            <a:pPr>
              <a:defRPr/>
            </a:pPr>
            <a:fld id="{FE528810-A448-754C-8DCC-A166013EB76D}" type="datetime1">
              <a:rPr lang="en-US"/>
              <a:pPr>
                <a:defRPr/>
              </a:pPr>
              <a:t>1/20/21</a:t>
            </a:fld>
            <a:endParaRPr lang="en-US" dirty="0"/>
          </a:p>
        </p:txBody>
      </p:sp>
      <p:sp>
        <p:nvSpPr>
          <p:cNvPr id="6" name="Footer Placeholder 4">
            <a:extLst>
              <a:ext uri="{FF2B5EF4-FFF2-40B4-BE49-F238E27FC236}">
                <a16:creationId xmlns:a16="http://schemas.microsoft.com/office/drawing/2014/main" id="{40D98F7C-9B43-3545-A405-5B88A27BDE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12FC6B-A048-7B42-8BDC-D408274121EA}"/>
              </a:ext>
            </a:extLst>
          </p:cNvPr>
          <p:cNvSpPr>
            <a:spLocks noGrp="1"/>
          </p:cNvSpPr>
          <p:nvPr>
            <p:ph type="sldNum" sz="quarter" idx="12"/>
          </p:nvPr>
        </p:nvSpPr>
        <p:spPr/>
        <p:txBody>
          <a:bodyPr/>
          <a:lstStyle>
            <a:lvl1pPr>
              <a:defRPr/>
            </a:lvl1pPr>
          </a:lstStyle>
          <a:p>
            <a:pPr>
              <a:defRPr/>
            </a:pPr>
            <a:fld id="{367A32F7-A614-8444-AA91-E7F62D611E84}" type="slidenum">
              <a:rPr lang="en-US"/>
              <a:pPr>
                <a:defRPr/>
              </a:pPr>
              <a:t>‹#›</a:t>
            </a:fld>
            <a:endParaRPr lang="en-US" dirty="0"/>
          </a:p>
        </p:txBody>
      </p:sp>
    </p:spTree>
    <p:extLst>
      <p:ext uri="{BB962C8B-B14F-4D97-AF65-F5344CB8AC3E}">
        <p14:creationId xmlns:p14="http://schemas.microsoft.com/office/powerpoint/2010/main" val="2201343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3BDFD5-1E2E-884B-A19C-02C0D399B18E}"/>
              </a:ext>
            </a:extLst>
          </p:cNvPr>
          <p:cNvSpPr>
            <a:spLocks noGrp="1"/>
          </p:cNvSpPr>
          <p:nvPr>
            <p:ph type="dt" sz="half" idx="10"/>
          </p:nvPr>
        </p:nvSpPr>
        <p:spPr/>
        <p:txBody>
          <a:bodyPr/>
          <a:lstStyle>
            <a:lvl1pPr>
              <a:defRPr/>
            </a:lvl1pPr>
          </a:lstStyle>
          <a:p>
            <a:pPr>
              <a:defRPr/>
            </a:pPr>
            <a:fld id="{213BF05E-F688-6145-B289-B331F5938519}" type="datetime1">
              <a:rPr lang="en-US"/>
              <a:pPr>
                <a:defRPr/>
              </a:pPr>
              <a:t>1/20/21</a:t>
            </a:fld>
            <a:endParaRPr lang="en-US" dirty="0"/>
          </a:p>
        </p:txBody>
      </p:sp>
      <p:sp>
        <p:nvSpPr>
          <p:cNvPr id="3" name="Footer Placeholder 4">
            <a:extLst>
              <a:ext uri="{FF2B5EF4-FFF2-40B4-BE49-F238E27FC236}">
                <a16:creationId xmlns:a16="http://schemas.microsoft.com/office/drawing/2014/main" id="{D906806E-6F82-C145-9054-858C53F36E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99D992-5B1F-804B-BE23-03352FB499BE}"/>
              </a:ext>
            </a:extLst>
          </p:cNvPr>
          <p:cNvSpPr>
            <a:spLocks noGrp="1"/>
          </p:cNvSpPr>
          <p:nvPr>
            <p:ph type="sldNum" sz="quarter" idx="12"/>
          </p:nvPr>
        </p:nvSpPr>
        <p:spPr/>
        <p:txBody>
          <a:bodyPr/>
          <a:lstStyle>
            <a:lvl1pPr>
              <a:defRPr/>
            </a:lvl1pPr>
          </a:lstStyle>
          <a:p>
            <a:pPr>
              <a:defRPr/>
            </a:pPr>
            <a:fld id="{76E64746-64EC-8842-9B32-FD69019A301A}" type="slidenum">
              <a:rPr lang="en-US"/>
              <a:pPr>
                <a:defRPr/>
              </a:pPr>
              <a:t>‹#›</a:t>
            </a:fld>
            <a:endParaRPr lang="en-US" dirty="0"/>
          </a:p>
        </p:txBody>
      </p:sp>
    </p:spTree>
    <p:extLst>
      <p:ext uri="{BB962C8B-B14F-4D97-AF65-F5344CB8AC3E}">
        <p14:creationId xmlns:p14="http://schemas.microsoft.com/office/powerpoint/2010/main" val="3921763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3936A95D-5C13-1841-B25D-8D61DE74D10F}"/>
              </a:ext>
            </a:extLst>
          </p:cNvPr>
          <p:cNvSpPr>
            <a:spLocks noGrp="1"/>
          </p:cNvSpPr>
          <p:nvPr>
            <p:ph type="sldNum" sz="quarter" idx="14"/>
          </p:nvPr>
        </p:nvSpPr>
        <p:spPr/>
        <p:txBody>
          <a:bodyPr/>
          <a:lstStyle>
            <a:lvl1pPr>
              <a:defRPr/>
            </a:lvl1pPr>
          </a:lstStyle>
          <a:p>
            <a:pPr>
              <a:defRPr/>
            </a:pPr>
            <a:fld id="{CB24CE4F-B41E-8F43-BB84-E7CE5DA5E0BF}" type="slidenum">
              <a:rPr lang="en-US"/>
              <a:pPr>
                <a:defRPr/>
              </a:pPr>
              <a:t>‹#›</a:t>
            </a:fld>
            <a:endParaRPr lang="en-US" dirty="0"/>
          </a:p>
        </p:txBody>
      </p:sp>
    </p:spTree>
    <p:extLst>
      <p:ext uri="{BB962C8B-B14F-4D97-AF65-F5344CB8AC3E}">
        <p14:creationId xmlns:p14="http://schemas.microsoft.com/office/powerpoint/2010/main" val="2331738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6" name="Title 1"/>
          <p:cNvSpPr>
            <a:spLocks noGrp="1"/>
          </p:cNvSpPr>
          <p:nvPr>
            <p:ph type="title"/>
          </p:nvPr>
        </p:nvSpPr>
        <p:spPr>
          <a:xfrm>
            <a:off x="353442" y="301848"/>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31C3080D-C1AF-DF4E-A7D0-903F4DE28A0C}"/>
              </a:ext>
            </a:extLst>
          </p:cNvPr>
          <p:cNvSpPr>
            <a:spLocks noGrp="1"/>
          </p:cNvSpPr>
          <p:nvPr>
            <p:ph type="sldNum" sz="quarter" idx="14"/>
          </p:nvPr>
        </p:nvSpPr>
        <p:spPr/>
        <p:txBody>
          <a:bodyPr/>
          <a:lstStyle>
            <a:lvl1pPr>
              <a:defRPr/>
            </a:lvl1pPr>
          </a:lstStyle>
          <a:p>
            <a:pPr>
              <a:defRPr/>
            </a:pPr>
            <a:fld id="{E84FA096-781F-BE43-8E6A-B4984181A801}" type="slidenum">
              <a:rPr lang="en-US"/>
              <a:pPr>
                <a:defRPr/>
              </a:pPr>
              <a:t>‹#›</a:t>
            </a:fld>
            <a:endParaRPr lang="en-US" dirty="0"/>
          </a:p>
        </p:txBody>
      </p:sp>
    </p:spTree>
    <p:extLst>
      <p:ext uri="{BB962C8B-B14F-4D97-AF65-F5344CB8AC3E}">
        <p14:creationId xmlns:p14="http://schemas.microsoft.com/office/powerpoint/2010/main" val="347259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7"/>
            <a:ext cx="4752381" cy="5191691"/>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628651" y="1541539"/>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6A281B67-000B-774B-8502-DF0DC46A79E7}"/>
              </a:ext>
            </a:extLst>
          </p:cNvPr>
          <p:cNvSpPr>
            <a:spLocks noGrp="1"/>
          </p:cNvSpPr>
          <p:nvPr>
            <p:ph type="dt" sz="half" idx="14"/>
          </p:nvPr>
        </p:nvSpPr>
        <p:spPr/>
        <p:txBody>
          <a:bodyPr/>
          <a:lstStyle>
            <a:lvl1pPr>
              <a:defRPr/>
            </a:lvl1pPr>
          </a:lstStyle>
          <a:p>
            <a:pPr>
              <a:defRPr/>
            </a:pPr>
            <a:fld id="{80C598DE-A3D5-6441-8085-034797FD6E07}" type="datetime1">
              <a:rPr lang="en-US"/>
              <a:pPr>
                <a:defRPr/>
              </a:pPr>
              <a:t>1/20/21</a:t>
            </a:fld>
            <a:endParaRPr lang="en-US" dirty="0"/>
          </a:p>
        </p:txBody>
      </p:sp>
      <p:sp>
        <p:nvSpPr>
          <p:cNvPr id="8" name="Footer Placeholder 4">
            <a:extLst>
              <a:ext uri="{FF2B5EF4-FFF2-40B4-BE49-F238E27FC236}">
                <a16:creationId xmlns:a16="http://schemas.microsoft.com/office/drawing/2014/main" id="{0C900E3B-F8A4-7448-91FE-0B5DED2F603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7C21AF3-C371-DA48-B013-6CB12AA75892}"/>
              </a:ext>
            </a:extLst>
          </p:cNvPr>
          <p:cNvSpPr>
            <a:spLocks noGrp="1"/>
          </p:cNvSpPr>
          <p:nvPr>
            <p:ph type="sldNum" sz="quarter" idx="16"/>
          </p:nvPr>
        </p:nvSpPr>
        <p:spPr/>
        <p:txBody>
          <a:bodyPr/>
          <a:lstStyle>
            <a:lvl1pPr>
              <a:defRPr/>
            </a:lvl1pPr>
          </a:lstStyle>
          <a:p>
            <a:pPr>
              <a:defRPr/>
            </a:pPr>
            <a:fld id="{14BA20D3-A694-C345-8C0A-2C8D0CF0BDDD}" type="slidenum">
              <a:rPr lang="en-US"/>
              <a:pPr>
                <a:defRPr/>
              </a:pPr>
              <a:t>‹#›</a:t>
            </a:fld>
            <a:endParaRPr lang="en-US" dirty="0"/>
          </a:p>
        </p:txBody>
      </p:sp>
    </p:spTree>
    <p:extLst>
      <p:ext uri="{BB962C8B-B14F-4D97-AF65-F5344CB8AC3E}">
        <p14:creationId xmlns:p14="http://schemas.microsoft.com/office/powerpoint/2010/main" val="3268821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3" name="Picture Placeholder 2"/>
          <p:cNvSpPr>
            <a:spLocks noGrp="1" noChangeAspect="1"/>
          </p:cNvSpPr>
          <p:nvPr>
            <p:ph type="pic" idx="14"/>
          </p:nvPr>
        </p:nvSpPr>
        <p:spPr>
          <a:xfrm>
            <a:off x="4130860" y="3190427"/>
            <a:ext cx="2551790" cy="2698753"/>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4" name="Picture Placeholder 2"/>
          <p:cNvSpPr>
            <a:spLocks noGrp="1" noChangeAspect="1"/>
          </p:cNvSpPr>
          <p:nvPr>
            <p:ph type="pic" idx="15"/>
          </p:nvPr>
        </p:nvSpPr>
        <p:spPr>
          <a:xfrm>
            <a:off x="6671269" y="3190427"/>
            <a:ext cx="2472732" cy="2698753"/>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291299" y="1000002"/>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713C8E7F-65B6-F440-A6A2-4116706FCB1A}"/>
              </a:ext>
            </a:extLst>
          </p:cNvPr>
          <p:cNvSpPr>
            <a:spLocks noGrp="1"/>
          </p:cNvSpPr>
          <p:nvPr>
            <p:ph type="sldNum" sz="quarter" idx="16"/>
          </p:nvPr>
        </p:nvSpPr>
        <p:spPr/>
        <p:txBody>
          <a:bodyPr/>
          <a:lstStyle>
            <a:lvl1pPr>
              <a:defRPr/>
            </a:lvl1pPr>
          </a:lstStyle>
          <a:p>
            <a:pPr>
              <a:defRPr/>
            </a:pPr>
            <a:fld id="{76AF7238-1A94-3D42-8D7E-3DAAD16A19EE}" type="slidenum">
              <a:rPr lang="en-US"/>
              <a:pPr>
                <a:defRPr/>
              </a:pPr>
              <a:t>‹#›</a:t>
            </a:fld>
            <a:endParaRPr lang="en-US" dirty="0"/>
          </a:p>
        </p:txBody>
      </p:sp>
      <p:sp>
        <p:nvSpPr>
          <p:cNvPr id="8" name="Date Placeholder 3">
            <a:extLst>
              <a:ext uri="{FF2B5EF4-FFF2-40B4-BE49-F238E27FC236}">
                <a16:creationId xmlns:a16="http://schemas.microsoft.com/office/drawing/2014/main" id="{D38E61FE-586E-1F49-B97E-95892FEA8F72}"/>
              </a:ext>
            </a:extLst>
          </p:cNvPr>
          <p:cNvSpPr>
            <a:spLocks noGrp="1"/>
          </p:cNvSpPr>
          <p:nvPr>
            <p:ph type="dt" sz="half" idx="17"/>
          </p:nvPr>
        </p:nvSpPr>
        <p:spPr/>
        <p:txBody>
          <a:bodyPr/>
          <a:lstStyle>
            <a:lvl1pPr algn="l">
              <a:defRPr sz="788" smtClean="0">
                <a:solidFill>
                  <a:schemeClr val="tx1"/>
                </a:solidFill>
                <a:latin typeface="Segoe UI Semibold" panose="020B0702040204020203" pitchFamily="34" charset="0"/>
              </a:defRPr>
            </a:lvl1pPr>
          </a:lstStyle>
          <a:p>
            <a:pPr>
              <a:defRPr/>
            </a:pPr>
            <a:fld id="{C6A8BA0F-ACEB-CF46-93C4-5976FA0331C3}" type="datetime1">
              <a:rPr lang="en-US"/>
              <a:pPr>
                <a:defRPr/>
              </a:pPr>
              <a:t>1/20/21</a:t>
            </a:fld>
            <a:endParaRPr lang="en-US" dirty="0"/>
          </a:p>
        </p:txBody>
      </p:sp>
      <p:sp>
        <p:nvSpPr>
          <p:cNvPr id="9" name="Footer Placeholder 4">
            <a:extLst>
              <a:ext uri="{FF2B5EF4-FFF2-40B4-BE49-F238E27FC236}">
                <a16:creationId xmlns:a16="http://schemas.microsoft.com/office/drawing/2014/main" id="{5997135A-FDD0-964B-8860-E9B47DDBBB64}"/>
              </a:ext>
            </a:extLst>
          </p:cNvPr>
          <p:cNvSpPr>
            <a:spLocks noGrp="1"/>
          </p:cNvSpPr>
          <p:nvPr>
            <p:ph type="ftr" sz="quarter" idx="18"/>
          </p:nvPr>
        </p:nvSpPr>
        <p:spPr/>
        <p:txBody>
          <a:bodyPr/>
          <a:lstStyle>
            <a:lvl1pPr algn="l">
              <a:defRPr sz="825" dirty="0">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397970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66AF80-1811-1B48-BDAE-D085BEA3F5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B980D3-4827-304E-BEBF-FDA6C20D3394}"/>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4C4D8BBB-280E-BF49-A655-6F8F4E620707}"/>
              </a:ext>
            </a:extLst>
          </p:cNvPr>
          <p:cNvSpPr>
            <a:spLocks noGrp="1" noChangeArrowheads="1"/>
          </p:cNvSpPr>
          <p:nvPr>
            <p:ph type="sldNum" sz="quarter" idx="12"/>
          </p:nvPr>
        </p:nvSpPr>
        <p:spPr>
          <a:ln/>
        </p:spPr>
        <p:txBody>
          <a:bodyPr/>
          <a:lstStyle>
            <a:lvl1pPr>
              <a:defRPr/>
            </a:lvl1pPr>
          </a:lstStyle>
          <a:p>
            <a:pPr>
              <a:defRPr/>
            </a:pPr>
            <a:fld id="{9E24AE82-5F27-724F-AFD2-E17A9CF10149}" type="slidenum">
              <a:rPr lang="en-US" altLang="en-US"/>
              <a:pPr>
                <a:defRPr/>
              </a:pPr>
              <a:t>‹#›</a:t>
            </a:fld>
            <a:endParaRPr lang="en-US" altLang="en-US"/>
          </a:p>
        </p:txBody>
      </p:sp>
    </p:spTree>
    <p:extLst>
      <p:ext uri="{BB962C8B-B14F-4D97-AF65-F5344CB8AC3E}">
        <p14:creationId xmlns:p14="http://schemas.microsoft.com/office/powerpoint/2010/main" val="1512991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2" y="1621438"/>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5"/>
          <p:cNvSpPr>
            <a:spLocks noGrp="1"/>
          </p:cNvSpPr>
          <p:nvPr>
            <p:ph type="chart" sz="quarter" idx="13"/>
          </p:nvPr>
        </p:nvSpPr>
        <p:spPr>
          <a:xfrm>
            <a:off x="3701990" y="1683711"/>
            <a:ext cx="5220070" cy="4042386"/>
          </a:xfrm>
          <a:solidFill>
            <a:schemeClr val="bg1">
              <a:lumMod val="75000"/>
            </a:schemeClr>
          </a:solidFill>
        </p:spPr>
        <p:txBody>
          <a:bodyPr/>
          <a:lstStyle>
            <a:lvl1pPr marL="0" indent="0">
              <a:buNone/>
              <a:defRPr/>
            </a:lvl1pPr>
          </a:lstStyle>
          <a:p>
            <a:pPr lvl="0"/>
            <a:endParaRPr lang="en-US" noProof="0" dirty="0"/>
          </a:p>
        </p:txBody>
      </p:sp>
      <p:sp>
        <p:nvSpPr>
          <p:cNvPr id="15"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41B4631-A3F7-FB44-B977-2E1495ACF631}"/>
              </a:ext>
            </a:extLst>
          </p:cNvPr>
          <p:cNvSpPr>
            <a:spLocks noGrp="1"/>
          </p:cNvSpPr>
          <p:nvPr>
            <p:ph type="sldNum" sz="quarter" idx="14"/>
          </p:nvPr>
        </p:nvSpPr>
        <p:spPr/>
        <p:txBody>
          <a:bodyPr/>
          <a:lstStyle>
            <a:lvl1pPr>
              <a:defRPr/>
            </a:lvl1pPr>
          </a:lstStyle>
          <a:p>
            <a:pPr>
              <a:defRPr/>
            </a:pPr>
            <a:fld id="{B80EA24D-C3B7-7141-9C08-6424D0E5AFE7}" type="slidenum">
              <a:rPr lang="en-US"/>
              <a:pPr>
                <a:defRPr/>
              </a:pPr>
              <a:t>‹#›</a:t>
            </a:fld>
            <a:endParaRPr lang="en-US" dirty="0"/>
          </a:p>
        </p:txBody>
      </p:sp>
      <p:sp>
        <p:nvSpPr>
          <p:cNvPr id="8" name="Date Placeholder 3">
            <a:extLst>
              <a:ext uri="{FF2B5EF4-FFF2-40B4-BE49-F238E27FC236}">
                <a16:creationId xmlns:a16="http://schemas.microsoft.com/office/drawing/2014/main" id="{6E547973-13DD-3E42-BC06-4D2CAC2B20A2}"/>
              </a:ext>
            </a:extLst>
          </p:cNvPr>
          <p:cNvSpPr>
            <a:spLocks noGrp="1"/>
          </p:cNvSpPr>
          <p:nvPr>
            <p:ph type="dt" sz="half" idx="15"/>
          </p:nvPr>
        </p:nvSpPr>
        <p:spPr/>
        <p:txBody>
          <a:bodyPr/>
          <a:lstStyle>
            <a:lvl1pPr algn="l">
              <a:defRPr sz="788" smtClean="0">
                <a:solidFill>
                  <a:schemeClr val="tx1"/>
                </a:solidFill>
                <a:latin typeface="Segoe UI Semibold" panose="020B0702040204020203" pitchFamily="34" charset="0"/>
              </a:defRPr>
            </a:lvl1pPr>
          </a:lstStyle>
          <a:p>
            <a:pPr>
              <a:defRPr/>
            </a:pPr>
            <a:fld id="{19395230-2830-9041-847F-27E961BFFAA0}" type="datetime1">
              <a:rPr lang="en-US"/>
              <a:pPr>
                <a:defRPr/>
              </a:pPr>
              <a:t>1/20/21</a:t>
            </a:fld>
            <a:endParaRPr lang="en-US" dirty="0"/>
          </a:p>
        </p:txBody>
      </p:sp>
      <p:sp>
        <p:nvSpPr>
          <p:cNvPr id="9" name="Footer Placeholder 4">
            <a:extLst>
              <a:ext uri="{FF2B5EF4-FFF2-40B4-BE49-F238E27FC236}">
                <a16:creationId xmlns:a16="http://schemas.microsoft.com/office/drawing/2014/main" id="{98AE4424-0AE9-CA4D-AD9B-22236E2F8378}"/>
              </a:ext>
            </a:extLst>
          </p:cNvPr>
          <p:cNvSpPr>
            <a:spLocks noGrp="1"/>
          </p:cNvSpPr>
          <p:nvPr>
            <p:ph type="ftr" sz="quarter" idx="16"/>
          </p:nvPr>
        </p:nvSpPr>
        <p:spPr/>
        <p:txBody>
          <a:bodyPr/>
          <a:lstStyle>
            <a:lvl1pPr algn="l">
              <a:defRPr sz="825" dirty="0">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3004729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6775" y="2048451"/>
            <a:ext cx="6858000" cy="1076495"/>
          </a:xfrm>
        </p:spPr>
        <p:txBody>
          <a:bodyPr/>
          <a:lstStyle>
            <a:lvl1pPr marL="0" indent="0" algn="l">
              <a:buNone/>
              <a:defRPr sz="1800">
                <a:latin typeface="Segoe UI" panose="020B0502040204020203"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a:p>
            <a:endParaRPr lang="en-US" dirty="0"/>
          </a:p>
          <a:p>
            <a:endParaRPr lang="en-US" dirty="0"/>
          </a:p>
        </p:txBody>
      </p:sp>
      <p:sp>
        <p:nvSpPr>
          <p:cNvPr id="14" name="Rectangle 13"/>
          <p:cNvSpPr/>
          <p:nvPr/>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53" y="6178532"/>
            <a:ext cx="2120768" cy="175565"/>
          </a:xfrm>
          <a:prstGeom prst="rect">
            <a:avLst/>
          </a:prstGeom>
        </p:spPr>
      </p:pic>
      <p:cxnSp>
        <p:nvCxnSpPr>
          <p:cNvPr id="16" name="Straight Connector 15"/>
          <p:cNvCxnSpPr/>
          <p:nvPr/>
        </p:nvCxnSpPr>
        <p:spPr>
          <a:xfrm>
            <a:off x="6828818"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752937" y="675861"/>
            <a:ext cx="7886700" cy="1325563"/>
          </a:xfrm>
        </p:spPr>
        <p:txBody>
          <a:bodyPr anchor="b" anchorCtr="0"/>
          <a:lstStyle>
            <a:lvl1pPr>
              <a:defRPr>
                <a:solidFill>
                  <a:srgbClr val="006369"/>
                </a:solidFill>
              </a:defRPr>
            </a:lvl1pPr>
          </a:lstStyle>
          <a:p>
            <a:r>
              <a:rPr lang="en-US" dirty="0"/>
              <a:t>Click to edit Master title style</a:t>
            </a:r>
          </a:p>
        </p:txBody>
      </p:sp>
      <p:pic>
        <p:nvPicPr>
          <p:cNvPr id="12" name="Picture 11"/>
          <p:cNvPicPr>
            <a:picLocks noChangeAspect="1"/>
          </p:cNvPicPr>
          <p:nvPr/>
        </p:nvPicPr>
        <p:blipFill>
          <a:blip r:embed="rId3"/>
          <a:stretch>
            <a:fillRect/>
          </a:stretch>
        </p:blipFill>
        <p:spPr>
          <a:xfrm>
            <a:off x="7406642" y="6024477"/>
            <a:ext cx="1409346" cy="455336"/>
          </a:xfrm>
          <a:prstGeom prst="rect">
            <a:avLst/>
          </a:prstGeom>
        </p:spPr>
      </p:pic>
    </p:spTree>
    <p:extLst>
      <p:ext uri="{BB962C8B-B14F-4D97-AF65-F5344CB8AC3E}">
        <p14:creationId xmlns:p14="http://schemas.microsoft.com/office/powerpoint/2010/main" val="2452110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2"/>
            <a:ext cx="5931948" cy="1325563"/>
          </a:xfrm>
        </p:spPr>
        <p:txBody>
          <a:bodyPr/>
          <a:lstStyle>
            <a:lvl1pPr>
              <a:defRPr baseline="0">
                <a:solidFill>
                  <a:schemeClr val="bg1"/>
                </a:solidFill>
              </a:defRPr>
            </a:lvl1pPr>
          </a:lstStyle>
          <a:p>
            <a:r>
              <a:rPr lang="en-US" dirty="0"/>
              <a:t>Divider Slide Title</a:t>
            </a:r>
          </a:p>
        </p:txBody>
      </p:sp>
      <p:sp>
        <p:nvSpPr>
          <p:cNvPr id="9" name="Rectangle 8"/>
          <p:cNvSpPr/>
          <p:nvPr/>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53" y="6178532"/>
            <a:ext cx="2120768" cy="175565"/>
          </a:xfrm>
          <a:prstGeom prst="rect">
            <a:avLst/>
          </a:prstGeom>
        </p:spPr>
      </p:pic>
      <p:sp>
        <p:nvSpPr>
          <p:cNvPr id="11" name="Rectangle 10"/>
          <p:cNvSpPr/>
          <p:nvPr/>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158405" y="6024477"/>
            <a:ext cx="1657123" cy="455336"/>
          </a:xfrm>
          <a:prstGeom prst="rect">
            <a:avLst/>
          </a:prstGeom>
        </p:spPr>
      </p:pic>
    </p:spTree>
    <p:extLst>
      <p:ext uri="{BB962C8B-B14F-4D97-AF65-F5344CB8AC3E}">
        <p14:creationId xmlns:p14="http://schemas.microsoft.com/office/powerpoint/2010/main" val="1730791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2"/>
            <a:ext cx="5931948" cy="1325563"/>
          </a:xfrm>
        </p:spPr>
        <p:txBody>
          <a:bodyPr/>
          <a:lstStyle>
            <a:lvl1pPr>
              <a:defRPr baseline="0">
                <a:solidFill>
                  <a:schemeClr val="tx1"/>
                </a:solidFill>
              </a:defRPr>
            </a:lvl1pPr>
          </a:lstStyle>
          <a:p>
            <a:r>
              <a:rPr lang="en-US" dirty="0"/>
              <a:t>Divider Slide Title</a:t>
            </a:r>
          </a:p>
        </p:txBody>
      </p:sp>
      <p:sp>
        <p:nvSpPr>
          <p:cNvPr id="9" name="Rectangle 8"/>
          <p:cNvSpPr/>
          <p:nvPr/>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53" y="6178532"/>
            <a:ext cx="2120768" cy="175565"/>
          </a:xfrm>
          <a:prstGeom prst="rect">
            <a:avLst/>
          </a:prstGeom>
        </p:spPr>
      </p:pic>
      <p:sp>
        <p:nvSpPr>
          <p:cNvPr id="11" name="Rectangle 10"/>
          <p:cNvSpPr/>
          <p:nvPr/>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158405" y="6024477"/>
            <a:ext cx="1657123" cy="455336"/>
          </a:xfrm>
          <a:prstGeom prst="rect">
            <a:avLst/>
          </a:prstGeom>
        </p:spPr>
      </p:pic>
    </p:spTree>
    <p:extLst>
      <p:ext uri="{BB962C8B-B14F-4D97-AF65-F5344CB8AC3E}">
        <p14:creationId xmlns:p14="http://schemas.microsoft.com/office/powerpoint/2010/main" val="1831995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237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28650" y="1410789"/>
            <a:ext cx="7886700" cy="476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65F35D-6605-443D-9F38-140776D68947}" type="datetime1">
              <a:rPr lang="en-US" smtClean="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070454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B8819-B877-4AAF-AB71-63C59D44BF13}" type="datetime1">
              <a:rPr lang="en-US" smtClean="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394047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2253350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dirty="0"/>
              <a:t>Click to edit Master title style</a:t>
            </a:r>
          </a:p>
        </p:txBody>
      </p:sp>
      <p:sp>
        <p:nvSpPr>
          <p:cNvPr id="5"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475412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
        <p:nvSpPr>
          <p:cNvPr id="6" name="Title 1"/>
          <p:cNvSpPr>
            <a:spLocks noGrp="1"/>
          </p:cNvSpPr>
          <p:nvPr>
            <p:ph type="title"/>
          </p:nvPr>
        </p:nvSpPr>
        <p:spPr>
          <a:xfrm>
            <a:off x="353442" y="301848"/>
            <a:ext cx="7886700" cy="909454"/>
          </a:xfrm>
        </p:spPr>
        <p:txBody>
          <a:bodyPr/>
          <a:lstStyle/>
          <a:p>
            <a:r>
              <a:rPr lang="en-US"/>
              <a:t>Click to edit Master title style</a:t>
            </a:r>
            <a:endParaRPr lang="en-US" dirty="0"/>
          </a:p>
        </p:txBody>
      </p:sp>
    </p:spTree>
    <p:extLst>
      <p:ext uri="{BB962C8B-B14F-4D97-AF65-F5344CB8AC3E}">
        <p14:creationId xmlns:p14="http://schemas.microsoft.com/office/powerpoint/2010/main" val="2994700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7"/>
            <a:ext cx="4752381" cy="5191691"/>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628651" y="1541539"/>
            <a:ext cx="3170993"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62FE63C3-A73F-4097-86A9-7B28950712B1}" type="datetime1">
              <a:rPr lang="en-US" smtClean="0"/>
              <a:pPr/>
              <a:t>1/20/21</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404113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5AE0DD-176B-9F44-B3C4-86D358335A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4DB3D3D-41FE-7742-8430-6357C1A9DA24}"/>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9" name="Rectangle 8">
            <a:extLst>
              <a:ext uri="{FF2B5EF4-FFF2-40B4-BE49-F238E27FC236}">
                <a16:creationId xmlns:a16="http://schemas.microsoft.com/office/drawing/2014/main" id="{CDC60566-6C49-4748-9A2E-6AA75A95EF95}"/>
              </a:ext>
            </a:extLst>
          </p:cNvPr>
          <p:cNvSpPr>
            <a:spLocks noGrp="1" noChangeArrowheads="1"/>
          </p:cNvSpPr>
          <p:nvPr>
            <p:ph type="sldNum" sz="quarter" idx="12"/>
          </p:nvPr>
        </p:nvSpPr>
        <p:spPr>
          <a:ln/>
        </p:spPr>
        <p:txBody>
          <a:bodyPr/>
          <a:lstStyle>
            <a:lvl1pPr>
              <a:defRPr/>
            </a:lvl1pPr>
          </a:lstStyle>
          <a:p>
            <a:pPr>
              <a:defRPr/>
            </a:pPr>
            <a:fld id="{64195920-3085-5F47-B86D-9E906BC9FA8E}" type="slidenum">
              <a:rPr lang="en-US" altLang="en-US"/>
              <a:pPr>
                <a:defRPr/>
              </a:pPr>
              <a:t>‹#›</a:t>
            </a:fld>
            <a:endParaRPr lang="en-US" altLang="en-US"/>
          </a:p>
        </p:txBody>
      </p:sp>
    </p:spTree>
    <p:extLst>
      <p:ext uri="{BB962C8B-B14F-4D97-AF65-F5344CB8AC3E}">
        <p14:creationId xmlns:p14="http://schemas.microsoft.com/office/powerpoint/2010/main" val="911853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4130860" y="3190427"/>
            <a:ext cx="2551790" cy="2698753"/>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6671269" y="3190427"/>
            <a:ext cx="2472732" cy="2698753"/>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291299" y="1000002"/>
            <a:ext cx="3170993"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
        <p:nvSpPr>
          <p:cNvPr id="11" name="Date Placeholder 3"/>
          <p:cNvSpPr>
            <a:spLocks noGrp="1"/>
          </p:cNvSpPr>
          <p:nvPr>
            <p:ph type="dt" sz="half" idx="2"/>
          </p:nvPr>
        </p:nvSpPr>
        <p:spPr>
          <a:xfrm>
            <a:off x="158129" y="6356353"/>
            <a:ext cx="1280049" cy="365125"/>
          </a:xfrm>
          <a:prstGeom prst="rect">
            <a:avLst/>
          </a:prstGeom>
        </p:spPr>
        <p:txBody>
          <a:bodyPr vert="horz" lIns="91440" tIns="45720" rIns="91440" bIns="45720" rtlCol="0" anchor="ctr"/>
          <a:lstStyle>
            <a:lvl1pPr algn="l">
              <a:defRPr sz="788">
                <a:solidFill>
                  <a:schemeClr val="tx1"/>
                </a:solidFill>
                <a:latin typeface="Segoe UI Semibold" panose="020B0702040204020203" pitchFamily="34" charset="0"/>
              </a:defRPr>
            </a:lvl1pPr>
          </a:lstStyle>
          <a:p>
            <a:fld id="{62FE63C3-A73F-4097-86A9-7B28950712B1}" type="datetime1">
              <a:rPr lang="en-US" smtClean="0"/>
              <a:pPr/>
              <a:t>1/20/21</a:t>
            </a:fld>
            <a:endParaRPr lang="en-US" dirty="0"/>
          </a:p>
        </p:txBody>
      </p:sp>
      <p:sp>
        <p:nvSpPr>
          <p:cNvPr id="15" name="Footer Placeholder 4"/>
          <p:cNvSpPr>
            <a:spLocks noGrp="1"/>
          </p:cNvSpPr>
          <p:nvPr>
            <p:ph type="ftr" sz="quarter" idx="3"/>
          </p:nvPr>
        </p:nvSpPr>
        <p:spPr>
          <a:xfrm>
            <a:off x="2363121" y="6356353"/>
            <a:ext cx="3086100" cy="365125"/>
          </a:xfrm>
          <a:prstGeom prst="rect">
            <a:avLst/>
          </a:prstGeom>
        </p:spPr>
        <p:txBody>
          <a:bodyPr vert="horz" lIns="91440" tIns="45720" rIns="91440" bIns="45720" rtlCol="0" anchor="ctr"/>
          <a:lstStyle>
            <a:lvl1pPr algn="l">
              <a:defRPr sz="825">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663047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2" y="1621438"/>
            <a:ext cx="3170993"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
        <p:nvSpPr>
          <p:cNvPr id="6" name="Chart Placeholder 5"/>
          <p:cNvSpPr>
            <a:spLocks noGrp="1"/>
          </p:cNvSpPr>
          <p:nvPr>
            <p:ph type="chart" sz="quarter" idx="13"/>
          </p:nvPr>
        </p:nvSpPr>
        <p:spPr>
          <a:xfrm>
            <a:off x="3701990" y="1683711"/>
            <a:ext cx="5220070"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16" name="Date Placeholder 3"/>
          <p:cNvSpPr>
            <a:spLocks noGrp="1"/>
          </p:cNvSpPr>
          <p:nvPr>
            <p:ph type="dt" sz="half" idx="2"/>
          </p:nvPr>
        </p:nvSpPr>
        <p:spPr>
          <a:xfrm>
            <a:off x="158129" y="6356353"/>
            <a:ext cx="1280049" cy="365125"/>
          </a:xfrm>
          <a:prstGeom prst="rect">
            <a:avLst/>
          </a:prstGeom>
        </p:spPr>
        <p:txBody>
          <a:bodyPr vert="horz" lIns="91440" tIns="45720" rIns="91440" bIns="45720" rtlCol="0" anchor="ctr"/>
          <a:lstStyle>
            <a:lvl1pPr algn="l">
              <a:defRPr sz="788">
                <a:solidFill>
                  <a:schemeClr val="tx1"/>
                </a:solidFill>
                <a:latin typeface="Segoe UI Semibold" panose="020B0702040204020203" pitchFamily="34" charset="0"/>
              </a:defRPr>
            </a:lvl1pPr>
          </a:lstStyle>
          <a:p>
            <a:fld id="{62FE63C3-A73F-4097-86A9-7B28950712B1}" type="datetime1">
              <a:rPr lang="en-US" smtClean="0"/>
              <a:pPr/>
              <a:t>1/20/21</a:t>
            </a:fld>
            <a:endParaRPr lang="en-US" dirty="0"/>
          </a:p>
        </p:txBody>
      </p:sp>
      <p:sp>
        <p:nvSpPr>
          <p:cNvPr id="17" name="Footer Placeholder 4"/>
          <p:cNvSpPr>
            <a:spLocks noGrp="1"/>
          </p:cNvSpPr>
          <p:nvPr>
            <p:ph type="ftr" sz="quarter" idx="3"/>
          </p:nvPr>
        </p:nvSpPr>
        <p:spPr>
          <a:xfrm>
            <a:off x="2363121" y="6356353"/>
            <a:ext cx="3086100" cy="365125"/>
          </a:xfrm>
          <a:prstGeom prst="rect">
            <a:avLst/>
          </a:prstGeom>
        </p:spPr>
        <p:txBody>
          <a:bodyPr vert="horz" lIns="91440" tIns="45720" rIns="91440" bIns="45720" rtlCol="0" anchor="ctr"/>
          <a:lstStyle>
            <a:lvl1pPr algn="l">
              <a:defRPr sz="825">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41143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E8EC54-E5A5-42DE-B800-30F2FD59115D}"/>
              </a:ext>
            </a:extLst>
          </p:cNvPr>
          <p:cNvSpPr/>
          <p:nvPr/>
        </p:nvSpPr>
        <p:spPr>
          <a:xfrm>
            <a:off x="0" y="0"/>
            <a:ext cx="9144000" cy="249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5" name="Straight Connector 4">
            <a:extLst>
              <a:ext uri="{FF2B5EF4-FFF2-40B4-BE49-F238E27FC236}">
                <a16:creationId xmlns:a16="http://schemas.microsoft.com/office/drawing/2014/main" id="{0EE82D7A-A42D-4219-8083-4C99A24C1D70}"/>
              </a:ext>
            </a:extLst>
          </p:cNvPr>
          <p:cNvCxnSpPr/>
          <p:nvPr/>
        </p:nvCxnSpPr>
        <p:spPr>
          <a:xfrm>
            <a:off x="685800" y="2862263"/>
            <a:ext cx="7772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13">
            <a:extLst>
              <a:ext uri="{FF2B5EF4-FFF2-40B4-BE49-F238E27FC236}">
                <a16:creationId xmlns:a16="http://schemas.microsoft.com/office/drawing/2014/main" id="{50E30E3A-C322-4366-ABBB-319E23AF9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3" y="690563"/>
            <a:ext cx="10556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E3673DB7-C64F-4D27-9061-F1F1CE170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698500"/>
            <a:ext cx="20335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092EEE0C-561C-404D-8AF0-5DC2D1DEC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038" y="690563"/>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207AB2C-0151-4388-9321-426718406047}"/>
              </a:ext>
            </a:extLst>
          </p:cNvPr>
          <p:cNvSpPr/>
          <p:nvPr/>
        </p:nvSpPr>
        <p:spPr>
          <a:xfrm>
            <a:off x="7242175" y="6375400"/>
            <a:ext cx="1895475" cy="444500"/>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685800" y="1904077"/>
            <a:ext cx="7772400" cy="958438"/>
          </a:xfrm>
          <a:noFill/>
        </p:spPr>
        <p:txBody>
          <a:bodyPr anchor="b">
            <a:normAutofit/>
          </a:bodyPr>
          <a:lstStyle>
            <a:lvl1pPr algn="l">
              <a:defRPr sz="3000" b="1">
                <a:latin typeface="Franklin Gothic Book" panose="020B05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954590"/>
            <a:ext cx="7772400" cy="1655762"/>
          </a:xfrm>
          <a:noFill/>
        </p:spPr>
        <p:txBody>
          <a:bodyPr/>
          <a:lstStyle>
            <a:lvl1pPr marL="0" indent="0" algn="l">
              <a:buNone/>
              <a:defRPr sz="2400">
                <a:solidFill>
                  <a:schemeClr val="tx2"/>
                </a:solidFill>
                <a:latin typeface="Franklin Gothic Book" panose="020B0503020102020204"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16">
            <a:extLst>
              <a:ext uri="{FF2B5EF4-FFF2-40B4-BE49-F238E27FC236}">
                <a16:creationId xmlns:a16="http://schemas.microsoft.com/office/drawing/2014/main" id="{3F771AF5-6104-4D86-A31E-08E95C941025}"/>
              </a:ext>
            </a:extLst>
          </p:cNvPr>
          <p:cNvSpPr>
            <a:spLocks noGrp="1"/>
          </p:cNvSpPr>
          <p:nvPr>
            <p:ph type="sldNum" sz="quarter" idx="10"/>
          </p:nvPr>
        </p:nvSpPr>
        <p:spPr/>
        <p:txBody>
          <a:bodyPr/>
          <a:lstStyle>
            <a:lvl1pPr>
              <a:defRPr/>
            </a:lvl1pPr>
          </a:lstStyle>
          <a:p>
            <a:pPr>
              <a:defRPr/>
            </a:pPr>
            <a:fld id="{8AA94406-7C03-4720-8651-9522335B45D5}" type="slidenum">
              <a:rPr lang="en-US" altLang="en-US"/>
              <a:pPr>
                <a:defRPr/>
              </a:pPr>
              <a:t>‹#›</a:t>
            </a:fld>
            <a:endParaRPr lang="en-US" altLang="en-US"/>
          </a:p>
        </p:txBody>
      </p:sp>
    </p:spTree>
    <p:extLst>
      <p:ext uri="{BB962C8B-B14F-4D97-AF65-F5344CB8AC3E}">
        <p14:creationId xmlns:p14="http://schemas.microsoft.com/office/powerpoint/2010/main" val="4044247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276648"/>
            <a:ext cx="8915400" cy="611418"/>
          </a:xfrm>
          <a:noFill/>
        </p:spPr>
        <p:txBody>
          <a:bodyPr/>
          <a:lstStyle/>
          <a:p>
            <a:r>
              <a:rPr lang="en-US"/>
              <a:t>Click to edit Master title style</a:t>
            </a:r>
            <a:endParaRPr lang="en-US" dirty="0"/>
          </a:p>
        </p:txBody>
      </p:sp>
      <p:sp>
        <p:nvSpPr>
          <p:cNvPr id="3" name="Content Placeholder 2"/>
          <p:cNvSpPr>
            <a:spLocks noGrp="1"/>
          </p:cNvSpPr>
          <p:nvPr>
            <p:ph idx="1"/>
          </p:nvPr>
        </p:nvSpPr>
        <p:spPr>
          <a:xfrm>
            <a:off x="114300" y="1907179"/>
            <a:ext cx="8915400" cy="4360459"/>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114300" y="1004854"/>
            <a:ext cx="8915400" cy="785534"/>
          </a:xfrm>
          <a:noFill/>
        </p:spPr>
        <p:txBody>
          <a:bodyPr/>
          <a:lstStyle>
            <a:lvl1pPr marL="0" indent="0" algn="ctr">
              <a:buNone/>
              <a:defRPr b="1">
                <a:solidFill>
                  <a:schemeClr val="tx1"/>
                </a:solidFill>
              </a:defRPr>
            </a:lvl1pPr>
            <a:lvl2pPr marL="342900" indent="0">
              <a:buNone/>
              <a:defRPr/>
            </a:lvl2pPr>
            <a:lvl3pPr marL="685800" indent="0">
              <a:buNone/>
              <a:defRPr/>
            </a:lvl3pPr>
            <a:lvl4pPr marL="1028700" indent="0">
              <a:buNone/>
              <a:defRPr/>
            </a:lvl4pPr>
          </a:lstStyle>
          <a:p>
            <a:pPr lvl="0"/>
            <a:r>
              <a:rPr lang="en-US"/>
              <a:t>Click to edit Master text styles</a:t>
            </a:r>
          </a:p>
        </p:txBody>
      </p:sp>
      <p:sp>
        <p:nvSpPr>
          <p:cNvPr id="6" name="Slide Number Placeholder 16">
            <a:extLst>
              <a:ext uri="{FF2B5EF4-FFF2-40B4-BE49-F238E27FC236}">
                <a16:creationId xmlns:a16="http://schemas.microsoft.com/office/drawing/2014/main" id="{B9BA151E-BF8D-409E-9599-552EECBE2391}"/>
              </a:ext>
            </a:extLst>
          </p:cNvPr>
          <p:cNvSpPr>
            <a:spLocks noGrp="1"/>
          </p:cNvSpPr>
          <p:nvPr>
            <p:ph type="sldNum" sz="quarter" idx="11"/>
          </p:nvPr>
        </p:nvSpPr>
        <p:spPr/>
        <p:txBody>
          <a:bodyPr/>
          <a:lstStyle>
            <a:lvl1pPr>
              <a:defRPr/>
            </a:lvl1pPr>
          </a:lstStyle>
          <a:p>
            <a:pPr>
              <a:defRPr/>
            </a:pPr>
            <a:fld id="{E639759B-6A5F-4254-9033-EAFE802F1665}" type="slidenum">
              <a:rPr lang="en-US" altLang="en-US"/>
              <a:pPr>
                <a:defRPr/>
              </a:pPr>
              <a:t>‹#›</a:t>
            </a:fld>
            <a:endParaRPr lang="en-US" altLang="en-US"/>
          </a:p>
        </p:txBody>
      </p:sp>
    </p:spTree>
    <p:extLst>
      <p:ext uri="{BB962C8B-B14F-4D97-AF65-F5344CB8AC3E}">
        <p14:creationId xmlns:p14="http://schemas.microsoft.com/office/powerpoint/2010/main" val="71624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6">
            <a:extLst>
              <a:ext uri="{FF2B5EF4-FFF2-40B4-BE49-F238E27FC236}">
                <a16:creationId xmlns:a16="http://schemas.microsoft.com/office/drawing/2014/main" id="{05186FA2-BFA6-443A-8417-191571DF54D7}"/>
              </a:ext>
            </a:extLst>
          </p:cNvPr>
          <p:cNvSpPr>
            <a:spLocks noGrp="1"/>
          </p:cNvSpPr>
          <p:nvPr>
            <p:ph type="sldNum" sz="quarter" idx="10"/>
          </p:nvPr>
        </p:nvSpPr>
        <p:spPr/>
        <p:txBody>
          <a:bodyPr/>
          <a:lstStyle>
            <a:lvl1pPr>
              <a:defRPr/>
            </a:lvl1pPr>
          </a:lstStyle>
          <a:p>
            <a:pPr>
              <a:defRPr/>
            </a:pPr>
            <a:fld id="{1255A30D-8E1F-456E-B2B1-74EE8B6F2125}" type="slidenum">
              <a:rPr lang="en-US" altLang="en-US"/>
              <a:pPr>
                <a:defRPr/>
              </a:pPr>
              <a:t>‹#›</a:t>
            </a:fld>
            <a:endParaRPr lang="en-US" altLang="en-US"/>
          </a:p>
        </p:txBody>
      </p:sp>
    </p:spTree>
    <p:extLst>
      <p:ext uri="{BB962C8B-B14F-4D97-AF65-F5344CB8AC3E}">
        <p14:creationId xmlns:p14="http://schemas.microsoft.com/office/powerpoint/2010/main" val="2942655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 y="1014984"/>
            <a:ext cx="4423410" cy="5248656"/>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6290" y="1008850"/>
            <a:ext cx="4423410" cy="5248656"/>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1710BED7-D5B6-49D4-AEDD-C56F0A26DE12}"/>
              </a:ext>
            </a:extLst>
          </p:cNvPr>
          <p:cNvSpPr>
            <a:spLocks noGrp="1"/>
          </p:cNvSpPr>
          <p:nvPr>
            <p:ph type="sldNum" sz="quarter" idx="10"/>
          </p:nvPr>
        </p:nvSpPr>
        <p:spPr/>
        <p:txBody>
          <a:bodyPr/>
          <a:lstStyle>
            <a:lvl1pPr>
              <a:defRPr/>
            </a:lvl1pPr>
          </a:lstStyle>
          <a:p>
            <a:pPr>
              <a:defRPr/>
            </a:pPr>
            <a:fld id="{3B584377-65BF-40B2-B8A8-EED40691E893}" type="slidenum">
              <a:rPr lang="en-US" altLang="en-US"/>
              <a:pPr>
                <a:defRPr/>
              </a:pPr>
              <a:t>‹#›</a:t>
            </a:fld>
            <a:endParaRPr lang="en-US" altLang="en-US"/>
          </a:p>
        </p:txBody>
      </p:sp>
    </p:spTree>
    <p:extLst>
      <p:ext uri="{BB962C8B-B14F-4D97-AF65-F5344CB8AC3E}">
        <p14:creationId xmlns:p14="http://schemas.microsoft.com/office/powerpoint/2010/main" val="676719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 y="1681398"/>
            <a:ext cx="4423410" cy="458224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6290" y="1681398"/>
            <a:ext cx="4423410" cy="458224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114300" y="1014984"/>
            <a:ext cx="4423410" cy="539496"/>
          </a:xfrm>
        </p:spPr>
        <p:txBody>
          <a:bodyPr anchor="b"/>
          <a:lstStyle>
            <a:lvl1pPr marL="0" indent="0" algn="ctr">
              <a:buNone/>
              <a:defRPr sz="2100" b="0">
                <a:solidFill>
                  <a:schemeClr val="tx1"/>
                </a:solidFill>
              </a:defRPr>
            </a:lvl1pPr>
          </a:lstStyle>
          <a:p>
            <a:pPr lvl="0"/>
            <a:r>
              <a:rPr lang="en-US"/>
              <a:t>Click to edit Master text styles</a:t>
            </a:r>
          </a:p>
        </p:txBody>
      </p:sp>
      <p:sp>
        <p:nvSpPr>
          <p:cNvPr id="10" name="Text Placeholder 8"/>
          <p:cNvSpPr>
            <a:spLocks noGrp="1"/>
          </p:cNvSpPr>
          <p:nvPr>
            <p:ph type="body" sz="quarter" idx="13"/>
          </p:nvPr>
        </p:nvSpPr>
        <p:spPr>
          <a:xfrm>
            <a:off x="4606290" y="1014984"/>
            <a:ext cx="4423410" cy="539496"/>
          </a:xfrm>
        </p:spPr>
        <p:txBody>
          <a:bodyPr anchor="b"/>
          <a:lstStyle>
            <a:lvl1pPr marL="0" indent="0" algn="ctr">
              <a:buNone/>
              <a:defRPr sz="2100" b="0">
                <a:solidFill>
                  <a:schemeClr val="tx1"/>
                </a:solidFill>
              </a:defRPr>
            </a:lvl1pPr>
          </a:lstStyle>
          <a:p>
            <a:pPr lvl="0"/>
            <a:r>
              <a:rPr lang="en-US"/>
              <a:t>Click to edit Master text styles</a:t>
            </a:r>
          </a:p>
        </p:txBody>
      </p:sp>
      <p:sp>
        <p:nvSpPr>
          <p:cNvPr id="7" name="Slide Number Placeholder 16">
            <a:extLst>
              <a:ext uri="{FF2B5EF4-FFF2-40B4-BE49-F238E27FC236}">
                <a16:creationId xmlns:a16="http://schemas.microsoft.com/office/drawing/2014/main" id="{C981ABFF-491E-4661-9BC7-D05828E1127E}"/>
              </a:ext>
            </a:extLst>
          </p:cNvPr>
          <p:cNvSpPr>
            <a:spLocks noGrp="1"/>
          </p:cNvSpPr>
          <p:nvPr>
            <p:ph type="sldNum" sz="quarter" idx="14"/>
          </p:nvPr>
        </p:nvSpPr>
        <p:spPr/>
        <p:txBody>
          <a:bodyPr/>
          <a:lstStyle>
            <a:lvl1pPr>
              <a:defRPr/>
            </a:lvl1pPr>
          </a:lstStyle>
          <a:p>
            <a:pPr>
              <a:defRPr/>
            </a:pPr>
            <a:fld id="{C73831AC-0EEC-47ED-A560-656896684066}" type="slidenum">
              <a:rPr lang="en-US" altLang="en-US"/>
              <a:pPr>
                <a:defRPr/>
              </a:pPr>
              <a:t>‹#›</a:t>
            </a:fld>
            <a:endParaRPr lang="en-US" altLang="en-US"/>
          </a:p>
        </p:txBody>
      </p:sp>
    </p:spTree>
    <p:extLst>
      <p:ext uri="{BB962C8B-B14F-4D97-AF65-F5344CB8AC3E}">
        <p14:creationId xmlns:p14="http://schemas.microsoft.com/office/powerpoint/2010/main" val="3535879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6">
            <a:extLst>
              <a:ext uri="{FF2B5EF4-FFF2-40B4-BE49-F238E27FC236}">
                <a16:creationId xmlns:a16="http://schemas.microsoft.com/office/drawing/2014/main" id="{67B9BFCC-6309-495F-90F1-F3374319ED2A}"/>
              </a:ext>
            </a:extLst>
          </p:cNvPr>
          <p:cNvSpPr>
            <a:spLocks noGrp="1"/>
          </p:cNvSpPr>
          <p:nvPr>
            <p:ph type="sldNum" sz="quarter" idx="10"/>
          </p:nvPr>
        </p:nvSpPr>
        <p:spPr/>
        <p:txBody>
          <a:bodyPr/>
          <a:lstStyle>
            <a:lvl1pPr>
              <a:defRPr/>
            </a:lvl1pPr>
          </a:lstStyle>
          <a:p>
            <a:pPr>
              <a:defRPr/>
            </a:pPr>
            <a:fld id="{B0887608-4CDF-46F7-BCF7-C5EEC5CE802A}" type="slidenum">
              <a:rPr lang="en-US" altLang="en-US"/>
              <a:pPr>
                <a:defRPr/>
              </a:pPr>
              <a:t>‹#›</a:t>
            </a:fld>
            <a:endParaRPr lang="en-US" altLang="en-US"/>
          </a:p>
        </p:txBody>
      </p:sp>
    </p:spTree>
    <p:extLst>
      <p:ext uri="{BB962C8B-B14F-4D97-AF65-F5344CB8AC3E}">
        <p14:creationId xmlns:p14="http://schemas.microsoft.com/office/powerpoint/2010/main" val="306535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 Title and Taglin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6"/>
          <p:cNvSpPr>
            <a:spLocks noGrp="1"/>
          </p:cNvSpPr>
          <p:nvPr>
            <p:ph type="body" sz="quarter" idx="12"/>
          </p:nvPr>
        </p:nvSpPr>
        <p:spPr>
          <a:xfrm>
            <a:off x="457200" y="1014984"/>
            <a:ext cx="8229600" cy="719138"/>
          </a:xfrm>
        </p:spPr>
        <p:txBody>
          <a:bodyPr/>
          <a:lstStyle>
            <a:lvl1pPr marL="0" indent="0">
              <a:lnSpc>
                <a:spcPct val="90000"/>
              </a:lnSpc>
              <a:spcBef>
                <a:spcPts val="0"/>
              </a:spcBef>
              <a:buNone/>
              <a:defRPr sz="1350" b="1" baseline="0">
                <a:solidFill>
                  <a:schemeClr val="tx1"/>
                </a:solidFill>
              </a:defRPr>
            </a:lvl1pPr>
          </a:lstStyle>
          <a:p>
            <a:pPr lvl="0"/>
            <a:r>
              <a:rPr lang="en-US"/>
              <a:t>Click to edit Master text styles</a:t>
            </a:r>
          </a:p>
        </p:txBody>
      </p:sp>
      <p:sp>
        <p:nvSpPr>
          <p:cNvPr id="4" name="Slide Number Placeholder 16">
            <a:extLst>
              <a:ext uri="{FF2B5EF4-FFF2-40B4-BE49-F238E27FC236}">
                <a16:creationId xmlns:a16="http://schemas.microsoft.com/office/drawing/2014/main" id="{678B814B-150C-4F09-8837-92446DD11BA5}"/>
              </a:ext>
            </a:extLst>
          </p:cNvPr>
          <p:cNvSpPr>
            <a:spLocks noGrp="1"/>
          </p:cNvSpPr>
          <p:nvPr>
            <p:ph type="sldNum" sz="quarter" idx="13"/>
          </p:nvPr>
        </p:nvSpPr>
        <p:spPr/>
        <p:txBody>
          <a:bodyPr/>
          <a:lstStyle>
            <a:lvl1pPr>
              <a:defRPr/>
            </a:lvl1pPr>
          </a:lstStyle>
          <a:p>
            <a:pPr>
              <a:defRPr/>
            </a:pPr>
            <a:fld id="{9D29316A-789C-40F3-9723-9B5814B63CF6}" type="slidenum">
              <a:rPr lang="en-US" altLang="en-US"/>
              <a:pPr>
                <a:defRPr/>
              </a:pPr>
              <a:t>‹#›</a:t>
            </a:fld>
            <a:endParaRPr lang="en-US" altLang="en-US"/>
          </a:p>
        </p:txBody>
      </p:sp>
    </p:spTree>
    <p:extLst>
      <p:ext uri="{BB962C8B-B14F-4D97-AF65-F5344CB8AC3E}">
        <p14:creationId xmlns:p14="http://schemas.microsoft.com/office/powerpoint/2010/main" val="4046783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2152" y="1008853"/>
            <a:ext cx="3257549" cy="5195305"/>
          </a:xfrm>
          <a:noFill/>
        </p:spPr>
        <p:txBody>
          <a:bodyPr/>
          <a:lstStyle>
            <a:lvl1pPr>
              <a:defRPr sz="1500">
                <a:solidFill>
                  <a:schemeClr val="tx1"/>
                </a:solidFill>
              </a:defRPr>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0" y="1008850"/>
            <a:ext cx="5657850" cy="5195304"/>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2"/>
          <p:cNvSpPr>
            <a:spLocks noGrp="1"/>
          </p:cNvSpPr>
          <p:nvPr>
            <p:ph type="title"/>
          </p:nvPr>
        </p:nvSpPr>
        <p:spPr>
          <a:xfrm>
            <a:off x="114300" y="276648"/>
            <a:ext cx="8915400" cy="611418"/>
          </a:xfrm>
        </p:spPr>
        <p:txBody>
          <a:bodyPr/>
          <a:lstStyle/>
          <a:p>
            <a:r>
              <a:rPr lang="en-US"/>
              <a:t>Click to edit Master title style</a:t>
            </a:r>
            <a:endParaRPr lang="en-US" dirty="0"/>
          </a:p>
        </p:txBody>
      </p:sp>
      <p:sp>
        <p:nvSpPr>
          <p:cNvPr id="5" name="Slide Number Placeholder 16">
            <a:extLst>
              <a:ext uri="{FF2B5EF4-FFF2-40B4-BE49-F238E27FC236}">
                <a16:creationId xmlns:a16="http://schemas.microsoft.com/office/drawing/2014/main" id="{1384DA0E-97E2-484D-885B-11896420F138}"/>
              </a:ext>
            </a:extLst>
          </p:cNvPr>
          <p:cNvSpPr>
            <a:spLocks noGrp="1"/>
          </p:cNvSpPr>
          <p:nvPr>
            <p:ph type="sldNum" sz="quarter" idx="14"/>
          </p:nvPr>
        </p:nvSpPr>
        <p:spPr/>
        <p:txBody>
          <a:bodyPr/>
          <a:lstStyle>
            <a:lvl1pPr>
              <a:defRPr/>
            </a:lvl1pPr>
          </a:lstStyle>
          <a:p>
            <a:pPr>
              <a:defRPr/>
            </a:pPr>
            <a:fld id="{97350668-FF1A-4EA9-A380-791CC495BD7B}" type="slidenum">
              <a:rPr lang="en-US" altLang="en-US"/>
              <a:pPr>
                <a:defRPr/>
              </a:pPr>
              <a:t>‹#›</a:t>
            </a:fld>
            <a:endParaRPr lang="en-US" altLang="en-US"/>
          </a:p>
        </p:txBody>
      </p:sp>
    </p:spTree>
    <p:extLst>
      <p:ext uri="{BB962C8B-B14F-4D97-AF65-F5344CB8AC3E}">
        <p14:creationId xmlns:p14="http://schemas.microsoft.com/office/powerpoint/2010/main" val="416728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951C32-337D-7B45-BA4B-995027058F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65F526-58DB-7D42-9CA1-4A27D2447219}"/>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5" name="Rectangle 8">
            <a:extLst>
              <a:ext uri="{FF2B5EF4-FFF2-40B4-BE49-F238E27FC236}">
                <a16:creationId xmlns:a16="http://schemas.microsoft.com/office/drawing/2014/main" id="{02796A71-E7F4-6044-A8F0-8AF8B822582E}"/>
              </a:ext>
            </a:extLst>
          </p:cNvPr>
          <p:cNvSpPr>
            <a:spLocks noGrp="1" noChangeArrowheads="1"/>
          </p:cNvSpPr>
          <p:nvPr>
            <p:ph type="sldNum" sz="quarter" idx="12"/>
          </p:nvPr>
        </p:nvSpPr>
        <p:spPr>
          <a:ln/>
        </p:spPr>
        <p:txBody>
          <a:bodyPr/>
          <a:lstStyle>
            <a:lvl1pPr>
              <a:defRPr/>
            </a:lvl1pPr>
          </a:lstStyle>
          <a:p>
            <a:pPr>
              <a:defRPr/>
            </a:pPr>
            <a:fld id="{33B54AEC-15AA-FB4F-9850-E042D68BBE5D}" type="slidenum">
              <a:rPr lang="en-US" altLang="en-US"/>
              <a:pPr>
                <a:defRPr/>
              </a:pPr>
              <a:t>‹#›</a:t>
            </a:fld>
            <a:endParaRPr lang="en-US" altLang="en-US"/>
          </a:p>
        </p:txBody>
      </p:sp>
    </p:spTree>
    <p:extLst>
      <p:ext uri="{BB962C8B-B14F-4D97-AF65-F5344CB8AC3E}">
        <p14:creationId xmlns:p14="http://schemas.microsoft.com/office/powerpoint/2010/main" val="13407579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1850" y="1008852"/>
            <a:ext cx="5657850" cy="5195305"/>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2"/>
          <p:cNvSpPr>
            <a:spLocks noGrp="1"/>
          </p:cNvSpPr>
          <p:nvPr>
            <p:ph type="title"/>
          </p:nvPr>
        </p:nvSpPr>
        <p:spPr>
          <a:xfrm>
            <a:off x="114300" y="276648"/>
            <a:ext cx="8915400" cy="611418"/>
          </a:xfrm>
        </p:spPr>
        <p:txBody>
          <a:bodyPr/>
          <a:lstStyle/>
          <a:p>
            <a:r>
              <a:rPr lang="en-US"/>
              <a:t>Click to edit Master title style</a:t>
            </a:r>
            <a:endParaRPr lang="en-US" dirty="0"/>
          </a:p>
        </p:txBody>
      </p:sp>
      <p:sp>
        <p:nvSpPr>
          <p:cNvPr id="9" name="Content Placeholder 2"/>
          <p:cNvSpPr>
            <a:spLocks noGrp="1"/>
          </p:cNvSpPr>
          <p:nvPr>
            <p:ph idx="13"/>
          </p:nvPr>
        </p:nvSpPr>
        <p:spPr>
          <a:xfrm>
            <a:off x="114302" y="1008851"/>
            <a:ext cx="3257549" cy="5195305"/>
          </a:xfrm>
          <a:noFill/>
        </p:spPr>
        <p:txBody>
          <a:bodyPr/>
          <a:lstStyle>
            <a:lvl1pPr>
              <a:defRPr sz="1500">
                <a:solidFill>
                  <a:schemeClr val="tx1"/>
                </a:solidFill>
              </a:defRPr>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67D247BA-EFF5-41FD-ACEB-473550B2A154}"/>
              </a:ext>
            </a:extLst>
          </p:cNvPr>
          <p:cNvSpPr>
            <a:spLocks noGrp="1"/>
          </p:cNvSpPr>
          <p:nvPr>
            <p:ph type="sldNum" sz="quarter" idx="14"/>
          </p:nvPr>
        </p:nvSpPr>
        <p:spPr/>
        <p:txBody>
          <a:bodyPr/>
          <a:lstStyle>
            <a:lvl1pPr>
              <a:defRPr/>
            </a:lvl1pPr>
          </a:lstStyle>
          <a:p>
            <a:pPr>
              <a:defRPr/>
            </a:pPr>
            <a:fld id="{7D87216F-8EFC-4D3D-973C-6243D75AB76F}" type="slidenum">
              <a:rPr lang="en-US" altLang="en-US"/>
              <a:pPr>
                <a:defRPr/>
              </a:pPr>
              <a:t>‹#›</a:t>
            </a:fld>
            <a:endParaRPr lang="en-US" altLang="en-US"/>
          </a:p>
        </p:txBody>
      </p:sp>
    </p:spTree>
    <p:extLst>
      <p:ext uri="{BB962C8B-B14F-4D97-AF65-F5344CB8AC3E}">
        <p14:creationId xmlns:p14="http://schemas.microsoft.com/office/powerpoint/2010/main" val="606378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276648"/>
            <a:ext cx="3661287" cy="985224"/>
          </a:xfrm>
          <a:noFill/>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276651"/>
            <a:ext cx="5142309" cy="5927507"/>
          </a:xfrm>
          <a:noFill/>
        </p:spPr>
        <p:txBody>
          <a:bodyPr/>
          <a:lstStyle>
            <a:lvl1pPr>
              <a:defRPr sz="2100">
                <a:solidFill>
                  <a:schemeClr val="tx1"/>
                </a:solidFill>
              </a:defRPr>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1" y="1261873"/>
            <a:ext cx="3661287" cy="4942282"/>
          </a:xfrm>
          <a:noFill/>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16">
            <a:extLst>
              <a:ext uri="{FF2B5EF4-FFF2-40B4-BE49-F238E27FC236}">
                <a16:creationId xmlns:a16="http://schemas.microsoft.com/office/drawing/2014/main" id="{6F04CEE1-9007-4AF8-A171-48CC81551499}"/>
              </a:ext>
            </a:extLst>
          </p:cNvPr>
          <p:cNvSpPr>
            <a:spLocks noGrp="1"/>
          </p:cNvSpPr>
          <p:nvPr>
            <p:ph type="sldNum" sz="quarter" idx="10"/>
          </p:nvPr>
        </p:nvSpPr>
        <p:spPr/>
        <p:txBody>
          <a:bodyPr/>
          <a:lstStyle>
            <a:lvl1pPr>
              <a:defRPr/>
            </a:lvl1pPr>
          </a:lstStyle>
          <a:p>
            <a:pPr>
              <a:defRPr/>
            </a:pPr>
            <a:fld id="{E7D8C85D-E929-45F9-8351-709438FDDD47}" type="slidenum">
              <a:rPr lang="en-US" altLang="en-US"/>
              <a:pPr>
                <a:defRPr/>
              </a:pPr>
              <a:t>‹#›</a:t>
            </a:fld>
            <a:endParaRPr lang="en-US" altLang="en-US"/>
          </a:p>
        </p:txBody>
      </p:sp>
    </p:spTree>
    <p:extLst>
      <p:ext uri="{BB962C8B-B14F-4D97-AF65-F5344CB8AC3E}">
        <p14:creationId xmlns:p14="http://schemas.microsoft.com/office/powerpoint/2010/main" val="4225772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276648"/>
            <a:ext cx="3661287" cy="985224"/>
          </a:xfrm>
          <a:noFill/>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276651"/>
            <a:ext cx="5142309" cy="5927507"/>
          </a:xfrm>
          <a:noFill/>
        </p:spPr>
        <p:txBody>
          <a:bodyPr/>
          <a:lstStyle>
            <a:lvl1pPr>
              <a:defRPr sz="2400">
                <a:solidFill>
                  <a:schemeClr val="tx1"/>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1" y="1261872"/>
            <a:ext cx="3661287" cy="4942282"/>
          </a:xfrm>
          <a:noFill/>
        </p:spPr>
        <p:txBody>
          <a:bodyPr/>
          <a:lstStyle>
            <a:lvl1pPr>
              <a:defRPr sz="1800">
                <a:solidFill>
                  <a:schemeClr val="tx1"/>
                </a:solidFill>
              </a:defRPr>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83B23E32-A858-46F5-9F7C-602210D5D0DE}"/>
              </a:ext>
            </a:extLst>
          </p:cNvPr>
          <p:cNvSpPr>
            <a:spLocks noGrp="1"/>
          </p:cNvSpPr>
          <p:nvPr>
            <p:ph type="sldNum" sz="quarter" idx="14"/>
          </p:nvPr>
        </p:nvSpPr>
        <p:spPr/>
        <p:txBody>
          <a:bodyPr/>
          <a:lstStyle>
            <a:lvl1pPr>
              <a:defRPr/>
            </a:lvl1pPr>
          </a:lstStyle>
          <a:p>
            <a:pPr>
              <a:defRPr/>
            </a:pPr>
            <a:fld id="{DC1ADFD8-4C2D-4903-837B-6EECB2FC98FE}" type="slidenum">
              <a:rPr lang="en-US" altLang="en-US"/>
              <a:pPr>
                <a:defRPr/>
              </a:pPr>
              <a:t>‹#›</a:t>
            </a:fld>
            <a:endParaRPr lang="en-US" altLang="en-US"/>
          </a:p>
        </p:txBody>
      </p:sp>
    </p:spTree>
    <p:extLst>
      <p:ext uri="{BB962C8B-B14F-4D97-AF65-F5344CB8AC3E}">
        <p14:creationId xmlns:p14="http://schemas.microsoft.com/office/powerpoint/2010/main" val="26503497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4300" y="1018903"/>
            <a:ext cx="8915400" cy="2191658"/>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0" y="3210562"/>
            <a:ext cx="8915400" cy="2993592"/>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42461F16-4119-4E4A-803D-0D164F079A29}"/>
              </a:ext>
            </a:extLst>
          </p:cNvPr>
          <p:cNvSpPr>
            <a:spLocks noGrp="1"/>
          </p:cNvSpPr>
          <p:nvPr>
            <p:ph type="sldNum" sz="quarter" idx="14"/>
          </p:nvPr>
        </p:nvSpPr>
        <p:spPr/>
        <p:txBody>
          <a:bodyPr/>
          <a:lstStyle>
            <a:lvl1pPr>
              <a:defRPr/>
            </a:lvl1pPr>
          </a:lstStyle>
          <a:p>
            <a:pPr>
              <a:defRPr/>
            </a:pPr>
            <a:fld id="{A2C9C39F-B995-453C-9926-D823BD7462EB}" type="slidenum">
              <a:rPr lang="en-US" altLang="en-US"/>
              <a:pPr>
                <a:defRPr/>
              </a:pPr>
              <a:t>‹#›</a:t>
            </a:fld>
            <a:endParaRPr lang="en-US" altLang="en-US"/>
          </a:p>
        </p:txBody>
      </p:sp>
    </p:spTree>
    <p:extLst>
      <p:ext uri="{BB962C8B-B14F-4D97-AF65-F5344CB8AC3E}">
        <p14:creationId xmlns:p14="http://schemas.microsoft.com/office/powerpoint/2010/main" val="29156016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 Qua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A60711-2839-4965-9592-21A599626414}"/>
              </a:ext>
            </a:extLst>
          </p:cNvPr>
          <p:cNvSpPr txBox="1"/>
          <p:nvPr/>
        </p:nvSpPr>
        <p:spPr>
          <a:xfrm>
            <a:off x="2427732" y="2241465"/>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Accomplishments</a:t>
            </a:r>
          </a:p>
        </p:txBody>
      </p:sp>
      <p:sp>
        <p:nvSpPr>
          <p:cNvPr id="8" name="TextBox 7">
            <a:extLst>
              <a:ext uri="{FF2B5EF4-FFF2-40B4-BE49-F238E27FC236}">
                <a16:creationId xmlns:a16="http://schemas.microsoft.com/office/drawing/2014/main" id="{0FE0E018-3B3A-4A6D-98AF-C50D114753EC}"/>
              </a:ext>
            </a:extLst>
          </p:cNvPr>
          <p:cNvSpPr txBox="1"/>
          <p:nvPr/>
        </p:nvSpPr>
        <p:spPr>
          <a:xfrm>
            <a:off x="6713982" y="2241465"/>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In-Progress</a:t>
            </a:r>
          </a:p>
        </p:txBody>
      </p:sp>
      <p:sp>
        <p:nvSpPr>
          <p:cNvPr id="9" name="TextBox 8">
            <a:extLst>
              <a:ext uri="{FF2B5EF4-FFF2-40B4-BE49-F238E27FC236}">
                <a16:creationId xmlns:a16="http://schemas.microsoft.com/office/drawing/2014/main" id="{BA190DD7-D6FB-45CF-99EC-0DFA011F89A5}"/>
              </a:ext>
            </a:extLst>
          </p:cNvPr>
          <p:cNvSpPr txBox="1"/>
          <p:nvPr/>
        </p:nvSpPr>
        <p:spPr>
          <a:xfrm>
            <a:off x="2427732" y="4849683"/>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Issues, Risks, and Integration Points</a:t>
            </a:r>
          </a:p>
        </p:txBody>
      </p:sp>
      <p:sp>
        <p:nvSpPr>
          <p:cNvPr id="10" name="TextBox 9">
            <a:extLst>
              <a:ext uri="{FF2B5EF4-FFF2-40B4-BE49-F238E27FC236}">
                <a16:creationId xmlns:a16="http://schemas.microsoft.com/office/drawing/2014/main" id="{F7F1CB4A-04E7-4C66-BF98-7F3D9AC4EE83}"/>
              </a:ext>
            </a:extLst>
          </p:cNvPr>
          <p:cNvSpPr txBox="1"/>
          <p:nvPr/>
        </p:nvSpPr>
        <p:spPr>
          <a:xfrm>
            <a:off x="6713982" y="4849683"/>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Next Steps</a:t>
            </a:r>
          </a:p>
        </p:txBody>
      </p:sp>
      <p:sp>
        <p:nvSpPr>
          <p:cNvPr id="3" name="Content Placeholder 2"/>
          <p:cNvSpPr>
            <a:spLocks noGrp="1"/>
          </p:cNvSpPr>
          <p:nvPr>
            <p:ph sz="quarter" idx="1"/>
          </p:nvPr>
        </p:nvSpPr>
        <p:spPr>
          <a:xfrm>
            <a:off x="370332" y="1014984"/>
            <a:ext cx="4114800" cy="2468880"/>
          </a:xfrm>
          <a:ln w="3175">
            <a:solidFill>
              <a:srgbClr val="166AB4"/>
            </a:solidFill>
          </a:ln>
        </p:spPr>
        <p:txBody>
          <a:bodyPr/>
          <a:lstStyle>
            <a:lvl1pPr>
              <a:defRPr sz="1500">
                <a:solidFill>
                  <a:schemeClr val="tx1"/>
                </a:solidFill>
              </a:defRPr>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77891" y="1014984"/>
            <a:ext cx="4093492"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370332" y="3610782"/>
            <a:ext cx="4114800"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7891" y="3610782"/>
            <a:ext cx="4093492"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70332" y="276648"/>
            <a:ext cx="8401050" cy="611418"/>
          </a:xfrm>
        </p:spPr>
        <p:txBody>
          <a:bodyPr/>
          <a:lstStyle/>
          <a:p>
            <a:r>
              <a:rPr lang="en-US"/>
              <a:t>Click to edit Master title style</a:t>
            </a:r>
            <a:endParaRPr lang="en-US" dirty="0"/>
          </a:p>
        </p:txBody>
      </p:sp>
      <p:sp>
        <p:nvSpPr>
          <p:cNvPr id="11" name="Slide Number Placeholder 16">
            <a:extLst>
              <a:ext uri="{FF2B5EF4-FFF2-40B4-BE49-F238E27FC236}">
                <a16:creationId xmlns:a16="http://schemas.microsoft.com/office/drawing/2014/main" id="{7AF85D4A-7A5B-45EB-8E76-D80B390A58A3}"/>
              </a:ext>
            </a:extLst>
          </p:cNvPr>
          <p:cNvSpPr>
            <a:spLocks noGrp="1"/>
          </p:cNvSpPr>
          <p:nvPr>
            <p:ph type="sldNum" sz="quarter" idx="10"/>
          </p:nvPr>
        </p:nvSpPr>
        <p:spPr/>
        <p:txBody>
          <a:bodyPr/>
          <a:lstStyle>
            <a:lvl1pPr>
              <a:defRPr/>
            </a:lvl1pPr>
          </a:lstStyle>
          <a:p>
            <a:pPr>
              <a:defRPr/>
            </a:pPr>
            <a:fld id="{5A7C1B6E-9EE5-40AB-A208-B00E69B6FE31}" type="slidenum">
              <a:rPr lang="en-US" altLang="en-US"/>
              <a:pPr>
                <a:defRPr/>
              </a:pPr>
              <a:t>‹#›</a:t>
            </a:fld>
            <a:endParaRPr lang="en-US" altLang="en-US"/>
          </a:p>
        </p:txBody>
      </p:sp>
    </p:spTree>
    <p:extLst>
      <p:ext uri="{BB962C8B-B14F-4D97-AF65-F5344CB8AC3E}">
        <p14:creationId xmlns:p14="http://schemas.microsoft.com/office/powerpoint/2010/main" val="2069774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6">
            <a:extLst>
              <a:ext uri="{FF2B5EF4-FFF2-40B4-BE49-F238E27FC236}">
                <a16:creationId xmlns:a16="http://schemas.microsoft.com/office/drawing/2014/main" id="{442BC44A-3862-4962-92D7-2829EEA45CF1}"/>
              </a:ext>
            </a:extLst>
          </p:cNvPr>
          <p:cNvSpPr>
            <a:spLocks noGrp="1"/>
          </p:cNvSpPr>
          <p:nvPr>
            <p:ph type="sldNum" sz="quarter" idx="10"/>
          </p:nvPr>
        </p:nvSpPr>
        <p:spPr/>
        <p:txBody>
          <a:bodyPr/>
          <a:lstStyle>
            <a:lvl1pPr>
              <a:defRPr/>
            </a:lvl1pPr>
          </a:lstStyle>
          <a:p>
            <a:pPr>
              <a:defRPr/>
            </a:pPr>
            <a:fld id="{4FE84CAD-EDBF-42CB-B085-F4675653CFAE}" type="slidenum">
              <a:rPr lang="en-US" altLang="en-US"/>
              <a:pPr>
                <a:defRPr/>
              </a:pPr>
              <a:t>‹#›</a:t>
            </a:fld>
            <a:endParaRPr lang="en-US" altLang="en-US"/>
          </a:p>
        </p:txBody>
      </p:sp>
    </p:spTree>
    <p:extLst>
      <p:ext uri="{BB962C8B-B14F-4D97-AF65-F5344CB8AC3E}">
        <p14:creationId xmlns:p14="http://schemas.microsoft.com/office/powerpoint/2010/main" val="1729077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6">
            <a:extLst>
              <a:ext uri="{FF2B5EF4-FFF2-40B4-BE49-F238E27FC236}">
                <a16:creationId xmlns:a16="http://schemas.microsoft.com/office/drawing/2014/main" id="{1E0B11AF-1973-4E6C-8C6F-B6958D042FE1}"/>
              </a:ext>
            </a:extLst>
          </p:cNvPr>
          <p:cNvSpPr>
            <a:spLocks noGrp="1"/>
          </p:cNvSpPr>
          <p:nvPr>
            <p:ph type="sldNum" sz="quarter" idx="10"/>
          </p:nvPr>
        </p:nvSpPr>
        <p:spPr/>
        <p:txBody>
          <a:bodyPr/>
          <a:lstStyle>
            <a:lvl1pPr>
              <a:defRPr/>
            </a:lvl1pPr>
          </a:lstStyle>
          <a:p>
            <a:pPr>
              <a:defRPr/>
            </a:pPr>
            <a:fld id="{8FED8891-AACB-48D4-A1C6-0BA678AF5B65}" type="slidenum">
              <a:rPr lang="en-US" altLang="en-US"/>
              <a:pPr>
                <a:defRPr/>
              </a:pPr>
              <a:t>‹#›</a:t>
            </a:fld>
            <a:endParaRPr lang="en-US" altLang="en-US"/>
          </a:p>
        </p:txBody>
      </p:sp>
    </p:spTree>
    <p:extLst>
      <p:ext uri="{BB962C8B-B14F-4D97-AF65-F5344CB8AC3E}">
        <p14:creationId xmlns:p14="http://schemas.microsoft.com/office/powerpoint/2010/main" val="30187887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6">
            <a:extLst>
              <a:ext uri="{FF2B5EF4-FFF2-40B4-BE49-F238E27FC236}">
                <a16:creationId xmlns:a16="http://schemas.microsoft.com/office/drawing/2014/main" id="{09A2DBC0-4445-4F74-B348-01DE228C5F50}"/>
              </a:ext>
            </a:extLst>
          </p:cNvPr>
          <p:cNvSpPr>
            <a:spLocks noGrp="1"/>
          </p:cNvSpPr>
          <p:nvPr>
            <p:ph type="sldNum" sz="quarter" idx="10"/>
          </p:nvPr>
        </p:nvSpPr>
        <p:spPr/>
        <p:txBody>
          <a:bodyPr/>
          <a:lstStyle>
            <a:lvl1pPr>
              <a:defRPr/>
            </a:lvl1pPr>
          </a:lstStyle>
          <a:p>
            <a:pPr>
              <a:defRPr/>
            </a:pPr>
            <a:fld id="{0D5A20AD-CDF7-4BAC-BE76-28F2554600EE}" type="slidenum">
              <a:rPr lang="en-US" altLang="en-US"/>
              <a:pPr>
                <a:defRPr/>
              </a:pPr>
              <a:t>‹#›</a:t>
            </a:fld>
            <a:endParaRPr lang="en-US" altLang="en-US"/>
          </a:p>
        </p:txBody>
      </p:sp>
    </p:spTree>
    <p:extLst>
      <p:ext uri="{BB962C8B-B14F-4D97-AF65-F5344CB8AC3E}">
        <p14:creationId xmlns:p14="http://schemas.microsoft.com/office/powerpoint/2010/main" val="265612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398A7F-7204-FD4A-98EC-C9F026C70B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848167-ECE3-E249-BAA3-E33A1F24A060}"/>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4" name="Rectangle 8">
            <a:extLst>
              <a:ext uri="{FF2B5EF4-FFF2-40B4-BE49-F238E27FC236}">
                <a16:creationId xmlns:a16="http://schemas.microsoft.com/office/drawing/2014/main" id="{3974B924-46A4-C34E-A41E-D700E3805A39}"/>
              </a:ext>
            </a:extLst>
          </p:cNvPr>
          <p:cNvSpPr>
            <a:spLocks noGrp="1" noChangeArrowheads="1"/>
          </p:cNvSpPr>
          <p:nvPr>
            <p:ph type="sldNum" sz="quarter" idx="12"/>
          </p:nvPr>
        </p:nvSpPr>
        <p:spPr>
          <a:ln/>
        </p:spPr>
        <p:txBody>
          <a:bodyPr/>
          <a:lstStyle>
            <a:lvl1pPr>
              <a:defRPr/>
            </a:lvl1pPr>
          </a:lstStyle>
          <a:p>
            <a:pPr>
              <a:defRPr/>
            </a:pPr>
            <a:fld id="{E4787FB2-5C6E-F144-A2F0-0C83F72F4D12}" type="slidenum">
              <a:rPr lang="en-US" altLang="en-US"/>
              <a:pPr>
                <a:defRPr/>
              </a:pPr>
              <a:t>‹#›</a:t>
            </a:fld>
            <a:endParaRPr lang="en-US" altLang="en-US"/>
          </a:p>
        </p:txBody>
      </p:sp>
    </p:spTree>
    <p:extLst>
      <p:ext uri="{BB962C8B-B14F-4D97-AF65-F5344CB8AC3E}">
        <p14:creationId xmlns:p14="http://schemas.microsoft.com/office/powerpoint/2010/main" val="373157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2197AB-6B71-5949-91DA-0CB178564C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B66D91-BE44-6143-8CEB-296F5B393944}"/>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A36786BE-1B93-7446-B726-AA77AB968C59}"/>
              </a:ext>
            </a:extLst>
          </p:cNvPr>
          <p:cNvSpPr>
            <a:spLocks noGrp="1" noChangeArrowheads="1"/>
          </p:cNvSpPr>
          <p:nvPr>
            <p:ph type="sldNum" sz="quarter" idx="12"/>
          </p:nvPr>
        </p:nvSpPr>
        <p:spPr>
          <a:ln/>
        </p:spPr>
        <p:txBody>
          <a:bodyPr/>
          <a:lstStyle>
            <a:lvl1pPr>
              <a:defRPr/>
            </a:lvl1pPr>
          </a:lstStyle>
          <a:p>
            <a:pPr>
              <a:defRPr/>
            </a:pPr>
            <a:fld id="{0795142E-FD6F-D544-83F1-9C20E52709BD}" type="slidenum">
              <a:rPr lang="en-US" altLang="en-US"/>
              <a:pPr>
                <a:defRPr/>
              </a:pPr>
              <a:t>‹#›</a:t>
            </a:fld>
            <a:endParaRPr lang="en-US" altLang="en-US"/>
          </a:p>
        </p:txBody>
      </p:sp>
    </p:spTree>
    <p:extLst>
      <p:ext uri="{BB962C8B-B14F-4D97-AF65-F5344CB8AC3E}">
        <p14:creationId xmlns:p14="http://schemas.microsoft.com/office/powerpoint/2010/main" val="89413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837CAE-A8E5-7448-95C3-EABA0B743A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B6C4EF-2496-7447-A17E-71E9EEF38CC8}"/>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913CCFE3-EBFD-E84A-BBF7-F3D3E9B6F38C}"/>
              </a:ext>
            </a:extLst>
          </p:cNvPr>
          <p:cNvSpPr>
            <a:spLocks noGrp="1" noChangeArrowheads="1"/>
          </p:cNvSpPr>
          <p:nvPr>
            <p:ph type="sldNum" sz="quarter" idx="12"/>
          </p:nvPr>
        </p:nvSpPr>
        <p:spPr>
          <a:ln/>
        </p:spPr>
        <p:txBody>
          <a:bodyPr/>
          <a:lstStyle>
            <a:lvl1pPr>
              <a:defRPr/>
            </a:lvl1pPr>
          </a:lstStyle>
          <a:p>
            <a:pPr>
              <a:defRPr/>
            </a:pPr>
            <a:fld id="{F1F1D9CB-C858-7142-B016-F43E554AAE23}" type="slidenum">
              <a:rPr lang="en-US" altLang="en-US"/>
              <a:pPr>
                <a:defRPr/>
              </a:pPr>
              <a:t>‹#›</a:t>
            </a:fld>
            <a:endParaRPr lang="en-US" altLang="en-US"/>
          </a:p>
        </p:txBody>
      </p:sp>
    </p:spTree>
    <p:extLst>
      <p:ext uri="{BB962C8B-B14F-4D97-AF65-F5344CB8AC3E}">
        <p14:creationId xmlns:p14="http://schemas.microsoft.com/office/powerpoint/2010/main" val="101823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6.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8.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7.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a:extLst>
              <a:ext uri="{FF2B5EF4-FFF2-40B4-BE49-F238E27FC236}">
                <a16:creationId xmlns:a16="http://schemas.microsoft.com/office/drawing/2014/main" id="{1FABDD0F-B315-6A4F-9E70-9E4BD7ACFA3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7A25DB4C-8179-594C-B24C-31A7C790ACAE}"/>
              </a:ext>
            </a:extLst>
          </p:cNvPr>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454DF21C-5724-CF4D-A729-FEA6C0A3A82E}"/>
              </a:ext>
            </a:extLst>
          </p:cNvPr>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F4E12FF-D247-1545-9661-FD8E122807A9}"/>
              </a:ext>
            </a:extLst>
          </p:cNvPr>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B8C8B55-CC7E-C341-97BB-0FA65C439655}"/>
              </a:ext>
            </a:extLst>
          </p:cNvPr>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Please keep yourself muted when not speaking and do NOT put the call on hold. In muted by the leader, press *6 to unmute. </a:t>
            </a:r>
          </a:p>
        </p:txBody>
      </p:sp>
      <p:sp>
        <p:nvSpPr>
          <p:cNvPr id="1032" name="Rectangle 8">
            <a:extLst>
              <a:ext uri="{FF2B5EF4-FFF2-40B4-BE49-F238E27FC236}">
                <a16:creationId xmlns:a16="http://schemas.microsoft.com/office/drawing/2014/main" id="{002F5920-711F-A444-AA5B-81159CB28337}"/>
              </a:ext>
            </a:extLst>
          </p:cNvPr>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AB0DA112-DB95-A74A-AE36-2A69D9C6C1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140" r:id="rId12"/>
  </p:sldLayoutIdLst>
  <p:hf hd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C222E21D-AB88-9349-B807-48645481498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a:extLst>
              <a:ext uri="{FF2B5EF4-FFF2-40B4-BE49-F238E27FC236}">
                <a16:creationId xmlns:a16="http://schemas.microsoft.com/office/drawing/2014/main" id="{BBED93EF-8C39-8F43-BBDC-42B1FB835CC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0CCCD2-D340-F94A-901F-14C8C0CBB21A}"/>
              </a:ext>
            </a:extLst>
          </p:cNvPr>
          <p:cNvSpPr>
            <a:spLocks noGrp="1"/>
          </p:cNvSpPr>
          <p:nvPr>
            <p:ph type="dt" sz="half" idx="2"/>
          </p:nvPr>
        </p:nvSpPr>
        <p:spPr>
          <a:xfrm>
            <a:off x="158750" y="6356350"/>
            <a:ext cx="1279525" cy="365125"/>
          </a:xfrm>
          <a:prstGeom prst="rect">
            <a:avLst/>
          </a:prstGeom>
        </p:spPr>
        <p:txBody>
          <a:bodyPr vert="horz" lIns="91440" tIns="45720" rIns="91440" bIns="45720" rtlCol="0" anchor="ctr"/>
          <a:lstStyle>
            <a:lvl1pPr algn="l">
              <a:defRPr sz="750">
                <a:solidFill>
                  <a:schemeClr val="tx1"/>
                </a:solidFill>
                <a:latin typeface="Segoe UI Semibold" panose="020B0702040204020203" pitchFamily="34" charset="0"/>
              </a:defRPr>
            </a:lvl1pPr>
          </a:lstStyle>
          <a:p>
            <a:pPr>
              <a:defRPr/>
            </a:pPr>
            <a:fld id="{279A9263-7641-9A48-8F08-B2982FC83186}" type="datetime1">
              <a:rPr lang="en-US"/>
              <a:pPr>
                <a:defRPr/>
              </a:pPr>
              <a:t>1/20/21</a:t>
            </a:fld>
            <a:endParaRPr lang="en-US" dirty="0"/>
          </a:p>
        </p:txBody>
      </p:sp>
      <p:sp>
        <p:nvSpPr>
          <p:cNvPr id="5" name="Footer Placeholder 4">
            <a:extLst>
              <a:ext uri="{FF2B5EF4-FFF2-40B4-BE49-F238E27FC236}">
                <a16:creationId xmlns:a16="http://schemas.microsoft.com/office/drawing/2014/main" id="{38D0A3BC-076E-9B4A-AA07-C1A6D3AC5A8B}"/>
              </a:ext>
            </a:extLst>
          </p:cNvPr>
          <p:cNvSpPr>
            <a:spLocks noGrp="1"/>
          </p:cNvSpPr>
          <p:nvPr>
            <p:ph type="ftr" sz="quarter" idx="3"/>
          </p:nvPr>
        </p:nvSpPr>
        <p:spPr>
          <a:xfrm>
            <a:off x="2363788" y="6356350"/>
            <a:ext cx="3086100" cy="365125"/>
          </a:xfrm>
          <a:prstGeom prst="rect">
            <a:avLst/>
          </a:prstGeom>
        </p:spPr>
        <p:txBody>
          <a:bodyPr vert="horz" lIns="91440" tIns="45720" rIns="91440" bIns="45720" rtlCol="0" anchor="ctr"/>
          <a:lstStyle>
            <a:lvl1pPr algn="l">
              <a:defRPr sz="750">
                <a:solidFill>
                  <a:schemeClr val="tx1">
                    <a:tint val="75000"/>
                  </a:schemeClr>
                </a:solidFill>
                <a:latin typeface="Segoe UI Semibold" panose="020B0702040204020203"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8836CFC-835C-CA48-9086-773C86938895}"/>
              </a:ext>
            </a:extLst>
          </p:cNvPr>
          <p:cNvSpPr>
            <a:spLocks noGrp="1"/>
          </p:cNvSpPr>
          <p:nvPr>
            <p:ph type="sldNum" sz="quarter" idx="4"/>
          </p:nvPr>
        </p:nvSpPr>
        <p:spPr>
          <a:xfrm>
            <a:off x="8478838" y="6373813"/>
            <a:ext cx="515937"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7F7F7F"/>
                </a:solidFill>
                <a:latin typeface="Segoe UI Semibold"/>
                <a:ea typeface="Segoe UI" panose="020B0502040204020203"/>
                <a:cs typeface="Segoe UI" panose="020B0502040204020203"/>
              </a:defRPr>
            </a:lvl1pPr>
          </a:lstStyle>
          <a:p>
            <a:pPr>
              <a:defRPr/>
            </a:pPr>
            <a:fld id="{FEF7A759-0FFF-544F-AE5E-C107DEE04AFA}" type="slidenum">
              <a:rPr lang="en-US" altLang="en-US"/>
              <a:pPr>
                <a:defRPr/>
              </a:pPr>
              <a:t>‹#›</a:t>
            </a:fld>
            <a:endParaRPr lang="en-US" altLang="en-US"/>
          </a:p>
        </p:txBody>
      </p:sp>
      <p:pic>
        <p:nvPicPr>
          <p:cNvPr id="14343" name="Picture 7">
            <a:extLst>
              <a:ext uri="{FF2B5EF4-FFF2-40B4-BE49-F238E27FC236}">
                <a16:creationId xmlns:a16="http://schemas.microsoft.com/office/drawing/2014/main" id="{4CD2BE91-5408-7045-BC6A-3106561B1E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6499225"/>
            <a:ext cx="1795462"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071BE7C6-9F6F-544A-9FFA-4ACCBE505CDD}"/>
              </a:ext>
            </a:extLst>
          </p:cNvPr>
          <p:cNvCxnSpPr/>
          <p:nvPr/>
        </p:nvCxnSpPr>
        <p:spPr>
          <a:xfrm>
            <a:off x="8542338" y="6383338"/>
            <a:ext cx="0" cy="32543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154879E4-442E-C947-944D-10D1C64C7ACC}"/>
              </a:ext>
            </a:extLst>
          </p:cNvPr>
          <p:cNvSpPr/>
          <p:nvPr/>
        </p:nvSpPr>
        <p:spPr>
          <a:xfrm>
            <a:off x="0" y="6796088"/>
            <a:ext cx="9144000" cy="71437"/>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41" r:id="rId4"/>
    <p:sldLayoutId id="2147485142" r:id="rId5"/>
    <p:sldLayoutId id="2147485143" r:id="rId6"/>
    <p:sldLayoutId id="2147485167" r:id="rId7"/>
    <p:sldLayoutId id="2147485168" r:id="rId8"/>
    <p:sldLayoutId id="2147485144" r:id="rId9"/>
    <p:sldLayoutId id="2147485169" r:id="rId10"/>
    <p:sldLayoutId id="2147485170" r:id="rId11"/>
  </p:sldLayoutIdLst>
  <p:hf hdr="0" ftr="0" dt="0"/>
  <p:txStyles>
    <p:titleStyle>
      <a:lvl1pPr algn="l" defTabSz="685800" rtl="0" eaLnBrk="0" fontAlgn="base" hangingPunct="0">
        <a:lnSpc>
          <a:spcPct val="90000"/>
        </a:lnSpc>
        <a:spcBef>
          <a:spcPct val="0"/>
        </a:spcBef>
        <a:spcAft>
          <a:spcPct val="0"/>
        </a:spcAft>
        <a:defRPr sz="2100" kern="1200">
          <a:solidFill>
            <a:schemeClr val="tx1"/>
          </a:solidFill>
          <a:latin typeface="Segoe UI Light" panose="020B0502040204020203" pitchFamily="34" charset="0"/>
          <a:ea typeface="+mj-ea"/>
          <a:cs typeface="+mj-cs"/>
        </a:defRPr>
      </a:lvl1pPr>
      <a:lvl2pPr algn="l" defTabSz="685800" rtl="0" eaLnBrk="0" fontAlgn="base" hangingPunct="0">
        <a:lnSpc>
          <a:spcPct val="90000"/>
        </a:lnSpc>
        <a:spcBef>
          <a:spcPct val="0"/>
        </a:spcBef>
        <a:spcAft>
          <a:spcPct val="0"/>
        </a:spcAft>
        <a:defRPr sz="2100">
          <a:solidFill>
            <a:schemeClr val="tx1"/>
          </a:solidFill>
          <a:latin typeface="Segoe UI Light"/>
        </a:defRPr>
      </a:lvl2pPr>
      <a:lvl3pPr algn="l" defTabSz="685800" rtl="0" eaLnBrk="0" fontAlgn="base" hangingPunct="0">
        <a:lnSpc>
          <a:spcPct val="90000"/>
        </a:lnSpc>
        <a:spcBef>
          <a:spcPct val="0"/>
        </a:spcBef>
        <a:spcAft>
          <a:spcPct val="0"/>
        </a:spcAft>
        <a:defRPr sz="2100">
          <a:solidFill>
            <a:schemeClr val="tx1"/>
          </a:solidFill>
          <a:latin typeface="Segoe UI Light"/>
        </a:defRPr>
      </a:lvl3pPr>
      <a:lvl4pPr algn="l" defTabSz="685800" rtl="0" eaLnBrk="0" fontAlgn="base" hangingPunct="0">
        <a:lnSpc>
          <a:spcPct val="90000"/>
        </a:lnSpc>
        <a:spcBef>
          <a:spcPct val="0"/>
        </a:spcBef>
        <a:spcAft>
          <a:spcPct val="0"/>
        </a:spcAft>
        <a:defRPr sz="2100">
          <a:solidFill>
            <a:schemeClr val="tx1"/>
          </a:solidFill>
          <a:latin typeface="Segoe UI Light"/>
        </a:defRPr>
      </a:lvl4pPr>
      <a:lvl5pPr algn="l" defTabSz="685800" rtl="0" eaLnBrk="0" fontAlgn="base" hangingPunct="0">
        <a:lnSpc>
          <a:spcPct val="90000"/>
        </a:lnSpc>
        <a:spcBef>
          <a:spcPct val="0"/>
        </a:spcBef>
        <a:spcAft>
          <a:spcPct val="0"/>
        </a:spcAft>
        <a:defRPr sz="2100">
          <a:solidFill>
            <a:schemeClr val="tx1"/>
          </a:solidFill>
          <a:latin typeface="Segoe UI Light"/>
        </a:defRPr>
      </a:lvl5pPr>
      <a:lvl6pPr marL="457200" algn="l" defTabSz="685800" rtl="0" fontAlgn="base">
        <a:lnSpc>
          <a:spcPct val="90000"/>
        </a:lnSpc>
        <a:spcBef>
          <a:spcPct val="0"/>
        </a:spcBef>
        <a:spcAft>
          <a:spcPct val="0"/>
        </a:spcAft>
        <a:defRPr sz="2100">
          <a:solidFill>
            <a:schemeClr val="tx1"/>
          </a:solidFill>
          <a:latin typeface="Segoe UI Light"/>
        </a:defRPr>
      </a:lvl6pPr>
      <a:lvl7pPr marL="914400" algn="l" defTabSz="685800" rtl="0" fontAlgn="base">
        <a:lnSpc>
          <a:spcPct val="90000"/>
        </a:lnSpc>
        <a:spcBef>
          <a:spcPct val="0"/>
        </a:spcBef>
        <a:spcAft>
          <a:spcPct val="0"/>
        </a:spcAft>
        <a:defRPr sz="2100">
          <a:solidFill>
            <a:schemeClr val="tx1"/>
          </a:solidFill>
          <a:latin typeface="Segoe UI Light"/>
        </a:defRPr>
      </a:lvl7pPr>
      <a:lvl8pPr marL="1371600" algn="l" defTabSz="685800" rtl="0" fontAlgn="base">
        <a:lnSpc>
          <a:spcPct val="90000"/>
        </a:lnSpc>
        <a:spcBef>
          <a:spcPct val="0"/>
        </a:spcBef>
        <a:spcAft>
          <a:spcPct val="0"/>
        </a:spcAft>
        <a:defRPr sz="2100">
          <a:solidFill>
            <a:schemeClr val="tx1"/>
          </a:solidFill>
          <a:latin typeface="Segoe UI Light"/>
        </a:defRPr>
      </a:lvl8pPr>
      <a:lvl9pPr marL="1828800" algn="l" defTabSz="685800" rtl="0" fontAlgn="base">
        <a:lnSpc>
          <a:spcPct val="90000"/>
        </a:lnSpc>
        <a:spcBef>
          <a:spcPct val="0"/>
        </a:spcBef>
        <a:spcAft>
          <a:spcPct val="0"/>
        </a:spcAft>
        <a:defRPr sz="2100">
          <a:solidFill>
            <a:schemeClr val="tx1"/>
          </a:solidFill>
          <a:latin typeface="Segoe UI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E75AE24-3785-2345-963B-9F94B7C99B39}"/>
              </a:ext>
            </a:extLst>
          </p:cNvPr>
          <p:cNvSpPr>
            <a:spLocks noGrp="1" noChangeArrowheads="1"/>
          </p:cNvSpPr>
          <p:nvPr>
            <p:ph type="title"/>
          </p:nvPr>
        </p:nvSpPr>
        <p:spPr bwMode="auto">
          <a:xfrm>
            <a:off x="552450" y="242888"/>
            <a:ext cx="8039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6CEA4626-B408-574E-AA1D-3AB354D200A8}"/>
              </a:ext>
            </a:extLst>
          </p:cNvPr>
          <p:cNvSpPr>
            <a:spLocks noGrp="1" noChangeArrowheads="1"/>
          </p:cNvSpPr>
          <p:nvPr>
            <p:ph type="body" idx="1"/>
          </p:nvPr>
        </p:nvSpPr>
        <p:spPr bwMode="auto">
          <a:xfrm>
            <a:off x="552450" y="1600200"/>
            <a:ext cx="80391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3D1E83-AB48-4F43-954C-D11C7F5BF060}"/>
              </a:ext>
            </a:extLst>
          </p:cNvPr>
          <p:cNvSpPr>
            <a:spLocks noGrp="1" noChangeArrowheads="1"/>
          </p:cNvSpPr>
          <p:nvPr>
            <p:ph type="dt" sz="half" idx="2"/>
          </p:nvPr>
        </p:nvSpPr>
        <p:spPr bwMode="auto">
          <a:xfrm>
            <a:off x="7086600" y="6692900"/>
            <a:ext cx="1066800" cy="17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65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a:extLst>
              <a:ext uri="{FF2B5EF4-FFF2-40B4-BE49-F238E27FC236}">
                <a16:creationId xmlns:a16="http://schemas.microsoft.com/office/drawing/2014/main" id="{40926AAA-C197-A44C-9B2E-949C9B7FFE15}"/>
              </a:ext>
            </a:extLst>
          </p:cNvPr>
          <p:cNvSpPr>
            <a:spLocks noGrp="1" noChangeArrowheads="1"/>
          </p:cNvSpPr>
          <p:nvPr>
            <p:ph type="ftr" sz="quarter" idx="3"/>
          </p:nvPr>
        </p:nvSpPr>
        <p:spPr bwMode="auto">
          <a:xfrm>
            <a:off x="552450" y="6692900"/>
            <a:ext cx="4800600" cy="1778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l">
              <a:defRPr sz="650" b="1">
                <a:solidFill>
                  <a:schemeClr val="tx1"/>
                </a:solidFill>
                <a:latin typeface="+mj-lt"/>
              </a:defRPr>
            </a:lvl1pPr>
          </a:lstStyle>
          <a:p>
            <a:pPr>
              <a:defRPr/>
            </a:pPr>
            <a:r>
              <a:rPr lang="en-US"/>
              <a:t>PowerPoint Title would go here</a:t>
            </a:r>
            <a:endParaRPr lang="en-US" dirty="0"/>
          </a:p>
        </p:txBody>
      </p:sp>
      <p:sp>
        <p:nvSpPr>
          <p:cNvPr id="1030" name="Rectangle 6">
            <a:extLst>
              <a:ext uri="{FF2B5EF4-FFF2-40B4-BE49-F238E27FC236}">
                <a16:creationId xmlns:a16="http://schemas.microsoft.com/office/drawing/2014/main" id="{99FA98A5-7634-E240-8FE8-F110D289DA4B}"/>
              </a:ext>
            </a:extLst>
          </p:cNvPr>
          <p:cNvSpPr>
            <a:spLocks noGrp="1" noChangeArrowheads="1"/>
          </p:cNvSpPr>
          <p:nvPr>
            <p:ph type="sldNum" sz="quarter" idx="4"/>
          </p:nvPr>
        </p:nvSpPr>
        <p:spPr bwMode="auto">
          <a:xfrm>
            <a:off x="8458200" y="6692900"/>
            <a:ext cx="438150" cy="17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600" b="1">
                <a:latin typeface="Verdana" panose="020B0604030504040204" pitchFamily="34" charset="0"/>
              </a:defRPr>
            </a:lvl1pPr>
          </a:lstStyle>
          <a:p>
            <a:pPr>
              <a:defRPr/>
            </a:pPr>
            <a:fld id="{97E7A76E-52C1-C943-AED9-CBD341604F16}" type="slidenum">
              <a:rPr lang="en-US" altLang="en-US"/>
              <a:pPr>
                <a:defRPr/>
              </a:pPr>
              <a:t>‹#›</a:t>
            </a:fld>
            <a:endParaRPr lang="en-US" altLang="en-US"/>
          </a:p>
        </p:txBody>
      </p:sp>
      <p:pic>
        <p:nvPicPr>
          <p:cNvPr id="26631" name="Picture 2">
            <a:extLst>
              <a:ext uri="{FF2B5EF4-FFF2-40B4-BE49-F238E27FC236}">
                <a16:creationId xmlns:a16="http://schemas.microsoft.com/office/drawing/2014/main" id="{3A28E9B7-A0C0-9048-B78E-E85C65019C9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3341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71" r:id="rId1"/>
    <p:sldLayoutId id="2147485145" r:id="rId2"/>
    <p:sldLayoutId id="2147485172" r:id="rId3"/>
    <p:sldLayoutId id="2147485173" r:id="rId4"/>
    <p:sldLayoutId id="2147485174" r:id="rId5"/>
    <p:sldLayoutId id="2147485175" r:id="rId6"/>
  </p:sldLayoutIdLst>
  <p:hf hdr="0" ftr="0" dt="0"/>
  <p:txStyles>
    <p:titleStyle>
      <a:lvl1pPr algn="l" rtl="0" eaLnBrk="0" fontAlgn="base" hangingPunct="0">
        <a:lnSpc>
          <a:spcPct val="90000"/>
        </a:lnSpc>
        <a:spcBef>
          <a:spcPct val="0"/>
        </a:spcBef>
        <a:spcAft>
          <a:spcPct val="0"/>
        </a:spcAft>
        <a:defRPr sz="2600" b="1">
          <a:solidFill>
            <a:schemeClr val="tx1"/>
          </a:solidFill>
          <a:latin typeface="+mj-lt"/>
          <a:ea typeface="MS PGothic" panose="020B0600070205080204" pitchFamily="34" charset="-128"/>
          <a:cs typeface="ＭＳ Ｐゴシック" pitchFamily="-112" charset="-128"/>
        </a:defRPr>
      </a:lvl1pPr>
      <a:lvl2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2pPr>
      <a:lvl3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3pPr>
      <a:lvl4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4pPr>
      <a:lvl5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5pPr>
      <a:lvl6pPr marL="457189"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378"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566"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754"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27013" indent="-227013" algn="l" rtl="0" eaLnBrk="0" fontAlgn="base" hangingPunct="0">
        <a:spcBef>
          <a:spcPts val="1000"/>
        </a:spcBef>
        <a:spcAft>
          <a:spcPct val="0"/>
        </a:spcAft>
        <a:buClr>
          <a:schemeClr val="accent1"/>
        </a:buClr>
        <a:buSzPct val="100000"/>
        <a:buFont typeface="Wingdings 2" pitchFamily="2" charset="2"/>
        <a:buChar char=""/>
        <a:defRPr sz="1400">
          <a:solidFill>
            <a:schemeClr val="tx1"/>
          </a:solidFill>
          <a:latin typeface="+mn-lt"/>
          <a:ea typeface="MS PGothic" panose="020B0600070205080204" pitchFamily="34" charset="-128"/>
          <a:cs typeface="ＭＳ Ｐゴシック" pitchFamily="-112" charset="-128"/>
        </a:defRPr>
      </a:lvl1pPr>
      <a:lvl2pPr marL="455613" indent="-227013" algn="l" rtl="0" eaLnBrk="0" fontAlgn="base" hangingPunct="0">
        <a:spcBef>
          <a:spcPts val="400"/>
        </a:spcBef>
        <a:spcAft>
          <a:spcPct val="0"/>
        </a:spcAft>
        <a:buChar char="–"/>
        <a:defRPr sz="1400">
          <a:solidFill>
            <a:schemeClr val="tx1"/>
          </a:solidFill>
          <a:latin typeface="+mn-lt"/>
          <a:ea typeface="MS PGothic" panose="020B0600070205080204" pitchFamily="34" charset="-128"/>
          <a:cs typeface="ＭＳ Ｐゴシック" pitchFamily="-112" charset="-128"/>
        </a:defRPr>
      </a:lvl2pPr>
      <a:lvl3pPr marL="628650" indent="-171450" algn="l" rtl="0" eaLnBrk="0" fontAlgn="base" hangingPunct="0">
        <a:spcBef>
          <a:spcPts val="400"/>
        </a:spcBef>
        <a:spcAft>
          <a:spcPct val="0"/>
        </a:spcAft>
        <a:buChar char="•"/>
        <a:defRPr sz="1200">
          <a:solidFill>
            <a:schemeClr val="tx1"/>
          </a:solidFill>
          <a:latin typeface="+mn-lt"/>
          <a:ea typeface="MS PGothic" panose="020B0600070205080204" pitchFamily="34" charset="-128"/>
          <a:cs typeface="ＭＳ Ｐゴシック" pitchFamily="-112" charset="-128"/>
        </a:defRPr>
      </a:lvl3pPr>
      <a:lvl4pPr marL="739775" indent="-109538" algn="l" rtl="0" eaLnBrk="0" fontAlgn="base" hangingPunct="0">
        <a:spcBef>
          <a:spcPts val="400"/>
        </a:spcBef>
        <a:spcAft>
          <a:spcPct val="0"/>
        </a:spcAft>
        <a:buFont typeface="Arial" panose="020B0604020202020204" pitchFamily="34" charset="0"/>
        <a:buChar char="-"/>
        <a:defRPr sz="1000">
          <a:solidFill>
            <a:schemeClr val="tx1"/>
          </a:solidFill>
          <a:latin typeface="+mn-lt"/>
          <a:ea typeface="MS PGothic" panose="020B0600070205080204" pitchFamily="34" charset="-128"/>
          <a:cs typeface="ＭＳ Ｐゴシック" pitchFamily="-112" charset="-128"/>
        </a:defRPr>
      </a:lvl4pPr>
      <a:lvl5pPr marL="857250" indent="-115888" algn="l" rtl="0" eaLnBrk="0" fontAlgn="base" hangingPunct="0">
        <a:spcBef>
          <a:spcPts val="400"/>
        </a:spcBef>
        <a:spcAft>
          <a:spcPct val="0"/>
        </a:spcAft>
        <a:buFont typeface="Arial" panose="020B0604020202020204" pitchFamily="34" charset="0"/>
        <a:buChar char="•"/>
        <a:defRPr sz="1000">
          <a:solidFill>
            <a:schemeClr val="tx1"/>
          </a:solidFill>
          <a:latin typeface="+mn-lt"/>
          <a:ea typeface="MS PGothic" panose="020B0600070205080204" pitchFamily="34" charset="-128"/>
          <a:cs typeface="ＭＳ Ｐゴシック" pitchFamily="-112" charset="-128"/>
        </a:defRPr>
      </a:lvl5pPr>
      <a:lvl6pPr marL="2514537" indent="-228594" algn="l" rtl="0" eaLnBrk="1" fontAlgn="base" hangingPunct="1">
        <a:spcBef>
          <a:spcPct val="20000"/>
        </a:spcBef>
        <a:spcAft>
          <a:spcPct val="0"/>
        </a:spcAft>
        <a:defRPr sz="1200">
          <a:solidFill>
            <a:schemeClr val="tx1"/>
          </a:solidFill>
          <a:latin typeface="+mn-lt"/>
          <a:ea typeface="+mn-ea"/>
        </a:defRPr>
      </a:lvl6pPr>
      <a:lvl7pPr marL="2971726" indent="-228594" algn="l" rtl="0" eaLnBrk="1" fontAlgn="base" hangingPunct="1">
        <a:spcBef>
          <a:spcPct val="20000"/>
        </a:spcBef>
        <a:spcAft>
          <a:spcPct val="0"/>
        </a:spcAft>
        <a:defRPr sz="1200">
          <a:solidFill>
            <a:schemeClr val="tx1"/>
          </a:solidFill>
          <a:latin typeface="+mn-lt"/>
          <a:ea typeface="+mn-ea"/>
        </a:defRPr>
      </a:lvl7pPr>
      <a:lvl8pPr marL="3428915" indent="-228594" algn="l" rtl="0" eaLnBrk="1" fontAlgn="base" hangingPunct="1">
        <a:spcBef>
          <a:spcPct val="20000"/>
        </a:spcBef>
        <a:spcAft>
          <a:spcPct val="0"/>
        </a:spcAft>
        <a:defRPr sz="1200">
          <a:solidFill>
            <a:schemeClr val="tx1"/>
          </a:solidFill>
          <a:latin typeface="+mn-lt"/>
          <a:ea typeface="+mn-ea"/>
        </a:defRPr>
      </a:lvl8pPr>
      <a:lvl9pPr marL="3886103" indent="-228594"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Title Placeholder 1">
            <a:extLst>
              <a:ext uri="{FF2B5EF4-FFF2-40B4-BE49-F238E27FC236}">
                <a16:creationId xmlns:a16="http://schemas.microsoft.com/office/drawing/2014/main" id="{B0219A17-DA1C-5F42-A0C8-C46001210D0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9CBF4399-BCEA-0640-976E-C2DB70EE229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2E0354-9E39-444F-8791-71C87855414F}"/>
              </a:ext>
            </a:extLst>
          </p:cNvPr>
          <p:cNvSpPr>
            <a:spLocks noGrp="1"/>
          </p:cNvSpPr>
          <p:nvPr>
            <p:ph type="dt" sz="half" idx="2"/>
          </p:nvPr>
        </p:nvSpPr>
        <p:spPr>
          <a:xfrm>
            <a:off x="158750" y="6356350"/>
            <a:ext cx="1279525" cy="365125"/>
          </a:xfrm>
          <a:prstGeom prst="rect">
            <a:avLst/>
          </a:prstGeom>
        </p:spPr>
        <p:txBody>
          <a:bodyPr vert="horz" lIns="91440" tIns="45720" rIns="91440" bIns="45720" rtlCol="0" anchor="ctr"/>
          <a:lstStyle>
            <a:lvl1pPr algn="l">
              <a:defRPr sz="750" smtClean="0">
                <a:solidFill>
                  <a:schemeClr val="tx1"/>
                </a:solidFill>
                <a:latin typeface="Segoe UI Semibold" panose="020B0702040204020203" pitchFamily="34" charset="0"/>
              </a:defRPr>
            </a:lvl1pPr>
          </a:lstStyle>
          <a:p>
            <a:pPr>
              <a:defRPr/>
            </a:pPr>
            <a:fld id="{30415A3F-076C-2348-9E26-3A89B39324AA}" type="datetime1">
              <a:rPr lang="en-US"/>
              <a:pPr>
                <a:defRPr/>
              </a:pPr>
              <a:t>1/20/21</a:t>
            </a:fld>
            <a:endParaRPr lang="en-US" dirty="0"/>
          </a:p>
        </p:txBody>
      </p:sp>
      <p:sp>
        <p:nvSpPr>
          <p:cNvPr id="5" name="Footer Placeholder 4">
            <a:extLst>
              <a:ext uri="{FF2B5EF4-FFF2-40B4-BE49-F238E27FC236}">
                <a16:creationId xmlns:a16="http://schemas.microsoft.com/office/drawing/2014/main" id="{6D01953C-8795-214E-AF93-A4F9E3B75AF2}"/>
              </a:ext>
            </a:extLst>
          </p:cNvPr>
          <p:cNvSpPr>
            <a:spLocks noGrp="1"/>
          </p:cNvSpPr>
          <p:nvPr>
            <p:ph type="ftr" sz="quarter" idx="3"/>
          </p:nvPr>
        </p:nvSpPr>
        <p:spPr>
          <a:xfrm>
            <a:off x="2363788" y="6356350"/>
            <a:ext cx="3086100" cy="365125"/>
          </a:xfrm>
          <a:prstGeom prst="rect">
            <a:avLst/>
          </a:prstGeom>
        </p:spPr>
        <p:txBody>
          <a:bodyPr vert="horz" lIns="91440" tIns="45720" rIns="91440" bIns="45720" rtlCol="0" anchor="ctr"/>
          <a:lstStyle>
            <a:lvl1pPr algn="l">
              <a:defRPr sz="750" dirty="0">
                <a:solidFill>
                  <a:schemeClr val="tx1">
                    <a:tint val="75000"/>
                  </a:schemeClr>
                </a:solidFill>
                <a:latin typeface="Segoe UI Semibold" panose="020B0702040204020203"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AA0936EB-CF39-EE48-93AA-DE01270FFB76}"/>
              </a:ext>
            </a:extLst>
          </p:cNvPr>
          <p:cNvSpPr>
            <a:spLocks noGrp="1"/>
          </p:cNvSpPr>
          <p:nvPr>
            <p:ph type="sldNum" sz="quarter" idx="4"/>
          </p:nvPr>
        </p:nvSpPr>
        <p:spPr>
          <a:xfrm>
            <a:off x="8478838" y="6373813"/>
            <a:ext cx="515937" cy="365125"/>
          </a:xfrm>
          <a:prstGeom prst="rect">
            <a:avLst/>
          </a:prstGeom>
        </p:spPr>
        <p:txBody>
          <a:bodyPr vert="horz" lIns="91440" tIns="45720" rIns="91440" bIns="45720" rtlCol="0" anchor="ctr"/>
          <a:lstStyle>
            <a:lvl1pPr algn="r">
              <a:defRPr sz="900" b="1" smtClean="0">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pPr>
              <a:defRPr/>
            </a:pPr>
            <a:fld id="{844926ED-4A53-F845-B54F-A42ACF3B719F}" type="slidenum">
              <a:rPr lang="en-US"/>
              <a:pPr>
                <a:defRPr/>
              </a:pPr>
              <a:t>‹#›</a:t>
            </a:fld>
            <a:endParaRPr lang="en-US" dirty="0"/>
          </a:p>
        </p:txBody>
      </p:sp>
      <p:pic>
        <p:nvPicPr>
          <p:cNvPr id="95239" name="Picture 7">
            <a:extLst>
              <a:ext uri="{FF2B5EF4-FFF2-40B4-BE49-F238E27FC236}">
                <a16:creationId xmlns:a16="http://schemas.microsoft.com/office/drawing/2014/main" id="{ACB3B306-DF0E-6A42-93E8-6D8A86DED9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6499225"/>
            <a:ext cx="1795462"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322469A-5E3A-F449-9473-BBA988BF70E0}"/>
              </a:ext>
            </a:extLst>
          </p:cNvPr>
          <p:cNvCxnSpPr/>
          <p:nvPr/>
        </p:nvCxnSpPr>
        <p:spPr>
          <a:xfrm>
            <a:off x="8542338" y="6383338"/>
            <a:ext cx="0" cy="32543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859FD69-74F5-7242-95C4-1888413D82F0}"/>
              </a:ext>
            </a:extLst>
          </p:cNvPr>
          <p:cNvSpPr/>
          <p:nvPr/>
        </p:nvSpPr>
        <p:spPr>
          <a:xfrm>
            <a:off x="0" y="6796088"/>
            <a:ext cx="9144000" cy="71437"/>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60" r:id="rId4"/>
    <p:sldLayoutId id="2147485161" r:id="rId5"/>
    <p:sldLayoutId id="2147485162" r:id="rId6"/>
    <p:sldLayoutId id="2147485181" r:id="rId7"/>
    <p:sldLayoutId id="2147485182" r:id="rId8"/>
    <p:sldLayoutId id="2147485163" r:id="rId9"/>
    <p:sldLayoutId id="2147485183" r:id="rId10"/>
    <p:sldLayoutId id="2147485184" r:id="rId11"/>
  </p:sldLayoutIdLst>
  <p:hf hdr="0" ftr="0" dt="0"/>
  <p:txStyles>
    <p:titleStyle>
      <a:lvl1pPr algn="l" defTabSz="685800" rtl="0" fontAlgn="base">
        <a:lnSpc>
          <a:spcPct val="90000"/>
        </a:lnSpc>
        <a:spcBef>
          <a:spcPct val="0"/>
        </a:spcBef>
        <a:spcAft>
          <a:spcPct val="0"/>
        </a:spcAft>
        <a:defRPr sz="2100" kern="1200">
          <a:solidFill>
            <a:schemeClr val="tx1"/>
          </a:solidFill>
          <a:latin typeface="Segoe UI Light" panose="020B0502040204020203" pitchFamily="34" charset="0"/>
          <a:ea typeface="+mj-ea"/>
          <a:cs typeface="+mj-cs"/>
        </a:defRPr>
      </a:lvl1pPr>
      <a:lvl2pPr algn="l" defTabSz="685800" rtl="0" fontAlgn="base">
        <a:lnSpc>
          <a:spcPct val="90000"/>
        </a:lnSpc>
        <a:spcBef>
          <a:spcPct val="0"/>
        </a:spcBef>
        <a:spcAft>
          <a:spcPct val="0"/>
        </a:spcAft>
        <a:defRPr sz="2100">
          <a:solidFill>
            <a:schemeClr val="tx1"/>
          </a:solidFill>
          <a:latin typeface="Segoe UI Light" panose="020B0502040204020203" pitchFamily="34" charset="0"/>
        </a:defRPr>
      </a:lvl2pPr>
      <a:lvl3pPr algn="l" defTabSz="685800" rtl="0" fontAlgn="base">
        <a:lnSpc>
          <a:spcPct val="90000"/>
        </a:lnSpc>
        <a:spcBef>
          <a:spcPct val="0"/>
        </a:spcBef>
        <a:spcAft>
          <a:spcPct val="0"/>
        </a:spcAft>
        <a:defRPr sz="2100">
          <a:solidFill>
            <a:schemeClr val="tx1"/>
          </a:solidFill>
          <a:latin typeface="Segoe UI Light" panose="020B0502040204020203" pitchFamily="34" charset="0"/>
        </a:defRPr>
      </a:lvl3pPr>
      <a:lvl4pPr algn="l" defTabSz="685800" rtl="0" fontAlgn="base">
        <a:lnSpc>
          <a:spcPct val="90000"/>
        </a:lnSpc>
        <a:spcBef>
          <a:spcPct val="0"/>
        </a:spcBef>
        <a:spcAft>
          <a:spcPct val="0"/>
        </a:spcAft>
        <a:defRPr sz="2100">
          <a:solidFill>
            <a:schemeClr val="tx1"/>
          </a:solidFill>
          <a:latin typeface="Segoe UI Light" panose="020B0502040204020203" pitchFamily="34" charset="0"/>
        </a:defRPr>
      </a:lvl4pPr>
      <a:lvl5pPr algn="l" defTabSz="685800" rtl="0" fontAlgn="base">
        <a:lnSpc>
          <a:spcPct val="90000"/>
        </a:lnSpc>
        <a:spcBef>
          <a:spcPct val="0"/>
        </a:spcBef>
        <a:spcAft>
          <a:spcPct val="0"/>
        </a:spcAft>
        <a:defRPr sz="2100">
          <a:solidFill>
            <a:schemeClr val="tx1"/>
          </a:solidFill>
          <a:latin typeface="Segoe UI Light" panose="020B0502040204020203" pitchFamily="34" charset="0"/>
        </a:defRPr>
      </a:lvl5pPr>
      <a:lvl6pPr marL="457200" algn="l" defTabSz="685800" rtl="0" fontAlgn="base">
        <a:lnSpc>
          <a:spcPct val="90000"/>
        </a:lnSpc>
        <a:spcBef>
          <a:spcPct val="0"/>
        </a:spcBef>
        <a:spcAft>
          <a:spcPct val="0"/>
        </a:spcAft>
        <a:defRPr sz="2100">
          <a:solidFill>
            <a:schemeClr val="tx1"/>
          </a:solidFill>
          <a:latin typeface="Segoe UI Light" panose="020B0502040204020203" pitchFamily="34" charset="0"/>
        </a:defRPr>
      </a:lvl6pPr>
      <a:lvl7pPr marL="914400" algn="l" defTabSz="685800" rtl="0" fontAlgn="base">
        <a:lnSpc>
          <a:spcPct val="90000"/>
        </a:lnSpc>
        <a:spcBef>
          <a:spcPct val="0"/>
        </a:spcBef>
        <a:spcAft>
          <a:spcPct val="0"/>
        </a:spcAft>
        <a:defRPr sz="2100">
          <a:solidFill>
            <a:schemeClr val="tx1"/>
          </a:solidFill>
          <a:latin typeface="Segoe UI Light" panose="020B0502040204020203" pitchFamily="34" charset="0"/>
        </a:defRPr>
      </a:lvl7pPr>
      <a:lvl8pPr marL="1371600" algn="l" defTabSz="685800" rtl="0" fontAlgn="base">
        <a:lnSpc>
          <a:spcPct val="90000"/>
        </a:lnSpc>
        <a:spcBef>
          <a:spcPct val="0"/>
        </a:spcBef>
        <a:spcAft>
          <a:spcPct val="0"/>
        </a:spcAft>
        <a:defRPr sz="2100">
          <a:solidFill>
            <a:schemeClr val="tx1"/>
          </a:solidFill>
          <a:latin typeface="Segoe UI Light" panose="020B0502040204020203" pitchFamily="34" charset="0"/>
        </a:defRPr>
      </a:lvl8pPr>
      <a:lvl9pPr marL="1828800" algn="l" defTabSz="685800" rtl="0" fontAlgn="base">
        <a:lnSpc>
          <a:spcPct val="90000"/>
        </a:lnSpc>
        <a:spcBef>
          <a:spcPct val="0"/>
        </a:spcBef>
        <a:spcAft>
          <a:spcPct val="0"/>
        </a:spcAft>
        <a:defRPr sz="2100">
          <a:solidFill>
            <a:schemeClr val="tx1"/>
          </a:solidFill>
          <a:latin typeface="Segoe UI Light" panose="020B0502040204020203"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8129" y="6356353"/>
            <a:ext cx="1280049" cy="365125"/>
          </a:xfrm>
          <a:prstGeom prst="rect">
            <a:avLst/>
          </a:prstGeom>
        </p:spPr>
        <p:txBody>
          <a:bodyPr vert="horz" lIns="91440" tIns="45720" rIns="91440" bIns="45720" rtlCol="0" anchor="ctr"/>
          <a:lstStyle>
            <a:lvl1pPr algn="l">
              <a:defRPr sz="750">
                <a:solidFill>
                  <a:schemeClr val="tx1"/>
                </a:solidFill>
                <a:latin typeface="Segoe UI Semibold" panose="020B0702040204020203" pitchFamily="34" charset="0"/>
              </a:defRPr>
            </a:lvl1pPr>
          </a:lstStyle>
          <a:p>
            <a:fld id="{62FE63C3-A73F-4097-86A9-7B28950712B1}" type="datetime1">
              <a:rPr lang="en-US" smtClean="0"/>
              <a:pPr/>
              <a:t>1/20/21</a:t>
            </a:fld>
            <a:endParaRPr lang="en-US" dirty="0"/>
          </a:p>
        </p:txBody>
      </p:sp>
      <p:sp>
        <p:nvSpPr>
          <p:cNvPr id="5" name="Footer Placeholder 4"/>
          <p:cNvSpPr>
            <a:spLocks noGrp="1"/>
          </p:cNvSpPr>
          <p:nvPr>
            <p:ph type="ftr" sz="quarter" idx="3"/>
          </p:nvPr>
        </p:nvSpPr>
        <p:spPr>
          <a:xfrm>
            <a:off x="2363121" y="6356353"/>
            <a:ext cx="3086100" cy="365125"/>
          </a:xfrm>
          <a:prstGeom prst="rect">
            <a:avLst/>
          </a:prstGeom>
        </p:spPr>
        <p:txBody>
          <a:bodyPr vert="horz" lIns="91440" tIns="45720" rIns="91440" bIns="45720" rtlCol="0" anchor="ctr"/>
          <a:lstStyle>
            <a:lvl1pPr algn="l">
              <a:defRPr sz="75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8478173" y="6374109"/>
            <a:ext cx="516570" cy="365125"/>
          </a:xfrm>
          <a:prstGeom prst="rect">
            <a:avLst/>
          </a:prstGeom>
        </p:spPr>
        <p:txBody>
          <a:bodyPr vert="horz" lIns="91440" tIns="45720" rIns="91440" bIns="45720" rtlCol="0" anchor="ctr"/>
          <a:lstStyle>
            <a:lvl1pPr algn="r">
              <a:defRPr sz="900" b="1">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fld id="{5E94BA17-8AE8-4651-9FD9-8589E5D42325}" type="slidenum">
              <a:rPr lang="en-US" smtClean="0"/>
              <a:pPr/>
              <a:t>‹#›</a:t>
            </a:fld>
            <a:endParaRPr lang="en-US"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14865" y="6498453"/>
            <a:ext cx="1795135" cy="148608"/>
          </a:xfrm>
          <a:prstGeom prst="rect">
            <a:avLst/>
          </a:prstGeom>
        </p:spPr>
      </p:pic>
      <p:cxnSp>
        <p:nvCxnSpPr>
          <p:cNvPr id="9" name="Straight Connector 8"/>
          <p:cNvCxnSpPr/>
          <p:nvPr/>
        </p:nvCxnSpPr>
        <p:spPr>
          <a:xfrm>
            <a:off x="8542214"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6795857"/>
            <a:ext cx="9144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28701411"/>
      </p:ext>
    </p:extLst>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hf hdr="0" ftr="0" dt="0"/>
  <p:txStyles>
    <p:titleStyle>
      <a:lvl1pPr algn="l" defTabSz="685800" rtl="0" eaLnBrk="1" latinLnBrk="0" hangingPunct="1">
        <a:lnSpc>
          <a:spcPct val="90000"/>
        </a:lnSpc>
        <a:spcBef>
          <a:spcPct val="0"/>
        </a:spcBef>
        <a:buNone/>
        <a:defRPr sz="2100" kern="1200">
          <a:solidFill>
            <a:schemeClr val="tx1"/>
          </a:solidFill>
          <a:latin typeface="Segoe UI Light" panose="020B05020402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39CD753-4516-4F21-9115-6D6278B51042}"/>
              </a:ext>
            </a:extLst>
          </p:cNvPr>
          <p:cNvSpPr>
            <a:spLocks noGrp="1" noChangeArrowheads="1"/>
          </p:cNvSpPr>
          <p:nvPr>
            <p:ph type="title"/>
          </p:nvPr>
        </p:nvSpPr>
        <p:spPr bwMode="auto">
          <a:xfrm>
            <a:off x="114300" y="276225"/>
            <a:ext cx="8915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p>
        </p:txBody>
      </p:sp>
      <p:sp>
        <p:nvSpPr>
          <p:cNvPr id="4099" name="Text Placeholder 2">
            <a:extLst>
              <a:ext uri="{FF2B5EF4-FFF2-40B4-BE49-F238E27FC236}">
                <a16:creationId xmlns:a16="http://schemas.microsoft.com/office/drawing/2014/main" id="{828B079A-B54E-473F-AA88-9D38781808FB}"/>
              </a:ext>
            </a:extLst>
          </p:cNvPr>
          <p:cNvSpPr>
            <a:spLocks noGrp="1" noChangeArrowheads="1"/>
          </p:cNvSpPr>
          <p:nvPr>
            <p:ph type="body" idx="1"/>
          </p:nvPr>
        </p:nvSpPr>
        <p:spPr bwMode="auto">
          <a:xfrm>
            <a:off x="114300" y="1019175"/>
            <a:ext cx="8915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EA7B11D-1ADA-4457-B84A-0BF67BF8EEF4}"/>
              </a:ext>
            </a:extLst>
          </p:cNvPr>
          <p:cNvSpPr/>
          <p:nvPr/>
        </p:nvSpPr>
        <p:spPr>
          <a:xfrm>
            <a:off x="0" y="0"/>
            <a:ext cx="9144000" cy="249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11" name="Straight Connector 10">
            <a:extLst>
              <a:ext uri="{FF2B5EF4-FFF2-40B4-BE49-F238E27FC236}">
                <a16:creationId xmlns:a16="http://schemas.microsoft.com/office/drawing/2014/main" id="{13192767-9EE9-48D1-B2A2-6F9673F7A5B3}"/>
              </a:ext>
            </a:extLst>
          </p:cNvPr>
          <p:cNvCxnSpPr/>
          <p:nvPr/>
        </p:nvCxnSpPr>
        <p:spPr>
          <a:xfrm>
            <a:off x="114300" y="6356350"/>
            <a:ext cx="8915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E11E484B-BBF5-4745-804C-3823A61E01E7}"/>
              </a:ext>
            </a:extLst>
          </p:cNvPr>
          <p:cNvSpPr>
            <a:spLocks noGrp="1"/>
          </p:cNvSpPr>
          <p:nvPr>
            <p:ph type="sldNum" sz="quarter" idx="4"/>
          </p:nvPr>
        </p:nvSpPr>
        <p:spPr>
          <a:xfrm>
            <a:off x="3543300" y="6384925"/>
            <a:ext cx="2057400" cy="365125"/>
          </a:xfrm>
          <a:prstGeom prst="rect">
            <a:avLst/>
          </a:prstGeom>
          <a:noFill/>
        </p:spPr>
        <p:txBody>
          <a:bodyPr vert="horz" wrap="square" lIns="91440" tIns="45720" rIns="91440" bIns="45720" numCol="1" anchor="ctr" anchorCtr="0" compatLnSpc="1">
            <a:prstTxWarp prst="textNoShape">
              <a:avLst/>
            </a:prstTxWarp>
          </a:bodyPr>
          <a:lstStyle>
            <a:lvl1pPr algn="ctr">
              <a:defRPr sz="700">
                <a:solidFill>
                  <a:srgbClr val="7F7F7F"/>
                </a:solidFill>
                <a:latin typeface="Segoe UI" panose="020B0502040204020203" pitchFamily="34" charset="0"/>
                <a:cs typeface="Segoe UI" panose="020B0502040204020203" pitchFamily="34" charset="0"/>
              </a:defRPr>
            </a:lvl1pPr>
          </a:lstStyle>
          <a:p>
            <a:pPr>
              <a:defRPr/>
            </a:pPr>
            <a:fld id="{E7BD1759-4B5B-451B-B486-7A092B06302B}" type="slidenum">
              <a:rPr lang="en-US" altLang="en-US"/>
              <a:pPr>
                <a:defRPr/>
              </a:pPr>
              <a:t>‹#›</a:t>
            </a:fld>
            <a:endParaRPr lang="en-US" altLang="en-US"/>
          </a:p>
        </p:txBody>
      </p:sp>
      <p:sp>
        <p:nvSpPr>
          <p:cNvPr id="9" name="Slide Number Placeholder 16">
            <a:extLst>
              <a:ext uri="{FF2B5EF4-FFF2-40B4-BE49-F238E27FC236}">
                <a16:creationId xmlns:a16="http://schemas.microsoft.com/office/drawing/2014/main" id="{2030A560-88B7-4ECF-B425-824157A289CC}"/>
              </a:ext>
            </a:extLst>
          </p:cNvPr>
          <p:cNvSpPr txBox="1">
            <a:spLocks/>
          </p:cNvSpPr>
          <p:nvPr/>
        </p:nvSpPr>
        <p:spPr>
          <a:xfrm>
            <a:off x="114300" y="6384925"/>
            <a:ext cx="2057400" cy="365125"/>
          </a:xfrm>
          <a:prstGeom prst="rect">
            <a:avLst/>
          </a:prstGeom>
          <a:noFill/>
        </p:spPr>
        <p:txBody>
          <a:bodyPr lIns="68580" tIns="34290" rIns="68580" bIns="34290" anchor="ctr"/>
          <a:lstStyle>
            <a:defPPr>
              <a:defRPr lang="en-US"/>
            </a:defPPr>
            <a:lvl1pPr marL="0" algn="ctr" defTabSz="914400" rtl="0" eaLnBrk="1" latinLnBrk="0" hangingPunct="1">
              <a:defRPr sz="10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dirty="0">
                <a:solidFill>
                  <a:srgbClr val="FFFFFF">
                    <a:lumMod val="50000"/>
                  </a:srgbClr>
                </a:solidFill>
              </a:rPr>
              <a:t>DRAFT</a:t>
            </a:r>
          </a:p>
        </p:txBody>
      </p:sp>
      <p:pic>
        <p:nvPicPr>
          <p:cNvPr id="4104" name="Picture 22">
            <a:extLst>
              <a:ext uri="{FF2B5EF4-FFF2-40B4-BE49-F238E27FC236}">
                <a16:creationId xmlns:a16="http://schemas.microsoft.com/office/drawing/2014/main" id="{37B8CFD3-2243-4445-B442-8F6DBED12D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85050" y="6384925"/>
            <a:ext cx="412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3">
            <a:extLst>
              <a:ext uri="{FF2B5EF4-FFF2-40B4-BE49-F238E27FC236}">
                <a16:creationId xmlns:a16="http://schemas.microsoft.com/office/drawing/2014/main" id="{191C889F-4282-4099-8024-C7F6BB4F1F0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97800" y="6384925"/>
            <a:ext cx="7969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4">
            <a:extLst>
              <a:ext uri="{FF2B5EF4-FFF2-40B4-BE49-F238E27FC236}">
                <a16:creationId xmlns:a16="http://schemas.microsoft.com/office/drawing/2014/main" id="{CA0FD126-13B1-4377-B79C-04185662217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94725" y="638492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618964"/>
      </p:ext>
    </p:extLst>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 id="2147485226" r:id="rId12"/>
    <p:sldLayoutId id="2147485227" r:id="rId13"/>
    <p:sldLayoutId id="2147485228" r:id="rId14"/>
    <p:sldLayoutId id="2147485229" r:id="rId15"/>
    <p:sldLayoutId id="2147485230" r:id="rId16"/>
  </p:sldLayoutIdLst>
  <p:hf hdr="0" ftr="0" dt="0"/>
  <p:txStyles>
    <p:titleStyle>
      <a:lvl1pPr algn="l" defTabSz="685800" rtl="0" eaLnBrk="0" fontAlgn="base" hangingPunct="0">
        <a:lnSpc>
          <a:spcPct val="90000"/>
        </a:lnSpc>
        <a:spcBef>
          <a:spcPct val="0"/>
        </a:spcBef>
        <a:spcAft>
          <a:spcPct val="0"/>
        </a:spcAft>
        <a:defRPr sz="2400" kern="1200">
          <a:solidFill>
            <a:schemeClr val="tx1"/>
          </a:solidFill>
          <a:latin typeface="Franklin Gothic Book" panose="020B0503020102020204" pitchFamily="34" charset="0"/>
          <a:ea typeface="+mj-ea"/>
          <a:cs typeface="+mj-cs"/>
        </a:defRPr>
      </a:lvl1pPr>
      <a:lvl2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2pPr>
      <a:lvl3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3pPr>
      <a:lvl4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4pPr>
      <a:lvl5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5pPr>
      <a:lvl6pPr marL="4572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6pPr>
      <a:lvl7pPr marL="9144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7pPr>
      <a:lvl8pPr marL="13716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8pPr>
      <a:lvl9pPr marL="18288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1pPr>
      <a:lvl2pPr marL="514350" indent="-171450" algn="l" defTabSz="685800" rtl="0" eaLnBrk="0" fontAlgn="base" hangingPunct="0">
        <a:lnSpc>
          <a:spcPct val="90000"/>
        </a:lnSpc>
        <a:spcBef>
          <a:spcPts val="375"/>
        </a:spcBef>
        <a:spcAft>
          <a:spcPct val="0"/>
        </a:spcAft>
        <a:buFont typeface="Segoe UI" panose="020B0502040204020203" pitchFamily="34" charset="0"/>
        <a:buChar char="–"/>
        <a:defRPr sz="15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hyperlink" Target="https://ltmdrpep.sce.com/drpep/" TargetMode="Externa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1.xml"/><Relationship Id="rId6" Type="http://schemas.openxmlformats.org/officeDocument/2006/relationships/hyperlink" Target="https://ltmdrpep.sce.com/drpep/"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hyperlink" Target="http://www.cpuc.ca.gov/General.aspx?id=4154" TargetMode="External"/><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hyperlink" Target="mailto:sophie.meyer@cpuc.ca.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8809D643-F04E-5049-B9AD-678F2FDAD892}"/>
              </a:ext>
            </a:extLst>
          </p:cNvPr>
          <p:cNvSpPr>
            <a:spLocks noGrp="1" noChangeArrowheads="1"/>
          </p:cNvSpPr>
          <p:nvPr>
            <p:ph type="ctrTitle"/>
          </p:nvPr>
        </p:nvSpPr>
        <p:spPr/>
        <p:txBody>
          <a:bodyPr/>
          <a:lstStyle/>
          <a:p>
            <a:r>
              <a:rPr lang="en-US" altLang="en-US"/>
              <a:t>Smart Inverter Working Group (SIWG)</a:t>
            </a:r>
          </a:p>
        </p:txBody>
      </p:sp>
      <p:sp>
        <p:nvSpPr>
          <p:cNvPr id="52226" name="Subtitle 2">
            <a:extLst>
              <a:ext uri="{FF2B5EF4-FFF2-40B4-BE49-F238E27FC236}">
                <a16:creationId xmlns:a16="http://schemas.microsoft.com/office/drawing/2014/main" id="{9823601B-35B9-F14D-95EB-EEFAA9EFA7A2}"/>
              </a:ext>
            </a:extLst>
          </p:cNvPr>
          <p:cNvSpPr>
            <a:spLocks noGrp="1" noChangeArrowheads="1"/>
          </p:cNvSpPr>
          <p:nvPr>
            <p:ph type="subTitle" idx="1"/>
          </p:nvPr>
        </p:nvSpPr>
        <p:spPr/>
        <p:txBody>
          <a:bodyPr/>
          <a:lstStyle/>
          <a:p>
            <a:r>
              <a:rPr lang="en-US" altLang="en-US" dirty="0"/>
              <a:t>January 21, 2021 Meeting</a:t>
            </a:r>
          </a:p>
          <a:p>
            <a:r>
              <a:rPr lang="en-US" altLang="en-US" dirty="0"/>
              <a:t>1-2:30 PM PST</a:t>
            </a:r>
          </a:p>
        </p:txBody>
      </p:sp>
      <p:sp>
        <p:nvSpPr>
          <p:cNvPr id="52227" name="Slide Number Placeholder 3">
            <a:extLst>
              <a:ext uri="{FF2B5EF4-FFF2-40B4-BE49-F238E27FC236}">
                <a16:creationId xmlns:a16="http://schemas.microsoft.com/office/drawing/2014/main" id="{32A8505D-5B6E-9A40-AA39-3B71D593111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49701C-E796-5749-B5D0-9A0348222654}" type="slidenum">
              <a:rPr lang="en-US" altLang="en-US" sz="1400" smtClean="0"/>
              <a:pPr>
                <a:spcBef>
                  <a:spcPct val="0"/>
                </a:spcBef>
                <a:buFontTx/>
                <a:buNone/>
              </a:pPr>
              <a:t>1</a:t>
            </a:fld>
            <a:endParaRPr lang="en-US" altLang="en-US" sz="1400"/>
          </a:p>
        </p:txBody>
      </p:sp>
      <p:sp>
        <p:nvSpPr>
          <p:cNvPr id="52228" name="Footer Placeholder 4">
            <a:extLst>
              <a:ext uri="{FF2B5EF4-FFF2-40B4-BE49-F238E27FC236}">
                <a16:creationId xmlns:a16="http://schemas.microsoft.com/office/drawing/2014/main" id="{0AB32346-A06C-0C43-BF07-6359966100FA}"/>
              </a:ext>
            </a:extLst>
          </p:cNvPr>
          <p:cNvSpPr txBox="1">
            <a:spLocks noChangeArrowheads="1"/>
          </p:cNvSpPr>
          <p:nvPr/>
        </p:nvSpPr>
        <p:spPr bwMode="auto">
          <a:xfrm>
            <a:off x="2628900" y="5924550"/>
            <a:ext cx="3886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9402-6BC1-4975-BE34-65F6BF446139}"/>
              </a:ext>
            </a:extLst>
          </p:cNvPr>
          <p:cNvSpPr>
            <a:spLocks noGrp="1"/>
          </p:cNvSpPr>
          <p:nvPr>
            <p:ph type="title"/>
          </p:nvPr>
        </p:nvSpPr>
        <p:spPr/>
        <p:txBody>
          <a:bodyPr/>
          <a:lstStyle/>
          <a:p>
            <a:r>
              <a:rPr lang="en-US" dirty="0"/>
              <a:t>10.7 Continued</a:t>
            </a:r>
          </a:p>
        </p:txBody>
      </p:sp>
      <p:sp>
        <p:nvSpPr>
          <p:cNvPr id="4" name="Slide Number Placeholder 3">
            <a:extLst>
              <a:ext uri="{FF2B5EF4-FFF2-40B4-BE49-F238E27FC236}">
                <a16:creationId xmlns:a16="http://schemas.microsoft.com/office/drawing/2014/main" id="{ED40EFEC-7BDB-4436-A9BA-6FA18EFAEB18}"/>
              </a:ext>
            </a:extLst>
          </p:cNvPr>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1255A30D-8E1F-456E-B2B1-74EE8B6F2125}"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altLang="en-US" sz="700" b="0" i="0" u="none" strike="noStrike" kern="1200" cap="none" spc="0" normalizeH="0" baseline="0" noProof="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041E5FA4-B67E-452F-A0B4-1FBCCD54DC52}"/>
              </a:ext>
            </a:extLst>
          </p:cNvPr>
          <p:cNvSpPr txBox="1"/>
          <p:nvPr/>
        </p:nvSpPr>
        <p:spPr>
          <a:xfrm>
            <a:off x="687998" y="1953816"/>
            <a:ext cx="2143125" cy="342900"/>
          </a:xfrm>
          <a:prstGeom prst="rect">
            <a:avLst/>
          </a:prstGeom>
        </p:spPr>
        <p:txBody>
          <a:bodyPr wrap="square" rtlCol="0">
            <a:normAutofit fontScale="85000" lnSpcReduction="10000"/>
          </a:bodyPr>
          <a:lstStyle/>
          <a:p>
            <a:pPr marL="0" marR="0" lvl="0" indent="0" algn="l" defTabSz="914400" rtl="0" eaLnBrk="0" fontAlgn="base" latinLnBrk="0" hangingPunct="0">
              <a:lnSpc>
                <a:spcPct val="100000"/>
              </a:lnSpc>
              <a:spcBef>
                <a:spcPct val="0"/>
              </a:spcBef>
              <a:spcAft>
                <a:spcPts val="45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Diagram to Hh.5</a:t>
            </a:r>
          </a:p>
        </p:txBody>
      </p:sp>
      <p:pic>
        <p:nvPicPr>
          <p:cNvPr id="9" name="Content Placeholder 8">
            <a:extLst>
              <a:ext uri="{FF2B5EF4-FFF2-40B4-BE49-F238E27FC236}">
                <a16:creationId xmlns:a16="http://schemas.microsoft.com/office/drawing/2014/main" id="{CB398BAB-C283-4125-896D-D072EA6EE6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28800" y="2392302"/>
            <a:ext cx="5046345" cy="2882072"/>
          </a:xfrm>
          <a:ln>
            <a:solidFill>
              <a:schemeClr val="tx1"/>
            </a:solidFill>
          </a:ln>
        </p:spPr>
      </p:pic>
    </p:spTree>
    <p:extLst>
      <p:ext uri="{BB962C8B-B14F-4D97-AF65-F5344CB8AC3E}">
        <p14:creationId xmlns:p14="http://schemas.microsoft.com/office/powerpoint/2010/main" val="142850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1CB7-CBC8-46DE-AAFC-45583E310D9F}"/>
              </a:ext>
            </a:extLst>
          </p:cNvPr>
          <p:cNvSpPr>
            <a:spLocks noGrp="1"/>
          </p:cNvSpPr>
          <p:nvPr>
            <p:ph type="title"/>
          </p:nvPr>
        </p:nvSpPr>
        <p:spPr/>
        <p:txBody>
          <a:bodyPr/>
          <a:lstStyle/>
          <a:p>
            <a:r>
              <a:rPr lang="en-US" dirty="0"/>
              <a:t>10.7 Continued</a:t>
            </a:r>
          </a:p>
        </p:txBody>
      </p:sp>
      <p:sp>
        <p:nvSpPr>
          <p:cNvPr id="4" name="Slide Number Placeholder 3">
            <a:extLst>
              <a:ext uri="{FF2B5EF4-FFF2-40B4-BE49-F238E27FC236}">
                <a16:creationId xmlns:a16="http://schemas.microsoft.com/office/drawing/2014/main" id="{4A5A606E-3197-4EFD-B495-8C3FA722DD0B}"/>
              </a:ext>
            </a:extLst>
          </p:cNvPr>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1255A30D-8E1F-456E-B2B1-74EE8B6F2125}"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altLang="en-US" sz="700" b="0" i="0" u="none" strike="noStrike" kern="1200" cap="none" spc="0" normalizeH="0" baseline="0" noProof="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5" name="Title 3">
            <a:extLst>
              <a:ext uri="{FF2B5EF4-FFF2-40B4-BE49-F238E27FC236}">
                <a16:creationId xmlns:a16="http://schemas.microsoft.com/office/drawing/2014/main" id="{9252BB82-65EA-48AE-8E6E-30A84FF7F936}"/>
              </a:ext>
            </a:extLst>
          </p:cNvPr>
          <p:cNvSpPr>
            <a:spLocks noGrp="1"/>
          </p:cNvSpPr>
          <p:nvPr>
            <p:ph idx="1"/>
          </p:nvPr>
        </p:nvSpPr>
        <p:spPr>
          <a:xfrm>
            <a:off x="628650" y="1906787"/>
            <a:ext cx="6686550" cy="3936206"/>
          </a:xfrm>
        </p:spPr>
        <p:txBody>
          <a:bodyPr>
            <a:normAutofit/>
          </a:bodyPr>
          <a:lstStyle/>
          <a:p>
            <a:pPr marL="0" indent="0">
              <a:buNone/>
            </a:pPr>
            <a:r>
              <a:rPr lang="en-US" sz="1200" dirty="0">
                <a:solidFill>
                  <a:srgbClr val="FF0000"/>
                </a:solidFill>
              </a:rPr>
              <a:t>Modify Hh.5a</a:t>
            </a:r>
            <a:endParaRPr lang="en-US" sz="1200" strike="sngStrike" dirty="0">
              <a:solidFill>
                <a:srgbClr val="FF0000"/>
              </a:solidFill>
            </a:endParaRPr>
          </a:p>
          <a:p>
            <a:pPr marL="257175" lvl="1" indent="0">
              <a:buNone/>
            </a:pPr>
            <a:r>
              <a:rPr lang="en-US" sz="1350" dirty="0"/>
              <a:t>a. The communications requirements </a:t>
            </a:r>
            <a:r>
              <a:rPr lang="en-US" sz="1350" strike="sngStrike" dirty="0"/>
              <a:t>herein shall be between</a:t>
            </a:r>
            <a:r>
              <a:rPr lang="en-US" sz="1350" dirty="0"/>
              <a:t> </a:t>
            </a:r>
            <a:r>
              <a:rPr lang="en-US" sz="1350" dirty="0">
                <a:solidFill>
                  <a:srgbClr val="FF0000"/>
                </a:solidFill>
              </a:rPr>
              <a:t>in Section Hh.5.a pertain to </a:t>
            </a:r>
            <a:r>
              <a:rPr lang="en-US" sz="1350" dirty="0"/>
              <a:t>(</a:t>
            </a:r>
            <a:r>
              <a:rPr lang="en-US" sz="1350" dirty="0" err="1"/>
              <a:t>i</a:t>
            </a:r>
            <a:r>
              <a:rPr lang="en-US" sz="1350" dirty="0"/>
              <a:t>) the Distribution Provider and the individual Generating Facility’s inverter control or energy management system; (ii) the Distribution Provider and communication to the Generating Facility through an aggregator not co-located or part of the Generating Facility; or (iii) </a:t>
            </a:r>
            <a:r>
              <a:rPr lang="en-US" sz="1350" strike="sngStrike" dirty="0"/>
              <a:t>other communication options as mutually agreed to by Applicant and Distribution Provider.</a:t>
            </a:r>
            <a:r>
              <a:rPr lang="en-US" sz="1350" dirty="0"/>
              <a:t> </a:t>
            </a:r>
            <a:r>
              <a:rPr lang="en-US" sz="1350" dirty="0">
                <a:solidFill>
                  <a:srgbClr val="FF0000"/>
                </a:solidFill>
              </a:rPr>
              <a:t>the Distribution Provider and the DER</a:t>
            </a:r>
            <a:r>
              <a:rPr lang="en-US" dirty="0">
                <a:solidFill>
                  <a:srgbClr val="FF0000"/>
                </a:solidFill>
              </a:rPr>
              <a:t>:</a:t>
            </a:r>
          </a:p>
          <a:p>
            <a:pPr marL="0" indent="0">
              <a:buNone/>
            </a:pPr>
            <a:r>
              <a:rPr lang="en-US" sz="1350" dirty="0">
                <a:solidFill>
                  <a:srgbClr val="FF0000"/>
                </a:solidFill>
              </a:rPr>
              <a:t>          	</a:t>
            </a:r>
            <a:r>
              <a:rPr lang="en-US" sz="1350" dirty="0" err="1"/>
              <a:t>i</a:t>
            </a:r>
            <a:r>
              <a:rPr lang="en-US" sz="1350" dirty="0"/>
              <a:t>. Shall be capable of communications;</a:t>
            </a:r>
          </a:p>
          <a:p>
            <a:pPr marL="0" indent="0">
              <a:buNone/>
            </a:pPr>
            <a:r>
              <a:rPr lang="en-US" sz="1350" dirty="0"/>
              <a:t>	ii. Software shall be updateable via communications remotely;</a:t>
            </a:r>
          </a:p>
          <a:p>
            <a:pPr marL="0" indent="0">
              <a:buNone/>
            </a:pPr>
            <a:r>
              <a:rPr lang="en-US" sz="1350" dirty="0"/>
              <a:t>	iii. The transport level protocol shall be TCP/IP; and,</a:t>
            </a:r>
          </a:p>
          <a:p>
            <a:pPr marL="257175" lvl="1" indent="0">
              <a:buNone/>
            </a:pPr>
            <a:r>
              <a:rPr lang="en-US" sz="1350" dirty="0">
                <a:solidFill>
                  <a:srgbClr val="FF0000"/>
                </a:solidFill>
              </a:rPr>
              <a:t>	</a:t>
            </a:r>
            <a:r>
              <a:rPr lang="en-US" sz="1350" dirty="0"/>
              <a:t>iv. The default application-level protocol shall be IEEE 2030.5 </a:t>
            </a:r>
            <a:r>
              <a:rPr lang="en-US" sz="1350" strike="sngStrike" dirty="0"/>
              <a:t>(i.e., Smart Energy Profile 2.0 (SEP 2)) </a:t>
            </a:r>
            <a:r>
              <a:rPr lang="en-US" sz="1350" dirty="0">
                <a:solidFill>
                  <a:srgbClr val="FF0000"/>
                </a:solidFill>
              </a:rPr>
              <a:t>as defined in the latest final version of the Common Smart Inverter Profile (CSIP), the Interconnection Handbook, Cybersecurity Requirements or Programs and Contracts</a:t>
            </a:r>
            <a:r>
              <a:rPr lang="en-US" sz="1350" dirty="0"/>
              <a:t>. Other application-level protocols may be used by mutual agreement of the parties including IEEE 1815/DNP3 for SCADA real-time monitoring and control and IEC 61850. </a:t>
            </a:r>
          </a:p>
        </p:txBody>
      </p:sp>
    </p:spTree>
    <p:extLst>
      <p:ext uri="{BB962C8B-B14F-4D97-AF65-F5344CB8AC3E}">
        <p14:creationId xmlns:p14="http://schemas.microsoft.com/office/powerpoint/2010/main" val="135134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8E7B-4B08-441D-90F5-1FED99C07B57}"/>
              </a:ext>
            </a:extLst>
          </p:cNvPr>
          <p:cNvSpPr>
            <a:spLocks noGrp="1"/>
          </p:cNvSpPr>
          <p:nvPr>
            <p:ph type="title"/>
          </p:nvPr>
        </p:nvSpPr>
        <p:spPr>
          <a:xfrm>
            <a:off x="525340" y="1419958"/>
            <a:ext cx="5872163" cy="317897"/>
          </a:xfrm>
        </p:spPr>
        <p:txBody>
          <a:bodyPr/>
          <a:lstStyle/>
          <a:p>
            <a:r>
              <a:rPr lang="en-US" sz="1350" dirty="0">
                <a:solidFill>
                  <a:srgbClr val="FF0000"/>
                </a:solidFill>
              </a:rPr>
              <a:t>New Hh.5.c </a:t>
            </a:r>
            <a:r>
              <a:rPr lang="en-US" sz="1350" dirty="0"/>
              <a:t>(add or reference the below 1547 language)</a:t>
            </a:r>
          </a:p>
        </p:txBody>
      </p:sp>
      <p:pic>
        <p:nvPicPr>
          <p:cNvPr id="4" name="Content Placeholder 3">
            <a:extLst>
              <a:ext uri="{FF2B5EF4-FFF2-40B4-BE49-F238E27FC236}">
                <a16:creationId xmlns:a16="http://schemas.microsoft.com/office/drawing/2014/main" id="{1511BC22-71D5-4150-8FE2-C3D6EDE70D01}"/>
              </a:ext>
            </a:extLst>
          </p:cNvPr>
          <p:cNvPicPr>
            <a:picLocks noGrp="1" noChangeAspect="1"/>
          </p:cNvPicPr>
          <p:nvPr>
            <p:ph idx="1"/>
          </p:nvPr>
        </p:nvPicPr>
        <p:blipFill>
          <a:blip r:embed="rId3"/>
          <a:stretch>
            <a:fillRect/>
          </a:stretch>
        </p:blipFill>
        <p:spPr>
          <a:xfrm>
            <a:off x="597437" y="1714500"/>
            <a:ext cx="4868279" cy="2857500"/>
          </a:xfrm>
          <a:prstGeom prst="rect">
            <a:avLst/>
          </a:prstGeom>
        </p:spPr>
      </p:pic>
      <p:pic>
        <p:nvPicPr>
          <p:cNvPr id="5" name="Picture 4">
            <a:extLst>
              <a:ext uri="{FF2B5EF4-FFF2-40B4-BE49-F238E27FC236}">
                <a16:creationId xmlns:a16="http://schemas.microsoft.com/office/drawing/2014/main" id="{08B2180A-7082-4293-B476-EC2CED454E38}"/>
              </a:ext>
            </a:extLst>
          </p:cNvPr>
          <p:cNvPicPr>
            <a:picLocks noChangeAspect="1"/>
          </p:cNvPicPr>
          <p:nvPr/>
        </p:nvPicPr>
        <p:blipFill>
          <a:blip r:embed="rId4"/>
          <a:stretch>
            <a:fillRect/>
          </a:stretch>
        </p:blipFill>
        <p:spPr>
          <a:xfrm>
            <a:off x="597437" y="4546903"/>
            <a:ext cx="3686679" cy="642938"/>
          </a:xfrm>
          <a:prstGeom prst="rect">
            <a:avLst/>
          </a:prstGeom>
        </p:spPr>
      </p:pic>
      <p:sp>
        <p:nvSpPr>
          <p:cNvPr id="14" name="TextBox 13">
            <a:extLst>
              <a:ext uri="{FF2B5EF4-FFF2-40B4-BE49-F238E27FC236}">
                <a16:creationId xmlns:a16="http://schemas.microsoft.com/office/drawing/2014/main" id="{5CDEB921-4D52-4067-ADE8-2296AFB4F8C4}"/>
              </a:ext>
            </a:extLst>
          </p:cNvPr>
          <p:cNvSpPr txBox="1"/>
          <p:nvPr/>
        </p:nvSpPr>
        <p:spPr>
          <a:xfrm>
            <a:off x="597437" y="5302524"/>
            <a:ext cx="5193763" cy="79637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25" b="0" i="0" u="none" strike="noStrike" kern="1200" cap="none" spc="0" normalizeH="0" baseline="0" noProof="0" dirty="0">
                <a:ln>
                  <a:noFill/>
                </a:ln>
                <a:solidFill>
                  <a:srgbClr val="000000"/>
                </a:solidFill>
                <a:effectLst/>
                <a:uLnTx/>
                <a:uFillTx/>
                <a:latin typeface="TimesNewRomanPSMT"/>
                <a:ea typeface="+mn-ea"/>
                <a:cs typeface="+mn-cs"/>
              </a:rPr>
              <a:t>The DER shall support at least one of the protocols specified in </a:t>
            </a:r>
            <a:r>
              <a:rPr kumimoji="0" lang="en-US" sz="825" b="0" i="0" u="none" strike="noStrike" kern="1200" cap="none" spc="0" normalizeH="0" baseline="0" noProof="0" dirty="0">
                <a:ln>
                  <a:noFill/>
                </a:ln>
                <a:solidFill>
                  <a:srgbClr val="0000FF"/>
                </a:solidFill>
                <a:effectLst/>
                <a:uLnTx/>
                <a:uFillTx/>
                <a:latin typeface="TimesNewRomanPSMT"/>
                <a:ea typeface="+mn-ea"/>
                <a:cs typeface="+mn-cs"/>
              </a:rPr>
              <a:t>Table 41</a:t>
            </a:r>
            <a:r>
              <a:rPr kumimoji="0" lang="en-US" sz="825" b="0" i="0" u="none" strike="noStrike" kern="1200" cap="none" spc="0" normalizeH="0" baseline="0" noProof="0" dirty="0">
                <a:ln>
                  <a:noFill/>
                </a:ln>
                <a:solidFill>
                  <a:srgbClr val="000000"/>
                </a:solidFill>
                <a:effectLst/>
                <a:uLnTx/>
                <a:uFillTx/>
                <a:latin typeface="TimesNewRomanPSMT"/>
                <a:ea typeface="+mn-ea"/>
                <a:cs typeface="+mn-cs"/>
              </a:rPr>
              <a:t>. The protocol to be utilized may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25" b="0" i="0" u="none" strike="noStrike" kern="1200" cap="none" spc="0" normalizeH="0" baseline="0" noProof="0" dirty="0">
                <a:ln>
                  <a:noFill/>
                </a:ln>
                <a:solidFill>
                  <a:srgbClr val="000000"/>
                </a:solidFill>
                <a:effectLst/>
                <a:uLnTx/>
                <a:uFillTx/>
                <a:latin typeface="TimesNewRomanPSMT"/>
                <a:ea typeface="+mn-ea"/>
                <a:cs typeface="+mn-cs"/>
              </a:rPr>
              <a:t>be specified by the Area EPS operator. Additional protocols, including proprietary protocols, may be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25" b="0" i="0" u="none" strike="noStrike" kern="1200" cap="none" spc="0" normalizeH="0" baseline="0" noProof="0" dirty="0">
                <a:ln>
                  <a:noFill/>
                </a:ln>
                <a:solidFill>
                  <a:srgbClr val="000000"/>
                </a:solidFill>
                <a:effectLst/>
                <a:uLnTx/>
                <a:uFillTx/>
                <a:latin typeface="TimesNewRomanPSMT"/>
                <a:ea typeface="+mn-ea"/>
                <a:cs typeface="+mn-cs"/>
              </a:rPr>
              <a:t>allowed under mutual agreement between Area EPS operator and DER operator. Additional physical layers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25" b="0" i="0" u="none" strike="noStrike" kern="1200" cap="none" spc="0" normalizeH="0" baseline="0" noProof="0" dirty="0">
                <a:ln>
                  <a:noFill/>
                </a:ln>
                <a:solidFill>
                  <a:srgbClr val="000000"/>
                </a:solidFill>
                <a:effectLst/>
                <a:uLnTx/>
                <a:uFillTx/>
                <a:latin typeface="TimesNewRomanPSMT"/>
                <a:ea typeface="+mn-ea"/>
                <a:cs typeface="+mn-cs"/>
              </a:rPr>
              <a:t>may be supported along with those specified in the table</a:t>
            </a:r>
            <a:r>
              <a:rPr kumimoji="0" lang="en-US" sz="1800" b="0" i="0" u="none" strike="noStrike" kern="1200" cap="none" spc="0" normalizeH="0" baseline="0" noProof="0" dirty="0">
                <a:ln>
                  <a:noFill/>
                </a:ln>
                <a:solidFill>
                  <a:srgbClr val="000000"/>
                </a:solidFill>
                <a:effectLst/>
                <a:uLnTx/>
                <a:uFillTx/>
                <a:latin typeface="TimesNewRomanPSMT"/>
                <a:ea typeface="+mn-ea"/>
                <a:cs typeface="+mn-cs"/>
              </a:rPr>
              <a:t>.</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B53E5334-2B86-43D3-BDDD-43EE04210648}"/>
              </a:ext>
            </a:extLst>
          </p:cNvPr>
          <p:cNvSpPr txBox="1"/>
          <p:nvPr/>
        </p:nvSpPr>
        <p:spPr>
          <a:xfrm>
            <a:off x="452804" y="1021525"/>
            <a:ext cx="6286500" cy="571500"/>
          </a:xfrm>
          <a:prstGeom prst="rect">
            <a:avLst/>
          </a:prstGeom>
        </p:spPr>
        <p:txBody>
          <a:bodyPr wrap="square" rtlCol="0">
            <a:normAutofit/>
          </a:bodyPr>
          <a:lstStyle/>
          <a:p>
            <a:pPr marL="0" marR="0" lvl="0" indent="0" algn="l" defTabSz="914400" rtl="0" eaLnBrk="0" fontAlgn="base" latinLnBrk="0" hangingPunct="0">
              <a:lnSpc>
                <a:spcPct val="100000"/>
              </a:lnSpc>
              <a:spcBef>
                <a:spcPct val="0"/>
              </a:spcBef>
              <a:spcAft>
                <a:spcPts val="450"/>
              </a:spcAft>
              <a:buClrTx/>
              <a:buSzTx/>
              <a:buFontTx/>
              <a:buNone/>
              <a:tabLst/>
              <a:defRPr/>
            </a:pPr>
            <a:r>
              <a:rPr kumimoji="0" lang="en-US" sz="195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10.7 Continued</a:t>
            </a:r>
            <a:endParaRPr kumimoji="0" lang="en-US" sz="1575"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0105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10.8 Communication Performance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0" name="Rectangle 9">
            <a:extLst>
              <a:ext uri="{FF2B5EF4-FFF2-40B4-BE49-F238E27FC236}">
                <a16:creationId xmlns:a16="http://schemas.microsoft.com/office/drawing/2014/main" id="{853CCC4F-0AF5-427F-A324-10FB09CD1DC3}"/>
              </a:ext>
            </a:extLst>
          </p:cNvPr>
          <p:cNvSpPr/>
          <p:nvPr/>
        </p:nvSpPr>
        <p:spPr>
          <a:xfrm>
            <a:off x="4876800" y="4648200"/>
            <a:ext cx="3733800" cy="738664"/>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to Rule 21 Hh.5.b. Create v. “Communication performance shall meet requirements of IEEE 1547-2018 10.8.”</a:t>
            </a:r>
          </a:p>
        </p:txBody>
      </p:sp>
      <p:pic>
        <p:nvPicPr>
          <p:cNvPr id="2" name="Picture 1">
            <a:extLst>
              <a:ext uri="{FF2B5EF4-FFF2-40B4-BE49-F238E27FC236}">
                <a16:creationId xmlns:a16="http://schemas.microsoft.com/office/drawing/2014/main" id="{CD69FB61-3DD8-4273-AB1B-6D06556DAEF0}"/>
              </a:ext>
            </a:extLst>
          </p:cNvPr>
          <p:cNvPicPr>
            <a:picLocks noChangeAspect="1"/>
          </p:cNvPicPr>
          <p:nvPr/>
        </p:nvPicPr>
        <p:blipFill>
          <a:blip r:embed="rId3"/>
          <a:stretch>
            <a:fillRect/>
          </a:stretch>
        </p:blipFill>
        <p:spPr>
          <a:xfrm>
            <a:off x="457200" y="1600200"/>
            <a:ext cx="6748651" cy="984166"/>
          </a:xfrm>
          <a:prstGeom prst="rect">
            <a:avLst/>
          </a:prstGeom>
        </p:spPr>
      </p:pic>
      <p:pic>
        <p:nvPicPr>
          <p:cNvPr id="4" name="Picture 3">
            <a:extLst>
              <a:ext uri="{FF2B5EF4-FFF2-40B4-BE49-F238E27FC236}">
                <a16:creationId xmlns:a16="http://schemas.microsoft.com/office/drawing/2014/main" id="{93A0EF8C-01B9-484D-9148-2BB1AD28AEBF}"/>
              </a:ext>
            </a:extLst>
          </p:cNvPr>
          <p:cNvPicPr>
            <a:picLocks noChangeAspect="1"/>
          </p:cNvPicPr>
          <p:nvPr/>
        </p:nvPicPr>
        <p:blipFill>
          <a:blip r:embed="rId4"/>
          <a:stretch>
            <a:fillRect/>
          </a:stretch>
        </p:blipFill>
        <p:spPr>
          <a:xfrm>
            <a:off x="533400" y="2667000"/>
            <a:ext cx="6553200" cy="1424890"/>
          </a:xfrm>
          <a:prstGeom prst="rect">
            <a:avLst/>
          </a:prstGeom>
        </p:spPr>
      </p:pic>
      <p:sp>
        <p:nvSpPr>
          <p:cNvPr id="12" name="Oval 11">
            <a:extLst>
              <a:ext uri="{FF2B5EF4-FFF2-40B4-BE49-F238E27FC236}">
                <a16:creationId xmlns:a16="http://schemas.microsoft.com/office/drawing/2014/main" id="{1D5D5FF0-71BC-4D26-AA0B-42AF03AD363E}"/>
              </a:ext>
            </a:extLst>
          </p:cNvPr>
          <p:cNvSpPr/>
          <p:nvPr/>
        </p:nvSpPr>
        <p:spPr>
          <a:xfrm>
            <a:off x="381000" y="3581400"/>
            <a:ext cx="6781800" cy="5334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3B994533-27A3-492D-8C68-2BF7F99AB231}"/>
              </a:ext>
            </a:extLst>
          </p:cNvPr>
          <p:cNvCxnSpPr>
            <a:cxnSpLocks/>
            <a:endCxn id="12" idx="4"/>
          </p:cNvCxnSpPr>
          <p:nvPr/>
        </p:nvCxnSpPr>
        <p:spPr>
          <a:xfrm flipH="1" flipV="1">
            <a:off x="3771900" y="4114800"/>
            <a:ext cx="1034782" cy="6858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88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E08CF47-8D9C-46E0-B80D-3580A19344BD}"/>
              </a:ext>
            </a:extLst>
          </p:cNvPr>
          <p:cNvSpPr/>
          <p:nvPr/>
        </p:nvSpPr>
        <p:spPr>
          <a:xfrm>
            <a:off x="2286000" y="3124200"/>
            <a:ext cx="2971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Discussion</a:t>
            </a:r>
          </a:p>
        </p:txBody>
      </p:sp>
    </p:spTree>
    <p:extLst>
      <p:ext uri="{BB962C8B-B14F-4D97-AF65-F5344CB8AC3E}">
        <p14:creationId xmlns:p14="http://schemas.microsoft.com/office/powerpoint/2010/main" val="357294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881" y="1215340"/>
            <a:ext cx="8147807" cy="1806270"/>
          </a:xfrm>
        </p:spPr>
        <p:txBody>
          <a:bodyPr>
            <a:normAutofit/>
          </a:bodyPr>
          <a:lstStyle/>
          <a:p>
            <a:pPr algn="ctr"/>
            <a:r>
              <a:rPr lang="en-US" sz="2400" dirty="0"/>
              <a:t>Smart Inverter Working Group Discussions </a:t>
            </a:r>
            <a:br>
              <a:rPr lang="en-US" sz="2400" dirty="0"/>
            </a:br>
            <a:r>
              <a:rPr lang="en-US" sz="2400" dirty="0"/>
              <a:t>Supporting Ordering Paragraphs 15 (Issue 9 –Step 2) and 51</a:t>
            </a:r>
            <a:br>
              <a:rPr lang="en-US" sz="2400" dirty="0"/>
            </a:br>
            <a:endParaRPr lang="en-US" sz="2400" dirty="0"/>
          </a:p>
        </p:txBody>
      </p:sp>
      <p:sp>
        <p:nvSpPr>
          <p:cNvPr id="6" name="TextBox 5">
            <a:extLst>
              <a:ext uri="{FF2B5EF4-FFF2-40B4-BE49-F238E27FC236}">
                <a16:creationId xmlns:a16="http://schemas.microsoft.com/office/drawing/2014/main" id="{A120793B-5857-4BAE-8513-B1A44FDF9BA3}"/>
              </a:ext>
            </a:extLst>
          </p:cNvPr>
          <p:cNvSpPr txBox="1"/>
          <p:nvPr/>
        </p:nvSpPr>
        <p:spPr>
          <a:xfrm>
            <a:off x="3395444" y="3345553"/>
            <a:ext cx="2353112"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January 21, 2020</a:t>
            </a:r>
          </a:p>
        </p:txBody>
      </p:sp>
    </p:spTree>
    <p:extLst>
      <p:ext uri="{BB962C8B-B14F-4D97-AF65-F5344CB8AC3E}">
        <p14:creationId xmlns:p14="http://schemas.microsoft.com/office/powerpoint/2010/main" val="415780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D59F-D553-46BD-BAD0-21BEF72A513A}"/>
              </a:ext>
            </a:extLst>
          </p:cNvPr>
          <p:cNvSpPr txBox="1"/>
          <p:nvPr/>
        </p:nvSpPr>
        <p:spPr>
          <a:xfrm>
            <a:off x="440422" y="1964597"/>
            <a:ext cx="3949118" cy="1338828"/>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Welcome</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Adopted Order for Issue 9 (OP 15)</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Adopted Order for Issue A-B #3 (OP 51)</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Review and Discuss Process Block Diagram (Applicable for OP 15 and OP 51)</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Next Steps </a:t>
            </a:r>
          </a:p>
        </p:txBody>
      </p:sp>
      <p:sp>
        <p:nvSpPr>
          <p:cNvPr id="3" name="TextBox 2">
            <a:extLst>
              <a:ext uri="{FF2B5EF4-FFF2-40B4-BE49-F238E27FC236}">
                <a16:creationId xmlns:a16="http://schemas.microsoft.com/office/drawing/2014/main" id="{5C17B908-81D5-46EE-A65A-8ACABDB259D0}"/>
              </a:ext>
            </a:extLst>
          </p:cNvPr>
          <p:cNvSpPr txBox="1"/>
          <p:nvPr/>
        </p:nvSpPr>
        <p:spPr>
          <a:xfrm>
            <a:off x="2736909" y="1071169"/>
            <a:ext cx="2762075"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Meeting Agenda</a:t>
            </a:r>
          </a:p>
        </p:txBody>
      </p:sp>
    </p:spTree>
    <p:extLst>
      <p:ext uri="{BB962C8B-B14F-4D97-AF65-F5344CB8AC3E}">
        <p14:creationId xmlns:p14="http://schemas.microsoft.com/office/powerpoint/2010/main" val="272776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668436"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Overview -Issue 9 (OP 15)</a:t>
            </a:r>
          </a:p>
        </p:txBody>
      </p:sp>
      <p:pic>
        <p:nvPicPr>
          <p:cNvPr id="6" name="Picture 5">
            <a:extLst>
              <a:ext uri="{FF2B5EF4-FFF2-40B4-BE49-F238E27FC236}">
                <a16:creationId xmlns:a16="http://schemas.microsoft.com/office/drawing/2014/main" id="{56F954BF-5EFC-493B-BE4E-9F8F910ED5B6}"/>
              </a:ext>
            </a:extLst>
          </p:cNvPr>
          <p:cNvPicPr>
            <a:picLocks noChangeAspect="1"/>
          </p:cNvPicPr>
          <p:nvPr/>
        </p:nvPicPr>
        <p:blipFill>
          <a:blip r:embed="rId2"/>
          <a:stretch>
            <a:fillRect/>
          </a:stretch>
        </p:blipFill>
        <p:spPr>
          <a:xfrm>
            <a:off x="228466" y="1728521"/>
            <a:ext cx="5575676" cy="2425602"/>
          </a:xfrm>
          <a:prstGeom prst="rect">
            <a:avLst/>
          </a:prstGeom>
        </p:spPr>
      </p:pic>
      <p:sp>
        <p:nvSpPr>
          <p:cNvPr id="9" name="TextBox 8">
            <a:extLst>
              <a:ext uri="{FF2B5EF4-FFF2-40B4-BE49-F238E27FC236}">
                <a16:creationId xmlns:a16="http://schemas.microsoft.com/office/drawing/2014/main" id="{771895B5-C45C-49DD-A621-97A6A976405E}"/>
              </a:ext>
            </a:extLst>
          </p:cNvPr>
          <p:cNvSpPr txBox="1"/>
          <p:nvPr/>
        </p:nvSpPr>
        <p:spPr>
          <a:xfrm>
            <a:off x="6040074" y="1786582"/>
            <a:ext cx="2911709" cy="2585323"/>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Source: Final Decision (D.20-09-035) @Pg. 220</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Adopts IOU proposal with modifications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Requires use of Monthly </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Requires use of 10% buffer</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the future reduction of generation profiles may be necessary</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SWIG Consultation regarding implementation details</a:t>
            </a:r>
          </a:p>
        </p:txBody>
      </p:sp>
    </p:spTree>
    <p:extLst>
      <p:ext uri="{BB962C8B-B14F-4D97-AF65-F5344CB8AC3E}">
        <p14:creationId xmlns:p14="http://schemas.microsoft.com/office/powerpoint/2010/main" val="260427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371638" y="857250"/>
            <a:ext cx="429761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A-B #3 - PUC Adopted (OP 51)</a:t>
            </a:r>
          </a:p>
        </p:txBody>
      </p:sp>
      <p:sp>
        <p:nvSpPr>
          <p:cNvPr id="9" name="TextBox 8">
            <a:extLst>
              <a:ext uri="{FF2B5EF4-FFF2-40B4-BE49-F238E27FC236}">
                <a16:creationId xmlns:a16="http://schemas.microsoft.com/office/drawing/2014/main" id="{771895B5-C45C-49DD-A621-97A6A976405E}"/>
              </a:ext>
            </a:extLst>
          </p:cNvPr>
          <p:cNvSpPr txBox="1"/>
          <p:nvPr/>
        </p:nvSpPr>
        <p:spPr>
          <a:xfrm>
            <a:off x="162733" y="1136219"/>
            <a:ext cx="8420165" cy="4131900"/>
          </a:xfrm>
          <a:prstGeom prst="rect">
            <a:avLst/>
          </a:prstGeom>
          <a:noFill/>
        </p:spPr>
        <p:txBody>
          <a:bodyPr wrap="squar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rPr>
              <a:t>Source: Final Decision (D.20-09-035) @Pg. 224</a:t>
            </a:r>
          </a:p>
          <a:p>
            <a:pPr defTabSz="685800" eaLnBrk="1" fontAlgn="auto" hangingPunct="1">
              <a:spcBef>
                <a:spcPts val="0"/>
              </a:spcBef>
              <a:spcAft>
                <a:spcPts val="0"/>
              </a:spcAft>
            </a:pPr>
            <a:r>
              <a:rPr lang="en-US" sz="1200" b="1" u="sng" dirty="0">
                <a:solidFill>
                  <a:prstClr val="black"/>
                </a:solidFill>
                <a:latin typeface="Calibri" panose="020F0502020204030204"/>
              </a:rPr>
              <a:t>OP 51 Timelines Nearly in alignment with OP 15</a:t>
            </a: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Within 90 of the Decision, IOUs should commence discussion with the SIWG on the implementation of the order.  </a:t>
            </a:r>
            <a:r>
              <a:rPr lang="en-US" sz="1200" b="1" dirty="0">
                <a:solidFill>
                  <a:prstClr val="black"/>
                </a:solidFill>
                <a:latin typeface="Calibri" panose="020F0502020204030204"/>
              </a:rPr>
              <a:t>(consistent with OP 15)</a:t>
            </a:r>
            <a:endParaRPr lang="en-US" sz="12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Within 90 days  after the standard approval, IOUs are to submit a Tier 2 AL to modify Rule 21 </a:t>
            </a:r>
            <a:r>
              <a:rPr lang="en-US" sz="1200" b="1" dirty="0">
                <a:solidFill>
                  <a:prstClr val="black"/>
                </a:solidFill>
                <a:latin typeface="Calibri" panose="020F0502020204030204"/>
              </a:rPr>
              <a:t>(OP 15 requires this at 90 days)</a:t>
            </a: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Within 6 months of issuance of the Commission’s Final Decision, IOUs shall submit a Tier 3 AL providing recommendations regarding standard review, certification, and interconnection process.  This AL may be combined with Tier 3 AL required for OP 15  </a:t>
            </a:r>
            <a:r>
              <a:rPr lang="en-US" sz="1200" b="1" dirty="0">
                <a:solidFill>
                  <a:prstClr val="black"/>
                </a:solidFill>
                <a:latin typeface="Calibri" panose="020F0502020204030204"/>
              </a:rPr>
              <a:t>(Consistent with OP 15)</a:t>
            </a:r>
          </a:p>
          <a:p>
            <a:pPr marL="342900" lvl="1" defTabSz="685800" eaLnBrk="1" fontAlgn="auto" hangingPunct="1">
              <a:spcBef>
                <a:spcPts val="0"/>
              </a:spcBef>
              <a:spcAft>
                <a:spcPts val="0"/>
              </a:spcAft>
            </a:pPr>
            <a:endParaRPr lang="en-US" sz="1200" dirty="0">
              <a:solidFill>
                <a:prstClr val="black"/>
              </a:solidFill>
              <a:latin typeface="Calibri" panose="020F0502020204030204"/>
            </a:endParaRPr>
          </a:p>
          <a:p>
            <a:pPr defTabSz="685800" eaLnBrk="1" fontAlgn="auto" hangingPunct="1">
              <a:spcBef>
                <a:spcPts val="0"/>
              </a:spcBef>
              <a:spcAft>
                <a:spcPts val="0"/>
              </a:spcAft>
            </a:pPr>
            <a:endParaRPr lang="en-US" sz="1200" dirty="0">
              <a:solidFill>
                <a:prstClr val="black"/>
              </a:solidFill>
              <a:latin typeface="Calibri" panose="020F0502020204030204"/>
            </a:endParaRPr>
          </a:p>
          <a:p>
            <a:pPr defTabSz="685800" eaLnBrk="1" fontAlgn="auto" hangingPunct="1">
              <a:spcBef>
                <a:spcPts val="0"/>
              </a:spcBef>
              <a:spcAft>
                <a:spcPts val="0"/>
              </a:spcAft>
            </a:pPr>
            <a:r>
              <a:rPr lang="en-US" sz="1200" b="1" u="sng" dirty="0">
                <a:solidFill>
                  <a:prstClr val="black"/>
                </a:solidFill>
                <a:latin typeface="Calibri" panose="020F0502020204030204"/>
              </a:rPr>
              <a:t>OP 51 Proposed Implementation approach </a:t>
            </a: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The order should not be implemented until 9 months after technical specification standards, and a certification scheme for Limited Generation Profile has been approved by the standards bodies.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Currently, the UL PCS standard is the standard being viewed as being used to meet this requirement </a:t>
            </a:r>
          </a:p>
          <a:p>
            <a:pPr defTabSz="685800" eaLnBrk="1" fontAlgn="auto" hangingPunct="1">
              <a:spcBef>
                <a:spcPts val="0"/>
              </a:spcBef>
              <a:spcAft>
                <a:spcPts val="0"/>
              </a:spcAft>
            </a:pPr>
            <a:endParaRPr lang="en-US" sz="1200" b="1" u="sng" dirty="0">
              <a:solidFill>
                <a:prstClr val="black"/>
              </a:solidFill>
              <a:latin typeface="Calibri" panose="020F0502020204030204"/>
            </a:endParaRPr>
          </a:p>
          <a:p>
            <a:pPr defTabSz="685800" eaLnBrk="1" fontAlgn="auto" hangingPunct="1">
              <a:spcBef>
                <a:spcPts val="0"/>
              </a:spcBef>
              <a:spcAft>
                <a:spcPts val="0"/>
              </a:spcAft>
            </a:pPr>
            <a:r>
              <a:rPr lang="en-US" sz="1200" b="1" u="sng" dirty="0">
                <a:solidFill>
                  <a:prstClr val="black"/>
                </a:solidFill>
                <a:latin typeface="Calibri" panose="020F0502020204030204"/>
              </a:rPr>
              <a:t>Comparing OP 15 and OP 51</a:t>
            </a:r>
            <a:endParaRPr lang="en-US" sz="1200" u="sng"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OP 51 parallels OP 15 except that OP 15 does not provide generation technology specifications while OP 51 requires that generation be certified inverter-based technology (relies on OP 49 and OP 50)</a:t>
            </a: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While OP 15 may not specify the technology, it  assumed that approach needs to be implemented with certified inverter-based technology in order to have the intended benefits</a:t>
            </a: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Thus OP 15 and OP51 are essentially looking to similar needs and will be  implemented in the same manner</a:t>
            </a:r>
          </a:p>
          <a:p>
            <a:pPr marL="342900" lvl="1" defTabSz="685800" eaLnBrk="1" fontAlgn="auto" hangingPunct="1">
              <a:spcBef>
                <a:spcPts val="0"/>
              </a:spcBef>
              <a:spcAft>
                <a:spcPts val="0"/>
              </a:spcAft>
            </a:pPr>
            <a:endParaRPr lang="en-US" sz="1050" dirty="0">
              <a:solidFill>
                <a:prstClr val="black"/>
              </a:solidFill>
              <a:latin typeface="Calibri" panose="020F0502020204030204"/>
            </a:endParaRPr>
          </a:p>
        </p:txBody>
      </p:sp>
    </p:spTree>
    <p:extLst>
      <p:ext uri="{BB962C8B-B14F-4D97-AF65-F5344CB8AC3E}">
        <p14:creationId xmlns:p14="http://schemas.microsoft.com/office/powerpoint/2010/main" val="226803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429761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Overview Issue A-B #3 (OP 51)</a:t>
            </a:r>
          </a:p>
        </p:txBody>
      </p:sp>
      <p:sp>
        <p:nvSpPr>
          <p:cNvPr id="9" name="TextBox 8">
            <a:extLst>
              <a:ext uri="{FF2B5EF4-FFF2-40B4-BE49-F238E27FC236}">
                <a16:creationId xmlns:a16="http://schemas.microsoft.com/office/drawing/2014/main" id="{771895B5-C45C-49DD-A621-97A6A976405E}"/>
              </a:ext>
            </a:extLst>
          </p:cNvPr>
          <p:cNvSpPr txBox="1"/>
          <p:nvPr/>
        </p:nvSpPr>
        <p:spPr>
          <a:xfrm>
            <a:off x="147680" y="1598165"/>
            <a:ext cx="3391249" cy="3231654"/>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The order requires that inverters approved for non-export and limited export be set using different maximum export values at different time of the year when meeting qualification for either Proposal for either A-B #1 (OP49) or A-B #2(OP50)</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A-B #1: Inverter Based Gen, Non-export, Limited-Export Open Loop Response=2 seconds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A-B #2: Inverter Based Gen, Inadvertent-export, Open Loop Response=10 seconds</a:t>
            </a:r>
          </a:p>
          <a:p>
            <a:pPr marL="214313"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Order does not specify the frequency of allowed changes throughout the year. </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For consistency with OP 15 (issue 9). The frequency for OP 51 should be monthly.</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Should apply the same buffer as that of OP 15</a:t>
            </a:r>
          </a:p>
        </p:txBody>
      </p:sp>
      <p:pic>
        <p:nvPicPr>
          <p:cNvPr id="5" name="Picture 4">
            <a:extLst>
              <a:ext uri="{FF2B5EF4-FFF2-40B4-BE49-F238E27FC236}">
                <a16:creationId xmlns:a16="http://schemas.microsoft.com/office/drawing/2014/main" id="{F166FB1D-A65D-468A-9F6F-807DE1FEDA45}"/>
              </a:ext>
            </a:extLst>
          </p:cNvPr>
          <p:cNvPicPr>
            <a:picLocks noChangeAspect="1"/>
          </p:cNvPicPr>
          <p:nvPr/>
        </p:nvPicPr>
        <p:blipFill>
          <a:blip r:embed="rId2"/>
          <a:stretch>
            <a:fillRect/>
          </a:stretch>
        </p:blipFill>
        <p:spPr>
          <a:xfrm>
            <a:off x="3785651" y="1995678"/>
            <a:ext cx="5251812" cy="2269998"/>
          </a:xfrm>
          <a:prstGeom prst="rect">
            <a:avLst/>
          </a:prstGeom>
        </p:spPr>
      </p:pic>
    </p:spTree>
    <p:extLst>
      <p:ext uri="{BB962C8B-B14F-4D97-AF65-F5344CB8AC3E}">
        <p14:creationId xmlns:p14="http://schemas.microsoft.com/office/powerpoint/2010/main" val="83029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900C62DE-AF35-5346-B0D0-B348C6274264}"/>
              </a:ext>
            </a:extLst>
          </p:cNvPr>
          <p:cNvSpPr>
            <a:spLocks noGrp="1" noChangeArrowheads="1"/>
          </p:cNvSpPr>
          <p:nvPr>
            <p:ph type="title"/>
          </p:nvPr>
        </p:nvSpPr>
        <p:spPr/>
        <p:txBody>
          <a:bodyPr/>
          <a:lstStyle/>
          <a:p>
            <a:pPr algn="l"/>
            <a:r>
              <a:rPr lang="en-US" altLang="en-US" b="0"/>
              <a:t>Agenda</a:t>
            </a:r>
          </a:p>
        </p:txBody>
      </p:sp>
      <p:sp>
        <p:nvSpPr>
          <p:cNvPr id="53250" name="Slide Number Placeholder 3">
            <a:extLst>
              <a:ext uri="{FF2B5EF4-FFF2-40B4-BE49-F238E27FC236}">
                <a16:creationId xmlns:a16="http://schemas.microsoft.com/office/drawing/2014/main" id="{5A3A8D15-10A4-C548-ABFE-0C2A358EAD38}"/>
              </a:ext>
            </a:extLst>
          </p:cNvPr>
          <p:cNvSpPr>
            <a:spLocks noGrp="1" noChangeArrowheads="1"/>
          </p:cNvSpPr>
          <p:nvPr>
            <p:ph type="sldNum" sz="quarter" idx="12"/>
          </p:nvPr>
        </p:nvSpPr>
        <p:spPr>
          <a:xfrm>
            <a:off x="457200" y="6245225"/>
            <a:ext cx="3619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612D84-6703-B444-A28B-3350A0781F58}" type="slidenum">
              <a:rPr lang="en-US" altLang="en-US" sz="1400" smtClean="0"/>
              <a:pPr>
                <a:spcBef>
                  <a:spcPct val="0"/>
                </a:spcBef>
                <a:buFontTx/>
                <a:buNone/>
              </a:pPr>
              <a:t>2</a:t>
            </a:fld>
            <a:r>
              <a:rPr lang="en-US" altLang="en-US" sz="1400"/>
              <a:t>		</a:t>
            </a:r>
          </a:p>
        </p:txBody>
      </p:sp>
      <p:graphicFrame>
        <p:nvGraphicFramePr>
          <p:cNvPr id="5" name="Content Placeholder 4">
            <a:extLst>
              <a:ext uri="{FF2B5EF4-FFF2-40B4-BE49-F238E27FC236}">
                <a16:creationId xmlns:a16="http://schemas.microsoft.com/office/drawing/2014/main" id="{A1EB63BB-AA8B-9040-BBEB-4DCCC4ED5A99}"/>
              </a:ext>
            </a:extLst>
          </p:cNvPr>
          <p:cNvGraphicFramePr>
            <a:graphicFrameLocks noGrp="1"/>
          </p:cNvGraphicFramePr>
          <p:nvPr>
            <p:ph idx="1"/>
            <p:extLst>
              <p:ext uri="{D42A27DB-BD31-4B8C-83A1-F6EECF244321}">
                <p14:modId xmlns:p14="http://schemas.microsoft.com/office/powerpoint/2010/main" val="1806737960"/>
              </p:ext>
            </p:extLst>
          </p:nvPr>
        </p:nvGraphicFramePr>
        <p:xfrm>
          <a:off x="638175" y="2035175"/>
          <a:ext cx="7896225" cy="3603625"/>
        </p:xfrm>
        <a:graphic>
          <a:graphicData uri="http://schemas.openxmlformats.org/drawingml/2006/table">
            <a:tbl>
              <a:tblPr firstRow="1" firstCol="1" bandRow="1"/>
              <a:tblGrid>
                <a:gridCol w="3340711">
                  <a:extLst>
                    <a:ext uri="{9D8B030D-6E8A-4147-A177-3AD203B41FA5}">
                      <a16:colId xmlns:a16="http://schemas.microsoft.com/office/drawing/2014/main" val="20000"/>
                    </a:ext>
                  </a:extLst>
                </a:gridCol>
                <a:gridCol w="2049981">
                  <a:extLst>
                    <a:ext uri="{9D8B030D-6E8A-4147-A177-3AD203B41FA5}">
                      <a16:colId xmlns:a16="http://schemas.microsoft.com/office/drawing/2014/main" val="20001"/>
                    </a:ext>
                  </a:extLst>
                </a:gridCol>
                <a:gridCol w="2505533">
                  <a:extLst>
                    <a:ext uri="{9D8B030D-6E8A-4147-A177-3AD203B41FA5}">
                      <a16:colId xmlns:a16="http://schemas.microsoft.com/office/drawing/2014/main" val="20002"/>
                    </a:ext>
                  </a:extLst>
                </a:gridCol>
              </a:tblGrid>
              <a:tr h="592546">
                <a:tc>
                  <a:txBody>
                    <a:bodyPr/>
                    <a:lstStyle/>
                    <a:p>
                      <a:pPr marL="0" marR="0" algn="l">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Topic</a:t>
                      </a:r>
                      <a:endParaRPr lang="en-US"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Time</a:t>
                      </a:r>
                      <a:endParaRPr lang="en-US"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Presenter</a:t>
                      </a:r>
                      <a:endParaRPr lang="en-US"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698">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Intro and Agenda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 5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Sophie Meyer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4098">
                <a:tc>
                  <a:txBody>
                    <a:bodyPr/>
                    <a:lstStyle/>
                    <a:p>
                      <a:pPr marL="0" marR="0" algn="l">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panose="02020603050405020304" pitchFamily="18" charset="0"/>
                        </a:rPr>
                        <a:t>Continued IEEE 1547 Discussion</a:t>
                      </a:r>
                      <a:r>
                        <a:rPr lang="en-US" sz="15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1:05 – 45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500" dirty="0">
                          <a:solidFill>
                            <a:srgbClr val="000000"/>
                          </a:solidFill>
                          <a:effectLst/>
                          <a:latin typeface="+mn-lt"/>
                          <a:ea typeface="Calibri" panose="020F0502020204030204" pitchFamily="34" charset="0"/>
                          <a:cs typeface="Times New Roman" panose="02020603050405020304" pitchFamily="18" charset="0"/>
                        </a:rPr>
                        <a:t>Mike Jensen of PG&amp;E</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692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500" dirty="0">
                          <a:solidFill>
                            <a:srgbClr val="000000"/>
                          </a:solidFill>
                          <a:effectLst/>
                          <a:latin typeface="+mn-lt"/>
                          <a:ea typeface="Calibri" panose="020F0502020204030204" pitchFamily="34" charset="0"/>
                          <a:cs typeface="Times New Roman" panose="02020603050405020304" pitchFamily="18" charset="0"/>
                        </a:rPr>
                        <a:t>Continued D.20-09-035 Issue 9 and A-B #3 Discussion </a:t>
                      </a:r>
                      <a:r>
                        <a:rPr lang="en-US" sz="15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1:50 – 35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panose="02020603050405020304" pitchFamily="18" charset="0"/>
                        </a:rPr>
                        <a:t>Roger Salas of SCE</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6359">
                <a:tc>
                  <a:txBody>
                    <a:bodyPr/>
                    <a:lstStyle/>
                    <a:p>
                      <a:pPr marL="0" marR="0" algn="l">
                        <a:lnSpc>
                          <a:spcPct val="107000"/>
                        </a:lnSpc>
                        <a:spcBef>
                          <a:spcPts val="0"/>
                        </a:spcBef>
                        <a:spcAft>
                          <a:spcPts val="0"/>
                        </a:spcAft>
                      </a:pPr>
                      <a:r>
                        <a:rPr lang="en-US" sz="1500" dirty="0">
                          <a:solidFill>
                            <a:srgbClr val="000000"/>
                          </a:solidFill>
                          <a:effectLst/>
                          <a:latin typeface="+mj-lt"/>
                          <a:ea typeface="Calibri" panose="020F0502020204030204" pitchFamily="34" charset="0"/>
                          <a:cs typeface="Times New Roman" panose="02020603050405020304" pitchFamily="18" charset="0"/>
                        </a:rPr>
                        <a:t>Wrap Up and Next Steps</a:t>
                      </a:r>
                      <a:endParaRPr lang="en-US" sz="15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2:25 – 5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Sophie Meyer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3277" name="Footer Placeholder 4">
            <a:extLst>
              <a:ext uri="{FF2B5EF4-FFF2-40B4-BE49-F238E27FC236}">
                <a16:creationId xmlns:a16="http://schemas.microsoft.com/office/drawing/2014/main" id="{2922B9B6-D385-9444-9027-DB19615E6C2D}"/>
              </a:ext>
            </a:extLst>
          </p:cNvPr>
          <p:cNvSpPr>
            <a:spLocks noGrp="1" noChangeArrowheads="1"/>
          </p:cNvSpPr>
          <p:nvPr>
            <p:ph type="ftr" sz="quarter" idx="11"/>
          </p:nvPr>
        </p:nvSpPr>
        <p:spPr>
          <a:xfrm>
            <a:off x="2514600" y="6042025"/>
            <a:ext cx="3886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712478"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Review and Approval Process (For Discussion)</a:t>
            </a:r>
          </a:p>
        </p:txBody>
      </p:sp>
      <p:pic>
        <p:nvPicPr>
          <p:cNvPr id="3" name="Picture 2">
            <a:extLst>
              <a:ext uri="{FF2B5EF4-FFF2-40B4-BE49-F238E27FC236}">
                <a16:creationId xmlns:a16="http://schemas.microsoft.com/office/drawing/2014/main" id="{5F5E1053-FB70-4A10-9E22-765F26762EFC}"/>
              </a:ext>
            </a:extLst>
          </p:cNvPr>
          <p:cNvPicPr>
            <a:picLocks noChangeAspect="1"/>
          </p:cNvPicPr>
          <p:nvPr/>
        </p:nvPicPr>
        <p:blipFill>
          <a:blip r:embed="rId2"/>
          <a:stretch>
            <a:fillRect/>
          </a:stretch>
        </p:blipFill>
        <p:spPr>
          <a:xfrm>
            <a:off x="1187434" y="1275122"/>
            <a:ext cx="6522244" cy="4007644"/>
          </a:xfrm>
          <a:prstGeom prst="rect">
            <a:avLst/>
          </a:prstGeom>
        </p:spPr>
      </p:pic>
    </p:spTree>
    <p:extLst>
      <p:ext uri="{BB962C8B-B14F-4D97-AF65-F5344CB8AC3E}">
        <p14:creationId xmlns:p14="http://schemas.microsoft.com/office/powerpoint/2010/main" val="329447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8213" y="1215340"/>
            <a:ext cx="7013091" cy="1221138"/>
          </a:xfrm>
        </p:spPr>
        <p:txBody>
          <a:bodyPr>
            <a:normAutofit/>
          </a:bodyPr>
          <a:lstStyle/>
          <a:p>
            <a:pPr algn="ctr"/>
            <a:r>
              <a:rPr lang="en-US" sz="2700" dirty="0"/>
              <a:t>Ordering Paragraph 15</a:t>
            </a:r>
            <a:br>
              <a:rPr lang="en-US" sz="2700" dirty="0"/>
            </a:br>
            <a:r>
              <a:rPr lang="en-US" sz="2700" dirty="0"/>
              <a:t>Issue 9 – Continue discussion</a:t>
            </a:r>
            <a:br>
              <a:rPr lang="en-US" sz="2700" dirty="0"/>
            </a:br>
            <a:r>
              <a:rPr lang="en-US" sz="2700" dirty="0"/>
              <a:t>Step 2</a:t>
            </a:r>
          </a:p>
        </p:txBody>
      </p:sp>
      <p:sp>
        <p:nvSpPr>
          <p:cNvPr id="4" name="TextBox 3">
            <a:extLst>
              <a:ext uri="{FF2B5EF4-FFF2-40B4-BE49-F238E27FC236}">
                <a16:creationId xmlns:a16="http://schemas.microsoft.com/office/drawing/2014/main" id="{B3A35556-7F49-48D2-8ECD-D51444C3F741}"/>
              </a:ext>
            </a:extLst>
          </p:cNvPr>
          <p:cNvSpPr txBox="1"/>
          <p:nvPr/>
        </p:nvSpPr>
        <p:spPr>
          <a:xfrm>
            <a:off x="471881" y="3996830"/>
            <a:ext cx="4662182"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Decision Issued: 9-24-2020</a:t>
            </a:r>
          </a:p>
          <a:p>
            <a:pPr defTabSz="685800" eaLnBrk="1" fontAlgn="auto" hangingPunct="1">
              <a:spcBef>
                <a:spcPts val="0"/>
              </a:spcBef>
              <a:spcAft>
                <a:spcPts val="0"/>
              </a:spcAft>
            </a:pPr>
            <a:r>
              <a:rPr lang="en-US" sz="1350" dirty="0">
                <a:solidFill>
                  <a:prstClr val="black"/>
                </a:solidFill>
                <a:latin typeface="Calibri" panose="020F0502020204030204"/>
              </a:rPr>
              <a:t>Target Completion of Step 2:  End of February, 2021</a:t>
            </a:r>
          </a:p>
          <a:p>
            <a:pPr defTabSz="685800" eaLnBrk="1" fontAlgn="auto" hangingPunct="1">
              <a:spcBef>
                <a:spcPts val="0"/>
              </a:spcBef>
              <a:spcAft>
                <a:spcPts val="0"/>
              </a:spcAft>
            </a:pPr>
            <a:r>
              <a:rPr lang="en-US" sz="1350" dirty="0">
                <a:solidFill>
                  <a:prstClr val="black"/>
                </a:solidFill>
                <a:latin typeface="Calibri" panose="020F0502020204030204"/>
              </a:rPr>
              <a:t>Tier 3 AL to be filed: 3/24/2021</a:t>
            </a:r>
          </a:p>
        </p:txBody>
      </p:sp>
      <p:sp>
        <p:nvSpPr>
          <p:cNvPr id="6" name="TextBox 5">
            <a:extLst>
              <a:ext uri="{FF2B5EF4-FFF2-40B4-BE49-F238E27FC236}">
                <a16:creationId xmlns:a16="http://schemas.microsoft.com/office/drawing/2014/main" id="{A120793B-5857-4BAE-8513-B1A44FDF9BA3}"/>
              </a:ext>
            </a:extLst>
          </p:cNvPr>
          <p:cNvSpPr txBox="1"/>
          <p:nvPr/>
        </p:nvSpPr>
        <p:spPr>
          <a:xfrm>
            <a:off x="3238203" y="2722671"/>
            <a:ext cx="2353112"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January 7, 2020</a:t>
            </a:r>
          </a:p>
        </p:txBody>
      </p:sp>
    </p:spTree>
    <p:extLst>
      <p:ext uri="{BB962C8B-B14F-4D97-AF65-F5344CB8AC3E}">
        <p14:creationId xmlns:p14="http://schemas.microsoft.com/office/powerpoint/2010/main" val="341246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D59F-D553-46BD-BAD0-21BEF72A513A}"/>
              </a:ext>
            </a:extLst>
          </p:cNvPr>
          <p:cNvSpPr txBox="1"/>
          <p:nvPr/>
        </p:nvSpPr>
        <p:spPr>
          <a:xfrm>
            <a:off x="440422" y="1964597"/>
            <a:ext cx="3949118" cy="1338828"/>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Welcome</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Review Step #2 in detail</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Background on ICA development</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Background on Issue 9</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Review and Discuss Process Block Diagram</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Next Steps </a:t>
            </a:r>
          </a:p>
        </p:txBody>
      </p:sp>
      <p:sp>
        <p:nvSpPr>
          <p:cNvPr id="3" name="TextBox 2">
            <a:extLst>
              <a:ext uri="{FF2B5EF4-FFF2-40B4-BE49-F238E27FC236}">
                <a16:creationId xmlns:a16="http://schemas.microsoft.com/office/drawing/2014/main" id="{5C17B908-81D5-46EE-A65A-8ACABDB259D0}"/>
              </a:ext>
            </a:extLst>
          </p:cNvPr>
          <p:cNvSpPr txBox="1"/>
          <p:nvPr/>
        </p:nvSpPr>
        <p:spPr>
          <a:xfrm>
            <a:off x="2736909" y="1071169"/>
            <a:ext cx="2762075"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Meeting Agenda</a:t>
            </a:r>
          </a:p>
        </p:txBody>
      </p:sp>
    </p:spTree>
    <p:extLst>
      <p:ext uri="{BB962C8B-B14F-4D97-AF65-F5344CB8AC3E}">
        <p14:creationId xmlns:p14="http://schemas.microsoft.com/office/powerpoint/2010/main" val="299123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2</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4" y="1719220"/>
            <a:ext cx="8286226" cy="1131079"/>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Step #2: </a:t>
            </a:r>
          </a:p>
          <a:p>
            <a:pPr defTabSz="685800" eaLnBrk="1" fontAlgn="auto" hangingPunct="1">
              <a:spcBef>
                <a:spcPts val="0"/>
              </a:spcBef>
              <a:spcAft>
                <a:spcPts val="0"/>
              </a:spcAft>
            </a:pP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six months of issuance of this decision</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Utilities shall submit a Tier 3 Advice Letter providing:</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Recommendations (as applicable) regarding the standard review</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Certification requirements</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Interconnection processes necessary for implementation of the proposal. </a:t>
            </a:r>
          </a:p>
        </p:txBody>
      </p:sp>
      <p:sp>
        <p:nvSpPr>
          <p:cNvPr id="5" name="TextBox 4">
            <a:extLst>
              <a:ext uri="{FF2B5EF4-FFF2-40B4-BE49-F238E27FC236}">
                <a16:creationId xmlns:a16="http://schemas.microsoft.com/office/drawing/2014/main" id="{3E79713A-DCDC-4679-BDB2-572C62560CCD}"/>
              </a:ext>
            </a:extLst>
          </p:cNvPr>
          <p:cNvSpPr txBox="1"/>
          <p:nvPr/>
        </p:nvSpPr>
        <p:spPr>
          <a:xfrm>
            <a:off x="135274" y="3808078"/>
            <a:ext cx="8103765"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Therefore, completion of Step 2 should be by 2/24/2021 as we need input from Step #2 for Tier 3 AL.</a:t>
            </a:r>
          </a:p>
        </p:txBody>
      </p:sp>
      <p:sp>
        <p:nvSpPr>
          <p:cNvPr id="6" name="TextBox 5">
            <a:extLst>
              <a:ext uri="{FF2B5EF4-FFF2-40B4-BE49-F238E27FC236}">
                <a16:creationId xmlns:a16="http://schemas.microsoft.com/office/drawing/2014/main" id="{56AF9D95-C2B0-476E-98A7-E9E00ABBB554}"/>
              </a:ext>
            </a:extLst>
          </p:cNvPr>
          <p:cNvSpPr txBox="1"/>
          <p:nvPr/>
        </p:nvSpPr>
        <p:spPr>
          <a:xfrm>
            <a:off x="415255" y="2990152"/>
            <a:ext cx="4662182" cy="507831"/>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Decision Issued: </a:t>
            </a:r>
            <a:r>
              <a:rPr lang="en-US" sz="1350" dirty="0">
                <a:solidFill>
                  <a:prstClr val="black"/>
                </a:solidFill>
                <a:latin typeface="Calibri" panose="020F0502020204030204"/>
              </a:rPr>
              <a:t>9/30/2020</a:t>
            </a:r>
          </a:p>
          <a:p>
            <a:pPr defTabSz="685800" eaLnBrk="1" fontAlgn="auto" hangingPunct="1">
              <a:spcBef>
                <a:spcPts val="0"/>
              </a:spcBef>
              <a:spcAft>
                <a:spcPts val="0"/>
              </a:spcAft>
            </a:pPr>
            <a:r>
              <a:rPr lang="en-US" sz="1350" b="1" dirty="0">
                <a:solidFill>
                  <a:prstClr val="black"/>
                </a:solidFill>
                <a:latin typeface="Calibri" panose="020F0502020204030204"/>
              </a:rPr>
              <a:t>Tier 3 AL due: </a:t>
            </a:r>
            <a:r>
              <a:rPr lang="en-US" sz="1350" dirty="0">
                <a:solidFill>
                  <a:prstClr val="black"/>
                </a:solidFill>
                <a:latin typeface="Calibri" panose="020F0502020204030204"/>
              </a:rPr>
              <a:t>3/28/2021</a:t>
            </a:r>
          </a:p>
        </p:txBody>
      </p:sp>
    </p:spTree>
    <p:extLst>
      <p:ext uri="{BB962C8B-B14F-4D97-AF65-F5344CB8AC3E}">
        <p14:creationId xmlns:p14="http://schemas.microsoft.com/office/powerpoint/2010/main" val="568218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04800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a:t>
            </a:r>
          </a:p>
        </p:txBody>
      </p:sp>
      <p:pic>
        <p:nvPicPr>
          <p:cNvPr id="5" name="Picture 4">
            <a:extLst>
              <a:ext uri="{FF2B5EF4-FFF2-40B4-BE49-F238E27FC236}">
                <a16:creationId xmlns:a16="http://schemas.microsoft.com/office/drawing/2014/main" id="{7CADE5D6-58DE-4829-970B-AAFC13023455}"/>
              </a:ext>
            </a:extLst>
          </p:cNvPr>
          <p:cNvPicPr>
            <a:picLocks noChangeAspect="1"/>
          </p:cNvPicPr>
          <p:nvPr/>
        </p:nvPicPr>
        <p:blipFill>
          <a:blip r:embed="rId2"/>
          <a:stretch>
            <a:fillRect/>
          </a:stretch>
        </p:blipFill>
        <p:spPr>
          <a:xfrm>
            <a:off x="336608" y="2135269"/>
            <a:ext cx="8470784" cy="1061108"/>
          </a:xfrm>
          <a:prstGeom prst="rect">
            <a:avLst/>
          </a:prstGeom>
        </p:spPr>
      </p:pic>
    </p:spTree>
    <p:extLst>
      <p:ext uri="{BB962C8B-B14F-4D97-AF65-F5344CB8AC3E}">
        <p14:creationId xmlns:p14="http://schemas.microsoft.com/office/powerpoint/2010/main" val="218006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954721" y="1092163"/>
            <a:ext cx="5871821"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What is Hosting Capacity Values (ICA Values in CA)</a:t>
            </a:r>
          </a:p>
        </p:txBody>
      </p:sp>
      <p:sp>
        <p:nvSpPr>
          <p:cNvPr id="6" name="TextBox 5">
            <a:extLst>
              <a:ext uri="{FF2B5EF4-FFF2-40B4-BE49-F238E27FC236}">
                <a16:creationId xmlns:a16="http://schemas.microsoft.com/office/drawing/2014/main" id="{8616F7E8-E4BF-4254-A4BD-3F7319B5EDB3}"/>
              </a:ext>
            </a:extLst>
          </p:cNvPr>
          <p:cNvSpPr txBox="1"/>
          <p:nvPr/>
        </p:nvSpPr>
        <p:spPr>
          <a:xfrm>
            <a:off x="227551" y="1484578"/>
            <a:ext cx="8688898" cy="3600986"/>
          </a:xfrm>
          <a:prstGeom prst="rect">
            <a:avLst/>
          </a:prstGeom>
          <a:noFill/>
        </p:spPr>
        <p:txBody>
          <a:bodyPr wrap="squar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rPr>
              <a:t>ICA Methodology:</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Developed as part of the AB327 DRP </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ICAWG team discussed as part of Track I DRP proceeding</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October 2017, PUC Track 1 ruling provides requirement to develop ICA values for system wide by July 2018 (eventually moved to December 2018)</a:t>
            </a:r>
          </a:p>
          <a:p>
            <a:pPr marL="557213" lvl="1" indent="-214313" defTabSz="685800" eaLnBrk="1" fontAlgn="auto" hangingPunct="1">
              <a:spcBef>
                <a:spcPts val="0"/>
              </a:spcBef>
              <a:spcAft>
                <a:spcPts val="0"/>
              </a:spcAft>
              <a:buFont typeface="Arial" panose="020B0604020202020204" pitchFamily="34" charset="0"/>
              <a:buChar char="•"/>
            </a:pPr>
            <a:endParaRPr lang="en-US" sz="1200" dirty="0">
              <a:solidFill>
                <a:prstClr val="black"/>
              </a:solidFill>
              <a:latin typeface="Calibri" panose="020F0502020204030204"/>
            </a:endParaRPr>
          </a:p>
          <a:p>
            <a:pPr defTabSz="685800" eaLnBrk="1" fontAlgn="auto" hangingPunct="1">
              <a:spcBef>
                <a:spcPts val="0"/>
              </a:spcBef>
              <a:spcAft>
                <a:spcPts val="0"/>
              </a:spcAft>
            </a:pPr>
            <a:r>
              <a:rPr lang="en-US" sz="1200" dirty="0">
                <a:solidFill>
                  <a:prstClr val="black"/>
                </a:solidFill>
                <a:latin typeface="Calibri" panose="020F0502020204030204"/>
              </a:rPr>
              <a:t>ICA Use Case: Interconnection Application of DERs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ICA values for Thermal, Steady State Voltage, Power Quality, Protection, and safety (OF) independently from each other</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the available hosting capacity at each of the three phase nodes.  For reference, for SCE each circuit has average of approximately 600 three phase electrical nodes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Calculated for 576 hours of the year (12 months, each month’s high and low days- 24 days *12 = 576 hours)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a technology agnostic value and translates the agnostic ICA value to a typical fixed PV ICA value</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three types of ICA values:</a:t>
            </a:r>
          </a:p>
          <a:p>
            <a:pPr marL="900113" lvl="2"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ICA with no operation flexibility (now known as ICA-Static Grid – ICA-SG)</a:t>
            </a:r>
          </a:p>
          <a:p>
            <a:pPr marL="900113" lvl="2"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ICA with operational flexibility (now known as ICA-Operational Flexibility- ICA-OF)</a:t>
            </a:r>
          </a:p>
          <a:p>
            <a:pPr marL="900113" lvl="2"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Load ICA values (not related to this order)</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Must be published for customer to view and download the information.  SCE published at: </a:t>
            </a:r>
            <a:r>
              <a:rPr lang="en-US" sz="1200" dirty="0">
                <a:solidFill>
                  <a:prstClr val="black"/>
                </a:solidFill>
                <a:latin typeface="Calibri" panose="020F0502020204030204"/>
                <a:hlinkClick r:id="rId2"/>
              </a:rPr>
              <a:t>https://ltmdrpep.sce.com/drpep/</a:t>
            </a:r>
            <a:endParaRPr lang="en-US" sz="1200" dirty="0">
              <a:solidFill>
                <a:prstClr val="black"/>
              </a:solidFill>
              <a:latin typeface="Calibri" panose="020F0502020204030204"/>
            </a:endParaRPr>
          </a:p>
          <a:p>
            <a:pPr defTabSz="685800" eaLnBrk="1" fontAlgn="auto" hangingPunct="1">
              <a:spcBef>
                <a:spcPts val="0"/>
              </a:spcBef>
              <a:spcAft>
                <a:spcPts val="0"/>
              </a:spcAft>
            </a:pP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208686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942137" y="985203"/>
            <a:ext cx="6305951"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What is Hosting Capacity Values (Example- SCE DRPEP</a:t>
            </a:r>
          </a:p>
        </p:txBody>
      </p:sp>
      <p:pic>
        <p:nvPicPr>
          <p:cNvPr id="3" name="Picture 2">
            <a:extLst>
              <a:ext uri="{FF2B5EF4-FFF2-40B4-BE49-F238E27FC236}">
                <a16:creationId xmlns:a16="http://schemas.microsoft.com/office/drawing/2014/main" id="{B1102F80-6F13-4567-BEE7-0DEF7BC65CFB}"/>
              </a:ext>
            </a:extLst>
          </p:cNvPr>
          <p:cNvPicPr>
            <a:picLocks noChangeAspect="1"/>
          </p:cNvPicPr>
          <p:nvPr/>
        </p:nvPicPr>
        <p:blipFill>
          <a:blip r:embed="rId2"/>
          <a:stretch>
            <a:fillRect/>
          </a:stretch>
        </p:blipFill>
        <p:spPr>
          <a:xfrm>
            <a:off x="178904" y="1909047"/>
            <a:ext cx="2405145" cy="2931892"/>
          </a:xfrm>
          <a:prstGeom prst="rect">
            <a:avLst/>
          </a:prstGeom>
          <a:ln w="28575">
            <a:solidFill>
              <a:schemeClr val="tx1"/>
            </a:solidFill>
          </a:ln>
        </p:spPr>
      </p:pic>
      <p:pic>
        <p:nvPicPr>
          <p:cNvPr id="9" name="Picture 8">
            <a:extLst>
              <a:ext uri="{FF2B5EF4-FFF2-40B4-BE49-F238E27FC236}">
                <a16:creationId xmlns:a16="http://schemas.microsoft.com/office/drawing/2014/main" id="{1D17876F-23AE-4C2E-A318-CC611DE39C1A}"/>
              </a:ext>
            </a:extLst>
          </p:cNvPr>
          <p:cNvPicPr>
            <a:picLocks noChangeAspect="1"/>
          </p:cNvPicPr>
          <p:nvPr/>
        </p:nvPicPr>
        <p:blipFill rotWithShape="1">
          <a:blip r:embed="rId3"/>
          <a:srcRect r="25870"/>
          <a:stretch/>
        </p:blipFill>
        <p:spPr>
          <a:xfrm>
            <a:off x="2917260" y="1988379"/>
            <a:ext cx="2584049" cy="2239468"/>
          </a:xfrm>
          <a:prstGeom prst="rect">
            <a:avLst/>
          </a:prstGeom>
          <a:ln w="28575">
            <a:solidFill>
              <a:schemeClr val="tx1"/>
            </a:solidFill>
          </a:ln>
        </p:spPr>
      </p:pic>
      <p:pic>
        <p:nvPicPr>
          <p:cNvPr id="11" name="Picture 10">
            <a:extLst>
              <a:ext uri="{FF2B5EF4-FFF2-40B4-BE49-F238E27FC236}">
                <a16:creationId xmlns:a16="http://schemas.microsoft.com/office/drawing/2014/main" id="{1B65C9BF-8A31-49D7-9C3D-61DB579D1B73}"/>
              </a:ext>
            </a:extLst>
          </p:cNvPr>
          <p:cNvPicPr>
            <a:picLocks noChangeAspect="1"/>
          </p:cNvPicPr>
          <p:nvPr/>
        </p:nvPicPr>
        <p:blipFill>
          <a:blip r:embed="rId4"/>
          <a:stretch>
            <a:fillRect/>
          </a:stretch>
        </p:blipFill>
        <p:spPr>
          <a:xfrm>
            <a:off x="6153325" y="3698304"/>
            <a:ext cx="2908883" cy="1590025"/>
          </a:xfrm>
          <a:prstGeom prst="rect">
            <a:avLst/>
          </a:prstGeom>
          <a:ln w="28575">
            <a:solidFill>
              <a:schemeClr val="tx1"/>
            </a:solidFill>
          </a:ln>
        </p:spPr>
      </p:pic>
      <p:pic>
        <p:nvPicPr>
          <p:cNvPr id="13" name="Picture 12">
            <a:extLst>
              <a:ext uri="{FF2B5EF4-FFF2-40B4-BE49-F238E27FC236}">
                <a16:creationId xmlns:a16="http://schemas.microsoft.com/office/drawing/2014/main" id="{2510CC9C-CA11-4473-8F36-6E1C873558D1}"/>
              </a:ext>
            </a:extLst>
          </p:cNvPr>
          <p:cNvPicPr>
            <a:picLocks noChangeAspect="1"/>
          </p:cNvPicPr>
          <p:nvPr/>
        </p:nvPicPr>
        <p:blipFill>
          <a:blip r:embed="rId5"/>
          <a:stretch>
            <a:fillRect/>
          </a:stretch>
        </p:blipFill>
        <p:spPr>
          <a:xfrm>
            <a:off x="5958260" y="1784967"/>
            <a:ext cx="2814528" cy="1590026"/>
          </a:xfrm>
          <a:prstGeom prst="rect">
            <a:avLst/>
          </a:prstGeom>
          <a:ln w="28575">
            <a:solidFill>
              <a:schemeClr val="tx1"/>
            </a:solidFill>
          </a:ln>
        </p:spPr>
      </p:pic>
      <p:sp>
        <p:nvSpPr>
          <p:cNvPr id="15" name="TextBox 14">
            <a:extLst>
              <a:ext uri="{FF2B5EF4-FFF2-40B4-BE49-F238E27FC236}">
                <a16:creationId xmlns:a16="http://schemas.microsoft.com/office/drawing/2014/main" id="{4A78A286-D9C2-4F17-9D1A-636E3872EFED}"/>
              </a:ext>
            </a:extLst>
          </p:cNvPr>
          <p:cNvSpPr txBox="1"/>
          <p:nvPr/>
        </p:nvSpPr>
        <p:spPr>
          <a:xfrm>
            <a:off x="178903" y="1694966"/>
            <a:ext cx="2130167" cy="230832"/>
          </a:xfrm>
          <a:prstGeom prst="rect">
            <a:avLst/>
          </a:prstGeom>
          <a:noFill/>
        </p:spPr>
        <p:txBody>
          <a:bodyPr wrap="square">
            <a:spAutoFit/>
          </a:bodyPr>
          <a:lstStyle/>
          <a:p>
            <a:pPr marL="342900" lvl="1" defTabSz="685800" eaLnBrk="1" fontAlgn="auto" hangingPunct="1">
              <a:spcBef>
                <a:spcPts val="0"/>
              </a:spcBef>
              <a:spcAft>
                <a:spcPts val="0"/>
              </a:spcAft>
            </a:pPr>
            <a:r>
              <a:rPr lang="en-US" sz="900" dirty="0">
                <a:solidFill>
                  <a:prstClr val="black"/>
                </a:solidFill>
                <a:latin typeface="Calibri" panose="020F0502020204030204"/>
                <a:hlinkClick r:id="rId6"/>
              </a:rPr>
              <a:t>https://ltmdrpep.sce.com/drpep/</a:t>
            </a:r>
            <a:endParaRPr lang="en-US" sz="900" dirty="0">
              <a:solidFill>
                <a:prstClr val="black"/>
              </a:solidFill>
              <a:latin typeface="Calibri" panose="020F0502020204030204"/>
            </a:endParaRPr>
          </a:p>
        </p:txBody>
      </p:sp>
      <p:cxnSp>
        <p:nvCxnSpPr>
          <p:cNvPr id="17" name="Straight Arrow Connector 16">
            <a:extLst>
              <a:ext uri="{FF2B5EF4-FFF2-40B4-BE49-F238E27FC236}">
                <a16:creationId xmlns:a16="http://schemas.microsoft.com/office/drawing/2014/main" id="{2ADECE11-5F96-478C-B525-073C5E75F5A3}"/>
              </a:ext>
            </a:extLst>
          </p:cNvPr>
          <p:cNvCxnSpPr/>
          <p:nvPr/>
        </p:nvCxnSpPr>
        <p:spPr>
          <a:xfrm flipH="1">
            <a:off x="371212" y="2952401"/>
            <a:ext cx="2546048" cy="422592"/>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B1260A6-FFAA-40E5-974E-639F59FA6CB4}"/>
              </a:ext>
            </a:extLst>
          </p:cNvPr>
          <p:cNvSpPr txBox="1"/>
          <p:nvPr/>
        </p:nvSpPr>
        <p:spPr>
          <a:xfrm rot="21157011">
            <a:off x="598888" y="2922276"/>
            <a:ext cx="197560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70C0"/>
                </a:solidFill>
                <a:latin typeface="Calibri" panose="020F0502020204030204"/>
              </a:rPr>
              <a:t>3-phase Electrical Node</a:t>
            </a:r>
          </a:p>
        </p:txBody>
      </p:sp>
      <p:sp>
        <p:nvSpPr>
          <p:cNvPr id="19" name="Oval 18">
            <a:extLst>
              <a:ext uri="{FF2B5EF4-FFF2-40B4-BE49-F238E27FC236}">
                <a16:creationId xmlns:a16="http://schemas.microsoft.com/office/drawing/2014/main" id="{FE5EBFD9-9F3B-4992-827E-FC47F6C626F1}"/>
              </a:ext>
            </a:extLst>
          </p:cNvPr>
          <p:cNvSpPr/>
          <p:nvPr/>
        </p:nvSpPr>
        <p:spPr>
          <a:xfrm>
            <a:off x="5064854" y="3248113"/>
            <a:ext cx="364921" cy="320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0" name="TextBox 19">
            <a:extLst>
              <a:ext uri="{FF2B5EF4-FFF2-40B4-BE49-F238E27FC236}">
                <a16:creationId xmlns:a16="http://schemas.microsoft.com/office/drawing/2014/main" id="{67A2E3FA-EB92-4A3C-BF23-809B5F21A36A}"/>
              </a:ext>
            </a:extLst>
          </p:cNvPr>
          <p:cNvSpPr txBox="1"/>
          <p:nvPr/>
        </p:nvSpPr>
        <p:spPr>
          <a:xfrm>
            <a:off x="5138244" y="4551727"/>
            <a:ext cx="845203" cy="646331"/>
          </a:xfrm>
          <a:prstGeom prst="rect">
            <a:avLst/>
          </a:prstGeom>
          <a:noFill/>
          <a:ln w="9525">
            <a:solidFill>
              <a:srgbClr val="2387CB"/>
            </a:solidFill>
          </a:ln>
        </p:spPr>
        <p:txBody>
          <a:bodyPr wrap="square" rtlCol="0">
            <a:spAutoFit/>
          </a:bodyPr>
          <a:lstStyle>
            <a:defPPr>
              <a:defRPr lang="en-US"/>
            </a:defPPr>
            <a:lvl1pPr>
              <a:defRPr sz="1200" b="1">
                <a:solidFill>
                  <a:srgbClr val="0070C0"/>
                </a:solidFill>
              </a:defRPr>
            </a:lvl1pPr>
          </a:lstStyle>
          <a:p>
            <a:pPr defTabSz="685800" eaLnBrk="1" fontAlgn="auto" hangingPunct="1">
              <a:spcBef>
                <a:spcPts val="0"/>
              </a:spcBef>
              <a:spcAft>
                <a:spcPts val="0"/>
              </a:spcAft>
            </a:pPr>
            <a:r>
              <a:rPr lang="en-US" sz="900" dirty="0">
                <a:latin typeface="Calibri" panose="020F0502020204030204"/>
              </a:rPr>
              <a:t>Lowest ICA-SG Value in the ICA-SG profile</a:t>
            </a:r>
          </a:p>
        </p:txBody>
      </p:sp>
      <p:cxnSp>
        <p:nvCxnSpPr>
          <p:cNvPr id="21" name="Straight Arrow Connector 20">
            <a:extLst>
              <a:ext uri="{FF2B5EF4-FFF2-40B4-BE49-F238E27FC236}">
                <a16:creationId xmlns:a16="http://schemas.microsoft.com/office/drawing/2014/main" id="{F05773B9-5EA9-4B14-B6DF-EAE65C71A989}"/>
              </a:ext>
            </a:extLst>
          </p:cNvPr>
          <p:cNvCxnSpPr>
            <a:cxnSpLocks/>
          </p:cNvCxnSpPr>
          <p:nvPr/>
        </p:nvCxnSpPr>
        <p:spPr>
          <a:xfrm flipH="1" flipV="1">
            <a:off x="5269297" y="3522000"/>
            <a:ext cx="242270" cy="1029727"/>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D7EFF6D-C62C-4DAE-A1A6-23A214FA8F3E}"/>
              </a:ext>
            </a:extLst>
          </p:cNvPr>
          <p:cNvSpPr/>
          <p:nvPr/>
        </p:nvSpPr>
        <p:spPr>
          <a:xfrm>
            <a:off x="4240635" y="3268561"/>
            <a:ext cx="364921" cy="320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25" name="Straight Arrow Connector 24">
            <a:extLst>
              <a:ext uri="{FF2B5EF4-FFF2-40B4-BE49-F238E27FC236}">
                <a16:creationId xmlns:a16="http://schemas.microsoft.com/office/drawing/2014/main" id="{54F40B0D-E138-42ED-96BA-90E8F6044374}"/>
              </a:ext>
            </a:extLst>
          </p:cNvPr>
          <p:cNvCxnSpPr>
            <a:cxnSpLocks/>
          </p:cNvCxnSpPr>
          <p:nvPr/>
        </p:nvCxnSpPr>
        <p:spPr>
          <a:xfrm flipV="1">
            <a:off x="4134382" y="3568993"/>
            <a:ext cx="263471" cy="1119929"/>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8BDE9FA-CE39-4A2A-A82F-D5BABCCA9041}"/>
              </a:ext>
            </a:extLst>
          </p:cNvPr>
          <p:cNvSpPr txBox="1"/>
          <p:nvPr/>
        </p:nvSpPr>
        <p:spPr>
          <a:xfrm>
            <a:off x="3726798" y="4710472"/>
            <a:ext cx="845203" cy="646331"/>
          </a:xfrm>
          <a:prstGeom prst="rect">
            <a:avLst/>
          </a:prstGeom>
          <a:noFill/>
          <a:ln w="9525">
            <a:solidFill>
              <a:srgbClr val="2387CB"/>
            </a:solidFill>
          </a:ln>
        </p:spPr>
        <p:txBody>
          <a:bodyPr wrap="square" rtlCol="0">
            <a:spAutoFit/>
          </a:bodyPr>
          <a:lstStyle/>
          <a:p>
            <a:pPr defTabSz="685800" eaLnBrk="1" fontAlgn="auto" hangingPunct="1">
              <a:spcBef>
                <a:spcPts val="0"/>
              </a:spcBef>
              <a:spcAft>
                <a:spcPts val="0"/>
              </a:spcAft>
            </a:pPr>
            <a:r>
              <a:rPr lang="en-US" sz="900" b="1" dirty="0">
                <a:solidFill>
                  <a:srgbClr val="0070C0"/>
                </a:solidFill>
                <a:latin typeface="Calibri" panose="020F0502020204030204"/>
              </a:rPr>
              <a:t>Lowest ICA-OF value in the ICA-OF profile</a:t>
            </a:r>
          </a:p>
        </p:txBody>
      </p:sp>
      <p:cxnSp>
        <p:nvCxnSpPr>
          <p:cNvPr id="28" name="Straight Arrow Connector 27">
            <a:extLst>
              <a:ext uri="{FF2B5EF4-FFF2-40B4-BE49-F238E27FC236}">
                <a16:creationId xmlns:a16="http://schemas.microsoft.com/office/drawing/2014/main" id="{DD56BC0C-EE0E-46DB-8AB3-E71E52B0957A}"/>
              </a:ext>
            </a:extLst>
          </p:cNvPr>
          <p:cNvCxnSpPr>
            <a:cxnSpLocks/>
          </p:cNvCxnSpPr>
          <p:nvPr/>
        </p:nvCxnSpPr>
        <p:spPr>
          <a:xfrm flipV="1">
            <a:off x="3926048" y="2259095"/>
            <a:ext cx="3548543" cy="251110"/>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8645621-84A5-48C4-B1DF-ED4425092F80}"/>
              </a:ext>
            </a:extLst>
          </p:cNvPr>
          <p:cNvSpPr txBox="1"/>
          <p:nvPr/>
        </p:nvSpPr>
        <p:spPr>
          <a:xfrm rot="21246464">
            <a:off x="4695550" y="2130864"/>
            <a:ext cx="160854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70C0"/>
                </a:solidFill>
                <a:latin typeface="Calibri" panose="020F0502020204030204"/>
              </a:rPr>
              <a:t>Download Access</a:t>
            </a:r>
          </a:p>
        </p:txBody>
      </p:sp>
      <p:sp>
        <p:nvSpPr>
          <p:cNvPr id="32" name="Oval 31">
            <a:extLst>
              <a:ext uri="{FF2B5EF4-FFF2-40B4-BE49-F238E27FC236}">
                <a16:creationId xmlns:a16="http://schemas.microsoft.com/office/drawing/2014/main" id="{A051D84C-6ACB-408F-9085-A3EEDE9FDE68}"/>
              </a:ext>
            </a:extLst>
          </p:cNvPr>
          <p:cNvSpPr/>
          <p:nvPr/>
        </p:nvSpPr>
        <p:spPr>
          <a:xfrm>
            <a:off x="5954314" y="2961715"/>
            <a:ext cx="677183" cy="320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33" name="Straight Arrow Connector 32">
            <a:extLst>
              <a:ext uri="{FF2B5EF4-FFF2-40B4-BE49-F238E27FC236}">
                <a16:creationId xmlns:a16="http://schemas.microsoft.com/office/drawing/2014/main" id="{6DF23AC9-AA0E-4A26-A767-47FD05B074AC}"/>
              </a:ext>
            </a:extLst>
          </p:cNvPr>
          <p:cNvCxnSpPr>
            <a:cxnSpLocks/>
            <a:stCxn id="32" idx="5"/>
          </p:cNvCxnSpPr>
          <p:nvPr/>
        </p:nvCxnSpPr>
        <p:spPr>
          <a:xfrm>
            <a:off x="6532326" y="3235603"/>
            <a:ext cx="292358" cy="462701"/>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DCC677C-C577-44E5-A8A3-64A635647F1D}"/>
              </a:ext>
            </a:extLst>
          </p:cNvPr>
          <p:cNvSpPr txBox="1"/>
          <p:nvPr/>
        </p:nvSpPr>
        <p:spPr>
          <a:xfrm>
            <a:off x="6994562" y="3501566"/>
            <a:ext cx="1376736" cy="369332"/>
          </a:xfrm>
          <a:prstGeom prst="rect">
            <a:avLst/>
          </a:prstGeom>
          <a:noFill/>
          <a:ln w="9525">
            <a:solidFill>
              <a:srgbClr val="2387CB"/>
            </a:solidFill>
          </a:ln>
        </p:spPr>
        <p:txBody>
          <a:bodyPr wrap="square" rtlCol="0">
            <a:spAutoFit/>
          </a:bodyPr>
          <a:lstStyle/>
          <a:p>
            <a:pPr defTabSz="685800" eaLnBrk="1" fontAlgn="auto" hangingPunct="1">
              <a:spcBef>
                <a:spcPts val="0"/>
              </a:spcBef>
              <a:spcAft>
                <a:spcPts val="0"/>
              </a:spcAft>
            </a:pPr>
            <a:r>
              <a:rPr lang="en-US" sz="900" b="1" dirty="0">
                <a:solidFill>
                  <a:srgbClr val="0070C0"/>
                </a:solidFill>
                <a:latin typeface="Calibri" panose="020F0502020204030204"/>
              </a:rPr>
              <a:t>Data ready to be analyzed</a:t>
            </a:r>
          </a:p>
        </p:txBody>
      </p:sp>
    </p:spTree>
    <p:extLst>
      <p:ext uri="{BB962C8B-B14F-4D97-AF65-F5344CB8AC3E}">
        <p14:creationId xmlns:p14="http://schemas.microsoft.com/office/powerpoint/2010/main" val="12742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1395143" y="1098454"/>
            <a:ext cx="358637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 – Non-IOU Proposal</a:t>
            </a:r>
          </a:p>
        </p:txBody>
      </p:sp>
      <p:pic>
        <p:nvPicPr>
          <p:cNvPr id="3" name="Picture 2">
            <a:extLst>
              <a:ext uri="{FF2B5EF4-FFF2-40B4-BE49-F238E27FC236}">
                <a16:creationId xmlns:a16="http://schemas.microsoft.com/office/drawing/2014/main" id="{AB988B93-666F-4E64-8A64-AFED94EB701B}"/>
              </a:ext>
            </a:extLst>
          </p:cNvPr>
          <p:cNvPicPr>
            <a:picLocks noChangeAspect="1"/>
          </p:cNvPicPr>
          <p:nvPr/>
        </p:nvPicPr>
        <p:blipFill>
          <a:blip r:embed="rId2"/>
          <a:stretch>
            <a:fillRect/>
          </a:stretch>
        </p:blipFill>
        <p:spPr>
          <a:xfrm>
            <a:off x="406827" y="1490870"/>
            <a:ext cx="5563003" cy="3752035"/>
          </a:xfrm>
          <a:prstGeom prst="rect">
            <a:avLst/>
          </a:prstGeom>
        </p:spPr>
      </p:pic>
      <p:sp>
        <p:nvSpPr>
          <p:cNvPr id="4" name="TextBox 3">
            <a:extLst>
              <a:ext uri="{FF2B5EF4-FFF2-40B4-BE49-F238E27FC236}">
                <a16:creationId xmlns:a16="http://schemas.microsoft.com/office/drawing/2014/main" id="{BDE81B60-0A01-4CC9-A7CF-493D002B6553}"/>
              </a:ext>
            </a:extLst>
          </p:cNvPr>
          <p:cNvSpPr txBox="1"/>
          <p:nvPr/>
        </p:nvSpPr>
        <p:spPr>
          <a:xfrm>
            <a:off x="6082748" y="1490870"/>
            <a:ext cx="2743199" cy="279307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Source: Rule 21 WG 2 Report Pg. 120</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Proposal acknowledge that a buffer between ICA-SG and Operating profile was needed but did not specify the buffer</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that the technology was available but did not provide specific details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the future reduction of generation profiles may be necessary</a:t>
            </a:r>
          </a:p>
        </p:txBody>
      </p:sp>
    </p:spTree>
    <p:extLst>
      <p:ext uri="{BB962C8B-B14F-4D97-AF65-F5344CB8AC3E}">
        <p14:creationId xmlns:p14="http://schemas.microsoft.com/office/powerpoint/2010/main" val="2748121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04800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 IOU Proposal</a:t>
            </a:r>
          </a:p>
        </p:txBody>
      </p:sp>
      <p:pic>
        <p:nvPicPr>
          <p:cNvPr id="6" name="Picture 5">
            <a:extLst>
              <a:ext uri="{FF2B5EF4-FFF2-40B4-BE49-F238E27FC236}">
                <a16:creationId xmlns:a16="http://schemas.microsoft.com/office/drawing/2014/main" id="{747FB114-51D3-4290-BACE-1D89001F5438}"/>
              </a:ext>
            </a:extLst>
          </p:cNvPr>
          <p:cNvPicPr>
            <a:picLocks noChangeAspect="1"/>
          </p:cNvPicPr>
          <p:nvPr/>
        </p:nvPicPr>
        <p:blipFill>
          <a:blip r:embed="rId2"/>
          <a:stretch>
            <a:fillRect/>
          </a:stretch>
        </p:blipFill>
        <p:spPr>
          <a:xfrm>
            <a:off x="138234" y="1719219"/>
            <a:ext cx="6015409" cy="2491531"/>
          </a:xfrm>
          <a:prstGeom prst="rect">
            <a:avLst/>
          </a:prstGeom>
        </p:spPr>
      </p:pic>
      <p:sp>
        <p:nvSpPr>
          <p:cNvPr id="9" name="TextBox 8">
            <a:extLst>
              <a:ext uri="{FF2B5EF4-FFF2-40B4-BE49-F238E27FC236}">
                <a16:creationId xmlns:a16="http://schemas.microsoft.com/office/drawing/2014/main" id="{6B237808-E915-47DA-9715-672C115841DB}"/>
              </a:ext>
            </a:extLst>
          </p:cNvPr>
          <p:cNvSpPr txBox="1"/>
          <p:nvPr/>
        </p:nvSpPr>
        <p:spPr>
          <a:xfrm>
            <a:off x="6158249" y="1786582"/>
            <a:ext cx="2743199" cy="2377574"/>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Source: Rule 21 WG 2 Report Pg. 125</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Adopts several element from the non-IOU proposal but provides detail further details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to use season periods </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to use of 20% buffer</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the future reduction of generation profiles may be necessary</a:t>
            </a:r>
          </a:p>
        </p:txBody>
      </p:sp>
    </p:spTree>
    <p:extLst>
      <p:ext uri="{BB962C8B-B14F-4D97-AF65-F5344CB8AC3E}">
        <p14:creationId xmlns:p14="http://schemas.microsoft.com/office/powerpoint/2010/main" val="1833342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668436"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 PUC Adopted (OP 15)</a:t>
            </a:r>
          </a:p>
        </p:txBody>
      </p:sp>
      <p:pic>
        <p:nvPicPr>
          <p:cNvPr id="6" name="Picture 5">
            <a:extLst>
              <a:ext uri="{FF2B5EF4-FFF2-40B4-BE49-F238E27FC236}">
                <a16:creationId xmlns:a16="http://schemas.microsoft.com/office/drawing/2014/main" id="{56F954BF-5EFC-493B-BE4E-9F8F910ED5B6}"/>
              </a:ext>
            </a:extLst>
          </p:cNvPr>
          <p:cNvPicPr>
            <a:picLocks noChangeAspect="1"/>
          </p:cNvPicPr>
          <p:nvPr/>
        </p:nvPicPr>
        <p:blipFill>
          <a:blip r:embed="rId2"/>
          <a:stretch>
            <a:fillRect/>
          </a:stretch>
        </p:blipFill>
        <p:spPr>
          <a:xfrm>
            <a:off x="352337" y="1583812"/>
            <a:ext cx="5851322" cy="2545517"/>
          </a:xfrm>
          <a:prstGeom prst="rect">
            <a:avLst/>
          </a:prstGeom>
        </p:spPr>
      </p:pic>
      <p:sp>
        <p:nvSpPr>
          <p:cNvPr id="9" name="TextBox 8">
            <a:extLst>
              <a:ext uri="{FF2B5EF4-FFF2-40B4-BE49-F238E27FC236}">
                <a16:creationId xmlns:a16="http://schemas.microsoft.com/office/drawing/2014/main" id="{771895B5-C45C-49DD-A621-97A6A976405E}"/>
              </a:ext>
            </a:extLst>
          </p:cNvPr>
          <p:cNvSpPr txBox="1"/>
          <p:nvPr/>
        </p:nvSpPr>
        <p:spPr>
          <a:xfrm>
            <a:off x="6208583" y="1786582"/>
            <a:ext cx="2743199" cy="2585323"/>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Source: Final PUC Order (D.20-09-035) @Pg. 220</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Adopts IOU proposal with modifications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Requires use of Monthly </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Requires use of 10% buffer</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the future reduction of generation profiles may be necessary</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Consult the SIWG for implementation details</a:t>
            </a:r>
          </a:p>
        </p:txBody>
      </p:sp>
    </p:spTree>
    <p:extLst>
      <p:ext uri="{BB962C8B-B14F-4D97-AF65-F5344CB8AC3E}">
        <p14:creationId xmlns:p14="http://schemas.microsoft.com/office/powerpoint/2010/main" val="127969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765DEC1F-B106-4DBD-8BDD-C05FDF20BF9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fld id="{95FA5659-5151-4297-AA3C-D0B0AB3069C8}"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685800" rtl="0" eaLnBrk="1" fontAlgn="base" latinLnBrk="0" hangingPunct="1">
                <a:lnSpc>
                  <a:spcPct val="100000"/>
                </a:lnSpc>
                <a:spcBef>
                  <a:spcPct val="0"/>
                </a:spcBef>
                <a:spcAft>
                  <a:spcPct val="0"/>
                </a:spcAft>
                <a:buClrTx/>
                <a:buSzTx/>
                <a:buFontTx/>
                <a:buNone/>
                <a:tabLst/>
                <a:defRPr/>
              </a:pPr>
              <a:t>3</a:t>
            </a:fld>
            <a:endParaRPr kumimoji="0" lang="en-US" altLang="en-US" sz="700" b="0" i="0" u="none" strike="noStrike" kern="1200" cap="none" spc="0" normalizeH="0" baseline="0" noProof="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20483" name="Title 2">
            <a:extLst>
              <a:ext uri="{FF2B5EF4-FFF2-40B4-BE49-F238E27FC236}">
                <a16:creationId xmlns:a16="http://schemas.microsoft.com/office/drawing/2014/main" id="{E03A7E43-FA81-4EAC-B3BA-DFB62A636EA6}"/>
              </a:ext>
            </a:extLst>
          </p:cNvPr>
          <p:cNvSpPr>
            <a:spLocks noGrp="1" noChangeArrowheads="1"/>
          </p:cNvSpPr>
          <p:nvPr>
            <p:ph type="title"/>
          </p:nvPr>
        </p:nvSpPr>
        <p:spPr>
          <a:xfrm>
            <a:off x="542925" y="1749425"/>
            <a:ext cx="8194675" cy="1633538"/>
          </a:xfrm>
        </p:spPr>
        <p:txBody>
          <a:bodyPr/>
          <a:lstStyle/>
          <a:p>
            <a:pPr eaLnBrk="1" hangingPunct="1"/>
            <a:r>
              <a:rPr lang="en-US" altLang="en-US" sz="2700" dirty="0"/>
              <a:t>Rule 21 Update with IEEE1547-2018/IEEE1547.1-2020</a:t>
            </a:r>
            <a:br>
              <a:rPr lang="en-US" altLang="en-US" sz="2700" dirty="0"/>
            </a:br>
            <a:r>
              <a:rPr lang="en-US" altLang="en-US" sz="2700" dirty="0"/>
              <a:t>IEEE 1547-2018</a:t>
            </a:r>
            <a:br>
              <a:rPr lang="en-US" altLang="en-US" sz="2700" dirty="0"/>
            </a:br>
            <a:r>
              <a:rPr lang="en-US" altLang="en-US" sz="2700" dirty="0"/>
              <a:t>Clause 10 Continuation Discussion</a:t>
            </a:r>
          </a:p>
        </p:txBody>
      </p:sp>
      <p:sp>
        <p:nvSpPr>
          <p:cNvPr id="20484" name="TextBox 4">
            <a:extLst>
              <a:ext uri="{FF2B5EF4-FFF2-40B4-BE49-F238E27FC236}">
                <a16:creationId xmlns:a16="http://schemas.microsoft.com/office/drawing/2014/main" id="{9D7C44F1-7FF6-4E06-8D92-8CEFD6B0104C}"/>
              </a:ext>
            </a:extLst>
          </p:cNvPr>
          <p:cNvSpPr txBox="1">
            <a:spLocks noChangeArrowheads="1"/>
          </p:cNvSpPr>
          <p:nvPr/>
        </p:nvSpPr>
        <p:spPr bwMode="auto">
          <a:xfrm>
            <a:off x="600075" y="3486150"/>
            <a:ext cx="66897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Smart Inverter Working Group</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1/21/2021 </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endParaRPr>
          </a:p>
        </p:txBody>
      </p:sp>
    </p:spTree>
    <p:extLst>
      <p:ext uri="{BB962C8B-B14F-4D97-AF65-F5344CB8AC3E}">
        <p14:creationId xmlns:p14="http://schemas.microsoft.com/office/powerpoint/2010/main" val="4628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712478"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Review and Approval Process (For Discussion)</a:t>
            </a:r>
          </a:p>
        </p:txBody>
      </p:sp>
      <p:pic>
        <p:nvPicPr>
          <p:cNvPr id="9" name="Picture 8">
            <a:extLst>
              <a:ext uri="{FF2B5EF4-FFF2-40B4-BE49-F238E27FC236}">
                <a16:creationId xmlns:a16="http://schemas.microsoft.com/office/drawing/2014/main" id="{B2BF96D8-571C-45B2-A2D6-7580484310AF}"/>
              </a:ext>
            </a:extLst>
          </p:cNvPr>
          <p:cNvPicPr>
            <a:picLocks noChangeAspect="1"/>
          </p:cNvPicPr>
          <p:nvPr/>
        </p:nvPicPr>
        <p:blipFill>
          <a:blip r:embed="rId2"/>
          <a:stretch>
            <a:fillRect/>
          </a:stretch>
        </p:blipFill>
        <p:spPr>
          <a:xfrm>
            <a:off x="617220" y="1275122"/>
            <a:ext cx="6523101" cy="4019988"/>
          </a:xfrm>
          <a:prstGeom prst="rect">
            <a:avLst/>
          </a:prstGeom>
        </p:spPr>
      </p:pic>
    </p:spTree>
    <p:extLst>
      <p:ext uri="{BB962C8B-B14F-4D97-AF65-F5344CB8AC3E}">
        <p14:creationId xmlns:p14="http://schemas.microsoft.com/office/powerpoint/2010/main" val="20498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8213" y="1215340"/>
            <a:ext cx="7013091" cy="1221138"/>
          </a:xfrm>
        </p:spPr>
        <p:txBody>
          <a:bodyPr>
            <a:normAutofit/>
          </a:bodyPr>
          <a:lstStyle/>
          <a:p>
            <a:pPr algn="ctr"/>
            <a:r>
              <a:rPr lang="en-US" sz="2700" dirty="0"/>
              <a:t>Ordering Paragraph 15</a:t>
            </a:r>
            <a:br>
              <a:rPr lang="en-US" sz="2700" dirty="0"/>
            </a:br>
            <a:r>
              <a:rPr lang="en-US" sz="2700" dirty="0"/>
              <a:t>Issue 9</a:t>
            </a:r>
            <a:br>
              <a:rPr lang="en-US" sz="2700" dirty="0"/>
            </a:br>
            <a:endParaRPr lang="en-US" sz="2700" dirty="0"/>
          </a:p>
        </p:txBody>
      </p:sp>
      <p:sp>
        <p:nvSpPr>
          <p:cNvPr id="2" name="TextBox 1">
            <a:extLst>
              <a:ext uri="{FF2B5EF4-FFF2-40B4-BE49-F238E27FC236}">
                <a16:creationId xmlns:a16="http://schemas.microsoft.com/office/drawing/2014/main" id="{00CA0D9F-4C6F-4273-A8FC-3C2B43F7379B}"/>
              </a:ext>
            </a:extLst>
          </p:cNvPr>
          <p:cNvSpPr txBox="1"/>
          <p:nvPr/>
        </p:nvSpPr>
        <p:spPr>
          <a:xfrm>
            <a:off x="471880" y="2178071"/>
            <a:ext cx="6159617" cy="50783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As required by OP 15 – Utilities shall, within 90 days,  commence discussion with SIWG on implementing the proposal  </a:t>
            </a:r>
          </a:p>
        </p:txBody>
      </p:sp>
      <p:sp>
        <p:nvSpPr>
          <p:cNvPr id="4" name="TextBox 3">
            <a:extLst>
              <a:ext uri="{FF2B5EF4-FFF2-40B4-BE49-F238E27FC236}">
                <a16:creationId xmlns:a16="http://schemas.microsoft.com/office/drawing/2014/main" id="{B3A35556-7F49-48D2-8ECD-D51444C3F741}"/>
              </a:ext>
            </a:extLst>
          </p:cNvPr>
          <p:cNvSpPr txBox="1"/>
          <p:nvPr/>
        </p:nvSpPr>
        <p:spPr>
          <a:xfrm>
            <a:off x="471881" y="3996830"/>
            <a:ext cx="4662182"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Decision Issued: 9-24-2020</a:t>
            </a:r>
          </a:p>
          <a:p>
            <a:pPr defTabSz="685800" eaLnBrk="1" fontAlgn="auto" hangingPunct="1">
              <a:spcBef>
                <a:spcPts val="0"/>
              </a:spcBef>
              <a:spcAft>
                <a:spcPts val="0"/>
              </a:spcAft>
            </a:pPr>
            <a:r>
              <a:rPr lang="en-US" sz="1350" dirty="0">
                <a:solidFill>
                  <a:prstClr val="black"/>
                </a:solidFill>
                <a:latin typeface="Calibri" panose="020F0502020204030204"/>
              </a:rPr>
              <a:t>Meetings must commence prior to: 12/24/2020</a:t>
            </a:r>
          </a:p>
          <a:p>
            <a:pPr defTabSz="685800" eaLnBrk="1" fontAlgn="auto" hangingPunct="1">
              <a:spcBef>
                <a:spcPts val="0"/>
              </a:spcBef>
              <a:spcAft>
                <a:spcPts val="0"/>
              </a:spcAft>
            </a:pPr>
            <a:r>
              <a:rPr lang="en-US" sz="1350" dirty="0">
                <a:solidFill>
                  <a:prstClr val="black"/>
                </a:solidFill>
                <a:latin typeface="Calibri" panose="020F0502020204030204"/>
              </a:rPr>
              <a:t>Today: 12/17/2020</a:t>
            </a:r>
          </a:p>
        </p:txBody>
      </p:sp>
      <p:sp>
        <p:nvSpPr>
          <p:cNvPr id="6" name="TextBox 5">
            <a:extLst>
              <a:ext uri="{FF2B5EF4-FFF2-40B4-BE49-F238E27FC236}">
                <a16:creationId xmlns:a16="http://schemas.microsoft.com/office/drawing/2014/main" id="{A120793B-5857-4BAE-8513-B1A44FDF9BA3}"/>
              </a:ext>
            </a:extLst>
          </p:cNvPr>
          <p:cNvSpPr txBox="1"/>
          <p:nvPr/>
        </p:nvSpPr>
        <p:spPr>
          <a:xfrm>
            <a:off x="3238203" y="2914325"/>
            <a:ext cx="2353112"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December 17, 2020</a:t>
            </a:r>
          </a:p>
        </p:txBody>
      </p:sp>
    </p:spTree>
    <p:extLst>
      <p:ext uri="{BB962C8B-B14F-4D97-AF65-F5344CB8AC3E}">
        <p14:creationId xmlns:p14="http://schemas.microsoft.com/office/powerpoint/2010/main" val="151127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D59F-D553-46BD-BAD0-21BEF72A513A}"/>
              </a:ext>
            </a:extLst>
          </p:cNvPr>
          <p:cNvSpPr txBox="1"/>
          <p:nvPr/>
        </p:nvSpPr>
        <p:spPr>
          <a:xfrm>
            <a:off x="440422" y="1901680"/>
            <a:ext cx="3949118" cy="1131079"/>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Welcome</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Review OP 15</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Breaking down OP 15</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Discussion Draft Schedule</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Next Steps </a:t>
            </a:r>
          </a:p>
        </p:txBody>
      </p:sp>
      <p:sp>
        <p:nvSpPr>
          <p:cNvPr id="3" name="TextBox 2">
            <a:extLst>
              <a:ext uri="{FF2B5EF4-FFF2-40B4-BE49-F238E27FC236}">
                <a16:creationId xmlns:a16="http://schemas.microsoft.com/office/drawing/2014/main" id="{5C17B908-81D5-46EE-A65A-8ACABDB259D0}"/>
              </a:ext>
            </a:extLst>
          </p:cNvPr>
          <p:cNvSpPr txBox="1"/>
          <p:nvPr/>
        </p:nvSpPr>
        <p:spPr>
          <a:xfrm>
            <a:off x="2736909" y="1071169"/>
            <a:ext cx="2762075"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Meeting Agenda</a:t>
            </a:r>
          </a:p>
        </p:txBody>
      </p:sp>
    </p:spTree>
    <p:extLst>
      <p:ext uri="{BB962C8B-B14F-4D97-AF65-F5344CB8AC3E}">
        <p14:creationId xmlns:p14="http://schemas.microsoft.com/office/powerpoint/2010/main" val="3789311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2573C4-EB9F-485B-B9FD-6F47BBE5670B}"/>
              </a:ext>
            </a:extLst>
          </p:cNvPr>
          <p:cNvSpPr txBox="1"/>
          <p:nvPr/>
        </p:nvSpPr>
        <p:spPr>
          <a:xfrm>
            <a:off x="2611073" y="857250"/>
            <a:ext cx="251040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Ordering Paragraph 15 (Issue 9)</a:t>
            </a:r>
          </a:p>
        </p:txBody>
      </p:sp>
      <p:sp>
        <p:nvSpPr>
          <p:cNvPr id="7" name="TextBox 6">
            <a:extLst>
              <a:ext uri="{FF2B5EF4-FFF2-40B4-BE49-F238E27FC236}">
                <a16:creationId xmlns:a16="http://schemas.microsoft.com/office/drawing/2014/main" id="{FA3A67F6-BB43-4238-86F1-B5E075280C5A}"/>
              </a:ext>
            </a:extLst>
          </p:cNvPr>
          <p:cNvSpPr txBox="1"/>
          <p:nvPr/>
        </p:nvSpPr>
        <p:spPr>
          <a:xfrm>
            <a:off x="65850" y="1282259"/>
            <a:ext cx="8869145" cy="4170372"/>
          </a:xfrm>
          <a:prstGeom prst="rect">
            <a:avLst/>
          </a:prstGeom>
          <a:noFill/>
        </p:spPr>
        <p:txBody>
          <a:bodyPr wrap="square">
            <a:spAutoFit/>
          </a:bodyPr>
          <a:lstStyle/>
          <a:p>
            <a:pPr marL="171450" defTabSz="685800" eaLnBrk="1" fontAlgn="auto" hangingPunct="1">
              <a:spcBef>
                <a:spcPts val="0"/>
              </a:spcBef>
              <a:spcAft>
                <a:spcPts val="450"/>
              </a:spcAft>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Adopted IOUs’ counter-proposal to resolve Issue 9, with modification. </a:t>
            </a:r>
          </a:p>
          <a:p>
            <a:pPr marL="385763" indent="-214313" defTabSz="685800" eaLnBrk="1" fontAlgn="auto" hangingPunct="1">
              <a:spcBef>
                <a:spcPts val="0"/>
              </a:spcBef>
              <a:spcAft>
                <a:spcPts val="45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90 days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of the decision, Utilities shall commence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discussions with the SIWG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focused on implementing the proposal. </a:t>
            </a:r>
          </a:p>
          <a:p>
            <a:pPr marL="385763" indent="-214313" defTabSz="685800" eaLnBrk="1" fontAlgn="auto" hangingPunct="1">
              <a:spcBef>
                <a:spcPts val="0"/>
              </a:spcBef>
              <a:spcAft>
                <a:spcPts val="45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six months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the decision, Utilities shall submit a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Tier 3 Advice Letter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providing recommendations (as applicable) regarding the standard review, certification requirements, and interconnection processes necessary for implementation of the proposal. </a:t>
            </a:r>
          </a:p>
          <a:p>
            <a:pPr marL="385763" indent="-214313" defTabSz="685800" eaLnBrk="1" fontAlgn="auto" hangingPunct="1">
              <a:spcBef>
                <a:spcPts val="0"/>
              </a:spcBef>
              <a:spcAft>
                <a:spcPts val="45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60 days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of adoption of a certification scheme for the Limited Generation Profile, Utilities shall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modify Rule 21</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Interconnection Application Process to allow a DER customer to include a Limited Generation Profile with their application, require the customer to enable generation profile limiting functionality, and allow Utilities opportunity to alter the profile if safety and reliability concerns warrant it. </a:t>
            </a:r>
          </a:p>
          <a:p>
            <a:pPr marL="640556" lvl="1" indent="-214313" defTabSz="685800" eaLnBrk="1" fontAlgn="auto" hangingPunct="1">
              <a:spcBef>
                <a:spcPts val="0"/>
              </a:spcBef>
              <a:spcAft>
                <a:spcPts val="450"/>
              </a:spcAft>
              <a:buFont typeface="Arial" panose="020B0604020202020204" pitchFamily="34" charset="0"/>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Retroactive alterations to the ICA values within the interconnection process and addressing whether the Commission should continue use of the 10% buffer or adjust it, based on the data generation profiles shall not reduce generation to below a pre-defined static level, i.e., the lowest ICA – Static Grid typical profile value identified at the time of the Interconnection Application. </a:t>
            </a:r>
          </a:p>
          <a:p>
            <a:pPr marL="640556" lvl="1" indent="-214313" defTabSz="685800" eaLnBrk="1" fontAlgn="auto" hangingPunct="1">
              <a:spcBef>
                <a:spcPts val="0"/>
              </a:spcBef>
              <a:spcAft>
                <a:spcPts val="0"/>
              </a:spcAft>
              <a:buFont typeface="Arial" panose="020B0604020202020204" pitchFamily="34" charset="0"/>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As part of the proposal, Utilities shall: </a:t>
            </a:r>
          </a:p>
          <a:p>
            <a:pPr marL="856060" lvl="1" indent="-176213" defTabSz="685800" eaLnBrk="1" fontAlgn="auto" hangingPunct="1">
              <a:spcBef>
                <a:spcPts val="0"/>
              </a:spcBef>
              <a:spcAft>
                <a:spcPts val="0"/>
              </a:spcAft>
              <a:buFont typeface="+mj-lt"/>
              <a:buAutoNum type="romanLcPeriod"/>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allow customers to utilize a smart inverter’s ability to increase its output on a monthly basis; and</a:t>
            </a:r>
          </a:p>
          <a:p>
            <a:pPr marL="856060" lvl="1" indent="-176213" defTabSz="685800" eaLnBrk="1" fontAlgn="auto" hangingPunct="1">
              <a:spcBef>
                <a:spcPts val="0"/>
              </a:spcBef>
              <a:spcAft>
                <a:spcPts val="450"/>
              </a:spcAft>
              <a:buFont typeface="+mj-lt"/>
              <a:buAutoNum type="romanLcPeriod"/>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use a 10% buffer, which shall be revisited. </a:t>
            </a:r>
          </a:p>
          <a:p>
            <a:pPr marL="385763" lvl="1" indent="-214313" defTabSz="685800" eaLnBrk="1" fontAlgn="auto" hangingPunct="1">
              <a:spcBef>
                <a:spcPts val="0"/>
              </a:spcBef>
              <a:spcAft>
                <a:spcPts val="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No later than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18 months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after the implementation of this proposal, Utilities shall submit a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Tier 3 Advice Letter</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providing data obtained from Proposals 8b and 8c, adopted below, assessing the effectiveness of the use of the ICA values within the interconnection process and addressing whether the Commission should continue use of the 10 percent buffer or adjust it, based on the data.  </a:t>
            </a:r>
          </a:p>
        </p:txBody>
      </p:sp>
    </p:spTree>
    <p:extLst>
      <p:ext uri="{BB962C8B-B14F-4D97-AF65-F5344CB8AC3E}">
        <p14:creationId xmlns:p14="http://schemas.microsoft.com/office/powerpoint/2010/main" val="175653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1</a:t>
            </a:r>
          </a:p>
        </p:txBody>
      </p:sp>
      <p:sp>
        <p:nvSpPr>
          <p:cNvPr id="4" name="TextBox 3">
            <a:extLst>
              <a:ext uri="{FF2B5EF4-FFF2-40B4-BE49-F238E27FC236}">
                <a16:creationId xmlns:a16="http://schemas.microsoft.com/office/drawing/2014/main" id="{684800D2-2AE1-40B2-A70E-E103316264DF}"/>
              </a:ext>
            </a:extLst>
          </p:cNvPr>
          <p:cNvSpPr txBox="1"/>
          <p:nvPr/>
        </p:nvSpPr>
        <p:spPr>
          <a:xfrm>
            <a:off x="173023" y="1492797"/>
            <a:ext cx="8286226" cy="923330"/>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Step #1: </a:t>
            </a:r>
          </a:p>
          <a:p>
            <a:pPr defTabSz="685800" eaLnBrk="1" fontAlgn="auto" hangingPunct="1">
              <a:spcBef>
                <a:spcPts val="0"/>
              </a:spcBef>
              <a:spcAft>
                <a:spcPts val="0"/>
              </a:spcAft>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90 days of the issuance of this decision, Utilities shall </a:t>
            </a: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commence discussions </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 the Smart Inverter Working Group focused on </a:t>
            </a: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implementing the proposal</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3E79713A-DCDC-4679-BDB2-572C62560CCD}"/>
              </a:ext>
            </a:extLst>
          </p:cNvPr>
          <p:cNvSpPr txBox="1"/>
          <p:nvPr/>
        </p:nvSpPr>
        <p:spPr>
          <a:xfrm>
            <a:off x="91231" y="3429000"/>
            <a:ext cx="8103765"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Today’s meeting is to meet this requirement: Commence Discussion on implementation of the proposal</a:t>
            </a:r>
          </a:p>
        </p:txBody>
      </p:sp>
      <p:sp>
        <p:nvSpPr>
          <p:cNvPr id="6" name="TextBox 5">
            <a:extLst>
              <a:ext uri="{FF2B5EF4-FFF2-40B4-BE49-F238E27FC236}">
                <a16:creationId xmlns:a16="http://schemas.microsoft.com/office/drawing/2014/main" id="{C565A9CD-42E2-40DC-9699-C81D49B8D3AA}"/>
              </a:ext>
            </a:extLst>
          </p:cNvPr>
          <p:cNvSpPr txBox="1"/>
          <p:nvPr/>
        </p:nvSpPr>
        <p:spPr>
          <a:xfrm>
            <a:off x="257962" y="2474229"/>
            <a:ext cx="4662182" cy="715581"/>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Decision Issued: </a:t>
            </a:r>
            <a:r>
              <a:rPr lang="en-US" sz="1350" dirty="0">
                <a:solidFill>
                  <a:prstClr val="black"/>
                </a:solidFill>
                <a:latin typeface="Calibri" panose="020F0502020204030204"/>
              </a:rPr>
              <a:t>9/24/2020</a:t>
            </a:r>
          </a:p>
          <a:p>
            <a:pPr defTabSz="685800" eaLnBrk="1" fontAlgn="auto" hangingPunct="1">
              <a:spcBef>
                <a:spcPts val="0"/>
              </a:spcBef>
              <a:spcAft>
                <a:spcPts val="0"/>
              </a:spcAft>
            </a:pPr>
            <a:r>
              <a:rPr lang="en-US" sz="1350" b="1" dirty="0">
                <a:solidFill>
                  <a:prstClr val="black"/>
                </a:solidFill>
                <a:latin typeface="Calibri" panose="020F0502020204030204"/>
              </a:rPr>
              <a:t>90 days from Decision: </a:t>
            </a:r>
            <a:r>
              <a:rPr lang="en-US" sz="1350" dirty="0">
                <a:solidFill>
                  <a:prstClr val="black"/>
                </a:solidFill>
                <a:latin typeface="Calibri" panose="020F0502020204030204"/>
              </a:rPr>
              <a:t>12/24/2020</a:t>
            </a:r>
          </a:p>
          <a:p>
            <a:pPr defTabSz="685800" eaLnBrk="1" fontAlgn="auto" hangingPunct="1">
              <a:spcBef>
                <a:spcPts val="0"/>
              </a:spcBef>
              <a:spcAft>
                <a:spcPts val="0"/>
              </a:spcAft>
            </a:pPr>
            <a:r>
              <a:rPr lang="en-US" sz="1350" b="1" dirty="0">
                <a:solidFill>
                  <a:prstClr val="black"/>
                </a:solidFill>
                <a:latin typeface="Calibri" panose="020F0502020204030204"/>
              </a:rPr>
              <a:t>Today: </a:t>
            </a:r>
            <a:r>
              <a:rPr lang="en-US" sz="1350" dirty="0">
                <a:solidFill>
                  <a:prstClr val="black"/>
                </a:solidFill>
                <a:latin typeface="Calibri" panose="020F0502020204030204"/>
              </a:rPr>
              <a:t>12/17/2020</a:t>
            </a:r>
          </a:p>
        </p:txBody>
      </p:sp>
    </p:spTree>
    <p:extLst>
      <p:ext uri="{BB962C8B-B14F-4D97-AF65-F5344CB8AC3E}">
        <p14:creationId xmlns:p14="http://schemas.microsoft.com/office/powerpoint/2010/main" val="4637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2</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4" y="1719220"/>
            <a:ext cx="8286226" cy="1131079"/>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Step #2: </a:t>
            </a:r>
          </a:p>
          <a:p>
            <a:pPr defTabSz="685800" eaLnBrk="1" fontAlgn="auto" hangingPunct="1">
              <a:spcBef>
                <a:spcPts val="0"/>
              </a:spcBef>
              <a:spcAft>
                <a:spcPts val="0"/>
              </a:spcAft>
            </a:pP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six months of issuance of this decision</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Utilities shall submit a Tier 3 Advice Letter providing:</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Recommendations (as applicable) regarding the standard review</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Certification requirements</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Interconnection processes necessary for implementation of the proposal. </a:t>
            </a:r>
          </a:p>
        </p:txBody>
      </p:sp>
      <p:sp>
        <p:nvSpPr>
          <p:cNvPr id="5" name="TextBox 4">
            <a:extLst>
              <a:ext uri="{FF2B5EF4-FFF2-40B4-BE49-F238E27FC236}">
                <a16:creationId xmlns:a16="http://schemas.microsoft.com/office/drawing/2014/main" id="{3E79713A-DCDC-4679-BDB2-572C62560CCD}"/>
              </a:ext>
            </a:extLst>
          </p:cNvPr>
          <p:cNvSpPr txBox="1"/>
          <p:nvPr/>
        </p:nvSpPr>
        <p:spPr>
          <a:xfrm>
            <a:off x="135274" y="3808078"/>
            <a:ext cx="8103765"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Therefore, completion of Step 2 should be by 2/24/2021 as we need input from Step #2 for Tier 3 AL.</a:t>
            </a:r>
          </a:p>
        </p:txBody>
      </p:sp>
      <p:sp>
        <p:nvSpPr>
          <p:cNvPr id="6" name="TextBox 5">
            <a:extLst>
              <a:ext uri="{FF2B5EF4-FFF2-40B4-BE49-F238E27FC236}">
                <a16:creationId xmlns:a16="http://schemas.microsoft.com/office/drawing/2014/main" id="{56AF9D95-C2B0-476E-98A7-E9E00ABBB554}"/>
              </a:ext>
            </a:extLst>
          </p:cNvPr>
          <p:cNvSpPr txBox="1"/>
          <p:nvPr/>
        </p:nvSpPr>
        <p:spPr>
          <a:xfrm>
            <a:off x="415255" y="2990152"/>
            <a:ext cx="4662182" cy="507831"/>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Decision Issued: </a:t>
            </a:r>
            <a:r>
              <a:rPr lang="en-US" sz="1350" dirty="0">
                <a:solidFill>
                  <a:prstClr val="black"/>
                </a:solidFill>
                <a:latin typeface="Calibri" panose="020F0502020204030204"/>
              </a:rPr>
              <a:t>9/24/2020</a:t>
            </a:r>
          </a:p>
          <a:p>
            <a:pPr defTabSz="685800" eaLnBrk="1" fontAlgn="auto" hangingPunct="1">
              <a:spcBef>
                <a:spcPts val="0"/>
              </a:spcBef>
              <a:spcAft>
                <a:spcPts val="0"/>
              </a:spcAft>
            </a:pPr>
            <a:r>
              <a:rPr lang="en-US" sz="1350" b="1" dirty="0">
                <a:solidFill>
                  <a:prstClr val="black"/>
                </a:solidFill>
                <a:latin typeface="Calibri" panose="020F0502020204030204"/>
              </a:rPr>
              <a:t>Tier 3 AL due: </a:t>
            </a:r>
            <a:r>
              <a:rPr lang="en-US" sz="1350" dirty="0">
                <a:solidFill>
                  <a:prstClr val="black"/>
                </a:solidFill>
                <a:latin typeface="Calibri" panose="020F0502020204030204"/>
              </a:rPr>
              <a:t>3/24/2021</a:t>
            </a:r>
          </a:p>
        </p:txBody>
      </p:sp>
    </p:spTree>
    <p:extLst>
      <p:ext uri="{BB962C8B-B14F-4D97-AF65-F5344CB8AC3E}">
        <p14:creationId xmlns:p14="http://schemas.microsoft.com/office/powerpoint/2010/main" val="2779450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3</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2" y="1309767"/>
            <a:ext cx="8286226" cy="1546577"/>
          </a:xfrm>
          <a:prstGeom prst="rect">
            <a:avLst/>
          </a:prstGeom>
          <a:noFill/>
        </p:spPr>
        <p:txBody>
          <a:bodyPr wrap="square" rtlCol="0">
            <a:spAutoFit/>
          </a:bodyPr>
          <a:lstStyle/>
          <a:p>
            <a:pPr marL="171450" defTabSz="685800" eaLnBrk="1" fontAlgn="auto" hangingPunct="1">
              <a:spcBef>
                <a:spcPts val="0"/>
              </a:spcBef>
              <a:spcAft>
                <a:spcPts val="0"/>
              </a:spcAft>
            </a:pPr>
            <a:r>
              <a:rPr lang="en-US" sz="1350" dirty="0">
                <a:solidFill>
                  <a:prstClr val="black"/>
                </a:solidFill>
                <a:latin typeface="Calibri" panose="020F0502020204030204"/>
              </a:rPr>
              <a:t>Step #3: </a:t>
            </a:r>
          </a:p>
          <a:p>
            <a:pPr marL="171450" defTabSz="685800" eaLnBrk="1" fontAlgn="auto" hangingPunct="1">
              <a:spcBef>
                <a:spcPts val="0"/>
              </a:spcBef>
              <a:spcAft>
                <a:spcPts val="0"/>
              </a:spcAft>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60 days of adoption of a certification scheme for the Limited Generation Profile, Utilities shall modify the Rule 21 Interconnection Application Process to:</a:t>
            </a:r>
          </a:p>
          <a:p>
            <a:pPr marL="385763"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Allow a distributed energy resources customer to include a Limited Generation Profile with their application, </a:t>
            </a:r>
          </a:p>
          <a:p>
            <a:pPr marL="385763"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Require the customer to enable generation profile limiting functionality, and </a:t>
            </a:r>
          </a:p>
          <a:p>
            <a:pPr marL="385763"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Allow Utilities opportunity to alter the profile if safety and reliability concerns warrant it.</a:t>
            </a:r>
          </a:p>
        </p:txBody>
      </p:sp>
      <p:sp>
        <p:nvSpPr>
          <p:cNvPr id="5" name="TextBox 4">
            <a:extLst>
              <a:ext uri="{FF2B5EF4-FFF2-40B4-BE49-F238E27FC236}">
                <a16:creationId xmlns:a16="http://schemas.microsoft.com/office/drawing/2014/main" id="{3E79713A-DCDC-4679-BDB2-572C62560CCD}"/>
              </a:ext>
            </a:extLst>
          </p:cNvPr>
          <p:cNvSpPr txBox="1"/>
          <p:nvPr/>
        </p:nvSpPr>
        <p:spPr>
          <a:xfrm>
            <a:off x="264252" y="4635239"/>
            <a:ext cx="8103765"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There is some conflict between Step #2 and Step #3.  Some clarification and support from the commission may be good here:</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Do we need an AL for this? If so, can this be done in the same AL as that of Step #2?</a:t>
            </a:r>
          </a:p>
        </p:txBody>
      </p:sp>
      <p:sp>
        <p:nvSpPr>
          <p:cNvPr id="6" name="TextBox 5">
            <a:extLst>
              <a:ext uri="{FF2B5EF4-FFF2-40B4-BE49-F238E27FC236}">
                <a16:creationId xmlns:a16="http://schemas.microsoft.com/office/drawing/2014/main" id="{56AF9D95-C2B0-476E-98A7-E9E00ABBB554}"/>
              </a:ext>
            </a:extLst>
          </p:cNvPr>
          <p:cNvSpPr txBox="1"/>
          <p:nvPr/>
        </p:nvSpPr>
        <p:spPr>
          <a:xfrm>
            <a:off x="264252" y="2819634"/>
            <a:ext cx="7518633" cy="300082"/>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Anticipated adoption (approval) certification Scheme for Limited Generation Profile: </a:t>
            </a:r>
            <a:r>
              <a:rPr lang="en-US" sz="1350" dirty="0">
                <a:solidFill>
                  <a:prstClr val="black"/>
                </a:solidFill>
                <a:latin typeface="Calibri" panose="020F0502020204030204"/>
              </a:rPr>
              <a:t>12/31/2020*</a:t>
            </a:r>
          </a:p>
        </p:txBody>
      </p:sp>
      <p:sp>
        <p:nvSpPr>
          <p:cNvPr id="2" name="TextBox 1">
            <a:extLst>
              <a:ext uri="{FF2B5EF4-FFF2-40B4-BE49-F238E27FC236}">
                <a16:creationId xmlns:a16="http://schemas.microsoft.com/office/drawing/2014/main" id="{0CD80B16-32AC-4C28-95EF-1A6464F5FFBC}"/>
              </a:ext>
            </a:extLst>
          </p:cNvPr>
          <p:cNvSpPr txBox="1"/>
          <p:nvPr/>
        </p:nvSpPr>
        <p:spPr>
          <a:xfrm>
            <a:off x="411266" y="3082752"/>
            <a:ext cx="6832833" cy="715581"/>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Relying on the approval of the revised UL PCS standard currently being updated via weekly working UL PCS working group meetings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If John Berdner or Tim Zgonena are in the call, they may provide an update </a:t>
            </a:r>
          </a:p>
        </p:txBody>
      </p:sp>
      <p:sp>
        <p:nvSpPr>
          <p:cNvPr id="7" name="Rectangle 6">
            <a:extLst>
              <a:ext uri="{FF2B5EF4-FFF2-40B4-BE49-F238E27FC236}">
                <a16:creationId xmlns:a16="http://schemas.microsoft.com/office/drawing/2014/main" id="{BC7BD10C-9019-490B-AE66-5D1FB6FF080A}"/>
              </a:ext>
            </a:extLst>
          </p:cNvPr>
          <p:cNvSpPr/>
          <p:nvPr/>
        </p:nvSpPr>
        <p:spPr>
          <a:xfrm>
            <a:off x="264251" y="3775249"/>
            <a:ext cx="7795472" cy="923330"/>
          </a:xfrm>
          <a:prstGeom prst="rect">
            <a:avLst/>
          </a:prstGeom>
        </p:spPr>
        <p:txBody>
          <a:bodyPr wrap="square">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Rule 21 shall be modified by: </a:t>
            </a:r>
            <a:r>
              <a:rPr lang="en-US" sz="1350" dirty="0">
                <a:solidFill>
                  <a:prstClr val="black"/>
                </a:solidFill>
                <a:latin typeface="Calibri" panose="020F0502020204030204"/>
              </a:rPr>
              <a:t>3/01/2021. </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Assuming that </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adoption of a certification scheme would be by 2/1/2020</a:t>
            </a:r>
            <a:endParaRPr lang="en-US" sz="1350" dirty="0">
              <a:solidFill>
                <a:prstClr val="black"/>
              </a:solidFill>
              <a:latin typeface="Calibri" panose="020F0502020204030204"/>
            </a:endParaRP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Assuming this would be done through an Advice Letter although the order does not specify that.</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Assuming approval of certification Scheme for Limited Generation Profile by 12/31/2020</a:t>
            </a:r>
          </a:p>
        </p:txBody>
      </p:sp>
    </p:spTree>
    <p:extLst>
      <p:ext uri="{BB962C8B-B14F-4D97-AF65-F5344CB8AC3E}">
        <p14:creationId xmlns:p14="http://schemas.microsoft.com/office/powerpoint/2010/main" val="2778117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3</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2" y="1309767"/>
            <a:ext cx="8286226" cy="300082"/>
          </a:xfrm>
          <a:prstGeom prst="rect">
            <a:avLst/>
          </a:prstGeom>
          <a:noFill/>
        </p:spPr>
        <p:txBody>
          <a:bodyPr wrap="square" rtlCol="0">
            <a:spAutoFit/>
          </a:bodyPr>
          <a:lstStyle/>
          <a:p>
            <a:pPr marL="171450" defTabSz="685800" eaLnBrk="1" fontAlgn="auto" hangingPunct="1">
              <a:spcBef>
                <a:spcPts val="0"/>
              </a:spcBef>
              <a:spcAft>
                <a:spcPts val="0"/>
              </a:spcAft>
            </a:pPr>
            <a:r>
              <a:rPr lang="en-US" sz="1350" dirty="0">
                <a:solidFill>
                  <a:prstClr val="black"/>
                </a:solidFill>
                <a:latin typeface="Calibri" panose="020F0502020204030204"/>
              </a:rPr>
              <a:t>Step #3 Continued: </a:t>
            </a:r>
          </a:p>
        </p:txBody>
      </p:sp>
      <p:sp>
        <p:nvSpPr>
          <p:cNvPr id="7" name="TextBox 6">
            <a:extLst>
              <a:ext uri="{FF2B5EF4-FFF2-40B4-BE49-F238E27FC236}">
                <a16:creationId xmlns:a16="http://schemas.microsoft.com/office/drawing/2014/main" id="{7146FC3B-65E5-4F62-8A92-E1D89A717F55}"/>
              </a:ext>
            </a:extLst>
          </p:cNvPr>
          <p:cNvSpPr txBox="1"/>
          <p:nvPr/>
        </p:nvSpPr>
        <p:spPr>
          <a:xfrm>
            <a:off x="435750" y="1716621"/>
            <a:ext cx="8040848"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pitchFamily="34" charset="0"/>
                <a:cs typeface="Times New Roman" panose="02020603050405020304" pitchFamily="18" charset="0"/>
              </a:rPr>
              <a:t>R</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etroactive alterations to the </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generation profiles shall not reduce generation to below a pre-defined static level, i.e., the lowest Integrated Capacity Analysis – Static Grid typical profile value identified at the time of the Interconnection Application. </a:t>
            </a:r>
          </a:p>
        </p:txBody>
      </p:sp>
      <p:sp>
        <p:nvSpPr>
          <p:cNvPr id="5" name="TextBox 4">
            <a:extLst>
              <a:ext uri="{FF2B5EF4-FFF2-40B4-BE49-F238E27FC236}">
                <a16:creationId xmlns:a16="http://schemas.microsoft.com/office/drawing/2014/main" id="{E1BA83FE-302C-4F00-AE6B-4FDF0031F3B2}"/>
              </a:ext>
            </a:extLst>
          </p:cNvPr>
          <p:cNvSpPr txBox="1"/>
          <p:nvPr/>
        </p:nvSpPr>
        <p:spPr>
          <a:xfrm>
            <a:off x="435750" y="2538972"/>
            <a:ext cx="8040848"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As part of the proposal, Utilities shall: </a:t>
            </a:r>
          </a:p>
          <a:p>
            <a:pPr defTabSz="685800" eaLnBrk="1" fontAlgn="auto" hangingPunct="1">
              <a:spcBef>
                <a:spcPts val="0"/>
              </a:spcBef>
              <a:spcAft>
                <a:spcPts val="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allow customers to utilize a smart inverter’s ability to increase its output on a monthly basis; and </a:t>
            </a:r>
          </a:p>
          <a:p>
            <a:pPr defTabSz="685800" eaLnBrk="1" fontAlgn="auto" hangingPunct="1">
              <a:spcBef>
                <a:spcPts val="0"/>
              </a:spcBef>
              <a:spcAft>
                <a:spcPts val="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ii) use a 10% buffer, which shall be revisited. </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798805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Step 4</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2" y="1309767"/>
            <a:ext cx="8286226" cy="300082"/>
          </a:xfrm>
          <a:prstGeom prst="rect">
            <a:avLst/>
          </a:prstGeom>
          <a:noFill/>
        </p:spPr>
        <p:txBody>
          <a:bodyPr wrap="square" rtlCol="0">
            <a:spAutoFit/>
          </a:bodyPr>
          <a:lstStyle/>
          <a:p>
            <a:pPr marL="171450" defTabSz="685800" eaLnBrk="1" fontAlgn="auto" hangingPunct="1">
              <a:spcBef>
                <a:spcPts val="0"/>
              </a:spcBef>
              <a:spcAft>
                <a:spcPts val="0"/>
              </a:spcAft>
            </a:pPr>
            <a:r>
              <a:rPr lang="en-US" sz="1350" dirty="0">
                <a:solidFill>
                  <a:prstClr val="black"/>
                </a:solidFill>
                <a:latin typeface="Calibri" panose="020F0502020204030204"/>
              </a:rPr>
              <a:t>Step #4: Not part of SIWG discussion (Reporting) </a:t>
            </a:r>
          </a:p>
        </p:txBody>
      </p:sp>
      <p:sp>
        <p:nvSpPr>
          <p:cNvPr id="2" name="TextBox 1">
            <a:extLst>
              <a:ext uri="{FF2B5EF4-FFF2-40B4-BE49-F238E27FC236}">
                <a16:creationId xmlns:a16="http://schemas.microsoft.com/office/drawing/2014/main" id="{69C48C97-FE22-4DBB-AD8C-0C1AE19B9A41}"/>
              </a:ext>
            </a:extLst>
          </p:cNvPr>
          <p:cNvSpPr txBox="1"/>
          <p:nvPr/>
        </p:nvSpPr>
        <p:spPr>
          <a:xfrm>
            <a:off x="264252" y="1782136"/>
            <a:ext cx="8550480" cy="1131079"/>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No later than 18 months after the implementation of this proposal, Utilities shall submit a Tier 3 Advice Letter providing data obtained from Proposals 8b and 8c, assessing the effectiveness of the use of the ICA values within the interconnection process and addressing whether the Commission should continue use of the 10% buffer or adjust it, based on the data. </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195439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6F1BC5-AFA8-443F-A921-F04AEEAD1714}"/>
              </a:ext>
            </a:extLst>
          </p:cNvPr>
          <p:cNvPicPr>
            <a:picLocks noChangeAspect="1"/>
          </p:cNvPicPr>
          <p:nvPr/>
        </p:nvPicPr>
        <p:blipFill>
          <a:blip r:embed="rId2"/>
          <a:stretch>
            <a:fillRect/>
          </a:stretch>
        </p:blipFill>
        <p:spPr>
          <a:xfrm>
            <a:off x="591425" y="957750"/>
            <a:ext cx="7192281" cy="4307816"/>
          </a:xfrm>
          <a:prstGeom prst="rect">
            <a:avLst/>
          </a:prstGeom>
        </p:spPr>
      </p:pic>
    </p:spTree>
    <p:extLst>
      <p:ext uri="{BB962C8B-B14F-4D97-AF65-F5344CB8AC3E}">
        <p14:creationId xmlns:p14="http://schemas.microsoft.com/office/powerpoint/2010/main" val="335496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51ABBD42-7838-426A-95CF-4CE5B13A775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fld id="{22B22006-D26C-42CA-981C-7CA19711EDAC}"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685800" rtl="0" eaLnBrk="1" fontAlgn="base" latinLnBrk="0" hangingPunct="1">
                <a:lnSpc>
                  <a:spcPct val="100000"/>
                </a:lnSpc>
                <a:spcBef>
                  <a:spcPct val="0"/>
                </a:spcBef>
                <a:spcAft>
                  <a:spcPct val="0"/>
                </a:spcAft>
                <a:buClrTx/>
                <a:buSzTx/>
                <a:buFontTx/>
                <a:buNone/>
                <a:tabLst/>
                <a:defRPr/>
              </a:pPr>
              <a:t>4</a:t>
            </a:fld>
            <a:endParaRPr kumimoji="0" lang="en-US" altLang="en-US" sz="700" b="0" i="0" u="none" strike="noStrike" kern="1200" cap="none" spc="0" normalizeH="0" baseline="0" noProof="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21507" name="Title 1">
            <a:extLst>
              <a:ext uri="{FF2B5EF4-FFF2-40B4-BE49-F238E27FC236}">
                <a16:creationId xmlns:a16="http://schemas.microsoft.com/office/drawing/2014/main" id="{888E3846-7805-416B-9EC3-5025A0D4276C}"/>
              </a:ext>
            </a:extLst>
          </p:cNvPr>
          <p:cNvSpPr>
            <a:spLocks noGrp="1" noChangeArrowheads="1"/>
          </p:cNvSpPr>
          <p:nvPr>
            <p:ph type="title"/>
          </p:nvPr>
        </p:nvSpPr>
        <p:spPr>
          <a:xfrm>
            <a:off x="114300" y="276225"/>
            <a:ext cx="8915400" cy="611188"/>
          </a:xfrm>
        </p:spPr>
        <p:txBody>
          <a:bodyPr/>
          <a:lstStyle/>
          <a:p>
            <a:pPr eaLnBrk="1" hangingPunct="1"/>
            <a:r>
              <a:rPr lang="en-US" altLang="en-US"/>
              <a:t>Agenda</a:t>
            </a:r>
          </a:p>
        </p:txBody>
      </p:sp>
      <p:sp>
        <p:nvSpPr>
          <p:cNvPr id="21508" name="TextBox 5">
            <a:extLst>
              <a:ext uri="{FF2B5EF4-FFF2-40B4-BE49-F238E27FC236}">
                <a16:creationId xmlns:a16="http://schemas.microsoft.com/office/drawing/2014/main" id="{E4F9EE2C-2C98-45CE-B3E9-83F3BB8B5FC5}"/>
              </a:ext>
            </a:extLst>
          </p:cNvPr>
          <p:cNvSpPr txBox="1">
            <a:spLocks noChangeArrowheads="1"/>
          </p:cNvSpPr>
          <p:nvPr/>
        </p:nvSpPr>
        <p:spPr bwMode="auto">
          <a:xfrm>
            <a:off x="271463" y="2009775"/>
            <a:ext cx="6543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Welcome</a:t>
            </a:r>
          </a:p>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Review of the schedule</a:t>
            </a:r>
          </a:p>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Discussion of Remaining Clause 7 and 10 issues.</a:t>
            </a:r>
          </a:p>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Q&amp;A</a:t>
            </a:r>
          </a:p>
        </p:txBody>
      </p:sp>
    </p:spTree>
    <p:extLst>
      <p:ext uri="{BB962C8B-B14F-4D97-AF65-F5344CB8AC3E}">
        <p14:creationId xmlns:p14="http://schemas.microsoft.com/office/powerpoint/2010/main" val="3707934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dirty="0">
                <a:solidFill>
                  <a:prstClr val="black"/>
                </a:solidFill>
                <a:latin typeface="Calibri" panose="020F0502020204030204"/>
              </a:rPr>
              <a:t>Next Steps</a:t>
            </a:r>
          </a:p>
        </p:txBody>
      </p:sp>
      <p:sp>
        <p:nvSpPr>
          <p:cNvPr id="2" name="TextBox 1">
            <a:extLst>
              <a:ext uri="{FF2B5EF4-FFF2-40B4-BE49-F238E27FC236}">
                <a16:creationId xmlns:a16="http://schemas.microsoft.com/office/drawing/2014/main" id="{FD2085D1-3D38-4968-A98F-CD03876CBE4E}"/>
              </a:ext>
            </a:extLst>
          </p:cNvPr>
          <p:cNvSpPr txBox="1"/>
          <p:nvPr/>
        </p:nvSpPr>
        <p:spPr>
          <a:xfrm>
            <a:off x="2271319" y="2241433"/>
            <a:ext cx="448601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Next meeting will be focused on the elements of Step #2</a:t>
            </a:r>
          </a:p>
        </p:txBody>
      </p:sp>
    </p:spTree>
    <p:extLst>
      <p:ext uri="{BB962C8B-B14F-4D97-AF65-F5344CB8AC3E}">
        <p14:creationId xmlns:p14="http://schemas.microsoft.com/office/powerpoint/2010/main" val="1182547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6">
            <a:extLst>
              <a:ext uri="{FF2B5EF4-FFF2-40B4-BE49-F238E27FC236}">
                <a16:creationId xmlns:a16="http://schemas.microsoft.com/office/drawing/2014/main" id="{0FDD18E9-2026-324E-8E9F-5BD20CC2F1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89DA1A-6B71-6641-AE59-9B4E1797F2D6}" type="slidenum">
              <a:rPr lang="en-US" altLang="en-US" sz="1400" smtClean="0"/>
              <a:pPr>
                <a:spcBef>
                  <a:spcPct val="0"/>
                </a:spcBef>
                <a:buFontTx/>
                <a:buNone/>
              </a:pPr>
              <a:t>41</a:t>
            </a:fld>
            <a:endParaRPr lang="en-US" altLang="en-US" sz="1400"/>
          </a:p>
        </p:txBody>
      </p:sp>
      <p:pic>
        <p:nvPicPr>
          <p:cNvPr id="79874" name="Picture 3" descr="cpuc-building-2">
            <a:extLst>
              <a:ext uri="{FF2B5EF4-FFF2-40B4-BE49-F238E27FC236}">
                <a16:creationId xmlns:a16="http://schemas.microsoft.com/office/drawing/2014/main" id="{87EEFB66-BF54-C741-BB67-50DADDB1B6A0}"/>
              </a:ext>
            </a:extLst>
          </p:cNvPr>
          <p:cNvPicPr>
            <a:picLocks noChangeAspect="1" noChangeArrowheads="1"/>
          </p:cNvPicPr>
          <p:nvPr/>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2209800" y="2743200"/>
            <a:ext cx="425926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BBD2BC32-9AD7-124C-A4FE-4ABA4392D870}"/>
              </a:ext>
            </a:extLst>
          </p:cNvPr>
          <p:cNvSpPr txBox="1">
            <a:spLocks noChangeArrowheads="1"/>
          </p:cNvSpPr>
          <p:nvPr/>
        </p:nvSpPr>
        <p:spPr bwMode="auto">
          <a:xfrm>
            <a:off x="152400" y="990600"/>
            <a:ext cx="8839200" cy="2032000"/>
          </a:xfrm>
          <a:prstGeom prst="rect">
            <a:avLst/>
          </a:prstGeom>
          <a:noFill/>
          <a:ln w="9525">
            <a:noFill/>
            <a:miter lim="800000"/>
            <a:headEnd/>
            <a:tailEnd/>
          </a:ln>
          <a:effectLst/>
        </p:spPr>
        <p:txBody>
          <a:bodyPr>
            <a:spAutoFit/>
          </a:bodyPr>
          <a:lstStyle/>
          <a:p>
            <a:pPr algn="ctr">
              <a:defRPr/>
            </a:pPr>
            <a:r>
              <a:rPr lang="en-US" b="1" dirty="0">
                <a:solidFill>
                  <a:srgbClr val="000000"/>
                </a:solidFill>
                <a:latin typeface="+mj-lt"/>
              </a:rPr>
              <a:t>Thank you!</a:t>
            </a:r>
          </a:p>
          <a:p>
            <a:pPr algn="ctr">
              <a:defRPr/>
            </a:pPr>
            <a:r>
              <a:rPr lang="en-US" b="1" dirty="0">
                <a:solidFill>
                  <a:srgbClr val="000000"/>
                </a:solidFill>
                <a:latin typeface="+mj-lt"/>
              </a:rPr>
              <a:t>For Additional Information visit:</a:t>
            </a:r>
          </a:p>
          <a:p>
            <a:pPr algn="ctr">
              <a:defRPr/>
            </a:pPr>
            <a:r>
              <a:rPr lang="en-US" b="1" dirty="0">
                <a:solidFill>
                  <a:srgbClr val="3333FF"/>
                </a:solidFill>
                <a:latin typeface="+mj-lt"/>
                <a:hlinkClick r:id="rId3"/>
              </a:rPr>
              <a:t>http://www.cpuc.ca.gov/General.aspx?id=4154</a:t>
            </a:r>
            <a:endParaRPr lang="en-US" b="1" dirty="0">
              <a:solidFill>
                <a:srgbClr val="3333FF"/>
              </a:solidFill>
              <a:latin typeface="+mj-lt"/>
            </a:endParaRPr>
          </a:p>
          <a:p>
            <a:pPr algn="ctr">
              <a:defRPr/>
            </a:pPr>
            <a:endParaRPr lang="en-US" b="1" dirty="0">
              <a:solidFill>
                <a:srgbClr val="000000"/>
              </a:solidFill>
              <a:latin typeface="+mj-lt"/>
            </a:endParaRPr>
          </a:p>
          <a:p>
            <a:pPr algn="ctr">
              <a:defRPr/>
            </a:pPr>
            <a:r>
              <a:rPr lang="en-US" b="1" dirty="0">
                <a:solidFill>
                  <a:srgbClr val="000000"/>
                </a:solidFill>
                <a:latin typeface="+mj-lt"/>
              </a:rPr>
              <a:t>or contact Sophie Meyer at:</a:t>
            </a:r>
          </a:p>
          <a:p>
            <a:pPr algn="ctr">
              <a:defRPr/>
            </a:pPr>
            <a:r>
              <a:rPr lang="en-US" b="1" dirty="0">
                <a:solidFill>
                  <a:srgbClr val="000000"/>
                </a:solidFill>
                <a:latin typeface="+mj-lt"/>
                <a:hlinkClick r:id="rId4"/>
              </a:rPr>
              <a:t>sme@cpuc.ca.gov</a:t>
            </a:r>
            <a:endParaRPr lang="en-US" b="1" dirty="0">
              <a:solidFill>
                <a:srgbClr val="000000"/>
              </a:solidFill>
              <a:latin typeface="+mj-lt"/>
            </a:endParaRPr>
          </a:p>
          <a:p>
            <a:pPr algn="ctr">
              <a:defRPr/>
            </a:pPr>
            <a:endParaRPr lang="en-US" b="1" dirty="0">
              <a:solidFill>
                <a:srgbClr val="000000"/>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894CEA0-2EC2-41D8-BCF5-F1DD61A1FB1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fld id="{408B68FB-410F-458D-A0A2-DBB44371CF46}"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685800" rtl="0" eaLnBrk="1" fontAlgn="base" latinLnBrk="0" hangingPunct="1">
                <a:lnSpc>
                  <a:spcPct val="100000"/>
                </a:lnSpc>
                <a:spcBef>
                  <a:spcPct val="0"/>
                </a:spcBef>
                <a:spcAft>
                  <a:spcPct val="0"/>
                </a:spcAft>
                <a:buClrTx/>
                <a:buSzTx/>
                <a:buFontTx/>
                <a:buNone/>
                <a:tabLst/>
                <a:defRPr/>
              </a:pPr>
              <a:t>5</a:t>
            </a:fld>
            <a:endParaRPr kumimoji="0" lang="en-US" altLang="en-US" sz="700" b="0" i="0" u="none" strike="noStrike" kern="1200" cap="none" spc="0" normalizeH="0" baseline="0" noProof="0" dirty="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22531" name="Title 1">
            <a:extLst>
              <a:ext uri="{FF2B5EF4-FFF2-40B4-BE49-F238E27FC236}">
                <a16:creationId xmlns:a16="http://schemas.microsoft.com/office/drawing/2014/main" id="{EDA1E0B9-1DF2-465F-88AF-6095608B7EB3}"/>
              </a:ext>
            </a:extLst>
          </p:cNvPr>
          <p:cNvSpPr>
            <a:spLocks noGrp="1" noChangeArrowheads="1"/>
          </p:cNvSpPr>
          <p:nvPr>
            <p:ph type="title"/>
          </p:nvPr>
        </p:nvSpPr>
        <p:spPr>
          <a:xfrm>
            <a:off x="114300" y="276225"/>
            <a:ext cx="8915400" cy="611188"/>
          </a:xfrm>
        </p:spPr>
        <p:txBody>
          <a:bodyPr/>
          <a:lstStyle/>
          <a:p>
            <a:pPr eaLnBrk="1" hangingPunct="1"/>
            <a:r>
              <a:rPr lang="en-US" altLang="en-US"/>
              <a:t>Proposed SIWG Schedule for 2020-2021</a:t>
            </a:r>
          </a:p>
        </p:txBody>
      </p:sp>
      <p:sp>
        <p:nvSpPr>
          <p:cNvPr id="2" name="TextBox 1">
            <a:extLst>
              <a:ext uri="{FF2B5EF4-FFF2-40B4-BE49-F238E27FC236}">
                <a16:creationId xmlns:a16="http://schemas.microsoft.com/office/drawing/2014/main" id="{71F088A7-E942-49B2-B139-5106977E708E}"/>
              </a:ext>
            </a:extLst>
          </p:cNvPr>
          <p:cNvSpPr txBox="1"/>
          <p:nvPr/>
        </p:nvSpPr>
        <p:spPr>
          <a:xfrm>
            <a:off x="5867400" y="381000"/>
            <a:ext cx="2819400" cy="228600"/>
          </a:xfrm>
          <a:prstGeom prst="rect">
            <a:avLst/>
          </a:prstGeom>
        </p:spPr>
        <p:txBody>
          <a:bodyPr>
            <a:normAutofit fontScale="62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2A84E094-C117-40A2-87A5-BE26F1EA9C1A}"/>
              </a:ext>
            </a:extLst>
          </p:cNvPr>
          <p:cNvPicPr>
            <a:picLocks noChangeAspect="1"/>
          </p:cNvPicPr>
          <p:nvPr/>
        </p:nvPicPr>
        <p:blipFill>
          <a:blip r:embed="rId2"/>
          <a:stretch>
            <a:fillRect/>
          </a:stretch>
        </p:blipFill>
        <p:spPr>
          <a:xfrm>
            <a:off x="49185" y="962287"/>
            <a:ext cx="8866215" cy="5286113"/>
          </a:xfrm>
          <a:prstGeom prst="rect">
            <a:avLst/>
          </a:prstGeom>
        </p:spPr>
      </p:pic>
    </p:spTree>
    <p:extLst>
      <p:ext uri="{BB962C8B-B14F-4D97-AF65-F5344CB8AC3E}">
        <p14:creationId xmlns:p14="http://schemas.microsoft.com/office/powerpoint/2010/main" val="410197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457200" y="2895600"/>
            <a:ext cx="7620000" cy="533400"/>
          </a:xfrm>
          <a:prstGeom prst="rect">
            <a:avLst/>
          </a:prstGeom>
        </p:spPr>
        <p:txBody>
          <a:bodyPr wrap="square" rtlCol="0">
            <a:normAutofit/>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Clause 7 and 10</a:t>
            </a:r>
          </a:p>
        </p:txBody>
      </p:sp>
    </p:spTree>
    <p:extLst>
      <p:ext uri="{BB962C8B-B14F-4D97-AF65-F5344CB8AC3E}">
        <p14:creationId xmlns:p14="http://schemas.microsoft.com/office/powerpoint/2010/main" val="64263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7.0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Power Quality</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AE103DB0-7104-4FFF-B989-A7B7F357C5BD}"/>
              </a:ext>
            </a:extLst>
          </p:cNvPr>
          <p:cNvSpPr/>
          <p:nvPr/>
        </p:nvSpPr>
        <p:spPr>
          <a:xfrm>
            <a:off x="533400" y="1219200"/>
            <a:ext cx="2580450"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Proposed Rule 21 Language:</a:t>
            </a:r>
          </a:p>
        </p:txBody>
      </p:sp>
      <p:pic>
        <p:nvPicPr>
          <p:cNvPr id="1026" name="Picture 1">
            <a:extLst>
              <a:ext uri="{FF2B5EF4-FFF2-40B4-BE49-F238E27FC236}">
                <a16:creationId xmlns:a16="http://schemas.microsoft.com/office/drawing/2014/main" id="{30A209A9-1DB5-4BA8-9AE2-3A404CDD3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41052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9291DF11-E9E5-4849-8936-B8347A8B1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00"/>
            <a:ext cx="38957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32972BC-6BDD-4546-9BB9-EE8802BD3AA3}"/>
              </a:ext>
            </a:extLst>
          </p:cNvPr>
          <p:cNvCxnSpPr/>
          <p:nvPr/>
        </p:nvCxnSpPr>
        <p:spPr>
          <a:xfrm>
            <a:off x="3810000" y="3124200"/>
            <a:ext cx="228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0E33DE-E858-4630-B5DF-F3D05FA818FF}"/>
              </a:ext>
            </a:extLst>
          </p:cNvPr>
          <p:cNvCxnSpPr>
            <a:cxnSpLocks/>
          </p:cNvCxnSpPr>
          <p:nvPr/>
        </p:nvCxnSpPr>
        <p:spPr>
          <a:xfrm>
            <a:off x="5715000" y="3124200"/>
            <a:ext cx="30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B537063-4025-4145-A9AB-5F8BE036AC73}"/>
              </a:ext>
            </a:extLst>
          </p:cNvPr>
          <p:cNvSpPr txBox="1"/>
          <p:nvPr/>
        </p:nvSpPr>
        <p:spPr>
          <a:xfrm>
            <a:off x="685800" y="2590800"/>
            <a:ext cx="2286000" cy="304800"/>
          </a:xfrm>
          <a:prstGeom prst="rect">
            <a:avLst/>
          </a:prstGeom>
        </p:spPr>
        <p:txBody>
          <a:bodyPr wrap="square"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Replace with IEEE 1547-2018 7.2</a:t>
            </a:r>
          </a:p>
        </p:txBody>
      </p:sp>
      <p:cxnSp>
        <p:nvCxnSpPr>
          <p:cNvPr id="12" name="Straight Arrow Connector 11">
            <a:extLst>
              <a:ext uri="{FF2B5EF4-FFF2-40B4-BE49-F238E27FC236}">
                <a16:creationId xmlns:a16="http://schemas.microsoft.com/office/drawing/2014/main" id="{AB0BCEE0-3E1F-428C-82A9-7F481CA6CB55}"/>
              </a:ext>
            </a:extLst>
          </p:cNvPr>
          <p:cNvCxnSpPr>
            <a:cxnSpLocks/>
            <a:stCxn id="9" idx="3"/>
          </p:cNvCxnSpPr>
          <p:nvPr/>
        </p:nvCxnSpPr>
        <p:spPr>
          <a:xfrm>
            <a:off x="2971800" y="2743200"/>
            <a:ext cx="7620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DD83F2-FFA2-46D8-AA73-89F461CCF3C4}"/>
              </a:ext>
            </a:extLst>
          </p:cNvPr>
          <p:cNvCxnSpPr>
            <a:cxnSpLocks/>
            <a:stCxn id="9" idx="3"/>
          </p:cNvCxnSpPr>
          <p:nvPr/>
        </p:nvCxnSpPr>
        <p:spPr>
          <a:xfrm>
            <a:off x="2971800" y="2743200"/>
            <a:ext cx="26670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988779-D07D-44BC-824A-B545B9C63D67}"/>
              </a:ext>
            </a:extLst>
          </p:cNvPr>
          <p:cNvCxnSpPr>
            <a:cxnSpLocks/>
          </p:cNvCxnSpPr>
          <p:nvPr/>
        </p:nvCxnSpPr>
        <p:spPr>
          <a:xfrm>
            <a:off x="5029200" y="4495800"/>
            <a:ext cx="68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A755C3-0A3A-4958-98C0-CD20D70849A7}"/>
              </a:ext>
            </a:extLst>
          </p:cNvPr>
          <p:cNvSpPr txBox="1"/>
          <p:nvPr/>
        </p:nvSpPr>
        <p:spPr>
          <a:xfrm>
            <a:off x="609600" y="4191000"/>
            <a:ext cx="2286000" cy="304800"/>
          </a:xfrm>
          <a:prstGeom prst="rect">
            <a:avLst/>
          </a:prstGeom>
        </p:spPr>
        <p:txBody>
          <a:bodyPr wrap="square"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Replace with IEEE 1547-2018 7.3</a:t>
            </a:r>
          </a:p>
        </p:txBody>
      </p:sp>
      <p:cxnSp>
        <p:nvCxnSpPr>
          <p:cNvPr id="23" name="Straight Arrow Connector 22">
            <a:extLst>
              <a:ext uri="{FF2B5EF4-FFF2-40B4-BE49-F238E27FC236}">
                <a16:creationId xmlns:a16="http://schemas.microsoft.com/office/drawing/2014/main" id="{49540E59-F01C-4774-AC5D-566E17349842}"/>
              </a:ext>
            </a:extLst>
          </p:cNvPr>
          <p:cNvCxnSpPr>
            <a:cxnSpLocks/>
          </p:cNvCxnSpPr>
          <p:nvPr/>
        </p:nvCxnSpPr>
        <p:spPr>
          <a:xfrm>
            <a:off x="2743200" y="4267200"/>
            <a:ext cx="22860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70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10.4 Configuration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4191000" y="3962400"/>
            <a:ext cx="41910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to Ca Rule 21 Hh.7 under the added “Nameplate Information”.</a:t>
            </a:r>
          </a:p>
        </p:txBody>
      </p:sp>
      <p:pic>
        <p:nvPicPr>
          <p:cNvPr id="7" name="Picture 6">
            <a:extLst>
              <a:ext uri="{FF2B5EF4-FFF2-40B4-BE49-F238E27FC236}">
                <a16:creationId xmlns:a16="http://schemas.microsoft.com/office/drawing/2014/main" id="{2923A2EB-2000-4D3F-B16E-65C28B400C1E}"/>
              </a:ext>
            </a:extLst>
          </p:cNvPr>
          <p:cNvPicPr>
            <a:picLocks noChangeAspect="1"/>
          </p:cNvPicPr>
          <p:nvPr/>
        </p:nvPicPr>
        <p:blipFill>
          <a:blip r:embed="rId3"/>
          <a:stretch>
            <a:fillRect/>
          </a:stretch>
        </p:blipFill>
        <p:spPr>
          <a:xfrm>
            <a:off x="304800" y="1524000"/>
            <a:ext cx="7010400" cy="2420597"/>
          </a:xfrm>
          <a:prstGeom prst="rect">
            <a:avLst/>
          </a:prstGeom>
        </p:spPr>
      </p:pic>
      <p:sp>
        <p:nvSpPr>
          <p:cNvPr id="2" name="Rectangle 1">
            <a:extLst>
              <a:ext uri="{FF2B5EF4-FFF2-40B4-BE49-F238E27FC236}">
                <a16:creationId xmlns:a16="http://schemas.microsoft.com/office/drawing/2014/main" id="{E4F3CCD9-05C5-4D73-9C62-7A0E09E26BBD}"/>
              </a:ext>
            </a:extLst>
          </p:cNvPr>
          <p:cNvSpPr/>
          <p:nvPr/>
        </p:nvSpPr>
        <p:spPr>
          <a:xfrm>
            <a:off x="3810000" y="4800600"/>
            <a:ext cx="4572000" cy="523220"/>
          </a:xfrm>
          <a:prstGeom prst="rect">
            <a:avLst/>
          </a:prstGeom>
        </p:spPr>
        <p:txBody>
          <a:bodyPr>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“Note:  Configuration change may require a study depending on the change and mutual agreement”</a:t>
            </a:r>
          </a:p>
        </p:txBody>
      </p:sp>
      <p:sp>
        <p:nvSpPr>
          <p:cNvPr id="3" name="TextBox 2">
            <a:extLst>
              <a:ext uri="{FF2B5EF4-FFF2-40B4-BE49-F238E27FC236}">
                <a16:creationId xmlns:a16="http://schemas.microsoft.com/office/drawing/2014/main" id="{8D55E0CF-5B1B-449F-9567-9C4997C17F0F}"/>
              </a:ext>
            </a:extLst>
          </p:cNvPr>
          <p:cNvSpPr txBox="1"/>
          <p:nvPr/>
        </p:nvSpPr>
        <p:spPr>
          <a:xfrm>
            <a:off x="381000" y="4343400"/>
            <a:ext cx="2819400" cy="609600"/>
          </a:xfrm>
          <a:prstGeom prst="rect">
            <a:avLst/>
          </a:prstGeom>
        </p:spPr>
        <p:txBody>
          <a:bodyPr wrap="none" rtlCol="0">
            <a:normAutofit lnSpcReduction="1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Segoe UI" panose="020B0502040204020203" pitchFamily="34" charset="0"/>
                <a:ea typeface="Segoe UI" panose="020B0502040204020203" pitchFamily="34" charset="0"/>
                <a:cs typeface="Segoe UI" panose="020B0502040204020203" pitchFamily="34" charset="0"/>
              </a:rPr>
              <a:t>Proposed addition based upon</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Segoe UI" panose="020B0502040204020203" pitchFamily="34" charset="0"/>
                <a:ea typeface="Segoe UI" panose="020B0502040204020203" pitchFamily="34" charset="0"/>
                <a:cs typeface="Segoe UI" panose="020B0502040204020203" pitchFamily="34" charset="0"/>
              </a:rPr>
              <a:t>1/14/21 discussion. </a:t>
            </a:r>
          </a:p>
        </p:txBody>
      </p:sp>
      <p:cxnSp>
        <p:nvCxnSpPr>
          <p:cNvPr id="8" name="Straight Arrow Connector 7">
            <a:extLst>
              <a:ext uri="{FF2B5EF4-FFF2-40B4-BE49-F238E27FC236}">
                <a16:creationId xmlns:a16="http://schemas.microsoft.com/office/drawing/2014/main" id="{357A3EAF-6A1C-434E-9F29-A95D04B0EF16}"/>
              </a:ext>
            </a:extLst>
          </p:cNvPr>
          <p:cNvCxnSpPr/>
          <p:nvPr/>
        </p:nvCxnSpPr>
        <p:spPr>
          <a:xfrm>
            <a:off x="3048000" y="4724400"/>
            <a:ext cx="762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28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75317A-E2E7-45D7-87CC-D7678D683110}"/>
              </a:ext>
            </a:extLst>
          </p:cNvPr>
          <p:cNvSpPr>
            <a:spLocks noGrp="1"/>
          </p:cNvSpPr>
          <p:nvPr>
            <p:ph type="title"/>
          </p:nvPr>
        </p:nvSpPr>
        <p:spPr>
          <a:xfrm>
            <a:off x="1240155" y="1827609"/>
            <a:ext cx="2857500" cy="458391"/>
          </a:xfrm>
        </p:spPr>
        <p:txBody>
          <a:bodyPr>
            <a:normAutofit/>
          </a:bodyPr>
          <a:lstStyle/>
          <a:p>
            <a:r>
              <a:rPr lang="en-US" dirty="0">
                <a:solidFill>
                  <a:srgbClr val="FF0000"/>
                </a:solidFill>
              </a:rPr>
              <a:t> </a:t>
            </a:r>
            <a:r>
              <a:rPr lang="en-US" sz="1200" dirty="0">
                <a:solidFill>
                  <a:srgbClr val="FF0000"/>
                </a:solidFill>
              </a:rPr>
              <a:t>Modify Hh.5 as follows</a:t>
            </a:r>
            <a:endParaRPr lang="en-US" sz="1200" dirty="0"/>
          </a:p>
        </p:txBody>
      </p:sp>
      <p:sp>
        <p:nvSpPr>
          <p:cNvPr id="5" name="Content Placeholder 4">
            <a:extLst>
              <a:ext uri="{FF2B5EF4-FFF2-40B4-BE49-F238E27FC236}">
                <a16:creationId xmlns:a16="http://schemas.microsoft.com/office/drawing/2014/main" id="{895A171A-B972-4584-AAA1-EBE12C49E7D6}"/>
              </a:ext>
            </a:extLst>
          </p:cNvPr>
          <p:cNvSpPr>
            <a:spLocks noGrp="1"/>
          </p:cNvSpPr>
          <p:nvPr>
            <p:ph idx="1"/>
          </p:nvPr>
        </p:nvSpPr>
        <p:spPr>
          <a:xfrm>
            <a:off x="1326237" y="2284809"/>
            <a:ext cx="6446163" cy="3315891"/>
          </a:xfrm>
        </p:spPr>
        <p:txBody>
          <a:bodyPr>
            <a:normAutofit fontScale="85000" lnSpcReduction="20000"/>
          </a:bodyPr>
          <a:lstStyle/>
          <a:p>
            <a:pPr marL="0" indent="0">
              <a:buNone/>
            </a:pPr>
            <a:r>
              <a:rPr lang="en-US" dirty="0"/>
              <a:t>5. Communication Requirements</a:t>
            </a:r>
          </a:p>
          <a:p>
            <a:pPr marL="0" indent="0">
              <a:buNone/>
            </a:pPr>
            <a:r>
              <a:rPr lang="en-US" strike="sngStrike" dirty="0"/>
              <a:t>The communication protocol requirements included in Hh.5 shall become mandatory for Generating Facilities utilizing inverter-based technologies for which an Interconnection Request is submitted beginning June 22, 2020. The utilization of this function is under mutual agreement between Distribution Provider and the generating facility before the effective date. </a:t>
            </a:r>
            <a:r>
              <a:rPr lang="en-US" dirty="0">
                <a:solidFill>
                  <a:srgbClr val="FF0000"/>
                </a:solidFill>
              </a:rPr>
              <a:t>Generating Facilities utilizing inverter-based technologies must adhere to the following communication protocol requirements for communications between Distribution Provider and the DER. </a:t>
            </a:r>
            <a:r>
              <a:rPr lang="en-US" strike="sngStrike" dirty="0"/>
              <a:t>This Rule does not specify the communication between the selected communication option and Smart Inverter but performance will be enforced by this Rule. </a:t>
            </a:r>
            <a:r>
              <a:rPr lang="en-US" dirty="0">
                <a:solidFill>
                  <a:srgbClr val="0070C0"/>
                </a:solidFill>
              </a:rPr>
              <a:t>The below diagram shows the interface requirements as Applicable for section Hh.5. The Distribution Provider Interface (solid red line) is described in Sections Hh.5.a and Hh.5.b. The Local DER Interface (dotted blue line) is described in Section Hh.5.c. The top row shows a direct connection between the Distribution Provider and the DER network adapter which may be separate or integrated into the DER. The lower row shows a connection between the Distribution Provider and an aggregator or local control system.</a:t>
            </a:r>
          </a:p>
          <a:p>
            <a:pPr marL="0" indent="0">
              <a:buNone/>
            </a:pPr>
            <a:endParaRPr lang="en-US" strike="sngStrike" dirty="0"/>
          </a:p>
          <a:p>
            <a:pPr marL="0" indent="0">
              <a:buNone/>
            </a:pPr>
            <a:endParaRPr lang="en-US" strike="sngStrike" dirty="0">
              <a:solidFill>
                <a:srgbClr val="FF0000"/>
              </a:solidFill>
            </a:endParaRPr>
          </a:p>
          <a:p>
            <a:pPr marL="0" indent="0">
              <a:buNone/>
            </a:pPr>
            <a:endParaRPr lang="en-US" strike="sngStrike" dirty="0">
              <a:solidFill>
                <a:srgbClr val="FF0000"/>
              </a:solidFill>
            </a:endParaRPr>
          </a:p>
          <a:p>
            <a:pPr marL="0" indent="0">
              <a:buNone/>
            </a:pPr>
            <a:endParaRPr lang="en-US" strike="sngStrike" dirty="0"/>
          </a:p>
        </p:txBody>
      </p:sp>
      <p:sp>
        <p:nvSpPr>
          <p:cNvPr id="11" name="TextBox 10">
            <a:extLst>
              <a:ext uri="{FF2B5EF4-FFF2-40B4-BE49-F238E27FC236}">
                <a16:creationId xmlns:a16="http://schemas.microsoft.com/office/drawing/2014/main" id="{99508B69-8E27-4EA4-8BFE-FB6367E859AB}"/>
              </a:ext>
            </a:extLst>
          </p:cNvPr>
          <p:cNvSpPr txBox="1"/>
          <p:nvPr/>
        </p:nvSpPr>
        <p:spPr>
          <a:xfrm>
            <a:off x="1257300" y="1257300"/>
            <a:ext cx="6286500" cy="571500"/>
          </a:xfrm>
          <a:prstGeom prst="rect">
            <a:avLst/>
          </a:prstGeom>
        </p:spPr>
        <p:txBody>
          <a:bodyPr wrap="square" rtlCol="0">
            <a:normAutofit fontScale="92500" lnSpcReduction="20000"/>
          </a:bodyPr>
          <a:lstStyle/>
          <a:p>
            <a:pPr marL="0" marR="0" lvl="0" indent="0" algn="ctr" defTabSz="914400" rtl="0" eaLnBrk="0" fontAlgn="base" latinLnBrk="0" hangingPunct="0">
              <a:lnSpc>
                <a:spcPct val="100000"/>
              </a:lnSpc>
              <a:spcBef>
                <a:spcPct val="0"/>
              </a:spcBef>
              <a:spcAft>
                <a:spcPts val="450"/>
              </a:spcAft>
              <a:buClrTx/>
              <a:buSzTx/>
              <a:buFontTx/>
              <a:buNone/>
              <a:tabLst/>
              <a:defRPr/>
            </a:pPr>
            <a:r>
              <a:rPr kumimoji="0" lang="en-US" sz="195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ct val="0"/>
              </a:spcBef>
              <a:spcAft>
                <a:spcPts val="450"/>
              </a:spcAft>
              <a:buClrTx/>
              <a:buSzTx/>
              <a:buFontTx/>
              <a:buNone/>
              <a:tabLst/>
              <a:defRPr/>
            </a:pPr>
            <a:r>
              <a:rPr kumimoji="0" lang="en-US" sz="1575"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10.7 Communication Protocol Requirements.</a:t>
            </a:r>
          </a:p>
        </p:txBody>
      </p:sp>
    </p:spTree>
    <p:extLst>
      <p:ext uri="{BB962C8B-B14F-4D97-AF65-F5344CB8AC3E}">
        <p14:creationId xmlns:p14="http://schemas.microsoft.com/office/powerpoint/2010/main" val="157283113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3.xml><?xml version="1.0" encoding="utf-8"?>
<a:theme xmlns:a="http://schemas.openxmlformats.org/drawingml/2006/main" name="IEEE-SA_PowerPoint_WS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4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5.xml><?xml version="1.0" encoding="utf-8"?>
<a:theme xmlns:a="http://schemas.openxmlformats.org/drawingml/2006/main" name="4_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6.xml><?xml version="1.0" encoding="utf-8"?>
<a:theme xmlns:a="http://schemas.openxmlformats.org/drawingml/2006/main" name="2_IOU_Theme">
  <a:themeElements>
    <a:clrScheme name="Custom 3">
      <a:dk1>
        <a:sysClr val="windowText" lastClr="000000"/>
      </a:dk1>
      <a:lt1>
        <a:sysClr val="window" lastClr="FFFFFF"/>
      </a:lt1>
      <a:dk2>
        <a:srgbClr val="44546A"/>
      </a:dk2>
      <a:lt2>
        <a:srgbClr val="E7E6E6"/>
      </a:lt2>
      <a:accent1>
        <a:srgbClr val="006651"/>
      </a:accent1>
      <a:accent2>
        <a:srgbClr val="FDD44F"/>
      </a:accent2>
      <a:accent3>
        <a:srgbClr val="767A7D"/>
      </a:accent3>
      <a:accent4>
        <a:srgbClr val="476DB8"/>
      </a:accent4>
      <a:accent5>
        <a:srgbClr val="5B9BD5"/>
      </a:accent5>
      <a:accent6>
        <a:srgbClr val="624A7E"/>
      </a:accent6>
      <a:hlink>
        <a:srgbClr val="78C7EB"/>
      </a:hlink>
      <a:folHlink>
        <a:srgbClr val="B0687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2">
            <a:shade val="50000"/>
          </a:schemeClr>
        </a:lnRef>
        <a:fillRef idx="1">
          <a:schemeClr val="accent2"/>
        </a:fillRef>
        <a:effectRef idx="0">
          <a:schemeClr val="accent2"/>
        </a:effectRef>
        <a:fontRef idx="minor">
          <a:schemeClr val="lt1"/>
        </a:fontRef>
      </a:style>
    </a:spDef>
    <a:txDef>
      <a:spPr/>
      <a:bodyPr>
        <a:normAutofit fontScale="92500" lnSpcReduction="20000"/>
      </a:bodyPr>
      <a:lstStyle>
        <a:defPPr>
          <a:spcBef>
            <a:spcPts val="0"/>
          </a:spcBef>
          <a:spcAft>
            <a:spcPts val="600"/>
          </a:spcAft>
          <a:defRPr sz="1800" b="0" dirty="0" smtClean="0">
            <a:solidFill>
              <a:schemeClr val="tx2"/>
            </a:solidFill>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IOU_Theme" id="{30419D77-E6B3-4171-BE77-14DD8FF8A0D6}" vid="{8290F6F7-879B-4702-ABFA-63249803FFD8}"/>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6144</TotalTime>
  <Words>2988</Words>
  <Application>Microsoft Macintosh PowerPoint</Application>
  <PresentationFormat>On-screen Show (4:3)</PresentationFormat>
  <Paragraphs>269</Paragraphs>
  <Slides>41</Slides>
  <Notes>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41</vt:i4>
      </vt:variant>
    </vt:vector>
  </HeadingPairs>
  <TitlesOfParts>
    <vt:vector size="59" baseType="lpstr">
      <vt:lpstr>Arial</vt:lpstr>
      <vt:lpstr>Calibri</vt:lpstr>
      <vt:lpstr>Franklin Gothic Book</vt:lpstr>
      <vt:lpstr>Myriad Pro</vt:lpstr>
      <vt:lpstr>Palatino Linotype</vt:lpstr>
      <vt:lpstr>Segoe UI</vt:lpstr>
      <vt:lpstr>Segoe UI Light</vt:lpstr>
      <vt:lpstr>Segoe UI Semibold</vt:lpstr>
      <vt:lpstr>TimesNewRomanPSMT</vt:lpstr>
      <vt:lpstr>Verdana</vt:lpstr>
      <vt:lpstr>Wingdings</vt:lpstr>
      <vt:lpstr>Wingdings 2</vt:lpstr>
      <vt:lpstr>1_Default Design</vt:lpstr>
      <vt:lpstr>2_SCE 4x3 Template_White</vt:lpstr>
      <vt:lpstr>IEEE-SA_PowerPoint_WS_Template</vt:lpstr>
      <vt:lpstr>3_SCE 4x3 Template_White</vt:lpstr>
      <vt:lpstr>4_SCE 4x3 Template_White</vt:lpstr>
      <vt:lpstr>2_IOU_Theme</vt:lpstr>
      <vt:lpstr>Smart Inverter Working Group (SIWG)</vt:lpstr>
      <vt:lpstr>Agenda</vt:lpstr>
      <vt:lpstr>Rule 21 Update with IEEE1547-2018/IEEE1547.1-2020 IEEE 1547-2018 Clause 10 Continuation Discussion</vt:lpstr>
      <vt:lpstr>Agenda</vt:lpstr>
      <vt:lpstr>Proposed SIWG Schedule for 2020-2021</vt:lpstr>
      <vt:lpstr>PowerPoint Presentation</vt:lpstr>
      <vt:lpstr>PowerPoint Presentation</vt:lpstr>
      <vt:lpstr>PowerPoint Presentation</vt:lpstr>
      <vt:lpstr> Modify Hh.5 as follows</vt:lpstr>
      <vt:lpstr>10.7 Continued</vt:lpstr>
      <vt:lpstr>10.7 Continued</vt:lpstr>
      <vt:lpstr>New Hh.5.c (add or reference the below 1547 language)</vt:lpstr>
      <vt:lpstr>PowerPoint Presentation</vt:lpstr>
      <vt:lpstr>PowerPoint Presentation</vt:lpstr>
      <vt:lpstr>Smart Inverter Working Group Discussions  Supporting Ordering Paragraphs 15 (Issue 9 –Step 2) and 51 </vt:lpstr>
      <vt:lpstr>PowerPoint Presentation</vt:lpstr>
      <vt:lpstr>PowerPoint Presentation</vt:lpstr>
      <vt:lpstr>PowerPoint Presentation</vt:lpstr>
      <vt:lpstr>PowerPoint Presentation</vt:lpstr>
      <vt:lpstr>PowerPoint Presentation</vt:lpstr>
      <vt:lpstr>Ordering Paragraph 15 Issue 9 – Continue discussion Step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Ordering Paragraph 15 Issue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CPUCPowerPointTemplate(3)</dc:title>
  <dc:subject>&amp;lt;p&amp;gt;* Title of Speech/Conference  Name Title California Public Utilities Commission Date (example: April 26, 2012) Presentation Overview  Table  Of  Contents  * * Thank you! For Additional Information: www.cpuc.ca.gov www.GoSolarCalifornia.ca.gov www.CalPhoneInfo.com * *  &amp;lt;/p&amp;gt;</dc:subject>
  <dc:creator>Jennie Lee</dc:creator>
  <dc:description>&amp;lt;p&amp;gt;* Title of Speech/Conference  Name Title California Public Utilities Commission Date (example: April 26, 2012) Presentation Overview  Table  Of  Contents  * * Thank you! For Additional Information: www.cpuc.ca.gov www.GoSolarCalifornia.ca.gov www.CalPhoneInfo.com * *  &amp;lt;/p&amp;gt;</dc:description>
  <cp:lastModifiedBy>Meyer, Sophie</cp:lastModifiedBy>
  <cp:revision>152</cp:revision>
  <dcterms:created xsi:type="dcterms:W3CDTF">2008-01-28T17:28:34Z</dcterms:created>
  <dcterms:modified xsi:type="dcterms:W3CDTF">2021-01-20T15:55:38Z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DownloadAsset.aspx?id=2604</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 Title of Speech/Conference  Name Title California Public Utilities Commission Date (example: April 26, 2012) Presentation Overview  Table  Of  Contents  * * Thank you! For Additional Information: www.cpuc.ca.gov www.GoSolarCalifornia.ca.gov www</vt:lpwstr>
  </property>
  <property fmtid="{D5CDD505-2E9C-101B-9397-08002B2CF9AE}" pid="8" name="EktGoLiveDate">
    <vt:filetime>2012-05-15T20:00:00Z</vt:filetime>
  </property>
  <property fmtid="{D5CDD505-2E9C-101B-9397-08002B2CF9AE}" pid="9" name="EktExpiryType">
    <vt:i4>1</vt:i4>
  </property>
  <property fmtid="{D5CDD505-2E9C-101B-9397-08002B2CF9AE}" pid="10" name="EktDateCreated">
    <vt:filetime>2012-05-15T20:35:23Z</vt:filetime>
  </property>
  <property fmtid="{D5CDD505-2E9C-101B-9397-08002B2CF9AE}" pid="11" name="EktDateModified">
    <vt:filetime>2012-05-15T20:35:24Z</vt:filetime>
  </property>
  <property fmtid="{D5CDD505-2E9C-101B-9397-08002B2CF9AE}" pid="12" name="EktTaxCategory">
    <vt:lpwstr/>
  </property>
  <property fmtid="{D5CDD505-2E9C-101B-9397-08002B2CF9AE}" pid="13" name="EktDisabledTaxCategory">
    <vt:lpwstr/>
  </property>
  <property fmtid="{D5CDD505-2E9C-101B-9397-08002B2CF9AE}" pid="14" name="EktCmsSize">
    <vt:i4>768512</vt:i4>
  </property>
  <property fmtid="{D5CDD505-2E9C-101B-9397-08002B2CF9AE}" pid="15" name="EktSearchable">
    <vt:i4>1</vt:i4>
  </property>
  <property fmtid="{D5CDD505-2E9C-101B-9397-08002B2CF9AE}" pid="16" name="EktEDescription">
    <vt:lpwstr>Summary &amp;lt;p&amp;gt;* Title of Speech/Conference  Name Title California Public Utilities Commission Date (example: April 26, 2012) Presentation Overview  Table  Of  Contents  * * Thank you! For Additional Information: www.cpuc.ca.gov www.GoSolarCalifornia.ca</vt:lpwstr>
  </property>
</Properties>
</file>