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752" r:id="rId6"/>
    <p:sldMasterId id="2147483765" r:id="rId7"/>
    <p:sldMasterId id="2147483687" r:id="rId8"/>
    <p:sldMasterId id="2147483732" r:id="rId9"/>
    <p:sldMasterId id="2147483660" r:id="rId10"/>
  </p:sldMasterIdLst>
  <p:notesMasterIdLst>
    <p:notesMasterId r:id="rId36"/>
  </p:notesMasterIdLst>
  <p:handoutMasterIdLst>
    <p:handoutMasterId r:id="rId37"/>
  </p:handoutMasterIdLst>
  <p:sldIdLst>
    <p:sldId id="5108" r:id="rId11"/>
    <p:sldId id="2147477136" r:id="rId12"/>
    <p:sldId id="5363" r:id="rId13"/>
    <p:sldId id="2147477130" r:id="rId14"/>
    <p:sldId id="2147477127" r:id="rId15"/>
    <p:sldId id="2147477140" r:id="rId16"/>
    <p:sldId id="2147477141" r:id="rId17"/>
    <p:sldId id="2147477131" r:id="rId18"/>
    <p:sldId id="2147477143" r:id="rId19"/>
    <p:sldId id="2147477144" r:id="rId20"/>
    <p:sldId id="2147477146" r:id="rId21"/>
    <p:sldId id="2147477132" r:id="rId22"/>
    <p:sldId id="2147477147" r:id="rId23"/>
    <p:sldId id="2147477133" r:id="rId24"/>
    <p:sldId id="2147477148" r:id="rId25"/>
    <p:sldId id="2147477134" r:id="rId26"/>
    <p:sldId id="2147477139" r:id="rId27"/>
    <p:sldId id="2147477082" r:id="rId28"/>
    <p:sldId id="2147477137" r:id="rId29"/>
    <p:sldId id="2147477092" r:id="rId30"/>
    <p:sldId id="2147477100" r:id="rId31"/>
    <p:sldId id="2147477085" r:id="rId32"/>
    <p:sldId id="2147477115" r:id="rId33"/>
    <p:sldId id="2147477113" r:id="rId34"/>
    <p:sldId id="2147477101" r:id="rId3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ED27979E-4B27-40C8-82EC-5ACA16D6EE0C}">
          <p14:sldIdLst>
            <p14:sldId id="5108"/>
            <p14:sldId id="2147477136"/>
            <p14:sldId id="5363"/>
            <p14:sldId id="2147477130"/>
            <p14:sldId id="2147477127"/>
            <p14:sldId id="2147477140"/>
            <p14:sldId id="2147477141"/>
            <p14:sldId id="2147477131"/>
            <p14:sldId id="2147477143"/>
            <p14:sldId id="2147477144"/>
            <p14:sldId id="2147477146"/>
            <p14:sldId id="2147477132"/>
            <p14:sldId id="2147477147"/>
            <p14:sldId id="2147477133"/>
            <p14:sldId id="2147477148"/>
            <p14:sldId id="2147477134"/>
            <p14:sldId id="2147477139"/>
            <p14:sldId id="2147477082"/>
            <p14:sldId id="2147477137"/>
            <p14:sldId id="2147477092"/>
            <p14:sldId id="2147477100"/>
            <p14:sldId id="2147477085"/>
            <p14:sldId id="2147477115"/>
            <p14:sldId id="2147477113"/>
            <p14:sldId id="214747710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9B7604-16D2-082B-D781-F4704CD5E9ED}" name="Maslanka, Karolina" initials="MK" userId="S::Karolina.Maslanka@cpuc.ca.gov::87bce441-17df-4249-a39a-9b0c77e933d5" providerId="AD"/>
  <p188:author id="{1DC3E608-2B20-E2ED-507A-DC78402A8D4A}" name="Truax, Michael L." initials="TML" userId="S::michael.truax@cpuc.ca.gov::95ae8a33-e7cd-496a-8378-bee020e3908c" providerId="AD"/>
  <p188:author id="{55DD3422-9E8E-0C21-DA35-048E201BA796}" name="Baker, Simon" initials="BS" userId="S::simon.baker@cpuc.ca.gov::ad1282a0-d96c-459a-ac26-33de6cff4b95" providerId="AD"/>
  <p188:author id="{CC6B1A23-BB3D-E341-D069-3DE69CDB014E}" name="Gee, Quentin@Energy" initials="GQ" userId="S::Quentin.Gee@energy.ca.gov::6cd83ad3-91da-4da6-a6a6-595af1c9e9a6" providerId="AD"/>
  <p188:author id="{89AC2823-BE38-A829-175E-E5E9BD0D976B}" name="Maslanka, Karolina" initials="MK" userId="S::karolina.maslanka_cpuc.ca.gov#ext#@ethree.com::210e8aed-1ff5-4cdf-bf6d-195426624618" providerId="AD"/>
  <p188:author id="{80AE6726-5247-6D92-7CE0-7340255AD4A8}" name="Maslanka, Karolina" initials="MK" userId="S::karolina.maslanka@cpuc.ca.gov::87bce441-17df-4249-a39a-9b0c77e933d5" providerId="AD"/>
  <p188:author id="{CEB84C28-A8EF-88ED-BC54-824B481FE8B4}" name="Clayton, Emily" initials="CE" userId="S::emily.clayton@cpuc.ca.gov::60dd3ece-e766-4574-8b20-97332227ebc1" providerId="AD"/>
  <p188:author id="{FB49D22D-2ADA-A5AE-06C7-76EB34CEF56F}" name="Bevan, Analisa@ARB" initials="BA" userId="S::Analisa.Bevan@arb.ca.gov::b9cc29ab-3aed-4456-9cc2-9a8783bd07ed" providerId="AD"/>
  <p188:author id="{F133D137-5155-BF16-0AC7-E6FFA1933AA1}" name="Gruendling, Paula" initials="GP" userId="S::paula.gruendling@cpuc.ca.gov::b95242f6-d293-4ced-bcce-42307c6a0602" providerId="AD"/>
  <p188:author id="{DBD4CA3A-D823-B3D1-2117-B722EADCF479}" name="Eshraghi, Alireza" initials="EA" userId="S::alireza.eshraghi@cpuc.ca.gov::3b8017e6-4cc2-4645-8fab-8a772b696c9c" providerId="AD"/>
  <p188:author id="{699C4C3B-3454-2642-CAC9-15A120EB0162}" name="Carraher, Anita@Energy" initials="CA" userId="S::anita.carraher@energy.ca.gov::c9dd2adb-018d-447c-aa4b-10548b752092" providerId="AD"/>
  <p188:author id="{E6827977-039F-E717-E668-19335E521310}" name="Pratt, Kiel@Energy" initials="PK" userId="S::Kiel.Pratt@energy.ca.gov::b439c2d3-f74c-48e9-b76c-ca5bf309636a" providerId="AD"/>
  <p188:author id="{C31A6E93-DCC7-5FE5-DCD5-AF42102CC991}" name="Stephanie Kinser" initials="SK" userId="S::stephanie.kinser@ethree.com::c7b0df4b-8acb-4280-bf84-394f5b3a7405" providerId="AD"/>
  <p188:author id="{904B099E-210F-44C5-AA46-751E41A49739}" name="Christa Heavey" initials="CH" userId="S::christa.heavey@ethree.com::eae44ce4-dc2f-4a0c-b3cf-bb09d4a8014c" providerId="AD"/>
  <p188:author id="{2892259E-2BD4-62FC-BC9D-DED3DE90E6FB}" name="Kalafut, Jennifer" initials="KJ" userId="S::jennifer.kalafut@cpuc.ca.gov::13d81360-8b89-4c11-9909-715c66852889" providerId="AD"/>
  <p188:author id="{26A383A9-9389-F019-653A-B018CAC049CD}" name="Huneycutt, Joshua" initials="HJ" userId="S::Joshua.Huneycutt@cpuc.ca.gov::cda9b39a-5972-4f88-856a-ddd352dbbbaf" providerId="AD"/>
  <p188:author id="{BC2B52AA-D74A-98CB-59C9-234A868403A2}" name="Audrey Neuman" initials="AN" userId="S::Audrey.Neuman@cpuc.ca.gov::a913a736-3818-4e23-80f3-d65a70ed78b8" providerId="AD"/>
  <p188:author id="{1101A6AC-5AD6-F9D1-4330-BCB17025CF16}" name="Truax, Michael L." initials="MT" userId="S::Michael.Truax@cpuc.ca.gov::95ae8a33-e7cd-496a-8378-bee020e3908c" providerId="AD"/>
  <p188:author id="{2D44A2B3-7E85-58E3-32B4-2BDA1BF71DAC}" name="Peterson, Robert" initials="PR" userId="S::robert.peterson@cpuc.ca.gov::06ff597d-b4d3-4be1-bdc7-381c418d83be" providerId="AD"/>
  <p188:author id="{3F6178B7-5A01-713B-354B-257E63117767}" name="Douglas, Paul" initials="DP" userId="S::Paul.Douglas@cpuc.ca.gov::88ee986a-1c21-437d-9bed-eae34f9b917d" providerId="AD"/>
  <p188:author id="{48DF3AC0-97B3-599A-7EF2-E3BDAE488897}" name="Nam, Tyler" initials="NT" userId="S::tyler.nam@cpuc.ca.gov::dd420239-0bdd-436f-ae33-d59fea23222d" providerId="AD"/>
  <p188:author id="{B30D91CA-19B0-EC47-7CD4-7FEDBCCC2BF6}" name="Ferguson, Jared" initials="FJ" userId="S::jared.ferguson@cpuc.ca.gov::ad9d4029-13cd-41b5-ad62-95a9f26c28e5" providerId="AD"/>
  <p188:author id="{60F12FCC-4A1D-6EA8-5960-BEAAE9353CA9}" name="Douglas, Paul" initials="DP" userId="S::paul.douglas@cpuc.ca.gov::88ee986a-1c21-437d-9bed-eae34f9b917d" providerId="AD"/>
  <p188:author id="{797773CE-98D6-B9AA-878A-9FB5CBE42C5D}" name="Pike, Ed" initials="PE" userId="Pike, Ed" providerId="None"/>
  <p188:author id="{0BE84DD6-6BF0-2994-6DFE-6476E6C4E6DD}" name="Wofford, Micah@Energy" initials="WM" userId="S::micah.wofford@energy.ca.gov::ee66e126-d69a-4a68-b739-8a625bfbbd67" providerId="AD"/>
  <p188:author id="{43BB23D8-F66D-338B-E001-55103208E4FD}" name="Nicholas, Michael@Energy" initials="NM" userId="S::michael.nicholas@energy.ca.gov::e305c799-595f-403d-99eb-66347fae19b3" providerId="AD"/>
  <p188:author id="{B31752DA-367F-AEB6-7296-46BA2EBDFF04}" name="Davis, Adam@Energy" initials="DA" userId="S::adam.davis@energy.ca.gov::3c011421-40b0-482f-9a42-22905e20e005" providerId="AD"/>
  <p188:author id="{3C0C39E4-8160-C9E9-9D33-7E05CB1AEA28}" name="Peterson, Robert" initials="PR" userId="S::Robert.Peterson@cpuc.ca.gov::06ff597d-b4d3-4be1-bdc7-381c418d83be" providerId="AD"/>
  <p188:author id="{20F1E6E4-3A09-EB0E-2262-4D50928175BD}" name="Deng, Maggie@Energy" initials="DM" userId="S::maggie.deng@energy.ca.gov::1f8d9991-da9b-4a99-9b64-a13993c10cd4" providerId="AD"/>
  <p188:author id="{BD7114F3-7D3F-4360-2B78-13349258F993}" name="Joshua Huneycutt" initials="JH" userId="Joshua Huneycutt" providerId="None"/>
  <p188:author id="{64A150F5-152E-02BC-4C1D-CB9268841D26}" name="Walter, Hannah@CATC" initials="WH" userId="S::Hannah.Walter@CATC.CA.GOV::e9e0578f-7d8e-444b-a389-3bb23b851f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mins, Sara M." initials="KM" lastIdx="1" clrIdx="0">
    <p:extLst>
      <p:ext uri="{19B8F6BF-5375-455C-9EA6-DF929625EA0E}">
        <p15:presenceInfo xmlns:p15="http://schemas.microsoft.com/office/powerpoint/2012/main" userId="S::sara.kamins@cpuc.ca.gov::41616c6d-92bf-493c-90f1-40d7e80ca7e2" providerId="AD"/>
      </p:ext>
    </p:extLst>
  </p:cmAuthor>
  <p:cmAuthor id="2" name="Paul Douglas" initials="PD" lastIdx="1" clrIdx="1">
    <p:extLst>
      <p:ext uri="{19B8F6BF-5375-455C-9EA6-DF929625EA0E}">
        <p15:presenceInfo xmlns:p15="http://schemas.microsoft.com/office/powerpoint/2012/main" userId="e4b886daf653ef6c" providerId="Windows Live"/>
      </p:ext>
    </p:extLst>
  </p:cmAuthor>
  <p:cmAuthor id="3" name="Douglas, Paul" initials="DP" lastIdx="1" clrIdx="2">
    <p:extLst>
      <p:ext uri="{19B8F6BF-5375-455C-9EA6-DF929625EA0E}">
        <p15:presenceInfo xmlns:p15="http://schemas.microsoft.com/office/powerpoint/2012/main" userId="S::Paul.Douglas@cpuc.ca.gov::88ee986a-1c21-437d-9bed-eae34f9b91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D1"/>
    <a:srgbClr val="E9B14D"/>
    <a:srgbClr val="B44915"/>
    <a:srgbClr val="2A3C50"/>
    <a:srgbClr val="343434"/>
    <a:srgbClr val="FBAD22"/>
    <a:srgbClr val="70AD45"/>
    <a:srgbClr val="D9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8B36C-8E2F-C506-DFB8-91EAE328B1F2}" v="3" dt="2023-07-11T19:42:34.994"/>
    <p1510:client id="{32AD2963-D73B-424B-321F-E8116C46ECB3}" v="78" dt="2023-05-22T15:10:21.020"/>
    <p1510:client id="{4838D7EF-5A52-D669-4AEE-61E9404D5E4B}" v="285" dt="2023-07-06T17:51:46.819"/>
    <p1510:client id="{746C11F2-B27A-95AC-95AE-FE3AD7C0B60E}" v="1750" dt="2023-07-01T00:48:03.684"/>
    <p1510:client id="{865CDF28-2C86-7333-0C55-1D72ED5EFD35}" v="455" dt="2023-05-19T23:30:06.138"/>
    <p1510:client id="{B29EEAFC-E30C-4234-9BC4-4CEBF9D6B4EC}" v="176" dt="2023-05-19T23:43:29.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5C5B6-3C78-49F7-BDE4-D5D55BD4D796}"/>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867024-C07E-4441-8EA9-278365B1AFB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2A67640-8E4D-4069-AEDF-8E452EB0216A}" type="datetimeFigureOut">
              <a:rPr lang="en-US" smtClean="0"/>
              <a:t>7/11/2023</a:t>
            </a:fld>
            <a:endParaRPr lang="en-US"/>
          </a:p>
        </p:txBody>
      </p:sp>
      <p:sp>
        <p:nvSpPr>
          <p:cNvPr id="4" name="Footer Placeholder 3">
            <a:extLst>
              <a:ext uri="{FF2B5EF4-FFF2-40B4-BE49-F238E27FC236}">
                <a16:creationId xmlns:a16="http://schemas.microsoft.com/office/drawing/2014/main" id="{3EE58ABC-771B-426A-A16B-D34FC6BBF2CF}"/>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E2F6BD-3384-492B-89EE-6FC7541C055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87C3129-7BD9-4115-9EB2-4245F5D7B9ED}" type="slidenum">
              <a:rPr lang="en-US" smtClean="0"/>
              <a:t>‹#›</a:t>
            </a:fld>
            <a:endParaRPr lang="en-US"/>
          </a:p>
        </p:txBody>
      </p:sp>
    </p:spTree>
    <p:extLst>
      <p:ext uri="{BB962C8B-B14F-4D97-AF65-F5344CB8AC3E}">
        <p14:creationId xmlns:p14="http://schemas.microsoft.com/office/powerpoint/2010/main" val="1152755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20ACE7A-C6EF-8447-9F67-958EE183E041}" type="datetimeFigureOut">
              <a:rPr lang="en-US" smtClean="0"/>
              <a:t>7/11/2023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20</a:t>
            </a:fld>
            <a:endParaRPr lang="en-US"/>
          </a:p>
        </p:txBody>
      </p:sp>
    </p:spTree>
    <p:extLst>
      <p:ext uri="{BB962C8B-B14F-4D97-AF65-F5344CB8AC3E}">
        <p14:creationId xmlns:p14="http://schemas.microsoft.com/office/powerpoint/2010/main" val="824637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4.emf"/><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image" Target="../media/image5.emf"/><Relationship Id="rId4" Type="http://schemas.openxmlformats.org/officeDocument/2006/relationships/tags" Target="../tags/tag9.xml"/><Relationship Id="rId9"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6.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4.emf"/><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tags" Target="../tags/tag17.xml"/><Relationship Id="rId11" Type="http://schemas.openxmlformats.org/officeDocument/2006/relationships/oleObject" Target="../embeddings/oleObject3.bin"/><Relationship Id="rId5" Type="http://schemas.openxmlformats.org/officeDocument/2006/relationships/tags" Target="../tags/tag16.xml"/><Relationship Id="rId10"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2.xml"/><Relationship Id="rId7" Type="http://schemas.openxmlformats.org/officeDocument/2006/relationships/oleObject" Target="../embeddings/oleObject4.bin"/><Relationship Id="rId2" Type="http://schemas.openxmlformats.org/officeDocument/2006/relationships/tags" Target="../tags/tag21.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47.xml"/><Relationship Id="rId7" Type="http://schemas.openxmlformats.org/officeDocument/2006/relationships/oleObject" Target="../embeddings/oleObject6.bin"/><Relationship Id="rId2" Type="http://schemas.openxmlformats.org/officeDocument/2006/relationships/tags" Target="../tags/tag46.xml"/><Relationship Id="rId1" Type="http://schemas.openxmlformats.org/officeDocument/2006/relationships/vmlDrawing" Target="../drawings/vmlDrawing6.vml"/><Relationship Id="rId6" Type="http://schemas.openxmlformats.org/officeDocument/2006/relationships/slideMaster" Target="../slideMasters/slideMaster7.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vmlDrawing" Target="../drawings/vmlDrawing7.vml"/><Relationship Id="rId6" Type="http://schemas.openxmlformats.org/officeDocument/2006/relationships/tags" Target="../tags/tag54.xml"/><Relationship Id="rId11" Type="http://schemas.openxmlformats.org/officeDocument/2006/relationships/image" Target="../media/image5.emf"/><Relationship Id="rId5" Type="http://schemas.openxmlformats.org/officeDocument/2006/relationships/tags" Target="../tags/tag53.xml"/><Relationship Id="rId10" Type="http://schemas.openxmlformats.org/officeDocument/2006/relationships/oleObject" Target="../embeddings/oleObject7.bin"/><Relationship Id="rId4" Type="http://schemas.openxmlformats.org/officeDocument/2006/relationships/tags" Target="../tags/tag52.xml"/><Relationship Id="rId9"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vmlDrawing" Target="../drawings/vmlDrawing8.vml"/><Relationship Id="rId6" Type="http://schemas.openxmlformats.org/officeDocument/2006/relationships/tags" Target="../tags/tag61.xml"/><Relationship Id="rId5" Type="http://schemas.openxmlformats.org/officeDocument/2006/relationships/tags" Target="../tags/tag60.xml"/><Relationship Id="rId10" Type="http://schemas.openxmlformats.org/officeDocument/2006/relationships/image" Target="../media/image4.emf"/><Relationship Id="rId4" Type="http://schemas.openxmlformats.org/officeDocument/2006/relationships/tags" Target="../tags/tag59.xml"/><Relationship Id="rId9" Type="http://schemas.openxmlformats.org/officeDocument/2006/relationships/oleObject" Target="../embeddings/oleObject8.bin"/></Relationships>
</file>

<file path=ppt/slideLayouts/_rels/slideLayout82.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vmlDrawing" Target="../drawings/vmlDrawing9.v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media/image4.emf"/><Relationship Id="rId4" Type="http://schemas.openxmlformats.org/officeDocument/2006/relationships/tags" Target="../tags/tag65.xml"/><Relationship Id="rId9" Type="http://schemas.openxmlformats.org/officeDocument/2006/relationships/oleObject" Target="../embeddings/oleObject9.bin"/></Relationships>
</file>

<file path=ppt/slideLayouts/_rels/slideLayout8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vmlDrawing" Target="../drawings/vmlDrawing10.v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image" Target="../media/image4.emf"/><Relationship Id="rId4" Type="http://schemas.openxmlformats.org/officeDocument/2006/relationships/tags" Target="../tags/tag71.xml"/><Relationship Id="rId9" Type="http://schemas.openxmlformats.org/officeDocument/2006/relationships/oleObject" Target="../embeddings/oleObject10.bin"/></Relationships>
</file>

<file path=ppt/slideLayouts/_rels/slideLayout84.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vmlDrawing" Target="../drawings/vmlDrawing11.vml"/><Relationship Id="rId6" Type="http://schemas.openxmlformats.org/officeDocument/2006/relationships/tags" Target="../tags/tag79.xml"/><Relationship Id="rId11" Type="http://schemas.openxmlformats.org/officeDocument/2006/relationships/image" Target="../media/image4.emf"/><Relationship Id="rId5" Type="http://schemas.openxmlformats.org/officeDocument/2006/relationships/tags" Target="../tags/tag78.xml"/><Relationship Id="rId10" Type="http://schemas.openxmlformats.org/officeDocument/2006/relationships/oleObject" Target="../embeddings/oleObject11.bin"/><Relationship Id="rId4" Type="http://schemas.openxmlformats.org/officeDocument/2006/relationships/tags" Target="../tags/tag77.xml"/><Relationship Id="rId9"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9.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5.emf"/><Relationship Id="rId2" Type="http://schemas.openxmlformats.org/officeDocument/2006/relationships/tags" Target="../tags/tag82.xml"/><Relationship Id="rId1" Type="http://schemas.openxmlformats.org/officeDocument/2006/relationships/vmlDrawing" Target="../drawings/vmlDrawing12.vml"/><Relationship Id="rId6" Type="http://schemas.openxmlformats.org/officeDocument/2006/relationships/tags" Target="../tags/tag86.xml"/><Relationship Id="rId11" Type="http://schemas.openxmlformats.org/officeDocument/2006/relationships/oleObject" Target="../embeddings/oleObject12.bin"/><Relationship Id="rId5" Type="http://schemas.openxmlformats.org/officeDocument/2006/relationships/tags" Target="../tags/tag85.xml"/><Relationship Id="rId10" Type="http://schemas.openxmlformats.org/officeDocument/2006/relationships/slideMaster" Target="../slideMasters/slideMaster7.xml"/><Relationship Id="rId4" Type="http://schemas.openxmlformats.org/officeDocument/2006/relationships/tags" Target="../tags/tag84.xml"/><Relationship Id="rId9" Type="http://schemas.openxmlformats.org/officeDocument/2006/relationships/tags" Target="../tags/tag89.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image" Target="../media/image9.png"/><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5.emf"/><Relationship Id="rId2" Type="http://schemas.openxmlformats.org/officeDocument/2006/relationships/tags" Target="../tags/tag90.xml"/><Relationship Id="rId1" Type="http://schemas.openxmlformats.org/officeDocument/2006/relationships/vmlDrawing" Target="../drawings/vmlDrawing13.vml"/><Relationship Id="rId6" Type="http://schemas.openxmlformats.org/officeDocument/2006/relationships/tags" Target="../tags/tag94.xml"/><Relationship Id="rId11" Type="http://schemas.openxmlformats.org/officeDocument/2006/relationships/oleObject" Target="../embeddings/oleObject13.bin"/><Relationship Id="rId5" Type="http://schemas.openxmlformats.org/officeDocument/2006/relationships/tags" Target="../tags/tag93.xml"/><Relationship Id="rId10" Type="http://schemas.openxmlformats.org/officeDocument/2006/relationships/slideMaster" Target="../slideMasters/slideMaster7.xml"/><Relationship Id="rId4" Type="http://schemas.openxmlformats.org/officeDocument/2006/relationships/tags" Target="../tags/tag92.xml"/><Relationship Id="rId9" Type="http://schemas.openxmlformats.org/officeDocument/2006/relationships/tags" Target="../tags/tag97.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image" Target="../media/image9.png"/><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4.emf"/><Relationship Id="rId2" Type="http://schemas.openxmlformats.org/officeDocument/2006/relationships/tags" Target="../tags/tag98.xml"/><Relationship Id="rId1" Type="http://schemas.openxmlformats.org/officeDocument/2006/relationships/vmlDrawing" Target="../drawings/vmlDrawing14.vml"/><Relationship Id="rId6" Type="http://schemas.openxmlformats.org/officeDocument/2006/relationships/tags" Target="../tags/tag102.xml"/><Relationship Id="rId11" Type="http://schemas.openxmlformats.org/officeDocument/2006/relationships/oleObject" Target="../embeddings/oleObject14.bin"/><Relationship Id="rId5" Type="http://schemas.openxmlformats.org/officeDocument/2006/relationships/tags" Target="../tags/tag101.xml"/><Relationship Id="rId10" Type="http://schemas.openxmlformats.org/officeDocument/2006/relationships/slideMaster" Target="../slideMasters/slideMaster7.xml"/><Relationship Id="rId4" Type="http://schemas.openxmlformats.org/officeDocument/2006/relationships/tags" Target="../tags/tag100.xml"/><Relationship Id="rId9" Type="http://schemas.openxmlformats.org/officeDocument/2006/relationships/tags" Target="../tags/tag105.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image" Target="../media/image9.png"/><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image" Target="../media/image5.emf"/><Relationship Id="rId2" Type="http://schemas.openxmlformats.org/officeDocument/2006/relationships/tags" Target="../tags/tag106.xml"/><Relationship Id="rId1" Type="http://schemas.openxmlformats.org/officeDocument/2006/relationships/vmlDrawing" Target="../drawings/vmlDrawing15.vml"/><Relationship Id="rId6" Type="http://schemas.openxmlformats.org/officeDocument/2006/relationships/tags" Target="../tags/tag110.xml"/><Relationship Id="rId11" Type="http://schemas.openxmlformats.org/officeDocument/2006/relationships/oleObject" Target="../embeddings/oleObject15.bin"/><Relationship Id="rId5" Type="http://schemas.openxmlformats.org/officeDocument/2006/relationships/tags" Target="../tags/tag109.xml"/><Relationship Id="rId10" Type="http://schemas.openxmlformats.org/officeDocument/2006/relationships/slideMaster" Target="../slideMasters/slideMaster7.xml"/><Relationship Id="rId4" Type="http://schemas.openxmlformats.org/officeDocument/2006/relationships/tags" Target="../tags/tag108.xml"/><Relationship Id="rId9" Type="http://schemas.openxmlformats.org/officeDocument/2006/relationships/tags" Target="../tags/tag113.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image" Target="../media/image9.pn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4.emf"/><Relationship Id="rId2" Type="http://schemas.openxmlformats.org/officeDocument/2006/relationships/tags" Target="../tags/tag114.xml"/><Relationship Id="rId1" Type="http://schemas.openxmlformats.org/officeDocument/2006/relationships/vmlDrawing" Target="../drawings/vmlDrawing16.vml"/><Relationship Id="rId6" Type="http://schemas.openxmlformats.org/officeDocument/2006/relationships/tags" Target="../tags/tag118.xml"/><Relationship Id="rId11" Type="http://schemas.openxmlformats.org/officeDocument/2006/relationships/oleObject" Target="../embeddings/oleObject16.bin"/><Relationship Id="rId5" Type="http://schemas.openxmlformats.org/officeDocument/2006/relationships/tags" Target="../tags/tag117.xml"/><Relationship Id="rId10" Type="http://schemas.openxmlformats.org/officeDocument/2006/relationships/slideMaster" Target="../slideMasters/slideMaster7.xml"/><Relationship Id="rId4" Type="http://schemas.openxmlformats.org/officeDocument/2006/relationships/tags" Target="../tags/tag116.xml"/><Relationship Id="rId9" Type="http://schemas.openxmlformats.org/officeDocument/2006/relationships/tags" Target="../tags/tag1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media/image9.png"/><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4.emf"/><Relationship Id="rId2" Type="http://schemas.openxmlformats.org/officeDocument/2006/relationships/tags" Target="../tags/tag122.xml"/><Relationship Id="rId1" Type="http://schemas.openxmlformats.org/officeDocument/2006/relationships/vmlDrawing" Target="../drawings/vmlDrawing17.vml"/><Relationship Id="rId6" Type="http://schemas.openxmlformats.org/officeDocument/2006/relationships/tags" Target="../tags/tag126.xml"/><Relationship Id="rId11" Type="http://schemas.openxmlformats.org/officeDocument/2006/relationships/oleObject" Target="../embeddings/oleObject17.bin"/><Relationship Id="rId5" Type="http://schemas.openxmlformats.org/officeDocument/2006/relationships/tags" Target="../tags/tag125.xml"/><Relationship Id="rId10" Type="http://schemas.openxmlformats.org/officeDocument/2006/relationships/slideMaster" Target="../slideMasters/slideMaster7.xml"/><Relationship Id="rId4" Type="http://schemas.openxmlformats.org/officeDocument/2006/relationships/tags" Target="../tags/tag124.xml"/><Relationship Id="rId9" Type="http://schemas.openxmlformats.org/officeDocument/2006/relationships/tags" Target="../tags/tag129.xml"/></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image" Target="../media/image9.png"/><Relationship Id="rId2" Type="http://schemas.openxmlformats.org/officeDocument/2006/relationships/tags" Target="../tags/tag130.xml"/><Relationship Id="rId1" Type="http://schemas.openxmlformats.org/officeDocument/2006/relationships/vmlDrawing" Target="../drawings/vmlDrawing18.vml"/><Relationship Id="rId6" Type="http://schemas.openxmlformats.org/officeDocument/2006/relationships/tags" Target="../tags/tag134.xml"/><Relationship Id="rId11" Type="http://schemas.openxmlformats.org/officeDocument/2006/relationships/image" Target="../media/image5.emf"/><Relationship Id="rId5" Type="http://schemas.openxmlformats.org/officeDocument/2006/relationships/tags" Target="../tags/tag133.xml"/><Relationship Id="rId10" Type="http://schemas.openxmlformats.org/officeDocument/2006/relationships/oleObject" Target="../embeddings/oleObject18.bin"/><Relationship Id="rId4" Type="http://schemas.openxmlformats.org/officeDocument/2006/relationships/tags" Target="../tags/tag132.xml"/><Relationship Id="rId9"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9.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image" Target="../media/image4.emf"/><Relationship Id="rId2" Type="http://schemas.openxmlformats.org/officeDocument/2006/relationships/tags" Target="../tags/tag137.xml"/><Relationship Id="rId1" Type="http://schemas.openxmlformats.org/officeDocument/2006/relationships/vmlDrawing" Target="../drawings/vmlDrawing19.vml"/><Relationship Id="rId6" Type="http://schemas.openxmlformats.org/officeDocument/2006/relationships/tags" Target="../tags/tag141.xml"/><Relationship Id="rId11" Type="http://schemas.openxmlformats.org/officeDocument/2006/relationships/oleObject" Target="../embeddings/oleObject19.bin"/><Relationship Id="rId5" Type="http://schemas.openxmlformats.org/officeDocument/2006/relationships/tags" Target="../tags/tag140.xml"/><Relationship Id="rId10" Type="http://schemas.openxmlformats.org/officeDocument/2006/relationships/slideMaster" Target="../slideMasters/slideMaster7.xml"/><Relationship Id="rId4" Type="http://schemas.openxmlformats.org/officeDocument/2006/relationships/tags" Target="../tags/tag139.xml"/><Relationship Id="rId9" Type="http://schemas.openxmlformats.org/officeDocument/2006/relationships/tags" Target="../tags/tag144.xml"/></Relationships>
</file>

<file path=ppt/slideLayouts/_rels/slideLayout9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vmlDrawing" Target="../drawings/vmlDrawing20.vml"/><Relationship Id="rId6" Type="http://schemas.openxmlformats.org/officeDocument/2006/relationships/tags" Target="../tags/tag149.xml"/><Relationship Id="rId11" Type="http://schemas.openxmlformats.org/officeDocument/2006/relationships/image" Target="../media/image9.png"/><Relationship Id="rId5" Type="http://schemas.openxmlformats.org/officeDocument/2006/relationships/tags" Target="../tags/tag148.xml"/><Relationship Id="rId10" Type="http://schemas.openxmlformats.org/officeDocument/2006/relationships/image" Target="../media/image4.emf"/><Relationship Id="rId4" Type="http://schemas.openxmlformats.org/officeDocument/2006/relationships/tags" Target="../tags/tag147.xml"/><Relationship Id="rId9" Type="http://schemas.openxmlformats.org/officeDocument/2006/relationships/oleObject" Target="../embeddings/oleObject20.bin"/></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52.xml"/><Relationship Id="rId7" Type="http://schemas.openxmlformats.org/officeDocument/2006/relationships/oleObject" Target="../embeddings/oleObject21.bin"/><Relationship Id="rId2" Type="http://schemas.openxmlformats.org/officeDocument/2006/relationships/tags" Target="../tags/tag151.xml"/><Relationship Id="rId1" Type="http://schemas.openxmlformats.org/officeDocument/2006/relationships/vmlDrawing" Target="../drawings/vmlDrawing21.vml"/><Relationship Id="rId6" Type="http://schemas.openxmlformats.org/officeDocument/2006/relationships/slideMaster" Target="../slideMasters/slideMaster7.xml"/><Relationship Id="rId5" Type="http://schemas.openxmlformats.org/officeDocument/2006/relationships/tags" Target="../tags/tag154.xml"/><Relationship Id="rId4" Type="http://schemas.openxmlformats.org/officeDocument/2006/relationships/tags" Target="../tags/tag153.xml"/><Relationship Id="rId9" Type="http://schemas.openxmlformats.org/officeDocument/2006/relationships/image" Target="../media/image9.png"/></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56.xml"/><Relationship Id="rId7" Type="http://schemas.openxmlformats.org/officeDocument/2006/relationships/image" Target="../media/image4.emf"/><Relationship Id="rId2" Type="http://schemas.openxmlformats.org/officeDocument/2006/relationships/tags" Target="../tags/tag155.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7.xml"/><Relationship Id="rId4" Type="http://schemas.openxmlformats.org/officeDocument/2006/relationships/tags" Target="../tags/tag15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5B49878-6F07-4909-88C3-59A424F60179}" type="datetime4">
              <a:rPr lang="en-US" smtClean="0"/>
              <a:t>July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C2740647-A008-43FF-82C5-724E75E04AA3}" type="datetime4">
              <a:rPr lang="en-US" smtClean="0"/>
              <a:t>July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7C16EFFD-0F0B-46E3-8726-5CF7880865AE}" type="datetime4">
              <a:rPr lang="en-US" smtClean="0"/>
              <a:t>July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4976F87-2DB5-4A28-81A7-473ABC4095A0}" type="datetime4">
              <a:rPr lang="en-US" smtClean="0"/>
              <a:t>July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62F31125-6971-4FEF-BDB6-67B12DFCBC64}" type="datetime4">
              <a:rPr lang="en-US" smtClean="0"/>
              <a:t>July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C58207-1067-40ED-99C9-8B6309217219}"/>
              </a:ext>
            </a:extLst>
          </p:cNvPr>
          <p:cNvSpPr>
            <a:spLocks noGrp="1"/>
          </p:cNvSpPr>
          <p:nvPr>
            <p:ph type="title"/>
          </p:nvPr>
        </p:nvSpPr>
        <p:spPr>
          <a:xfrm>
            <a:off x="1427181" y="0"/>
            <a:ext cx="10279171" cy="896112"/>
          </a:xfrm>
        </p:spPr>
        <p:txBody>
          <a:bodyPr/>
          <a:lstStyle/>
          <a:p>
            <a:r>
              <a:rPr lang="en-US"/>
              <a:t>Click to edit Master title style</a:t>
            </a:r>
          </a:p>
        </p:txBody>
      </p:sp>
      <p:sp>
        <p:nvSpPr>
          <p:cNvPr id="5" name="Text Placeholder 4">
            <a:extLst>
              <a:ext uri="{FF2B5EF4-FFF2-40B4-BE49-F238E27FC236}">
                <a16:creationId xmlns:a16="http://schemas.microsoft.com/office/drawing/2014/main" id="{6B1D86BD-47B8-4837-B8D6-BDC1AC39FBEE}"/>
              </a:ext>
            </a:extLst>
          </p:cNvPr>
          <p:cNvSpPr>
            <a:spLocks noGrp="1"/>
          </p:cNvSpPr>
          <p:nvPr>
            <p:ph type="body" sz="quarter" idx="10"/>
          </p:nvPr>
        </p:nvSpPr>
        <p:spPr>
          <a:xfrm>
            <a:off x="463296" y="1280160"/>
            <a:ext cx="1126540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B4BF9A5E-4CB3-DA79-39EB-163160CF9ABA}"/>
              </a:ext>
            </a:extLst>
          </p:cNvPr>
          <p:cNvSpPr>
            <a:spLocks noGrp="1"/>
          </p:cNvSpPr>
          <p:nvPr>
            <p:ph type="dt" sz="half" idx="11"/>
          </p:nvPr>
        </p:nvSpPr>
        <p:spPr/>
        <p:txBody>
          <a:bodyPr/>
          <a:lstStyle/>
          <a:p>
            <a:fld id="{789FB4A6-FA8D-4EF1-AC43-032B97D86DC0}" type="datetime4">
              <a:rPr lang="en-US" smtClean="0"/>
              <a:t>July 11, 2023</a:t>
            </a:fld>
            <a:endParaRPr lang="en-US"/>
          </a:p>
        </p:txBody>
      </p:sp>
      <p:sp>
        <p:nvSpPr>
          <p:cNvPr id="3" name="Footer Placeholder 2">
            <a:extLst>
              <a:ext uri="{FF2B5EF4-FFF2-40B4-BE49-F238E27FC236}">
                <a16:creationId xmlns:a16="http://schemas.microsoft.com/office/drawing/2014/main" id="{BA89EDD6-20F3-7903-22DD-9F9925635DC6}"/>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AECD320A-2315-1837-7DB6-1EA874A85978}"/>
              </a:ext>
            </a:extLst>
          </p:cNvPr>
          <p:cNvSpPr>
            <a:spLocks noGrp="1"/>
          </p:cNvSpPr>
          <p:nvPr>
            <p:ph type="sldNum" sz="quarter" idx="13"/>
          </p:nvPr>
        </p:nvSpPr>
        <p:spPr/>
        <p:txBody>
          <a:bodyPr/>
          <a:lstStyle/>
          <a:p>
            <a:fld id="{1C4126A1-9282-4A82-AC02-A59AF4A969C8}" type="slidenum">
              <a:rPr lang="en-US" smtClean="0"/>
              <a:pPr/>
              <a:t>‹#›</a:t>
            </a:fld>
            <a:endParaRPr lang="en-US"/>
          </a:p>
        </p:txBody>
      </p:sp>
    </p:spTree>
    <p:extLst>
      <p:ext uri="{BB962C8B-B14F-4D97-AF65-F5344CB8AC3E}">
        <p14:creationId xmlns:p14="http://schemas.microsoft.com/office/powerpoint/2010/main" val="14645822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2"/>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5"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5" name="Date Placeholder 4">
            <a:extLst>
              <a:ext uri="{FF2B5EF4-FFF2-40B4-BE49-F238E27FC236}">
                <a16:creationId xmlns:a16="http://schemas.microsoft.com/office/drawing/2014/main" id="{E0E4D945-AFF3-3130-4709-797910751AC9}"/>
              </a:ext>
            </a:extLst>
          </p:cNvPr>
          <p:cNvSpPr>
            <a:spLocks noGrp="1"/>
          </p:cNvSpPr>
          <p:nvPr>
            <p:ph type="dt" sz="half" idx="11"/>
          </p:nvPr>
        </p:nvSpPr>
        <p:spPr/>
        <p:txBody>
          <a:bodyPr/>
          <a:lstStyle/>
          <a:p>
            <a:fld id="{D3D99626-1C09-4E8B-B6DE-B8F8BC498685}" type="datetime4">
              <a:rPr lang="en-US" smtClean="0"/>
              <a:t>July 11, 2023</a:t>
            </a:fld>
            <a:endParaRPr lang="en-US"/>
          </a:p>
        </p:txBody>
      </p:sp>
      <p:sp>
        <p:nvSpPr>
          <p:cNvPr id="6" name="Footer Placeholder 5">
            <a:extLst>
              <a:ext uri="{FF2B5EF4-FFF2-40B4-BE49-F238E27FC236}">
                <a16:creationId xmlns:a16="http://schemas.microsoft.com/office/drawing/2014/main" id="{60ABDD6D-369A-4895-2929-49E59B7ED997}"/>
              </a:ext>
            </a:extLst>
          </p:cNvPr>
          <p:cNvSpPr>
            <a:spLocks noGrp="1"/>
          </p:cNvSpPr>
          <p:nvPr>
            <p:ph type="ftr" sz="quarter" idx="12"/>
          </p:nvPr>
        </p:nvSpPr>
        <p:spPr/>
        <p:txBody>
          <a:bodyPr/>
          <a:lstStyle/>
          <a:p>
            <a:endParaRPr lang="en-US"/>
          </a:p>
        </p:txBody>
      </p:sp>
      <p:sp>
        <p:nvSpPr>
          <p:cNvPr id="8" name="Slide Number Placeholder 7">
            <a:extLst>
              <a:ext uri="{FF2B5EF4-FFF2-40B4-BE49-F238E27FC236}">
                <a16:creationId xmlns:a16="http://schemas.microsoft.com/office/drawing/2014/main" id="{06C7EAAA-EC57-DB51-AAB5-E942D337E5D0}"/>
              </a:ext>
            </a:extLst>
          </p:cNvPr>
          <p:cNvSpPr>
            <a:spLocks noGrp="1"/>
          </p:cNvSpPr>
          <p:nvPr>
            <p:ph type="sldNum" sz="quarter" idx="13"/>
          </p:nvPr>
        </p:nvSpPr>
        <p:spPr/>
        <p:txBody>
          <a:bodyPr/>
          <a:lstStyle/>
          <a:p>
            <a:fld id="{1C4126A1-9282-4A82-AC02-A59AF4A969C8}" type="slidenum">
              <a:rPr lang="en-US" smtClean="0"/>
              <a:pPr/>
              <a:t>‹#›</a:t>
            </a:fld>
            <a:endParaRPr lang="en-US"/>
          </a:p>
        </p:txBody>
      </p:sp>
    </p:spTree>
    <p:extLst>
      <p:ext uri="{BB962C8B-B14F-4D97-AF65-F5344CB8AC3E}">
        <p14:creationId xmlns:p14="http://schemas.microsoft.com/office/powerpoint/2010/main" val="135568608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67240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9"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93138"/>
            <a:ext cx="996548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9965482" cy="731520"/>
          </a:xfrm>
          <a:prstGeom prst="rect">
            <a:avLst/>
          </a:prstGeom>
        </p:spPr>
        <p:txBody>
          <a:bodyPr vert="horz" wrap="square" lIns="0" tIns="0" rIns="0" bIns="0" rtlCol="0" anchor="ctr" anchorCtr="0">
            <a:noAutofit/>
          </a:bodyPr>
          <a:lstStyle>
            <a:lvl1pPr>
              <a:defRPr lang="en-US" dirty="0"/>
            </a:lvl1pPr>
          </a:lstStyle>
          <a:p>
            <a:pPr lvl="0"/>
            <a:r>
              <a:rPr lang="en-US"/>
              <a:t>Click to edit Master title style</a:t>
            </a:r>
          </a:p>
        </p:txBody>
      </p:sp>
      <p:sp>
        <p:nvSpPr>
          <p:cNvPr id="2" name="Date Placeholder 1">
            <a:extLst>
              <a:ext uri="{FF2B5EF4-FFF2-40B4-BE49-F238E27FC236}">
                <a16:creationId xmlns:a16="http://schemas.microsoft.com/office/drawing/2014/main" id="{B960C0BC-2E9A-ECAB-3D0C-6299C09BFF4A}"/>
              </a:ext>
            </a:extLst>
          </p:cNvPr>
          <p:cNvSpPr>
            <a:spLocks noGrp="1"/>
          </p:cNvSpPr>
          <p:nvPr>
            <p:ph type="dt" sz="half" idx="11"/>
          </p:nvPr>
        </p:nvSpPr>
        <p:spPr/>
        <p:txBody>
          <a:bodyPr/>
          <a:lstStyle/>
          <a:p>
            <a:fld id="{3E7F7318-B60C-45E6-902C-29F9E4AD97F8}" type="datetime4">
              <a:rPr lang="en-US" smtClean="0"/>
              <a:t>July 11, 2023</a:t>
            </a:fld>
            <a:endParaRPr lang="en-US"/>
          </a:p>
        </p:txBody>
      </p:sp>
      <p:sp>
        <p:nvSpPr>
          <p:cNvPr id="4" name="Footer Placeholder 3">
            <a:extLst>
              <a:ext uri="{FF2B5EF4-FFF2-40B4-BE49-F238E27FC236}">
                <a16:creationId xmlns:a16="http://schemas.microsoft.com/office/drawing/2014/main" id="{73C4511D-0817-2D82-5EE3-E87687AB67B5}"/>
              </a:ext>
            </a:extLst>
          </p:cNvPr>
          <p:cNvSpPr>
            <a:spLocks noGrp="1"/>
          </p:cNvSpPr>
          <p:nvPr>
            <p:ph type="ftr" sz="quarter" idx="12"/>
          </p:nvPr>
        </p:nvSpPr>
        <p:spPr/>
        <p:txBody>
          <a:bodyPr/>
          <a:lstStyle/>
          <a:p>
            <a:endParaRPr lang="en-US"/>
          </a:p>
        </p:txBody>
      </p:sp>
      <p:sp>
        <p:nvSpPr>
          <p:cNvPr id="6" name="Slide Number Placeholder 5">
            <a:extLst>
              <a:ext uri="{FF2B5EF4-FFF2-40B4-BE49-F238E27FC236}">
                <a16:creationId xmlns:a16="http://schemas.microsoft.com/office/drawing/2014/main" id="{05877D9F-A348-8CD8-6D9C-88879EEA13BC}"/>
              </a:ext>
            </a:extLst>
          </p:cNvPr>
          <p:cNvSpPr>
            <a:spLocks noGrp="1"/>
          </p:cNvSpPr>
          <p:nvPr>
            <p:ph type="sldNum" sz="quarter" idx="13"/>
          </p:nvPr>
        </p:nvSpPr>
        <p:spPr/>
        <p:txBody>
          <a:bodyPr/>
          <a:lstStyle/>
          <a:p>
            <a:fld id="{1C4126A1-9282-4A82-AC02-A59AF4A969C8}" type="slidenum">
              <a:rPr lang="en-US" smtClean="0"/>
              <a:pPr/>
              <a:t>‹#›</a:t>
            </a:fld>
            <a:endParaRPr lang="en-US"/>
          </a:p>
        </p:txBody>
      </p:sp>
    </p:spTree>
    <p:extLst>
      <p:ext uri="{BB962C8B-B14F-4D97-AF65-F5344CB8AC3E}">
        <p14:creationId xmlns:p14="http://schemas.microsoft.com/office/powerpoint/2010/main" val="214683576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1761518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3"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7"/>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8"/>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9"/>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07340343-C8D6-41A0-A668-A872D671DCE4}"/>
              </a:ext>
            </a:extLst>
          </p:cNvPr>
          <p:cNvGrpSpPr/>
          <p:nvPr userDrawn="1"/>
        </p:nvGrpSpPr>
        <p:grpSpPr>
          <a:xfrm>
            <a:off x="119878" y="4054764"/>
            <a:ext cx="290123" cy="2803236"/>
            <a:chOff x="119878" y="3235428"/>
            <a:chExt cx="374921" cy="3622572"/>
          </a:xfrm>
        </p:grpSpPr>
        <p:sp>
          <p:nvSpPr>
            <p:cNvPr id="14" name="Rectangle 13">
              <a:extLst>
                <a:ext uri="{FF2B5EF4-FFF2-40B4-BE49-F238E27FC236}">
                  <a16:creationId xmlns:a16="http://schemas.microsoft.com/office/drawing/2014/main" id="{B628ADAA-BAD5-4BDD-A9D4-57E175F8F85D}"/>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B42AAE-3B87-4E2E-9A8E-C65CEE9743D2}"/>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415E6D0-988A-4798-BEFD-4684710E7662}"/>
              </a:ext>
            </a:extLst>
          </p:cNvPr>
          <p:cNvGrpSpPr/>
          <p:nvPr userDrawn="1"/>
        </p:nvGrpSpPr>
        <p:grpSpPr>
          <a:xfrm>
            <a:off x="11295206" y="0"/>
            <a:ext cx="638175" cy="1660789"/>
            <a:chOff x="11045913" y="0"/>
            <a:chExt cx="1030407" cy="2681535"/>
          </a:xfrm>
          <a:solidFill>
            <a:schemeClr val="bg1"/>
          </a:solidFill>
        </p:grpSpPr>
        <p:sp>
          <p:nvSpPr>
            <p:cNvPr id="17" name="Rectangle 16">
              <a:extLst>
                <a:ext uri="{FF2B5EF4-FFF2-40B4-BE49-F238E27FC236}">
                  <a16:creationId xmlns:a16="http://schemas.microsoft.com/office/drawing/2014/main" id="{90BD9C45-95FD-4617-BEF9-E00F8C18021A}"/>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A450069-D46E-4803-BBD1-22AA9B617C5B}"/>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DE96F9D-EDC3-4D0D-9B92-88B42D6CE674}"/>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bg object 22">
            <a:extLst>
              <a:ext uri="{FF2B5EF4-FFF2-40B4-BE49-F238E27FC236}">
                <a16:creationId xmlns:a16="http://schemas.microsoft.com/office/drawing/2014/main" id="{217B39C8-70ED-4FF1-464F-ECBB11E949EE}"/>
              </a:ext>
            </a:extLst>
          </p:cNvPr>
          <p:cNvPicPr/>
          <p:nvPr userDrawn="1"/>
        </p:nvPicPr>
        <p:blipFill>
          <a:blip r:embed="rId13" cstate="print"/>
          <a:stretch>
            <a:fillRect/>
          </a:stretch>
        </p:blipFill>
        <p:spPr>
          <a:xfrm>
            <a:off x="10560556" y="177080"/>
            <a:ext cx="1055182" cy="1032924"/>
          </a:xfrm>
          <a:prstGeom prst="rect">
            <a:avLst/>
          </a:prstGeom>
        </p:spPr>
      </p:pic>
      <p:sp>
        <p:nvSpPr>
          <p:cNvPr id="5" name="Date Placeholder 4">
            <a:extLst>
              <a:ext uri="{FF2B5EF4-FFF2-40B4-BE49-F238E27FC236}">
                <a16:creationId xmlns:a16="http://schemas.microsoft.com/office/drawing/2014/main" id="{B24F8F83-298C-AC3E-6F56-8E4F6C43EE36}"/>
              </a:ext>
            </a:extLst>
          </p:cNvPr>
          <p:cNvSpPr>
            <a:spLocks noGrp="1"/>
          </p:cNvSpPr>
          <p:nvPr>
            <p:ph type="dt" sz="half" idx="11"/>
          </p:nvPr>
        </p:nvSpPr>
        <p:spPr/>
        <p:txBody>
          <a:bodyPr/>
          <a:lstStyle/>
          <a:p>
            <a:fld id="{5E204240-DD9F-45CF-BECF-88658861E64D}" type="datetime4">
              <a:rPr lang="en-US" smtClean="0"/>
              <a:t>July 11, 2023</a:t>
            </a:fld>
            <a:endParaRPr lang="en-US"/>
          </a:p>
        </p:txBody>
      </p:sp>
      <p:sp>
        <p:nvSpPr>
          <p:cNvPr id="6" name="Footer Placeholder 5">
            <a:extLst>
              <a:ext uri="{FF2B5EF4-FFF2-40B4-BE49-F238E27FC236}">
                <a16:creationId xmlns:a16="http://schemas.microsoft.com/office/drawing/2014/main" id="{E27FF79E-9951-A45B-8F20-8EE6E040A56D}"/>
              </a:ext>
            </a:extLst>
          </p:cNvPr>
          <p:cNvSpPr>
            <a:spLocks noGrp="1"/>
          </p:cNvSpPr>
          <p:nvPr>
            <p:ph type="ftr" sz="quarter" idx="12"/>
          </p:nvPr>
        </p:nvSpPr>
        <p:spPr/>
        <p:txBody>
          <a:bodyPr/>
          <a:lstStyle/>
          <a:p>
            <a:endParaRPr lang="en-US"/>
          </a:p>
        </p:txBody>
      </p:sp>
      <p:sp>
        <p:nvSpPr>
          <p:cNvPr id="7" name="Slide Number Placeholder 6">
            <a:extLst>
              <a:ext uri="{FF2B5EF4-FFF2-40B4-BE49-F238E27FC236}">
                <a16:creationId xmlns:a16="http://schemas.microsoft.com/office/drawing/2014/main" id="{865F1AF1-22CD-EC43-79AB-A4112AC6D3B1}"/>
              </a:ext>
            </a:extLst>
          </p:cNvPr>
          <p:cNvSpPr>
            <a:spLocks noGrp="1"/>
          </p:cNvSpPr>
          <p:nvPr>
            <p:ph type="sldNum" sz="quarter" idx="13"/>
          </p:nvPr>
        </p:nvSpPr>
        <p:spPr/>
        <p:txBody>
          <a:bodyPr/>
          <a:lstStyle/>
          <a:p>
            <a:fld id="{1C4126A1-9282-4A82-AC02-A59AF4A969C8}" type="slidenum">
              <a:rPr lang="en-US" smtClean="0"/>
              <a:pPr/>
              <a:t>‹#›</a:t>
            </a:fld>
            <a:endParaRPr lang="en-US"/>
          </a:p>
        </p:txBody>
      </p:sp>
    </p:spTree>
    <p:extLst>
      <p:ext uri="{BB962C8B-B14F-4D97-AF65-F5344CB8AC3E}">
        <p14:creationId xmlns:p14="http://schemas.microsoft.com/office/powerpoint/2010/main" val="30523888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7"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bg object 22">
            <a:extLst>
              <a:ext uri="{FF2B5EF4-FFF2-40B4-BE49-F238E27FC236}">
                <a16:creationId xmlns:a16="http://schemas.microsoft.com/office/drawing/2014/main" id="{962A839B-0BDA-60A8-4370-BB5468083139}"/>
              </a:ext>
            </a:extLst>
          </p:cNvPr>
          <p:cNvPicPr/>
          <p:nvPr userDrawn="1"/>
        </p:nvPicPr>
        <p:blipFill>
          <a:blip r:embed="rId9" cstate="print"/>
          <a:stretch>
            <a:fillRect/>
          </a:stretch>
        </p:blipFill>
        <p:spPr>
          <a:xfrm>
            <a:off x="10560556" y="177080"/>
            <a:ext cx="1055182" cy="1032924"/>
          </a:xfrm>
          <a:prstGeom prst="rect">
            <a:avLst/>
          </a:prstGeom>
        </p:spPr>
      </p:pic>
      <p:sp>
        <p:nvSpPr>
          <p:cNvPr id="4" name="Date Placeholder 3">
            <a:extLst>
              <a:ext uri="{FF2B5EF4-FFF2-40B4-BE49-F238E27FC236}">
                <a16:creationId xmlns:a16="http://schemas.microsoft.com/office/drawing/2014/main" id="{D3A189F8-FFA1-82E9-9C5E-CC01460AB613}"/>
              </a:ext>
            </a:extLst>
          </p:cNvPr>
          <p:cNvSpPr>
            <a:spLocks noGrp="1"/>
          </p:cNvSpPr>
          <p:nvPr>
            <p:ph type="dt" sz="half" idx="11"/>
          </p:nvPr>
        </p:nvSpPr>
        <p:spPr/>
        <p:txBody>
          <a:bodyPr/>
          <a:lstStyle/>
          <a:p>
            <a:fld id="{3319BA7B-04A3-4CC6-8E2B-273291EB55AA}" type="datetime4">
              <a:rPr lang="en-US" smtClean="0"/>
              <a:t>July 11, 2023</a:t>
            </a:fld>
            <a:endParaRPr lang="en-US"/>
          </a:p>
        </p:txBody>
      </p:sp>
      <p:sp>
        <p:nvSpPr>
          <p:cNvPr id="5" name="Footer Placeholder 4">
            <a:extLst>
              <a:ext uri="{FF2B5EF4-FFF2-40B4-BE49-F238E27FC236}">
                <a16:creationId xmlns:a16="http://schemas.microsoft.com/office/drawing/2014/main" id="{DE3D96B6-A097-1C6A-78B9-547DF54D38A3}"/>
              </a:ext>
            </a:extLst>
          </p:cNvPr>
          <p:cNvSpPr>
            <a:spLocks noGrp="1"/>
          </p:cNvSpPr>
          <p:nvPr>
            <p:ph type="ftr" sz="quarter" idx="12"/>
          </p:nvPr>
        </p:nvSpPr>
        <p:spPr/>
        <p:txBody>
          <a:bodyPr/>
          <a:lstStyle/>
          <a:p>
            <a:endParaRPr lang="en-US"/>
          </a:p>
        </p:txBody>
      </p:sp>
      <p:sp>
        <p:nvSpPr>
          <p:cNvPr id="6" name="Slide Number Placeholder 5">
            <a:extLst>
              <a:ext uri="{FF2B5EF4-FFF2-40B4-BE49-F238E27FC236}">
                <a16:creationId xmlns:a16="http://schemas.microsoft.com/office/drawing/2014/main" id="{A496B63A-3EBC-2907-347B-17F12EEA0D0A}"/>
              </a:ext>
            </a:extLst>
          </p:cNvPr>
          <p:cNvSpPr>
            <a:spLocks noGrp="1"/>
          </p:cNvSpPr>
          <p:nvPr>
            <p:ph type="sldNum" sz="quarter" idx="13"/>
          </p:nvPr>
        </p:nvSpPr>
        <p:spPr/>
        <p:txBody>
          <a:bodyPr/>
          <a:lstStyle/>
          <a:p>
            <a:fld id="{1C4126A1-9282-4A82-AC02-A59AF4A969C8}" type="slidenum">
              <a:rPr lang="en-US" smtClean="0"/>
              <a:pPr/>
              <a:t>‹#›</a:t>
            </a:fld>
            <a:endParaRPr lang="en-US"/>
          </a:p>
        </p:txBody>
      </p:sp>
    </p:spTree>
    <p:extLst>
      <p:ext uri="{BB962C8B-B14F-4D97-AF65-F5344CB8AC3E}">
        <p14:creationId xmlns:p14="http://schemas.microsoft.com/office/powerpoint/2010/main" val="221277483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E1DDDC4-A62F-4FC3-A1A3-E48EC942F465}" type="datetime4">
              <a:rPr lang="en-US" smtClean="0"/>
              <a:t>July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742893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395531E-4BDE-4648-B7A3-F85393D52E2E}" type="datetime4">
              <a:rPr lang="en-US" smtClean="0"/>
              <a:t>July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280E3B3D-A289-45F2-804A-9092DEAFD0C4}" type="datetime4">
              <a:rPr lang="en-US" smtClean="0"/>
              <a:t>July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715D093-3B6E-453C-8B83-6A2AEA4623BF}" type="datetime4">
              <a:rPr lang="en-US" smtClean="0"/>
              <a:t>July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C222BFE-66A3-40FD-885B-3A523B605520}"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37F7F2F-550D-442A-B91A-045345D528C2}"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A8541D58-D779-4802-9549-ABDAD2577A65}" type="datetime4">
              <a:rPr lang="en-US" smtClean="0"/>
              <a:t>July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54E84BC-86B4-4844-A84F-04322B2EEBB5}" type="datetime4">
              <a:rPr lang="en-US" smtClean="0"/>
              <a:t>July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3E68A52D-FDE9-431C-8AFF-44703821850C}" type="datetime4">
              <a:rPr lang="en-US" smtClean="0"/>
              <a:t>July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3B1F7F0-BD0A-4B10-9F11-FFE9246C8EE4}" type="datetime4">
              <a:rPr lang="en-US" smtClean="0"/>
              <a:t>July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29F29059-C427-4CDD-9499-1D0774B14115}" type="datetime4">
              <a:rPr lang="en-US" smtClean="0"/>
              <a:t>July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3CB31D9C-B2E5-4748-81FC-7C3ACFE15CC7}" type="datetime4">
              <a:rPr lang="en-US" smtClean="0"/>
              <a:t>July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42ECEA-A776-43CB-BE1D-21ACD59DB950}" type="datetime4">
              <a:rPr lang="en-US" smtClean="0"/>
              <a:t>July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32BA4FA9-3E25-40E7-81D1-D604C5302A44}" type="datetime4">
              <a:rPr lang="en-US" smtClean="0"/>
              <a:t>July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F1DFA175-93C6-4579-940C-44B64779AF77}" type="datetime4">
              <a:rPr lang="en-US" smtClean="0"/>
              <a:t>July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05AD78F-A57E-4F4D-B8F3-EE18E19F348C}" type="datetime4">
              <a:rPr lang="en-US" smtClean="0"/>
              <a:t>July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91832EC-2FB2-47D5-80CB-6EB32F96F719}" type="datetime4">
              <a:rPr lang="en-US" smtClean="0"/>
              <a:t>July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3405611E-F702-4269-A1AF-345125482B48}"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683C98D-7630-4CC7-A692-2D6D764D840B}"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53A55B3-0671-4841-B58B-8671CA4FBE0D}" type="datetime4">
              <a:rPr lang="en-US" smtClean="0"/>
              <a:t>July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979DD81-5864-4A20-B113-2FAC2DB1B241}" type="datetime4">
              <a:rPr lang="en-US" smtClean="0"/>
              <a:t>July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A05FC00E-D220-4447-B899-FB4C77EFADAF}" type="datetime4">
              <a:rPr lang="en-US" smtClean="0"/>
              <a:t>July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CAB1D0E-5F62-4B46-8454-668A80F1B4A5}" type="datetime4">
              <a:rPr lang="en-US" smtClean="0"/>
              <a:t>July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D8FC699-ABC2-46C1-8A08-0A20810AF161}" type="datetime4">
              <a:rPr lang="en-US" smtClean="0"/>
              <a:t>July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55430FDF-14D9-4493-A7C2-8258B00746CF}" type="datetime4">
              <a:rPr lang="en-US" smtClean="0"/>
              <a:t>July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6E8B1C4-32E5-458B-96EA-2CA83A0C9590}" type="datetime4">
              <a:rPr lang="en-US" smtClean="0"/>
              <a:t>July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CBE6C31-1478-43C6-997E-796DE2E2584E}" type="datetime4">
              <a:rPr lang="en-US" smtClean="0"/>
              <a:t>July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9938E8C7-5FD8-4330-9B03-1AADF21DB744}" type="datetime4">
              <a:rPr lang="en-US" smtClean="0"/>
              <a:t>July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D2619DA-ED74-42DD-8993-29FFC87A4146}" type="datetime4">
              <a:rPr lang="en-US" smtClean="0"/>
              <a:t>July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B64EB2A1-1D0F-4DFB-9AE2-0A1404451D7D}" type="datetime4">
              <a:rPr lang="en-US" smtClean="0"/>
              <a:t>July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6A849CC-E067-47BA-A407-C533C60AA552}"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54F16447-C82D-4D2B-A389-1E632A938060}"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AAE6B16D-CE93-458C-A077-4D6C8FF45737}" type="datetime4">
              <a:rPr lang="en-US" smtClean="0"/>
              <a:t>July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7F591420-C302-4C76-A5E4-30B13DEBD9FA}" type="datetime4">
              <a:rPr lang="en-US" smtClean="0"/>
              <a:t>July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CC4A166-C7AD-45C6-BD1D-D9D259B0C845}"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3961ABD7-6794-46D3-A3A2-9C773FDE0291}" type="datetime4">
              <a:rPr lang="en-US" smtClean="0"/>
              <a:t>July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51D9E72C-34F6-4BC1-B893-944D22E144F9}" type="datetime4">
              <a:rPr lang="en-US" smtClean="0"/>
              <a:t>July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11B587A0-9A4D-4991-9552-4906BBF66897}" type="datetime4">
              <a:rPr lang="en-US" smtClean="0"/>
              <a:t>July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A825C9E-03AB-4645-A5C1-0A59E1030157}" type="datetime4">
              <a:rPr lang="en-US" smtClean="0"/>
              <a:t>July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8A06A8B-982A-4E93-A0B7-67D55F17B103}" type="datetime4">
              <a:rPr lang="en-US" smtClean="0"/>
              <a:t>July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69C47AAB-AE65-4C94-8A47-85B8FD676F27}" type="datetime4">
              <a:rPr lang="en-US" smtClean="0"/>
              <a:t>July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75FE62A-80D9-4FF3-95AF-F3E3197050E7}" type="datetime4">
              <a:rPr lang="en-US" smtClean="0"/>
              <a:t>July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6DA4A0C-BE14-4FB3-9219-88183DBAB3AC}" type="datetime4">
              <a:rPr lang="en-US" smtClean="0"/>
              <a:t>July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6DC07D8-59B9-4C58-844D-C3D84E16FECE}"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B540F71-9B0F-42B6-9A6D-976FBBAAD81B}"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5C6A7B8C-5025-48F9-A63B-082339F540CD}"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61D40D5-AA81-429E-B9A8-695CC39764A6}" type="datetime4">
              <a:rPr lang="en-US" smtClean="0"/>
              <a:t>July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BC650FCD-BDF0-431F-8B5F-DDB95EAEB4A7}" type="datetime4">
              <a:rPr lang="en-US" smtClean="0"/>
              <a:t>July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7355CD64-7FD8-4EEF-8442-17811A15BFF6}" type="datetime4">
              <a:rPr lang="en-US" smtClean="0"/>
              <a:t>July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6EC6E11-8AA8-45D9-A2BF-1D13CE2B8D35}" type="datetime4">
              <a:rPr lang="en-US" smtClean="0"/>
              <a:t>July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18C33497-E89F-461C-911A-63B2EC561ED1}" type="datetime4">
              <a:rPr lang="en-US" smtClean="0"/>
              <a:t>July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3CB47CC4-9122-45D1-BB8D-347B5B11F392}" type="datetime4">
              <a:rPr lang="en-US" smtClean="0"/>
              <a:t>July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F9BDC82C-C302-4F6A-8ED7-CD330A0BFEBF}" type="datetime4">
              <a:rPr lang="en-US" smtClean="0"/>
              <a:t>July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391DC0F-D2BC-44A1-AC55-59A4288D2FED}" type="datetime4">
              <a:rPr lang="en-US" smtClean="0"/>
              <a:t>July 11,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424075"/>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CA95E5E-5EF8-4FA7-9ECD-C4F2EBE1F051}" type="datetime4">
              <a:rPr lang="en-US" smtClean="0"/>
              <a:t>July 11,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50319600"/>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E927256-295F-4BB9-8F14-5A62BE1DE5B9}" type="datetime4">
              <a:rPr lang="en-US" smtClean="0"/>
              <a:t>July 11,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1748801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0C35A33-5DC5-472E-99E5-62D7586129FC}" type="datetime4">
              <a:rPr lang="en-US" smtClean="0"/>
              <a:t>July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D1CADDC-39D9-4776-9BDE-5E3CEC4CA31A}"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88803540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AC64004-3B02-4C42-BDED-2A424A5A122D}" type="datetime4">
              <a:rPr lang="en-US" smtClean="0"/>
              <a:t>July 11,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1440968"/>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5F4A47C-EAE9-4DC7-B24D-B2E94025270A}" type="datetime4">
              <a:rPr lang="en-US" smtClean="0"/>
              <a:t>July 11,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3622969"/>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04955DF-E696-411B-AE87-1770F8292DBE}" type="datetime4">
              <a:rPr lang="en-US" smtClean="0"/>
              <a:t>July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5982828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ED5A2FF-28B7-414C-AB59-8E38C5A5ADF7}" type="datetime4">
              <a:rPr lang="en-US" smtClean="0"/>
              <a:t>July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22273479"/>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91591B5-95C5-4E3D-8364-0BFCE56DBFF1}" type="datetime4">
              <a:rPr lang="en-US" smtClean="0"/>
              <a:t>July 11,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889151756"/>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522E706-53D3-43E5-89B3-15281A48BC10}" type="datetime4">
              <a:rPr lang="en-US" smtClean="0"/>
              <a:t>July 11,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991392"/>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C07F360-A54B-4CC0-9293-6D870693A9EE}" type="datetime4">
              <a:rPr lang="en-US" smtClean="0"/>
              <a:t>July 11,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56607746"/>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D4A0C38B-59E6-40EA-8300-4B7A10D84B3A}" type="datetime4">
              <a:rPr lang="en-US" smtClean="0"/>
              <a:t>July 11,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83111684"/>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2"/>
            </p:custDataLst>
            <p:extLst>
              <p:ext uri="{D42A27DB-BD31-4B8C-83A1-F6EECF244321}">
                <p14:modId xmlns:p14="http://schemas.microsoft.com/office/powerpoint/2010/main" val="3929428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5"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Documenttype">
            <a:extLst>
              <a:ext uri="{FF2B5EF4-FFF2-40B4-BE49-F238E27FC236}">
                <a16:creationId xmlns:a16="http://schemas.microsoft.com/office/drawing/2014/main" id="{9FFC3F50-AB0D-4038-BB18-3BAC37A7076D}"/>
              </a:ext>
            </a:extLst>
          </p:cNvPr>
          <p:cNvSpPr>
            <a:spLocks noGrp="1"/>
          </p:cNvSpPr>
          <p:nvPr>
            <p:ph type="body" sz="quarter" idx="13" hasCustomPrompt="1"/>
            <p:custDataLst>
              <p:tags r:id="rId3"/>
            </p:custDataLst>
          </p:nvPr>
        </p:nvSpPr>
        <p:spPr>
          <a:xfrm>
            <a:off x="1681019" y="5844247"/>
            <a:ext cx="8829964"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lvl1pPr>
          </a:lstStyle>
          <a:p>
            <a:pPr lvl="0">
              <a:buNone/>
            </a:pPr>
            <a:r>
              <a:rPr lang="en-US"/>
              <a:t>Edit date or title/role</a:t>
            </a:r>
          </a:p>
        </p:txBody>
      </p:sp>
      <p:sp>
        <p:nvSpPr>
          <p:cNvPr id="7" name="Subtitle">
            <a:extLst>
              <a:ext uri="{FF2B5EF4-FFF2-40B4-BE49-F238E27FC236}">
                <a16:creationId xmlns:a16="http://schemas.microsoft.com/office/drawing/2014/main" id="{4AB6B94E-AD23-423B-B88C-647EB6599FCA}"/>
              </a:ext>
            </a:extLst>
          </p:cNvPr>
          <p:cNvSpPr>
            <a:spLocks noGrp="1"/>
          </p:cNvSpPr>
          <p:nvPr>
            <p:ph type="subTitle" idx="1"/>
            <p:custDataLst>
              <p:tags r:id="rId4"/>
            </p:custDataLst>
          </p:nvPr>
        </p:nvSpPr>
        <p:spPr>
          <a:xfrm>
            <a:off x="1681019" y="4670041"/>
            <a:ext cx="8829964"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lvl1pPr>
          </a:lstStyle>
          <a:p>
            <a:pPr lvl="0">
              <a:buNone/>
            </a:pPr>
            <a:r>
              <a:rPr lang="en-US"/>
              <a:t>Click to edit Master subtitle style</a:t>
            </a:r>
          </a:p>
        </p:txBody>
      </p:sp>
      <p:sp>
        <p:nvSpPr>
          <p:cNvPr id="8" name="Title">
            <a:extLst>
              <a:ext uri="{FF2B5EF4-FFF2-40B4-BE49-F238E27FC236}">
                <a16:creationId xmlns:a16="http://schemas.microsoft.com/office/drawing/2014/main" id="{A6BDCDD2-6343-48C9-95AF-ED953D0F41DC}"/>
              </a:ext>
            </a:extLst>
          </p:cNvPr>
          <p:cNvSpPr>
            <a:spLocks noGrp="1"/>
          </p:cNvSpPr>
          <p:nvPr>
            <p:ph type="title"/>
            <p:custDataLst>
              <p:tags r:id="rId5"/>
            </p:custDataLst>
          </p:nvPr>
        </p:nvSpPr>
        <p:spPr>
          <a:xfrm>
            <a:off x="1681019" y="417680"/>
            <a:ext cx="8829964"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rmAutofit/>
          </a:bodyPr>
          <a:lstStyle>
            <a:lvl1pPr algn="ctr">
              <a:defRPr lang="en-US" sz="4400" dirty="0"/>
            </a:lvl1pPr>
          </a:lstStyle>
          <a:p>
            <a:pPr lvl="0"/>
            <a:r>
              <a:rPr lang="en-US"/>
              <a:t>Click to edit Master title style</a:t>
            </a:r>
          </a:p>
        </p:txBody>
      </p:sp>
      <p:sp>
        <p:nvSpPr>
          <p:cNvPr id="9" name="Rectangle 8">
            <a:extLst>
              <a:ext uri="{FF2B5EF4-FFF2-40B4-BE49-F238E27FC236}">
                <a16:creationId xmlns:a16="http://schemas.microsoft.com/office/drawing/2014/main" id="{B1717D57-05EC-44D4-97AC-F2AE4592E13E}"/>
              </a:ext>
              <a:ext uri="{C183D7F6-B498-43B3-948B-1728B52AA6E4}">
                <adec:decorative xmlns:adec="http://schemas.microsoft.com/office/drawing/2017/decorative" val="1"/>
              </a:ext>
            </a:extLst>
          </p:cNvPr>
          <p:cNvSpPr/>
          <p:nvPr userDrawn="1"/>
        </p:nvSpPr>
        <p:spPr bwMode="ltGray">
          <a:xfrm rot="10800000">
            <a:off x="11843055" y="0"/>
            <a:ext cx="233265" cy="1046738"/>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0B460-F014-4B6D-BDE4-3E66D003EB0E}"/>
              </a:ext>
              <a:ext uri="{C183D7F6-B498-43B3-948B-1728B52AA6E4}">
                <adec:decorative xmlns:adec="http://schemas.microsoft.com/office/drawing/2017/decorative" val="1"/>
              </a:ext>
            </a:extLst>
          </p:cNvPr>
          <p:cNvSpPr/>
          <p:nvPr userDrawn="1"/>
        </p:nvSpPr>
        <p:spPr bwMode="ltGray">
          <a:xfrm rot="10800000">
            <a:off x="11564454" y="523369"/>
            <a:ext cx="171602" cy="2158166"/>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EA0310-3EDB-4BF1-86EC-C802E6A3C960}"/>
              </a:ext>
              <a:ext uri="{C183D7F6-B498-43B3-948B-1728B52AA6E4}">
                <adec:decorative xmlns:adec="http://schemas.microsoft.com/office/drawing/2017/decorative" val="1"/>
              </a:ext>
            </a:extLst>
          </p:cNvPr>
          <p:cNvSpPr/>
          <p:nvPr userDrawn="1"/>
        </p:nvSpPr>
        <p:spPr bwMode="ltGray">
          <a:xfrm rot="10800000">
            <a:off x="11045913" y="210275"/>
            <a:ext cx="233265" cy="1046738"/>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961CDD-BA53-4C92-8B0B-A45739AE6346}"/>
              </a:ext>
              <a:ext uri="{C183D7F6-B498-43B3-948B-1728B52AA6E4}">
                <adec:decorative xmlns:adec="http://schemas.microsoft.com/office/drawing/2017/decorative" val="1"/>
              </a:ext>
            </a:extLst>
          </p:cNvPr>
          <p:cNvSpPr/>
          <p:nvPr userDrawn="1"/>
        </p:nvSpPr>
        <p:spPr bwMode="ltGray">
          <a:xfrm rot="5400000">
            <a:off x="6053101" y="-2875031"/>
            <a:ext cx="85801" cy="12192000"/>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FA14F13-3081-45BB-B130-4EA209D3CCF6}"/>
              </a:ext>
            </a:extLst>
          </p:cNvPr>
          <p:cNvPicPr>
            <a:picLocks noChangeAspect="1"/>
          </p:cNvPicPr>
          <p:nvPr userDrawn="1"/>
        </p:nvPicPr>
        <p:blipFill>
          <a:blip r:embed="rId9"/>
          <a:stretch>
            <a:fillRect/>
          </a:stretch>
        </p:blipFill>
        <p:spPr bwMode="ltGray">
          <a:xfrm>
            <a:off x="4588356" y="1719942"/>
            <a:ext cx="2922920" cy="2922920"/>
          </a:xfrm>
          <a:prstGeom prst="rect">
            <a:avLst/>
          </a:prstGeom>
        </p:spPr>
      </p:pic>
    </p:spTree>
    <p:extLst>
      <p:ext uri="{BB962C8B-B14F-4D97-AF65-F5344CB8AC3E}">
        <p14:creationId xmlns:p14="http://schemas.microsoft.com/office/powerpoint/2010/main" val="173763758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7E5B08D8-4686-4BF9-ADA9-26F36DFC2E77}" type="datetime4">
              <a:rPr lang="en-US" smtClean="0"/>
              <a:t>July 11,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2"/>
            </p:custDataLst>
            <p:extLst>
              <p:ext uri="{D42A27DB-BD31-4B8C-83A1-F6EECF244321}">
                <p14:modId xmlns:p14="http://schemas.microsoft.com/office/powerpoint/2010/main" val="496682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89"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4"/>
            </p:custDataLst>
          </p:nvPr>
        </p:nvSpPr>
        <p:spPr>
          <a:xfrm>
            <a:off x="554736" y="172212"/>
            <a:ext cx="9981184" cy="731520"/>
          </a:xfrm>
        </p:spPr>
        <p:txBody>
          <a:bodyPr vert="horz" wrap="square" lIns="0" tIns="0" rIns="0" bIns="0" rtlCol="0" anchor="ctr" anchorCtr="0">
            <a:noAutofit/>
          </a:bodyPr>
          <a:lstStyle>
            <a:lvl1pPr>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5"/>
            </p:custDataLst>
          </p:nvPr>
        </p:nvSpPr>
        <p:spPr>
          <a:xfrm>
            <a:off x="554736" y="993138"/>
            <a:ext cx="998118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7"/>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8"/>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294791007"/>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2"/>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3" name="think-cell Slide" r:id="rId9" imgW="592" imgH="591" progId="TCLayout.ActiveDocument.1">
                  <p:embed/>
                </p:oleObj>
              </mc:Choice>
              <mc:Fallback>
                <p:oleObj name="think-cell Slide" r:id="rId9"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084418067"/>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2"/>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7"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633826643"/>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2"/>
            </p:custDataLst>
            <p:extLst>
              <p:ext uri="{D42A27DB-BD31-4B8C-83A1-F6EECF244321}">
                <p14:modId xmlns:p14="http://schemas.microsoft.com/office/powerpoint/2010/main" val="1534511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1"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4"/>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83103662"/>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2"/>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5"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4"/>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217208818"/>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2"/>
            </p:custDataLst>
            <p:extLst>
              <p:ext uri="{D42A27DB-BD31-4B8C-83A1-F6EECF244321}">
                <p14:modId xmlns:p14="http://schemas.microsoft.com/office/powerpoint/2010/main" val="3787787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09"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6"/>
            </p:custDataLst>
          </p:nvPr>
        </p:nvSpPr>
        <p:spPr>
          <a:xfrm>
            <a:off x="554736" y="2744369"/>
            <a:ext cx="2514600" cy="769441"/>
          </a:xfrm>
        </p:spPr>
        <p:txBody>
          <a:bodyPr vert="horz" anchor="b">
            <a:noAutofit/>
          </a:bodyPr>
          <a:lstStyle>
            <a:lvl1pPr rtl="0">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7"/>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grpSp>
        <p:nvGrpSpPr>
          <p:cNvPr id="11" name="Group 10">
            <a:extLst>
              <a:ext uri="{FF2B5EF4-FFF2-40B4-BE49-F238E27FC236}">
                <a16:creationId xmlns:a16="http://schemas.microsoft.com/office/drawing/2014/main" id="{327C1B90-7479-4609-8FD1-BC5FC35E1CCE}"/>
              </a:ext>
            </a:extLst>
          </p:cNvPr>
          <p:cNvGrpSpPr/>
          <p:nvPr userDrawn="1"/>
        </p:nvGrpSpPr>
        <p:grpSpPr>
          <a:xfrm>
            <a:off x="119878" y="4054764"/>
            <a:ext cx="290123" cy="2803236"/>
            <a:chOff x="119878" y="3235428"/>
            <a:chExt cx="374921" cy="3622572"/>
          </a:xfrm>
          <a:solidFill>
            <a:schemeClr val="bg1"/>
          </a:solidFill>
        </p:grpSpPr>
        <p:sp>
          <p:nvSpPr>
            <p:cNvPr id="12" name="Rectangle 11">
              <a:extLst>
                <a:ext uri="{FF2B5EF4-FFF2-40B4-BE49-F238E27FC236}">
                  <a16:creationId xmlns:a16="http://schemas.microsoft.com/office/drawing/2014/main" id="{13E92DBE-505B-42CC-B499-4BFF6B51ED9C}"/>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70EA50-F474-4B9A-8ADB-479462CBAFA0}"/>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CC0AB5-2DF3-497F-B037-1AE3A417B436}"/>
              </a:ext>
            </a:extLst>
          </p:cNvPr>
          <p:cNvGrpSpPr/>
          <p:nvPr userDrawn="1"/>
        </p:nvGrpSpPr>
        <p:grpSpPr>
          <a:xfrm>
            <a:off x="11295206" y="0"/>
            <a:ext cx="638175" cy="1660789"/>
            <a:chOff x="11045913" y="0"/>
            <a:chExt cx="1030407" cy="2681535"/>
          </a:xfrm>
        </p:grpSpPr>
        <p:sp>
          <p:nvSpPr>
            <p:cNvPr id="15" name="Rectangle 14">
              <a:extLst>
                <a:ext uri="{FF2B5EF4-FFF2-40B4-BE49-F238E27FC236}">
                  <a16:creationId xmlns:a16="http://schemas.microsoft.com/office/drawing/2014/main" id="{A46FAA6F-911A-48E6-8E56-DC72EB3645BA}"/>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3365EA-0D6A-469F-B843-08347BD1F3C5}"/>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87B9110-8182-4173-A840-2A2AB8C5E3F7}"/>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53FE7ED7-7639-4E22-AB0D-AFB9B5EC6FB1}"/>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92387603"/>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2"/>
            </p:custDataLst>
            <p:extLst>
              <p:ext uri="{D42A27DB-BD31-4B8C-83A1-F6EECF244321}">
                <p14:modId xmlns:p14="http://schemas.microsoft.com/office/powerpoint/2010/main" val="1706996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3"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6"/>
            </p:custDataLst>
          </p:nvPr>
        </p:nvSpPr>
        <p:spPr>
          <a:xfrm>
            <a:off x="554736" y="2744369"/>
            <a:ext cx="3465576" cy="769441"/>
          </a:xfrm>
          <a:prstGeom prst="rect">
            <a:avLst/>
          </a:prstGeom>
        </p:spPr>
        <p:txBody>
          <a:bodyPr vert="horz" wrap="square" anchor="b">
            <a:noAutofit/>
          </a:bodyPr>
          <a:lstStyle>
            <a:lvl1pPr algn="l"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7"/>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9"/>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grpSp>
        <p:nvGrpSpPr>
          <p:cNvPr id="11" name="Group 10">
            <a:extLst>
              <a:ext uri="{FF2B5EF4-FFF2-40B4-BE49-F238E27FC236}">
                <a16:creationId xmlns:a16="http://schemas.microsoft.com/office/drawing/2014/main" id="{3F212BAA-D431-4A18-9791-5B846CB6B8D1}"/>
              </a:ext>
            </a:extLst>
          </p:cNvPr>
          <p:cNvGrpSpPr/>
          <p:nvPr userDrawn="1"/>
        </p:nvGrpSpPr>
        <p:grpSpPr>
          <a:xfrm>
            <a:off x="119878" y="4054764"/>
            <a:ext cx="290123" cy="2803236"/>
            <a:chOff x="119878" y="3235428"/>
            <a:chExt cx="374921" cy="3622572"/>
          </a:xfrm>
          <a:solidFill>
            <a:schemeClr val="bg1"/>
          </a:solidFill>
        </p:grpSpPr>
        <p:sp>
          <p:nvSpPr>
            <p:cNvPr id="12" name="Rectangle 11">
              <a:extLst>
                <a:ext uri="{FF2B5EF4-FFF2-40B4-BE49-F238E27FC236}">
                  <a16:creationId xmlns:a16="http://schemas.microsoft.com/office/drawing/2014/main" id="{C80FC4B0-F501-44A3-8838-6D87C42A6406}"/>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703942-B9CA-476E-AD3A-8C1B78E1305F}"/>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BBECF77-EC06-4275-9BE0-E431E3FB6DB6}"/>
              </a:ext>
            </a:extLst>
          </p:cNvPr>
          <p:cNvGrpSpPr/>
          <p:nvPr userDrawn="1"/>
        </p:nvGrpSpPr>
        <p:grpSpPr>
          <a:xfrm>
            <a:off x="11295206" y="0"/>
            <a:ext cx="638175" cy="1660789"/>
            <a:chOff x="11045913" y="0"/>
            <a:chExt cx="1030407" cy="2681535"/>
          </a:xfrm>
        </p:grpSpPr>
        <p:sp>
          <p:nvSpPr>
            <p:cNvPr id="16" name="Rectangle 15">
              <a:extLst>
                <a:ext uri="{FF2B5EF4-FFF2-40B4-BE49-F238E27FC236}">
                  <a16:creationId xmlns:a16="http://schemas.microsoft.com/office/drawing/2014/main" id="{11CA84E0-7A80-4A33-98D6-FD31A4C89E5F}"/>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D75620C-F586-4DEB-9E46-C9D032A59DC2}"/>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76074E-42F5-4324-89FA-F6C10DEEFA01}"/>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D201AAFE-CA8C-40AB-9384-919AFC9EF8F0}"/>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246246039"/>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2"/>
            </p:custDataLst>
            <p:extLst>
              <p:ext uri="{D42A27DB-BD31-4B8C-83A1-F6EECF244321}">
                <p14:modId xmlns:p14="http://schemas.microsoft.com/office/powerpoint/2010/main" val="1792182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7"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6"/>
            </p:custDataLst>
          </p:nvPr>
        </p:nvSpPr>
        <p:spPr>
          <a:xfrm>
            <a:off x="554736" y="172212"/>
            <a:ext cx="5065776"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7"/>
            </p:custDataLst>
          </p:nvPr>
        </p:nvSpPr>
        <p:spPr>
          <a:xfrm>
            <a:off x="554736" y="993138"/>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grpSp>
        <p:nvGrpSpPr>
          <p:cNvPr id="11" name="Group 10">
            <a:extLst>
              <a:ext uri="{FF2B5EF4-FFF2-40B4-BE49-F238E27FC236}">
                <a16:creationId xmlns:a16="http://schemas.microsoft.com/office/drawing/2014/main" id="{B5205F92-8569-4B7B-9E64-5428548E9BA0}"/>
              </a:ext>
            </a:extLst>
          </p:cNvPr>
          <p:cNvGrpSpPr/>
          <p:nvPr userDrawn="1"/>
        </p:nvGrpSpPr>
        <p:grpSpPr>
          <a:xfrm>
            <a:off x="119878" y="4054764"/>
            <a:ext cx="290123" cy="2803236"/>
            <a:chOff x="119878" y="3235428"/>
            <a:chExt cx="374921" cy="3622572"/>
          </a:xfrm>
          <a:solidFill>
            <a:schemeClr val="bg1"/>
          </a:solidFill>
        </p:grpSpPr>
        <p:sp>
          <p:nvSpPr>
            <p:cNvPr id="12" name="Rectangle 11">
              <a:extLst>
                <a:ext uri="{FF2B5EF4-FFF2-40B4-BE49-F238E27FC236}">
                  <a16:creationId xmlns:a16="http://schemas.microsoft.com/office/drawing/2014/main" id="{B6BE618A-CE6B-4310-A105-E8EA118DA989}"/>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A49FC7-AB8A-4386-9836-D6EFBA99E33A}"/>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1FACE4F-74A9-4F05-986A-A705910AC992}"/>
              </a:ext>
            </a:extLst>
          </p:cNvPr>
          <p:cNvGrpSpPr/>
          <p:nvPr userDrawn="1"/>
        </p:nvGrpSpPr>
        <p:grpSpPr>
          <a:xfrm>
            <a:off x="11295206" y="0"/>
            <a:ext cx="638175" cy="1660789"/>
            <a:chOff x="11045913" y="0"/>
            <a:chExt cx="1030407" cy="2681535"/>
          </a:xfrm>
        </p:grpSpPr>
        <p:sp>
          <p:nvSpPr>
            <p:cNvPr id="15" name="Rectangle 14">
              <a:extLst>
                <a:ext uri="{FF2B5EF4-FFF2-40B4-BE49-F238E27FC236}">
                  <a16:creationId xmlns:a16="http://schemas.microsoft.com/office/drawing/2014/main" id="{55521CC6-0D10-485E-817E-8986A95912E7}"/>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5A7514-FB9C-4960-914C-262350161B16}"/>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5C5319-F240-483D-90C3-50C460B124AC}"/>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39C532FA-6704-4E38-8E2E-D379B3D02ECF}"/>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519146548"/>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2"/>
            </p:custDataLst>
            <p:extLst>
              <p:ext uri="{D42A27DB-BD31-4B8C-83A1-F6EECF244321}">
                <p14:modId xmlns:p14="http://schemas.microsoft.com/office/powerpoint/2010/main" val="450181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1"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4"/>
            </p:custDataLst>
          </p:nvPr>
        </p:nvSpPr>
        <p:spPr>
          <a:xfrm>
            <a:off x="554736" y="172212"/>
            <a:ext cx="6967728" cy="731520"/>
          </a:xfrm>
        </p:spPr>
        <p:txBody>
          <a:bodyPr vert="horz"/>
          <a:lstStyle>
            <a:lvl1pPr rtl="0">
              <a:defRPr>
                <a:solidFill>
                  <a:schemeClr val="bg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7"/>
            </p:custDataLst>
          </p:nvPr>
        </p:nvSpPr>
        <p:spPr>
          <a:xfrm>
            <a:off x="554736" y="993138"/>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grpSp>
        <p:nvGrpSpPr>
          <p:cNvPr id="11" name="Group 10">
            <a:extLst>
              <a:ext uri="{FF2B5EF4-FFF2-40B4-BE49-F238E27FC236}">
                <a16:creationId xmlns:a16="http://schemas.microsoft.com/office/drawing/2014/main" id="{640F9DC7-B93D-4D3C-893A-153C3C58422D}"/>
              </a:ext>
            </a:extLst>
          </p:cNvPr>
          <p:cNvGrpSpPr/>
          <p:nvPr userDrawn="1"/>
        </p:nvGrpSpPr>
        <p:grpSpPr>
          <a:xfrm>
            <a:off x="119878" y="4054764"/>
            <a:ext cx="290123" cy="2803236"/>
            <a:chOff x="119878" y="3235428"/>
            <a:chExt cx="374921" cy="3622572"/>
          </a:xfrm>
          <a:solidFill>
            <a:schemeClr val="bg1"/>
          </a:solidFill>
        </p:grpSpPr>
        <p:sp>
          <p:nvSpPr>
            <p:cNvPr id="12" name="Rectangle 11">
              <a:extLst>
                <a:ext uri="{FF2B5EF4-FFF2-40B4-BE49-F238E27FC236}">
                  <a16:creationId xmlns:a16="http://schemas.microsoft.com/office/drawing/2014/main" id="{3A3D77EC-AD14-4E36-9A02-D54502B31A46}"/>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1DD92B-035B-48D0-850F-BA1DDDE2FC2A}"/>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C8E5504F-D653-4518-A364-3B504A0B7816}"/>
              </a:ext>
            </a:extLst>
          </p:cNvPr>
          <p:cNvGrpSpPr/>
          <p:nvPr userDrawn="1"/>
        </p:nvGrpSpPr>
        <p:grpSpPr>
          <a:xfrm>
            <a:off x="11295206" y="0"/>
            <a:ext cx="638175" cy="1660789"/>
            <a:chOff x="11045913" y="0"/>
            <a:chExt cx="1030407" cy="2681535"/>
          </a:xfrm>
        </p:grpSpPr>
        <p:sp>
          <p:nvSpPr>
            <p:cNvPr id="15" name="Rectangle 14">
              <a:extLst>
                <a:ext uri="{FF2B5EF4-FFF2-40B4-BE49-F238E27FC236}">
                  <a16:creationId xmlns:a16="http://schemas.microsoft.com/office/drawing/2014/main" id="{5544DDD4-B710-41F8-BC49-9C16A0F03D97}"/>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722594-6411-4DD6-867F-1FAE47DDDCF7}"/>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92502DE-2201-453E-81E9-A17D53455FFB}"/>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6FE08288-862E-4EA3-B67C-A7A7743F577D}"/>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74949756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351316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5"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6"/>
            </p:custDataLst>
          </p:nvPr>
        </p:nvSpPr>
        <p:spPr>
          <a:xfrm>
            <a:off x="554736" y="172212"/>
            <a:ext cx="7918704"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7"/>
            </p:custDataLst>
          </p:nvPr>
        </p:nvSpPr>
        <p:spPr>
          <a:xfrm>
            <a:off x="554736" y="993138"/>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grpSp>
        <p:nvGrpSpPr>
          <p:cNvPr id="11" name="Group 10">
            <a:extLst>
              <a:ext uri="{FF2B5EF4-FFF2-40B4-BE49-F238E27FC236}">
                <a16:creationId xmlns:a16="http://schemas.microsoft.com/office/drawing/2014/main" id="{B782ED5E-0DEB-4048-A0D3-3DBB59592A94}"/>
              </a:ext>
            </a:extLst>
          </p:cNvPr>
          <p:cNvGrpSpPr/>
          <p:nvPr userDrawn="1"/>
        </p:nvGrpSpPr>
        <p:grpSpPr>
          <a:xfrm>
            <a:off x="119878" y="4054764"/>
            <a:ext cx="290123" cy="2803236"/>
            <a:chOff x="119878" y="3235428"/>
            <a:chExt cx="374921" cy="3622572"/>
          </a:xfrm>
          <a:solidFill>
            <a:schemeClr val="bg1"/>
          </a:solidFill>
        </p:grpSpPr>
        <p:sp>
          <p:nvSpPr>
            <p:cNvPr id="12" name="Rectangle 11">
              <a:extLst>
                <a:ext uri="{FF2B5EF4-FFF2-40B4-BE49-F238E27FC236}">
                  <a16:creationId xmlns:a16="http://schemas.microsoft.com/office/drawing/2014/main" id="{D461B38D-9339-494A-9805-671D0498E9B2}"/>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8051E53-1CCD-4342-98A7-111CE390C03B}"/>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C0C7D21-CF42-4A07-BB8A-123CD8F25230}"/>
              </a:ext>
            </a:extLst>
          </p:cNvPr>
          <p:cNvGrpSpPr/>
          <p:nvPr userDrawn="1"/>
        </p:nvGrpSpPr>
        <p:grpSpPr>
          <a:xfrm>
            <a:off x="11295206" y="0"/>
            <a:ext cx="638175" cy="1660789"/>
            <a:chOff x="11045913" y="0"/>
            <a:chExt cx="1030407" cy="2681535"/>
          </a:xfrm>
        </p:grpSpPr>
        <p:sp>
          <p:nvSpPr>
            <p:cNvPr id="15" name="Rectangle 14">
              <a:extLst>
                <a:ext uri="{FF2B5EF4-FFF2-40B4-BE49-F238E27FC236}">
                  <a16:creationId xmlns:a16="http://schemas.microsoft.com/office/drawing/2014/main" id="{35542870-4D23-4F67-A9F9-681FF0426FDB}"/>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B5B913-5C93-43EB-80F3-8AE59D655BD0}"/>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FD195C3-35E2-4DCC-9C9B-862D8DA18906}"/>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9785EC27-5524-42FD-8303-8FAEBD0DD8AE}"/>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6441977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22355EC-F83C-448A-83F0-B18B472E4DE2}" type="datetime4">
              <a:rPr lang="en-US" smtClean="0"/>
              <a:t>July 11,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2"/>
            </p:custDataLst>
            <p:extLst>
              <p:ext uri="{D42A27DB-BD31-4B8C-83A1-F6EECF244321}">
                <p14:modId xmlns:p14="http://schemas.microsoft.com/office/powerpoint/2010/main" val="3902964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29"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6"/>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7"/>
            </p:custDataLst>
          </p:nvPr>
        </p:nvSpPr>
        <p:spPr>
          <a:xfrm>
            <a:off x="554736" y="993138"/>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grpSp>
        <p:nvGrpSpPr>
          <p:cNvPr id="11" name="Group 10">
            <a:extLst>
              <a:ext uri="{FF2B5EF4-FFF2-40B4-BE49-F238E27FC236}">
                <a16:creationId xmlns:a16="http://schemas.microsoft.com/office/drawing/2014/main" id="{BBB59D44-0EBE-40BF-A0B4-690AD414CFC7}"/>
              </a:ext>
            </a:extLst>
          </p:cNvPr>
          <p:cNvGrpSpPr/>
          <p:nvPr userDrawn="1"/>
        </p:nvGrpSpPr>
        <p:grpSpPr>
          <a:xfrm>
            <a:off x="119878" y="4054764"/>
            <a:ext cx="290123" cy="2803236"/>
            <a:chOff x="119878" y="3235428"/>
            <a:chExt cx="374921" cy="3622572"/>
          </a:xfrm>
        </p:grpSpPr>
        <p:sp>
          <p:nvSpPr>
            <p:cNvPr id="12" name="Rectangle 11">
              <a:extLst>
                <a:ext uri="{FF2B5EF4-FFF2-40B4-BE49-F238E27FC236}">
                  <a16:creationId xmlns:a16="http://schemas.microsoft.com/office/drawing/2014/main" id="{1D6A052A-CA74-41CD-91AE-2613A9F390AD}"/>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3431F5-2532-4DDA-ADF7-EEA9ED67F57A}"/>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03809A9-740B-4E36-B54F-6547494F53CB}"/>
              </a:ext>
            </a:extLst>
          </p:cNvPr>
          <p:cNvGrpSpPr/>
          <p:nvPr userDrawn="1"/>
        </p:nvGrpSpPr>
        <p:grpSpPr>
          <a:xfrm>
            <a:off x="11295206" y="0"/>
            <a:ext cx="638175" cy="1660789"/>
            <a:chOff x="11045913" y="0"/>
            <a:chExt cx="1030407" cy="2681535"/>
          </a:xfrm>
          <a:solidFill>
            <a:schemeClr val="bg1"/>
          </a:solidFill>
        </p:grpSpPr>
        <p:sp>
          <p:nvSpPr>
            <p:cNvPr id="15" name="Rectangle 14">
              <a:extLst>
                <a:ext uri="{FF2B5EF4-FFF2-40B4-BE49-F238E27FC236}">
                  <a16:creationId xmlns:a16="http://schemas.microsoft.com/office/drawing/2014/main" id="{D38AFD3D-D68F-4E78-B6CB-5E84AF7D60FA}"/>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771F21-23AA-4A8C-8B43-3BDBF034A063}"/>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AE6284-A1DB-4EBF-9387-4FC83916D4BD}"/>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0816D82F-6983-4208-A9FC-5A2EDFA381A2}"/>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89974302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2"/>
            </p:custDataLst>
            <p:extLst>
              <p:ext uri="{D42A27DB-BD31-4B8C-83A1-F6EECF244321}">
                <p14:modId xmlns:p14="http://schemas.microsoft.com/office/powerpoint/2010/main" val="2592967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3"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7E072F95-9527-4234-A0DE-7C19B7E1E8DF}"/>
              </a:ext>
            </a:extLst>
          </p:cNvPr>
          <p:cNvGrpSpPr/>
          <p:nvPr userDrawn="1"/>
        </p:nvGrpSpPr>
        <p:grpSpPr>
          <a:xfrm>
            <a:off x="119878" y="4054764"/>
            <a:ext cx="290123" cy="2803236"/>
            <a:chOff x="119878" y="3235428"/>
            <a:chExt cx="374921" cy="3622572"/>
          </a:xfrm>
        </p:grpSpPr>
        <p:sp>
          <p:nvSpPr>
            <p:cNvPr id="14" name="Rectangle 13">
              <a:extLst>
                <a:ext uri="{FF2B5EF4-FFF2-40B4-BE49-F238E27FC236}">
                  <a16:creationId xmlns:a16="http://schemas.microsoft.com/office/drawing/2014/main" id="{A0B88398-B728-49A6-9DBB-12A8A8EEF1EA}"/>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DF7284-39E1-46B3-9F89-CBDD315762EC}"/>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113F62D-602B-4077-BF00-6BD12E3CA073}"/>
              </a:ext>
            </a:extLst>
          </p:cNvPr>
          <p:cNvGrpSpPr/>
          <p:nvPr userDrawn="1"/>
        </p:nvGrpSpPr>
        <p:grpSpPr>
          <a:xfrm>
            <a:off x="11295206" y="0"/>
            <a:ext cx="638175" cy="1660789"/>
            <a:chOff x="11045913" y="0"/>
            <a:chExt cx="1030407" cy="2681535"/>
          </a:xfrm>
          <a:solidFill>
            <a:schemeClr val="bg1"/>
          </a:solidFill>
        </p:grpSpPr>
        <p:sp>
          <p:nvSpPr>
            <p:cNvPr id="19" name="Rectangle 18">
              <a:extLst>
                <a:ext uri="{FF2B5EF4-FFF2-40B4-BE49-F238E27FC236}">
                  <a16:creationId xmlns:a16="http://schemas.microsoft.com/office/drawing/2014/main" id="{744C76EB-4332-4927-8AE6-546D9FB18528}"/>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DBD5C9-C70A-4944-A296-4F4E6F3CFDBF}"/>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95FFEC-876F-4C06-9502-EF463FAECB3B}"/>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268F45B6-C10F-4A1B-B3D2-14BDB73B1FA8}"/>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72840328"/>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1761518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7"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7"/>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8"/>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9"/>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07340343-C8D6-41A0-A668-A872D671DCE4}"/>
              </a:ext>
            </a:extLst>
          </p:cNvPr>
          <p:cNvGrpSpPr/>
          <p:nvPr userDrawn="1"/>
        </p:nvGrpSpPr>
        <p:grpSpPr>
          <a:xfrm>
            <a:off x="119878" y="4054764"/>
            <a:ext cx="290123" cy="2803236"/>
            <a:chOff x="119878" y="3235428"/>
            <a:chExt cx="374921" cy="3622572"/>
          </a:xfrm>
        </p:grpSpPr>
        <p:sp>
          <p:nvSpPr>
            <p:cNvPr id="14" name="Rectangle 13">
              <a:extLst>
                <a:ext uri="{FF2B5EF4-FFF2-40B4-BE49-F238E27FC236}">
                  <a16:creationId xmlns:a16="http://schemas.microsoft.com/office/drawing/2014/main" id="{B628ADAA-BAD5-4BDD-A9D4-57E175F8F85D}"/>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B42AAE-3B87-4E2E-9A8E-C65CEE9743D2}"/>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415E6D0-988A-4798-BEFD-4684710E7662}"/>
              </a:ext>
            </a:extLst>
          </p:cNvPr>
          <p:cNvGrpSpPr/>
          <p:nvPr userDrawn="1"/>
        </p:nvGrpSpPr>
        <p:grpSpPr>
          <a:xfrm>
            <a:off x="11295206" y="0"/>
            <a:ext cx="638175" cy="1660789"/>
            <a:chOff x="11045913" y="0"/>
            <a:chExt cx="1030407" cy="2681535"/>
          </a:xfrm>
          <a:solidFill>
            <a:schemeClr val="bg1"/>
          </a:solidFill>
        </p:grpSpPr>
        <p:sp>
          <p:nvSpPr>
            <p:cNvPr id="17" name="Rectangle 16">
              <a:extLst>
                <a:ext uri="{FF2B5EF4-FFF2-40B4-BE49-F238E27FC236}">
                  <a16:creationId xmlns:a16="http://schemas.microsoft.com/office/drawing/2014/main" id="{90BD9C45-95FD-4617-BEF9-E00F8C18021A}"/>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A450069-D46E-4803-BBD1-22AA9B617C5B}"/>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DE96F9D-EDC3-4D0D-9B92-88B42D6CE674}"/>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DDEEE0B6-68C3-4F3E-B12D-570DAFF69020}"/>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269400854"/>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2"/>
            </p:custDataLst>
            <p:extLst>
              <p:ext uri="{D42A27DB-BD31-4B8C-83A1-F6EECF244321}">
                <p14:modId xmlns:p14="http://schemas.microsoft.com/office/powerpoint/2010/main" val="1765139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1"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9" name="2. Slide Title">
            <a:extLst>
              <a:ext uri="{FF2B5EF4-FFF2-40B4-BE49-F238E27FC236}">
                <a16:creationId xmlns:a16="http://schemas.microsoft.com/office/drawing/2014/main" id="{93B096FD-F62B-4D16-B666-A611DF000160}"/>
              </a:ext>
            </a:extLst>
          </p:cNvPr>
          <p:cNvSpPr>
            <a:spLocks noGrp="1"/>
          </p:cNvSpPr>
          <p:nvPr>
            <p:ph type="title"/>
            <p:custDataLst>
              <p:tags r:id="rId7"/>
            </p:custDataLst>
          </p:nvPr>
        </p:nvSpPr>
        <p:spPr>
          <a:xfrm>
            <a:off x="554736" y="530023"/>
            <a:ext cx="9965482" cy="384721"/>
          </a:xfrm>
        </p:spPr>
        <p:txBody>
          <a:bodyPr vert="horz">
            <a:spAutoFit/>
          </a:bodyPr>
          <a:lstStyle>
            <a:lvl1pPr rtl="0">
              <a:defRPr/>
            </a:lvl1pPr>
          </a:lstStyle>
          <a:p>
            <a:r>
              <a:rPr lang="en-US"/>
              <a:t>Click to edit Master title style</a:t>
            </a:r>
          </a:p>
        </p:txBody>
      </p:sp>
      <p:cxnSp>
        <p:nvCxnSpPr>
          <p:cNvPr id="11" name="Straight Connector 10">
            <a:extLst>
              <a:ext uri="{FF2B5EF4-FFF2-40B4-BE49-F238E27FC236}">
                <a16:creationId xmlns:a16="http://schemas.microsoft.com/office/drawing/2014/main" id="{7FFD9B2F-96C0-4FBA-950C-65725E8485ED}"/>
              </a:ext>
              <a:ext uri="{C183D7F6-B498-43B3-948B-1728B52AA6E4}">
                <adec:decorative xmlns:adec="http://schemas.microsoft.com/office/drawing/2017/decorative" val="1"/>
              </a:ext>
            </a:extLst>
          </p:cNvPr>
          <p:cNvCxnSpPr>
            <a:cxnSpLocks/>
          </p:cNvCxnSpPr>
          <p:nvPr userDrawn="1"/>
        </p:nvCxnSpPr>
        <p:spPr>
          <a:xfrm>
            <a:off x="554736" y="1336409"/>
            <a:ext cx="9965482"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grpSp>
        <p:nvGrpSpPr>
          <p:cNvPr id="12" name="Group 11">
            <a:extLst>
              <a:ext uri="{FF2B5EF4-FFF2-40B4-BE49-F238E27FC236}">
                <a16:creationId xmlns:a16="http://schemas.microsoft.com/office/drawing/2014/main" id="{5776DCA8-B9D0-420A-83E8-BD79BE97500D}"/>
              </a:ext>
            </a:extLst>
          </p:cNvPr>
          <p:cNvGrpSpPr/>
          <p:nvPr userDrawn="1"/>
        </p:nvGrpSpPr>
        <p:grpSpPr>
          <a:xfrm>
            <a:off x="119878" y="4054764"/>
            <a:ext cx="290123" cy="2803236"/>
            <a:chOff x="119878" y="3235428"/>
            <a:chExt cx="374921" cy="3622572"/>
          </a:xfrm>
        </p:grpSpPr>
        <p:sp>
          <p:nvSpPr>
            <p:cNvPr id="13" name="Rectangle 12">
              <a:extLst>
                <a:ext uri="{FF2B5EF4-FFF2-40B4-BE49-F238E27FC236}">
                  <a16:creationId xmlns:a16="http://schemas.microsoft.com/office/drawing/2014/main" id="{5D11E31F-0CA5-4FB4-955F-86D7561B0A44}"/>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89B5D9-9D58-4900-A6A2-97CFA7E2DB77}"/>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3B27594-568C-4629-AB45-9B03EF8D3BDA}"/>
              </a:ext>
            </a:extLst>
          </p:cNvPr>
          <p:cNvGrpSpPr/>
          <p:nvPr userDrawn="1"/>
        </p:nvGrpSpPr>
        <p:grpSpPr>
          <a:xfrm>
            <a:off x="11295206" y="0"/>
            <a:ext cx="638175" cy="1660789"/>
            <a:chOff x="11045913" y="0"/>
            <a:chExt cx="1030407" cy="2681535"/>
          </a:xfrm>
        </p:grpSpPr>
        <p:sp>
          <p:nvSpPr>
            <p:cNvPr id="17" name="Rectangle 16">
              <a:extLst>
                <a:ext uri="{FF2B5EF4-FFF2-40B4-BE49-F238E27FC236}">
                  <a16:creationId xmlns:a16="http://schemas.microsoft.com/office/drawing/2014/main" id="{0B91FD2B-B036-4F33-8B46-539CCF628A58}"/>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A1D31B6-6620-494B-8961-98AE2942792B}"/>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B94C66-945B-44DE-B95D-5F73BC7A5327}"/>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D9AB02E1-0AA6-4CC2-8429-1A6DB49EB3BF}"/>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354181874"/>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2"/>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5"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5" name="Picture 14">
            <a:extLst>
              <a:ext uri="{FF2B5EF4-FFF2-40B4-BE49-F238E27FC236}">
                <a16:creationId xmlns:a16="http://schemas.microsoft.com/office/drawing/2014/main" id="{4C8A5EB7-14A2-47BE-90F6-D8DEACC0FC7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373718278"/>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2"/>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49"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grpSp>
        <p:nvGrpSpPr>
          <p:cNvPr id="5" name="Group 4">
            <a:extLst>
              <a:ext uri="{FF2B5EF4-FFF2-40B4-BE49-F238E27FC236}">
                <a16:creationId xmlns:a16="http://schemas.microsoft.com/office/drawing/2014/main" id="{85084AB1-57B6-4595-A626-D464EA0A0BD6}"/>
              </a:ext>
            </a:extLst>
          </p:cNvPr>
          <p:cNvGrpSpPr/>
          <p:nvPr userDrawn="1"/>
        </p:nvGrpSpPr>
        <p:grpSpPr>
          <a:xfrm>
            <a:off x="119878" y="4054764"/>
            <a:ext cx="290123" cy="2803236"/>
            <a:chOff x="119878" y="3235428"/>
            <a:chExt cx="374921" cy="3622572"/>
          </a:xfrm>
          <a:solidFill>
            <a:schemeClr val="tx1">
              <a:lumMod val="65000"/>
            </a:schemeClr>
          </a:solidFill>
        </p:grpSpPr>
        <p:sp>
          <p:nvSpPr>
            <p:cNvPr id="6" name="Rectangle 5">
              <a:extLst>
                <a:ext uri="{FF2B5EF4-FFF2-40B4-BE49-F238E27FC236}">
                  <a16:creationId xmlns:a16="http://schemas.microsoft.com/office/drawing/2014/main" id="{515429BF-CA76-4B07-882C-308CB7A5121D}"/>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D17EE7-9AA8-49A8-9D41-2DA2F77DDB75}"/>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9149079-3312-44EA-A9C5-C6D1E2D29C98}"/>
              </a:ext>
            </a:extLst>
          </p:cNvPr>
          <p:cNvGrpSpPr/>
          <p:nvPr userDrawn="1"/>
        </p:nvGrpSpPr>
        <p:grpSpPr>
          <a:xfrm>
            <a:off x="10990693" y="0"/>
            <a:ext cx="942688" cy="2453256"/>
            <a:chOff x="11045913" y="0"/>
            <a:chExt cx="1030407" cy="2681535"/>
          </a:xfrm>
          <a:solidFill>
            <a:schemeClr val="tx1">
              <a:lumMod val="65000"/>
            </a:schemeClr>
          </a:solidFill>
        </p:grpSpPr>
        <p:sp>
          <p:nvSpPr>
            <p:cNvPr id="12" name="Rectangle 11">
              <a:extLst>
                <a:ext uri="{FF2B5EF4-FFF2-40B4-BE49-F238E27FC236}">
                  <a16:creationId xmlns:a16="http://schemas.microsoft.com/office/drawing/2014/main" id="{38619152-9D48-461D-BDDF-87FCD2325D8C}"/>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D0B010-00D2-4109-BC53-6351D9BACDC7}"/>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8C0BED-E073-4F59-A01A-A8B2EBC13B26}"/>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2B3232AF-F24E-4844-B3B0-388FD595F9D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93745" y="334041"/>
            <a:ext cx="1422402" cy="1422402"/>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
        <p:nvSpPr>
          <p:cNvPr id="15" name="2. Slide Title">
            <a:extLst>
              <a:ext uri="{FF2B5EF4-FFF2-40B4-BE49-F238E27FC236}">
                <a16:creationId xmlns:a16="http://schemas.microsoft.com/office/drawing/2014/main" id="{413CFA41-7063-4453-AA52-9E3DB5A384C2}"/>
              </a:ext>
            </a:extLst>
          </p:cNvPr>
          <p:cNvSpPr txBox="1">
            <a:spLocks/>
          </p:cNvSpPr>
          <p:nvPr userDrawn="1">
            <p:custDataLst>
              <p:tags r:id="rId4"/>
            </p:custDataLst>
          </p:nvPr>
        </p:nvSpPr>
        <p:spPr>
          <a:xfrm>
            <a:off x="554736" y="530023"/>
            <a:ext cx="9341118" cy="677108"/>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en-US" sz="2500" b="1" kern="1200" spc="0" baseline="0">
                <a:ln w="6350" cap="flat">
                  <a:noFill/>
                  <a:miter lim="800000"/>
                </a:ln>
                <a:solidFill>
                  <a:schemeClr val="tx1"/>
                </a:solidFill>
                <a:latin typeface="+mj-lt"/>
                <a:ea typeface="+mj-ea"/>
                <a:cs typeface="+mj-cs"/>
              </a:defRPr>
            </a:lvl1pPr>
          </a:lstStyle>
          <a:p>
            <a:r>
              <a:rPr lang="en-US" sz="4400"/>
              <a:t>Thank You</a:t>
            </a:r>
          </a:p>
        </p:txBody>
      </p:sp>
      <p:cxnSp>
        <p:nvCxnSpPr>
          <p:cNvPr id="16" name="Straight Connector 15">
            <a:extLst>
              <a:ext uri="{FF2B5EF4-FFF2-40B4-BE49-F238E27FC236}">
                <a16:creationId xmlns:a16="http://schemas.microsoft.com/office/drawing/2014/main" id="{B899353D-E58A-457D-851D-B331BE3080D1}"/>
              </a:ext>
              <a:ext uri="{C183D7F6-B498-43B3-948B-1728B52AA6E4}">
                <adec:decorative xmlns:adec="http://schemas.microsoft.com/office/drawing/2017/decorative" val="1"/>
              </a:ext>
            </a:extLst>
          </p:cNvPr>
          <p:cNvCxnSpPr>
            <a:cxnSpLocks/>
          </p:cNvCxnSpPr>
          <p:nvPr userDrawn="1"/>
        </p:nvCxnSpPr>
        <p:spPr>
          <a:xfrm>
            <a:off x="554736" y="1576554"/>
            <a:ext cx="9365119"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524454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theme" Target="../theme/theme7.xml"/><Relationship Id="rId26" Type="http://schemas.openxmlformats.org/officeDocument/2006/relationships/tags" Target="../tags/tag31.xml"/><Relationship Id="rId39" Type="http://schemas.openxmlformats.org/officeDocument/2006/relationships/tags" Target="../tags/tag44.xml"/><Relationship Id="rId21" Type="http://schemas.openxmlformats.org/officeDocument/2006/relationships/tags" Target="../tags/tag26.xml"/><Relationship Id="rId34" Type="http://schemas.openxmlformats.org/officeDocument/2006/relationships/tags" Target="../tags/tag39.xml"/><Relationship Id="rId42" Type="http://schemas.openxmlformats.org/officeDocument/2006/relationships/image" Target="../media/image4.emf"/><Relationship Id="rId7" Type="http://schemas.openxmlformats.org/officeDocument/2006/relationships/slideLayout" Target="../slideLayouts/slideLayout8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ags" Target="../tags/tag25.xml"/><Relationship Id="rId29" Type="http://schemas.openxmlformats.org/officeDocument/2006/relationships/tags" Target="../tags/tag34.xml"/><Relationship Id="rId41" Type="http://schemas.openxmlformats.org/officeDocument/2006/relationships/oleObject" Target="../embeddings/oleObject5.bin"/><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10" Type="http://schemas.openxmlformats.org/officeDocument/2006/relationships/slideLayout" Target="../slideLayouts/slideLayout88.xml"/><Relationship Id="rId19" Type="http://schemas.openxmlformats.org/officeDocument/2006/relationships/vmlDrawing" Target="../drawings/vmlDrawing5.vml"/><Relationship Id="rId31" Type="http://schemas.openxmlformats.org/officeDocument/2006/relationships/tags" Target="../tags/tag36.xml"/><Relationship Id="rId44" Type="http://schemas.openxmlformats.org/officeDocument/2006/relationships/image" Target="../media/image9.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image" Target="../media/image8.png"/><Relationship Id="rId8" Type="http://schemas.openxmlformats.org/officeDocument/2006/relationships/slideLayout" Target="../slideLayouts/slideLayout86.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E392439A-4525-437F-B9B5-B0021EE7AAEB}" type="datetime4">
              <a:rPr lang="en-US" smtClean="0"/>
              <a:t>July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746" r:id="rId1"/>
    <p:sldLayoutId id="2147483649" r:id="rId2"/>
    <p:sldLayoutId id="2147483650" r:id="rId3"/>
    <p:sldLayoutId id="2147483651" r:id="rId4"/>
    <p:sldLayoutId id="2147483652" r:id="rId5"/>
    <p:sldLayoutId id="2147483751" r:id="rId6"/>
    <p:sldLayoutId id="2147483653" r:id="rId7"/>
    <p:sldLayoutId id="2147483654" r:id="rId8"/>
    <p:sldLayoutId id="2147483655" r:id="rId9"/>
    <p:sldLayoutId id="2147483656" r:id="rId10"/>
    <p:sldLayoutId id="2147483657" r:id="rId11"/>
    <p:sldLayoutId id="2147483658" r:id="rId12"/>
    <p:sldLayoutId id="2147483659" r:id="rId13"/>
    <p:sldLayoutId id="2147483745" r:id="rId14"/>
    <p:sldLayoutId id="2147483747" r:id="rId15"/>
    <p:sldLayoutId id="2147483748" r:id="rId16"/>
    <p:sldLayoutId id="2147483749" r:id="rId17"/>
    <p:sldLayoutId id="2147483750" r:id="rId18"/>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Arial" panose="020B0604020202020204" pitchFamily="34" charset="0"/>
          <a:ea typeface="+mn-ea"/>
          <a:cs typeface="Arial" panose="020B0604020202020204" pitchFamily="34" charset="0"/>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Arial" panose="020B0604020202020204" pitchFamily="34" charset="0"/>
          <a:ea typeface="+mn-ea"/>
          <a:cs typeface="Arial" panose="020B0604020202020204" pitchFamily="34" charset="0"/>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C1395567-A2B3-4051-993D-1034094F39C7}" type="datetime4">
              <a:rPr lang="en-US" smtClean="0"/>
              <a:t>July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Arial" panose="020B0604020202020204" pitchFamily="34" charset="0"/>
          <a:ea typeface="+mn-ea"/>
          <a:cs typeface="Arial" panose="020B0604020202020204" pitchFamily="34" charset="0"/>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Arial" panose="020B0604020202020204" pitchFamily="34" charset="0"/>
          <a:ea typeface="+mn-ea"/>
          <a:cs typeface="Arial" panose="020B0604020202020204" pitchFamily="34" charset="0"/>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3D587F82-F9FA-4774-94D3-BA0B9C270AEF}" type="datetime4">
              <a:rPr lang="en-US" smtClean="0"/>
              <a:t>July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Arial" panose="020B0604020202020204" pitchFamily="34" charset="0"/>
          <a:ea typeface="+mn-ea"/>
          <a:cs typeface="Arial" panose="020B0604020202020204" pitchFamily="34" charset="0"/>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A47F4FD8-5D08-4381-98E2-6501673817CF}" type="datetime4">
              <a:rPr lang="en-US" smtClean="0"/>
              <a:t>July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Arial" panose="020B0604020202020204" pitchFamily="34" charset="0"/>
          <a:ea typeface="+mn-ea"/>
          <a:cs typeface="Arial" panose="020B0604020202020204" pitchFamily="34" charset="0"/>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8E0E5E2C-5FEB-4A18-8194-FAF6DC86E055}" type="datetime4">
              <a:rPr lang="en-US" smtClean="0"/>
              <a:t>July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Arial" panose="020B0604020202020204" pitchFamily="34" charset="0"/>
          <a:ea typeface="+mn-ea"/>
          <a:cs typeface="Arial" panose="020B0604020202020204" pitchFamily="34" charset="0"/>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Arial" panose="020B0604020202020204" pitchFamily="34" charset="0"/>
          <a:ea typeface="+mn-ea"/>
          <a:cs typeface="Arial" panose="020B0604020202020204" pitchFamily="34" charset="0"/>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6EA9AA93-4E5D-413D-A18E-28A50E22E970}" type="datetime4">
              <a:rPr lang="en-US" smtClean="0"/>
              <a:t>July 11,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967337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Arial" panose="020B0604020202020204" pitchFamily="34" charset="0"/>
          <a:ea typeface="+mn-ea"/>
          <a:cs typeface="Arial" panose="020B0604020202020204" pitchFamily="34" charset="0"/>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0"/>
            </p:custDataLst>
            <p:extLst>
              <p:ext uri="{D42A27DB-BD31-4B8C-83A1-F6EECF244321}">
                <p14:modId xmlns:p14="http://schemas.microsoft.com/office/powerpoint/2010/main" val="1568670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1" name="think-cell Slide" r:id="rId41" imgW="592" imgH="591" progId="TCLayout.ActiveDocument.1">
                  <p:embed/>
                </p:oleObj>
              </mc:Choice>
              <mc:Fallback>
                <p:oleObj name="think-cell Slide" r:id="rId41"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6CB4DD41-13F4-47FF-AEE8-1825659E3353}"/>
              </a:ext>
            </a:extLst>
          </p:cNvPr>
          <p:cNvPicPr>
            <a:picLocks noChangeAspect="1"/>
          </p:cNvPicPr>
          <p:nvPr userDrawn="1"/>
        </p:nvPicPr>
        <p:blipFill>
          <a:blip r:embed="rId43"/>
          <a:stretch>
            <a:fillRect/>
          </a:stretch>
        </p:blipFill>
        <p:spPr>
          <a:xfrm>
            <a:off x="-1" y="0"/>
            <a:ext cx="12188951" cy="6856285"/>
          </a:xfrm>
          <a:prstGeom prst="rect">
            <a:avLst/>
          </a:prstGeom>
        </p:spPr>
      </p:pic>
      <p:sp>
        <p:nvSpPr>
          <p:cNvPr id="2" name="Rectangle 1" hidden="1">
            <a:extLst>
              <a:ext uri="{FF2B5EF4-FFF2-40B4-BE49-F238E27FC236}">
                <a16:creationId xmlns:a16="http://schemas.microsoft.com/office/drawing/2014/main" id="{FB3399E7-290D-4CE6-AA08-2DA0CF307E1C}"/>
              </a:ext>
            </a:extLst>
          </p:cNvPr>
          <p:cNvSpPr/>
          <p:nvPr userDrawn="1">
            <p:custDataLst>
              <p:tags r:id="rId21"/>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172212"/>
            <a:ext cx="9965482" cy="731520"/>
          </a:xfrm>
          <a:prstGeom prst="rect">
            <a:avLst/>
          </a:prstGeom>
        </p:spPr>
        <p:txBody>
          <a:bodyPr vert="horz" wrap="square" lIns="0" tIns="0" rIns="0" bIns="0" rtlCol="0" anchor="ctr"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3"/>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5160905" cy="1384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6" name="LegendBoxes" hidden="1">
            <a:extLst>
              <a:ext uri="{FF2B5EF4-FFF2-40B4-BE49-F238E27FC236}">
                <a16:creationId xmlns:a16="http://schemas.microsoft.com/office/drawing/2014/main" id="{78EE7508-A1AD-4CBD-B5D2-0782BF224F66}"/>
              </a:ext>
            </a:extLst>
          </p:cNvPr>
          <p:cNvGrpSpPr/>
          <p:nvPr userDrawn="1"/>
        </p:nvGrpSpPr>
        <p:grpSpPr>
          <a:xfrm>
            <a:off x="10714801" y="4381500"/>
            <a:ext cx="922463" cy="1717282"/>
            <a:chOff x="10554770" y="4322824"/>
            <a:chExt cx="922463" cy="1717282"/>
          </a:xfrm>
        </p:grpSpPr>
        <p:sp>
          <p:nvSpPr>
            <p:cNvPr id="147" name="RectangleLegend1" hidden="1">
              <a:extLst>
                <a:ext uri="{FF2B5EF4-FFF2-40B4-BE49-F238E27FC236}">
                  <a16:creationId xmlns:a16="http://schemas.microsoft.com/office/drawing/2014/main" id="{71B0CBB0-3D64-4E46-966B-D307320E29D8}"/>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8" name="RectangleLegend2" hidden="1">
              <a:extLst>
                <a:ext uri="{FF2B5EF4-FFF2-40B4-BE49-F238E27FC236}">
                  <a16:creationId xmlns:a16="http://schemas.microsoft.com/office/drawing/2014/main" id="{583F1166-C5FB-41CD-BB7E-FF088C68DC53}"/>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9" name="RectangleLegend3" hidden="1">
              <a:extLst>
                <a:ext uri="{FF2B5EF4-FFF2-40B4-BE49-F238E27FC236}">
                  <a16:creationId xmlns:a16="http://schemas.microsoft.com/office/drawing/2014/main" id="{2284E942-8697-4416-8931-8D3EB960152C}"/>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0" name="RectangleLegend4" hidden="1">
              <a:extLst>
                <a:ext uri="{FF2B5EF4-FFF2-40B4-BE49-F238E27FC236}">
                  <a16:creationId xmlns:a16="http://schemas.microsoft.com/office/drawing/2014/main" id="{7761C1A2-666A-4BB3-BFAA-7DECCC1439DF}"/>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1" name="RectangleLegend5" hidden="1">
              <a:extLst>
                <a:ext uri="{FF2B5EF4-FFF2-40B4-BE49-F238E27FC236}">
                  <a16:creationId xmlns:a16="http://schemas.microsoft.com/office/drawing/2014/main" id="{518EB769-A4F0-4787-AA7D-F900E59C9FFE}"/>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2" name="Legend1" hidden="1">
              <a:extLst>
                <a:ext uri="{FF2B5EF4-FFF2-40B4-BE49-F238E27FC236}">
                  <a16:creationId xmlns:a16="http://schemas.microsoft.com/office/drawing/2014/main" id="{DC8C694B-71E5-466D-9EDE-E50EE8A85938}"/>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2" hidden="1">
              <a:extLst>
                <a:ext uri="{FF2B5EF4-FFF2-40B4-BE49-F238E27FC236}">
                  <a16:creationId xmlns:a16="http://schemas.microsoft.com/office/drawing/2014/main" id="{E091439D-CD32-4C55-B22C-2CA242D3E333}"/>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egend3" hidden="1">
              <a:extLst>
                <a:ext uri="{FF2B5EF4-FFF2-40B4-BE49-F238E27FC236}">
                  <a16:creationId xmlns:a16="http://schemas.microsoft.com/office/drawing/2014/main" id="{F3228F8B-16E8-4B58-879C-D51DA69902C6}"/>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5" name="Legend4" hidden="1">
              <a:extLst>
                <a:ext uri="{FF2B5EF4-FFF2-40B4-BE49-F238E27FC236}">
                  <a16:creationId xmlns:a16="http://schemas.microsoft.com/office/drawing/2014/main" id="{C84CC0C3-1190-40AA-BED7-93C4615ED0F3}"/>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6" name="Legend5" hidden="1">
              <a:extLst>
                <a:ext uri="{FF2B5EF4-FFF2-40B4-BE49-F238E27FC236}">
                  <a16:creationId xmlns:a16="http://schemas.microsoft.com/office/drawing/2014/main" id="{41170A8E-8CE6-4769-A1DE-4B8EB521690C}"/>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grpSp>
        <p:nvGrpSpPr>
          <p:cNvPr id="157" name="LegendLines" hidden="1">
            <a:extLst>
              <a:ext uri="{FF2B5EF4-FFF2-40B4-BE49-F238E27FC236}">
                <a16:creationId xmlns:a16="http://schemas.microsoft.com/office/drawing/2014/main" id="{8A44FB7F-87B2-45F0-AC3C-2BFA279CEB13}"/>
              </a:ext>
            </a:extLst>
          </p:cNvPr>
          <p:cNvGrpSpPr/>
          <p:nvPr userDrawn="1"/>
        </p:nvGrpSpPr>
        <p:grpSpPr>
          <a:xfrm>
            <a:off x="10317304" y="3150831"/>
            <a:ext cx="1319960" cy="958286"/>
            <a:chOff x="10162879" y="3243772"/>
            <a:chExt cx="1319960" cy="958286"/>
          </a:xfrm>
        </p:grpSpPr>
        <p:sp>
          <p:nvSpPr>
            <p:cNvPr id="158" name="Legend1" hidden="1">
              <a:extLst>
                <a:ext uri="{FF2B5EF4-FFF2-40B4-BE49-F238E27FC236}">
                  <a16:creationId xmlns:a16="http://schemas.microsoft.com/office/drawing/2014/main" id="{0BD5138D-7276-4F86-81F9-7FAB3FBC9A9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hidden="1">
              <a:extLst>
                <a:ext uri="{FF2B5EF4-FFF2-40B4-BE49-F238E27FC236}">
                  <a16:creationId xmlns:a16="http://schemas.microsoft.com/office/drawing/2014/main" id="{96D45B34-C02A-4FE7-AC3D-B9F1266D4675}"/>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hidden="1">
              <a:extLst>
                <a:ext uri="{FF2B5EF4-FFF2-40B4-BE49-F238E27FC236}">
                  <a16:creationId xmlns:a16="http://schemas.microsoft.com/office/drawing/2014/main" id="{B145A67C-CE73-413D-B694-F4A745211BCB}"/>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ineLegend3" hidden="1">
              <a:extLst>
                <a:ext uri="{FF2B5EF4-FFF2-40B4-BE49-F238E27FC236}">
                  <a16:creationId xmlns:a16="http://schemas.microsoft.com/office/drawing/2014/main" id="{8C00CB3D-4E3D-4AB9-B368-F3D91228557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hidden="1">
              <a:extLst>
                <a:ext uri="{FF2B5EF4-FFF2-40B4-BE49-F238E27FC236}">
                  <a16:creationId xmlns:a16="http://schemas.microsoft.com/office/drawing/2014/main" id="{22D127AB-D2F2-4FFE-9DBB-09C29F03257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hidden="1">
              <a:extLst>
                <a:ext uri="{FF2B5EF4-FFF2-40B4-BE49-F238E27FC236}">
                  <a16:creationId xmlns:a16="http://schemas.microsoft.com/office/drawing/2014/main" id="{47052543-336F-4B4F-8B9B-B04323799B3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609C00EA-2CCD-46F8-83A5-F76C6E17AC2A}"/>
              </a:ext>
            </a:extLst>
          </p:cNvPr>
          <p:cNvGrpSpPr/>
          <p:nvPr userDrawn="1"/>
        </p:nvGrpSpPr>
        <p:grpSpPr>
          <a:xfrm>
            <a:off x="10684859" y="1146588"/>
            <a:ext cx="948949" cy="1731859"/>
            <a:chOff x="7716535" y="2630582"/>
            <a:chExt cx="948949" cy="1731859"/>
          </a:xfrm>
        </p:grpSpPr>
        <p:sp>
          <p:nvSpPr>
            <p:cNvPr id="165" name="Legend1" hidden="1">
              <a:extLst>
                <a:ext uri="{FF2B5EF4-FFF2-40B4-BE49-F238E27FC236}">
                  <a16:creationId xmlns:a16="http://schemas.microsoft.com/office/drawing/2014/main" id="{869E0336-5E7F-4957-96AC-0E083CAB2240}"/>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6" name="Legend2" hidden="1">
              <a:extLst>
                <a:ext uri="{FF2B5EF4-FFF2-40B4-BE49-F238E27FC236}">
                  <a16:creationId xmlns:a16="http://schemas.microsoft.com/office/drawing/2014/main" id="{27DF75CA-DF38-4E6E-8BED-D533CD2B5970}"/>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7" name="Legend3" hidden="1">
              <a:extLst>
                <a:ext uri="{FF2B5EF4-FFF2-40B4-BE49-F238E27FC236}">
                  <a16:creationId xmlns:a16="http://schemas.microsoft.com/office/drawing/2014/main" id="{78CF2B13-A09A-4E5B-A9C6-65BB45840D12}"/>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8" name="Legend4" hidden="1">
              <a:extLst>
                <a:ext uri="{FF2B5EF4-FFF2-40B4-BE49-F238E27FC236}">
                  <a16:creationId xmlns:a16="http://schemas.microsoft.com/office/drawing/2014/main" id="{454DFBFC-11EC-47CF-B26B-6EE66865C5A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9" name="Legend5" hidden="1">
              <a:extLst>
                <a:ext uri="{FF2B5EF4-FFF2-40B4-BE49-F238E27FC236}">
                  <a16:creationId xmlns:a16="http://schemas.microsoft.com/office/drawing/2014/main" id="{15404871-9516-427A-962E-E6B92BFA7775}"/>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0" name="MoonLegend1" hidden="1">
              <a:extLst>
                <a:ext uri="{FF2B5EF4-FFF2-40B4-BE49-F238E27FC236}">
                  <a16:creationId xmlns:a16="http://schemas.microsoft.com/office/drawing/2014/main" id="{DDA6AC89-1ABA-4879-9566-7F8CA6933E04}"/>
                </a:ext>
              </a:extLst>
            </p:cNvPr>
            <p:cNvGrpSpPr>
              <a:grpSpLocks noChangeAspect="1"/>
            </p:cNvGrpSpPr>
            <p:nvPr>
              <p:custDataLst>
                <p:tags r:id="rId26"/>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10509622-3606-46D2-ACCD-5BF5B1046BEC}"/>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4" name="Arc 223" hidden="1">
                <a:extLst>
                  <a:ext uri="{FF2B5EF4-FFF2-40B4-BE49-F238E27FC236}">
                    <a16:creationId xmlns:a16="http://schemas.microsoft.com/office/drawing/2014/main" id="{B18CF79D-A187-4B9A-87F9-0B75A7A6526B}"/>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hidden="1">
              <a:extLst>
                <a:ext uri="{FF2B5EF4-FFF2-40B4-BE49-F238E27FC236}">
                  <a16:creationId xmlns:a16="http://schemas.microsoft.com/office/drawing/2014/main" id="{32DFA2CD-04A0-4B21-A454-635C3E7C29DF}"/>
                </a:ext>
              </a:extLst>
            </p:cNvPr>
            <p:cNvGrpSpPr>
              <a:grpSpLocks noChangeAspect="1"/>
            </p:cNvGrpSpPr>
            <p:nvPr>
              <p:custDataLst>
                <p:tags r:id="rId27"/>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A8C7BE1F-D973-4A9D-AC8E-84084A5E0042}"/>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2" name="Arc 221" hidden="1">
                <a:extLst>
                  <a:ext uri="{FF2B5EF4-FFF2-40B4-BE49-F238E27FC236}">
                    <a16:creationId xmlns:a16="http://schemas.microsoft.com/office/drawing/2014/main" id="{CCBC2616-49D5-4F46-9734-EB3D990A50DA}"/>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hidden="1">
              <a:extLst>
                <a:ext uri="{FF2B5EF4-FFF2-40B4-BE49-F238E27FC236}">
                  <a16:creationId xmlns:a16="http://schemas.microsoft.com/office/drawing/2014/main" id="{720419DA-C75E-4C9A-B6A5-93B3D991D720}"/>
                </a:ext>
              </a:extLst>
            </p:cNvPr>
            <p:cNvGrpSpPr>
              <a:grpSpLocks noChangeAspect="1"/>
            </p:cNvGrpSpPr>
            <p:nvPr>
              <p:custDataLst>
                <p:tags r:id="rId28"/>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F804A020-539B-486F-A838-9CAD3418CB17}"/>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0" name="Arc 219" hidden="1">
                <a:extLst>
                  <a:ext uri="{FF2B5EF4-FFF2-40B4-BE49-F238E27FC236}">
                    <a16:creationId xmlns:a16="http://schemas.microsoft.com/office/drawing/2014/main" id="{BBD77BDB-651B-40BF-B23A-A86343A90906}"/>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hidden="1">
              <a:extLst>
                <a:ext uri="{FF2B5EF4-FFF2-40B4-BE49-F238E27FC236}">
                  <a16:creationId xmlns:a16="http://schemas.microsoft.com/office/drawing/2014/main" id="{E331849C-6869-483B-A1A9-F97799FE3BB3}"/>
                </a:ext>
              </a:extLst>
            </p:cNvPr>
            <p:cNvGrpSpPr>
              <a:grpSpLocks noChangeAspect="1"/>
            </p:cNvGrpSpPr>
            <p:nvPr>
              <p:custDataLst>
                <p:tags r:id="rId29"/>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F133E6C3-06CF-4A96-9F55-E2504AEDDABC}"/>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8" name="Arc 217" hidden="1">
                <a:extLst>
                  <a:ext uri="{FF2B5EF4-FFF2-40B4-BE49-F238E27FC236}">
                    <a16:creationId xmlns:a16="http://schemas.microsoft.com/office/drawing/2014/main" id="{A3C87584-1DE5-4768-899A-5F7F2314FE0E}"/>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hidden="1">
              <a:extLst>
                <a:ext uri="{FF2B5EF4-FFF2-40B4-BE49-F238E27FC236}">
                  <a16:creationId xmlns:a16="http://schemas.microsoft.com/office/drawing/2014/main" id="{049A0F57-4B93-4EF2-89E1-1CC9EC0C2B98}"/>
                </a:ext>
              </a:extLst>
            </p:cNvPr>
            <p:cNvGrpSpPr>
              <a:grpSpLocks noChangeAspect="1"/>
            </p:cNvGrpSpPr>
            <p:nvPr>
              <p:custDataLst>
                <p:tags r:id="rId30"/>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D48939D3-5509-4337-BB10-2EDD29F04B36}"/>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6" name="Arc 215" hidden="1">
                <a:extLst>
                  <a:ext uri="{FF2B5EF4-FFF2-40B4-BE49-F238E27FC236}">
                    <a16:creationId xmlns:a16="http://schemas.microsoft.com/office/drawing/2014/main" id="{1A3693B9-D6A1-470F-A913-70FEC4068DD0}"/>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5" name="Group 14">
            <a:extLst>
              <a:ext uri="{FF2B5EF4-FFF2-40B4-BE49-F238E27FC236}">
                <a16:creationId xmlns:a16="http://schemas.microsoft.com/office/drawing/2014/main" id="{B565D180-BBDC-46A8-9414-C294CDE676DE}"/>
              </a:ext>
            </a:extLst>
          </p:cNvPr>
          <p:cNvGrpSpPr/>
          <p:nvPr userDrawn="1"/>
        </p:nvGrpSpPr>
        <p:grpSpPr>
          <a:xfrm>
            <a:off x="119878" y="4054764"/>
            <a:ext cx="290123" cy="2803236"/>
            <a:chOff x="119878" y="3235428"/>
            <a:chExt cx="374921" cy="3622572"/>
          </a:xfrm>
        </p:grpSpPr>
        <p:sp>
          <p:nvSpPr>
            <p:cNvPr id="144" name="Rectangle 143">
              <a:extLst>
                <a:ext uri="{FF2B5EF4-FFF2-40B4-BE49-F238E27FC236}">
                  <a16:creationId xmlns:a16="http://schemas.microsoft.com/office/drawing/2014/main" id="{53A6DA72-BF91-47C9-9AA0-93081EFFD8D8}"/>
                </a:ext>
                <a:ext uri="{C183D7F6-B498-43B3-948B-1728B52AA6E4}">
                  <adec:decorative xmlns:adec="http://schemas.microsoft.com/office/drawing/2017/decorative" val="1"/>
                </a:ext>
              </a:extLst>
            </p:cNvPr>
            <p:cNvSpPr/>
            <p:nvPr userDrawn="1"/>
          </p:nvSpPr>
          <p:spPr>
            <a:xfrm rot="10800000">
              <a:off x="119878" y="4866082"/>
              <a:ext cx="169370"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0FEBA3B2-2D03-42BA-AD5B-1EED2D28D104}"/>
                </a:ext>
                <a:ext uri="{C183D7F6-B498-43B3-948B-1728B52AA6E4}">
                  <adec:decorative xmlns:adec="http://schemas.microsoft.com/office/drawing/2017/decorative" val="1"/>
                </a:ext>
              </a:extLst>
            </p:cNvPr>
            <p:cNvSpPr/>
            <p:nvPr userDrawn="1"/>
          </p:nvSpPr>
          <p:spPr>
            <a:xfrm rot="10800000">
              <a:off x="390262" y="3235428"/>
              <a:ext cx="104537" cy="199191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9A797D3D-AADD-4FEC-AE3D-F5B3AA664838}"/>
              </a:ext>
            </a:extLst>
          </p:cNvPr>
          <p:cNvGrpSpPr/>
          <p:nvPr userDrawn="1"/>
        </p:nvGrpSpPr>
        <p:grpSpPr>
          <a:xfrm>
            <a:off x="11295206" y="0"/>
            <a:ext cx="638175" cy="1660789"/>
            <a:chOff x="11045913" y="0"/>
            <a:chExt cx="1030407" cy="2681535"/>
          </a:xfrm>
        </p:grpSpPr>
        <p:sp>
          <p:nvSpPr>
            <p:cNvPr id="172" name="Rectangle 171">
              <a:extLst>
                <a:ext uri="{FF2B5EF4-FFF2-40B4-BE49-F238E27FC236}">
                  <a16:creationId xmlns:a16="http://schemas.microsoft.com/office/drawing/2014/main" id="{C245D667-FD1B-4BC0-80BA-E468AC1F5890}"/>
                </a:ext>
                <a:ext uri="{C183D7F6-B498-43B3-948B-1728B52AA6E4}">
                  <adec:decorative xmlns:adec="http://schemas.microsoft.com/office/drawing/2017/decorative" val="1"/>
                </a:ext>
              </a:extLst>
            </p:cNvPr>
            <p:cNvSpPr/>
            <p:nvPr userDrawn="1"/>
          </p:nvSpPr>
          <p:spPr>
            <a:xfrm rot="10800000">
              <a:off x="11843055" y="0"/>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15C39B73-3654-478F-9C89-F7A475D0EBDF}"/>
                </a:ext>
                <a:ext uri="{C183D7F6-B498-43B3-948B-1728B52AA6E4}">
                  <adec:decorative xmlns:adec="http://schemas.microsoft.com/office/drawing/2017/decorative" val="1"/>
                </a:ext>
              </a:extLst>
            </p:cNvPr>
            <p:cNvSpPr/>
            <p:nvPr userDrawn="1"/>
          </p:nvSpPr>
          <p:spPr>
            <a:xfrm rot="10800000">
              <a:off x="11564454" y="523369"/>
              <a:ext cx="171602" cy="2158166"/>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0368D69-A714-4D66-86D8-B95A0990D794}"/>
                </a:ext>
                <a:ext uri="{C183D7F6-B498-43B3-948B-1728B52AA6E4}">
                  <adec:decorative xmlns:adec="http://schemas.microsoft.com/office/drawing/2017/decorative" val="1"/>
                </a:ext>
              </a:extLst>
            </p:cNvPr>
            <p:cNvSpPr/>
            <p:nvPr userDrawn="1"/>
          </p:nvSpPr>
          <p:spPr>
            <a:xfrm rot="10800000">
              <a:off x="11045913" y="210275"/>
              <a:ext cx="233265" cy="1046738"/>
            </a:xfrm>
            <a:prstGeom prst="rect">
              <a:avLst/>
            </a:prstGeom>
            <a:solidFill>
              <a:schemeClr val="tx1">
                <a:lumMod val="65000"/>
                <a:alpha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9" name="Picture 168">
            <a:extLst>
              <a:ext uri="{FF2B5EF4-FFF2-40B4-BE49-F238E27FC236}">
                <a16:creationId xmlns:a16="http://schemas.microsoft.com/office/drawing/2014/main" id="{6273E0B3-4335-458D-B308-707A0EBBEEF7}"/>
              </a:ext>
              <a:ext uri="{C183D7F6-B498-43B3-948B-1728B52AA6E4}">
                <adec:decorative xmlns:adec="http://schemas.microsoft.com/office/drawing/2017/decorative" val="1"/>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0620299" y="226137"/>
            <a:ext cx="962928" cy="962928"/>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cxnSp>
        <p:nvCxnSpPr>
          <p:cNvPr id="170" name="Straight Connector 169">
            <a:extLst>
              <a:ext uri="{FF2B5EF4-FFF2-40B4-BE49-F238E27FC236}">
                <a16:creationId xmlns:a16="http://schemas.microsoft.com/office/drawing/2014/main" id="{D9C4DE3A-560B-4A84-9CCE-AE60A8463567}"/>
              </a:ext>
              <a:ext uri="{C183D7F6-B498-43B3-948B-1728B52AA6E4}">
                <adec:decorative xmlns:adec="http://schemas.microsoft.com/office/drawing/2017/decorative" val="1"/>
              </a:ext>
            </a:extLst>
          </p:cNvPr>
          <p:cNvCxnSpPr>
            <a:cxnSpLocks/>
          </p:cNvCxnSpPr>
          <p:nvPr userDrawn="1"/>
        </p:nvCxnSpPr>
        <p:spPr>
          <a:xfrm>
            <a:off x="554736" y="959148"/>
            <a:ext cx="9965482"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75" name="ACET" hidden="1">
            <a:extLst>
              <a:ext uri="{FF2B5EF4-FFF2-40B4-BE49-F238E27FC236}">
                <a16:creationId xmlns:a16="http://schemas.microsoft.com/office/drawing/2014/main" id="{C647F552-1C17-4616-B13D-AC50FA83D8A9}"/>
              </a:ext>
            </a:extLst>
          </p:cNvPr>
          <p:cNvSpPr txBox="1"/>
          <p:nvPr userDrawn="1">
            <p:custDataLst>
              <p:tags r:id="rId25"/>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baseline="0"/>
              <a:t>Unit of Measure</a:t>
            </a:r>
          </a:p>
        </p:txBody>
      </p:sp>
    </p:spTree>
    <p:extLst>
      <p:ext uri="{BB962C8B-B14F-4D97-AF65-F5344CB8AC3E}">
        <p14:creationId xmlns:p14="http://schemas.microsoft.com/office/powerpoint/2010/main" val="3916326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mailto:Paul.Douglas@cpuc.ca.gov" TargetMode="External"/><Relationship Id="rId2" Type="http://schemas.openxmlformats.org/officeDocument/2006/relationships/hyperlink" Target="mailto:Paula.Gruendling@cpuc.ca.gov" TargetMode="External"/><Relationship Id="rId1" Type="http://schemas.openxmlformats.org/officeDocument/2006/relationships/slideLayout" Target="../slideLayouts/slideLayout3.xml"/><Relationship Id="rId4" Type="http://schemas.openxmlformats.org/officeDocument/2006/relationships/hyperlink" Target="https://www.cpuc.ca.gov/industries-and-topics/electrical-energy/infrastructure/transportation-electrification/freight-infrastructure-planning#:~:text=The%20Freight%20Infrastructure%20Planning%20%28FIP%29%20staff%20proposal%20specifically,medium-%20and-heavy%20duty%20grid%20infrastructure%20along%20freight%20corrido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puc.ca.gov/-/media/cpuc-website/divisions/energy-division/documents/transportation-electrification/fip-draft-staff-proposal_5_22_23-webinar-final_ver2.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cpuc.ca.gov/industries-and-topics/electrical-energy/infrastructure/transportation-electrification/freight-infrastructure-planning"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catc.ca.gov/-/media/ctc-media/documents/programs/sb671/sb-671-slides-040623-update-a11y.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energy.ca.gov/sites/default/files/2023-02/Adopted_2022_IEPR_Update_with_errata_ada.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cpuc.ca.gov/industries-and-topics/electrical-energy/infrastructure/transportation-electrification/freight-infrastructure-plannin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1295400" y="710882"/>
            <a:ext cx="9601200" cy="1588235"/>
          </a:xfrm>
        </p:spPr>
        <p:txBody>
          <a:bodyPr>
            <a:normAutofit fontScale="90000"/>
          </a:bodyPr>
          <a:lstStyle/>
          <a:p>
            <a:pPr algn="ctr"/>
            <a:r>
              <a:rPr lang="en-US" dirty="0">
                <a:latin typeface="Century Gothic"/>
              </a:rPr>
              <a:t>Draft Staff Proposal: Zero-Emissions Freight Infrastructure Planning </a:t>
            </a:r>
            <a:br>
              <a:rPr lang="en-US" dirty="0">
                <a:latin typeface="Century Gothic"/>
              </a:rPr>
            </a:br>
            <a:r>
              <a:rPr lang="en-US" dirty="0">
                <a:latin typeface="Century Gothic"/>
              </a:rPr>
              <a:t>"Office Hours" </a:t>
            </a: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555476" y="3196986"/>
            <a:ext cx="11081047" cy="1588235"/>
          </a:xfrm>
        </p:spPr>
        <p:txBody>
          <a:bodyPr vert="horz" lIns="0" tIns="0" rIns="0" bIns="0" rtlCol="0" anchor="t">
            <a:normAutofit/>
          </a:bodyPr>
          <a:lstStyle/>
          <a:p>
            <a:endParaRPr lang="en-US"/>
          </a:p>
          <a:p>
            <a:pPr algn="ctr">
              <a:spcAft>
                <a:spcPts val="600"/>
              </a:spcAft>
            </a:pPr>
            <a:r>
              <a:rPr lang="en-US" sz="3000" b="1">
                <a:solidFill>
                  <a:srgbClr val="2A3C50"/>
                </a:solidFill>
                <a:latin typeface="Arial"/>
                <a:cs typeface="Arial"/>
              </a:rPr>
              <a:t>Energy Division Webinar</a:t>
            </a:r>
            <a:endParaRPr lang="en-US" sz="3000" b="1">
              <a:solidFill>
                <a:srgbClr val="2A3C50"/>
              </a:solidFill>
            </a:endParaRPr>
          </a:p>
          <a:p>
            <a:pPr algn="ctr"/>
            <a:endParaRPr lang="en-US" b="1">
              <a:solidFill>
                <a:srgbClr val="2A3C50"/>
              </a:solidFill>
            </a:endParaRPr>
          </a:p>
        </p:txBody>
      </p:sp>
      <p:sp>
        <p:nvSpPr>
          <p:cNvPr id="5" name="TextBox 4">
            <a:extLst>
              <a:ext uri="{FF2B5EF4-FFF2-40B4-BE49-F238E27FC236}">
                <a16:creationId xmlns:a16="http://schemas.microsoft.com/office/drawing/2014/main" id="{5D0D4696-61B7-E8C5-878F-31C9BD3D2B7E}"/>
              </a:ext>
            </a:extLst>
          </p:cNvPr>
          <p:cNvSpPr txBox="1"/>
          <p:nvPr/>
        </p:nvSpPr>
        <p:spPr>
          <a:xfrm>
            <a:off x="9543197" y="5962452"/>
            <a:ext cx="2344003" cy="369332"/>
          </a:xfrm>
          <a:prstGeom prst="rect">
            <a:avLst/>
          </a:prstGeom>
          <a:noFill/>
        </p:spPr>
        <p:txBody>
          <a:bodyPr wrap="square" lIns="91440" tIns="45720" rIns="91440" bIns="45720" anchor="t">
            <a:spAutoFit/>
          </a:bodyPr>
          <a:lstStyle/>
          <a:p>
            <a:r>
              <a:rPr lang="en-US" dirty="0">
                <a:solidFill>
                  <a:srgbClr val="2A3C50"/>
                </a:solidFill>
                <a:latin typeface="Arial"/>
                <a:cs typeface="Arial"/>
              </a:rPr>
              <a:t>July 11, 2023</a:t>
            </a:r>
          </a:p>
        </p:txBody>
      </p:sp>
    </p:spTree>
    <p:extLst>
      <p:ext uri="{BB962C8B-B14F-4D97-AF65-F5344CB8AC3E}">
        <p14:creationId xmlns:p14="http://schemas.microsoft.com/office/powerpoint/2010/main" val="314463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7EB-4C93-6D37-2D69-30C6D7551D41}"/>
              </a:ext>
            </a:extLst>
          </p:cNvPr>
          <p:cNvSpPr>
            <a:spLocks noGrp="1"/>
          </p:cNvSpPr>
          <p:nvPr>
            <p:ph type="title"/>
          </p:nvPr>
        </p:nvSpPr>
        <p:spPr>
          <a:xfrm>
            <a:off x="609600" y="1718021"/>
            <a:ext cx="9601200" cy="1862212"/>
          </a:xfrm>
        </p:spPr>
        <p:txBody>
          <a:bodyPr/>
          <a:lstStyle/>
          <a:p>
            <a:r>
              <a:rPr lang="en-US" sz="3200" dirty="0">
                <a:latin typeface="Century Gothic"/>
              </a:rPr>
              <a:t>Should long-range transmission planning consider needs of both IOUs and POUs? </a:t>
            </a:r>
            <a:endParaRPr lang="en-US" sz="3200" dirty="0"/>
          </a:p>
        </p:txBody>
      </p:sp>
      <p:sp>
        <p:nvSpPr>
          <p:cNvPr id="3" name="Content Placeholder 2">
            <a:extLst>
              <a:ext uri="{FF2B5EF4-FFF2-40B4-BE49-F238E27FC236}">
                <a16:creationId xmlns:a16="http://schemas.microsoft.com/office/drawing/2014/main" id="{F0509AD3-C4AB-A7B5-A1FC-F9A37BD04542}"/>
              </a:ext>
            </a:extLst>
          </p:cNvPr>
          <p:cNvSpPr>
            <a:spLocks noGrp="1"/>
          </p:cNvSpPr>
          <p:nvPr>
            <p:ph type="body" idx="1"/>
          </p:nvPr>
        </p:nvSpPr>
        <p:spPr/>
        <p:txBody>
          <a:bodyPr vert="horz" lIns="0" tIns="45720" rIns="91440" bIns="45720" rtlCol="0" anchor="t">
            <a:normAutofit/>
          </a:bodyPr>
          <a:lstStyle/>
          <a:p>
            <a:r>
              <a:rPr lang="en-US" dirty="0">
                <a:latin typeface="Century Gothic"/>
                <a:cs typeface="Arial"/>
              </a:rPr>
              <a:t>-Coalition of California Utility Employees</a:t>
            </a:r>
            <a:endParaRPr lang="en-US" dirty="0">
              <a:cs typeface="Arial"/>
            </a:endParaRPr>
          </a:p>
        </p:txBody>
      </p:sp>
      <p:sp>
        <p:nvSpPr>
          <p:cNvPr id="4" name="Slide Number Placeholder 3">
            <a:extLst>
              <a:ext uri="{FF2B5EF4-FFF2-40B4-BE49-F238E27FC236}">
                <a16:creationId xmlns:a16="http://schemas.microsoft.com/office/drawing/2014/main" id="{000E3477-930C-5125-20A0-6FF059743A59}"/>
              </a:ext>
            </a:extLst>
          </p:cNvPr>
          <p:cNvSpPr>
            <a:spLocks noGrp="1"/>
          </p:cNvSpPr>
          <p:nvPr>
            <p:ph type="sldNum" sz="quarter" idx="12"/>
          </p:nvPr>
        </p:nvSpPr>
        <p:spPr/>
        <p:txBody>
          <a:bodyPr/>
          <a:lstStyle/>
          <a:p>
            <a:fld id="{1C4126A1-9282-4A82-AC02-A59AF4A969C8}" type="slidenum">
              <a:rPr lang="en-US" smtClean="0"/>
              <a:t>10</a:t>
            </a:fld>
            <a:endParaRPr lang="en-US"/>
          </a:p>
        </p:txBody>
      </p:sp>
    </p:spTree>
    <p:extLst>
      <p:ext uri="{BB962C8B-B14F-4D97-AF65-F5344CB8AC3E}">
        <p14:creationId xmlns:p14="http://schemas.microsoft.com/office/powerpoint/2010/main" val="366288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7EB-4C93-6D37-2D69-30C6D7551D41}"/>
              </a:ext>
            </a:extLst>
          </p:cNvPr>
          <p:cNvSpPr>
            <a:spLocks noGrp="1"/>
          </p:cNvSpPr>
          <p:nvPr>
            <p:ph type="title"/>
          </p:nvPr>
        </p:nvSpPr>
        <p:spPr>
          <a:xfrm>
            <a:off x="609600" y="1709739"/>
            <a:ext cx="6917635" cy="1870494"/>
          </a:xfrm>
        </p:spPr>
        <p:txBody>
          <a:bodyPr/>
          <a:lstStyle/>
          <a:p>
            <a:r>
              <a:rPr lang="en-US" sz="3200" dirty="0">
                <a:latin typeface="Century Gothic"/>
              </a:rPr>
              <a:t>Related to Question 6- we request additional clarification- is the FIP based on CTC analysis? If so, then to what is this question referring? </a:t>
            </a:r>
            <a:endParaRPr lang="en-US" sz="3200" dirty="0"/>
          </a:p>
        </p:txBody>
      </p:sp>
      <p:sp>
        <p:nvSpPr>
          <p:cNvPr id="3" name="Content Placeholder 2">
            <a:extLst>
              <a:ext uri="{FF2B5EF4-FFF2-40B4-BE49-F238E27FC236}">
                <a16:creationId xmlns:a16="http://schemas.microsoft.com/office/drawing/2014/main" id="{F0509AD3-C4AB-A7B5-A1FC-F9A37BD04542}"/>
              </a:ext>
            </a:extLst>
          </p:cNvPr>
          <p:cNvSpPr>
            <a:spLocks noGrp="1"/>
          </p:cNvSpPr>
          <p:nvPr>
            <p:ph type="body" idx="1"/>
          </p:nvPr>
        </p:nvSpPr>
        <p:spPr>
          <a:xfrm>
            <a:off x="609600" y="3777767"/>
            <a:ext cx="9601200" cy="1500187"/>
          </a:xfrm>
        </p:spPr>
        <p:txBody>
          <a:bodyPr vert="horz" lIns="0" tIns="45720" rIns="91440" bIns="45720" rtlCol="0" anchor="t">
            <a:normAutofit/>
          </a:bodyPr>
          <a:lstStyle/>
          <a:p>
            <a:r>
              <a:rPr lang="en-US" dirty="0">
                <a:latin typeface="Century Gothic"/>
                <a:cs typeface="Arial"/>
              </a:rPr>
              <a:t>-Pacific Gas &amp; Electric </a:t>
            </a:r>
            <a:endParaRPr lang="en-US" dirty="0">
              <a:cs typeface="Arial"/>
            </a:endParaRPr>
          </a:p>
        </p:txBody>
      </p:sp>
      <p:sp>
        <p:nvSpPr>
          <p:cNvPr id="4" name="Slide Number Placeholder 3">
            <a:extLst>
              <a:ext uri="{FF2B5EF4-FFF2-40B4-BE49-F238E27FC236}">
                <a16:creationId xmlns:a16="http://schemas.microsoft.com/office/drawing/2014/main" id="{000E3477-930C-5125-20A0-6FF059743A59}"/>
              </a:ext>
            </a:extLst>
          </p:cNvPr>
          <p:cNvSpPr>
            <a:spLocks noGrp="1"/>
          </p:cNvSpPr>
          <p:nvPr>
            <p:ph type="sldNum" sz="quarter" idx="12"/>
          </p:nvPr>
        </p:nvSpPr>
        <p:spPr/>
        <p:txBody>
          <a:bodyPr/>
          <a:lstStyle/>
          <a:p>
            <a:fld id="{1C4126A1-9282-4A82-AC02-A59AF4A969C8}" type="slidenum">
              <a:rPr lang="en-US" smtClean="0"/>
              <a:t>11</a:t>
            </a:fld>
            <a:endParaRPr lang="en-US"/>
          </a:p>
        </p:txBody>
      </p:sp>
      <p:sp>
        <p:nvSpPr>
          <p:cNvPr id="8" name="TextBox 7">
            <a:extLst>
              <a:ext uri="{FF2B5EF4-FFF2-40B4-BE49-F238E27FC236}">
                <a16:creationId xmlns:a16="http://schemas.microsoft.com/office/drawing/2014/main" id="{5C297045-DB1B-E732-53C3-6E4B651E762C}"/>
              </a:ext>
            </a:extLst>
          </p:cNvPr>
          <p:cNvSpPr txBox="1"/>
          <p:nvPr/>
        </p:nvSpPr>
        <p:spPr>
          <a:xfrm>
            <a:off x="7917393" y="519162"/>
            <a:ext cx="3737111" cy="5816977"/>
          </a:xfrm>
          <a:prstGeom prst="rect">
            <a:avLst/>
          </a:prstGeom>
          <a:solidFill>
            <a:schemeClr val="tx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latin typeface="Century Gothic"/>
              </a:rPr>
              <a:t>Question 6 in FIP Draft Staff Proposal</a:t>
            </a:r>
            <a:endParaRPr lang="en-US" sz="2400" b="1">
              <a:solidFill>
                <a:schemeClr val="tx2"/>
              </a:solidFill>
              <a:latin typeface="Century Gothic"/>
              <a:cs typeface="Arial"/>
            </a:endParaRPr>
          </a:p>
          <a:p>
            <a:r>
              <a:rPr lang="en-US" dirty="0">
                <a:latin typeface="Century Gothic"/>
                <a:ea typeface="+mn-lt"/>
                <a:cs typeface="+mn-lt"/>
              </a:rPr>
              <a:t>In response to SB 671, CTC recently identified 6 high priority freight corridors and the charging infrastructure needed </a:t>
            </a:r>
            <a:endParaRPr lang="en-US">
              <a:latin typeface="Century Gothic"/>
            </a:endParaRPr>
          </a:p>
          <a:p>
            <a:r>
              <a:rPr lang="en-US" dirty="0">
                <a:latin typeface="Century Gothic"/>
                <a:ea typeface="+mn-lt"/>
                <a:cs typeface="+mn-lt"/>
              </a:rPr>
              <a:t>to support the deployment of zero emission MDHD vehicles. See Senate Bill 671 Workgroup (ca.gov) for more </a:t>
            </a:r>
            <a:endParaRPr lang="en-US">
              <a:latin typeface="Century Gothic"/>
            </a:endParaRPr>
          </a:p>
          <a:p>
            <a:r>
              <a:rPr lang="en-US" dirty="0">
                <a:latin typeface="Century Gothic"/>
                <a:ea typeface="+mn-lt"/>
                <a:cs typeface="+mn-lt"/>
              </a:rPr>
              <a:t>information about the analysis. </a:t>
            </a:r>
          </a:p>
          <a:p>
            <a:endParaRPr lang="en-US" dirty="0">
              <a:latin typeface="Century Gothic"/>
              <a:ea typeface="+mn-lt"/>
              <a:cs typeface="+mn-lt"/>
            </a:endParaRPr>
          </a:p>
          <a:p>
            <a:r>
              <a:rPr lang="en-US" dirty="0">
                <a:latin typeface="Century Gothic"/>
                <a:ea typeface="+mn-lt"/>
                <a:cs typeface="+mn-lt"/>
              </a:rPr>
              <a:t>Based on the CTC's initial analysis on priority ZEV freight corridors (see Slide 56 for summary), does the potential scale and timing of electrification require modifications to the FIP proposal?</a:t>
            </a:r>
            <a:endParaRPr lang="en-US">
              <a:latin typeface="Century Gothic"/>
              <a:ea typeface="+mn-lt"/>
              <a:cs typeface="+mn-lt"/>
            </a:endParaRPr>
          </a:p>
        </p:txBody>
      </p:sp>
    </p:spTree>
    <p:extLst>
      <p:ext uri="{BB962C8B-B14F-4D97-AF65-F5344CB8AC3E}">
        <p14:creationId xmlns:p14="http://schemas.microsoft.com/office/powerpoint/2010/main" val="17515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2F34-9FC1-7F1F-5A1B-50B8BADF28EF}"/>
              </a:ext>
            </a:extLst>
          </p:cNvPr>
          <p:cNvSpPr>
            <a:spLocks noGrp="1"/>
          </p:cNvSpPr>
          <p:nvPr>
            <p:ph type="title"/>
          </p:nvPr>
        </p:nvSpPr>
        <p:spPr/>
        <p:txBody>
          <a:bodyPr>
            <a:normAutofit/>
          </a:bodyPr>
          <a:lstStyle/>
          <a:p>
            <a:r>
              <a:rPr lang="en-US" sz="3600" dirty="0"/>
              <a:t>Process Alignment</a:t>
            </a:r>
          </a:p>
        </p:txBody>
      </p:sp>
      <p:sp>
        <p:nvSpPr>
          <p:cNvPr id="4" name="Slide Number Placeholder 3">
            <a:extLst>
              <a:ext uri="{FF2B5EF4-FFF2-40B4-BE49-F238E27FC236}">
                <a16:creationId xmlns:a16="http://schemas.microsoft.com/office/drawing/2014/main" id="{67ADD8B6-A682-C790-E8ED-37A36D831CED}"/>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122061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7EB-4C93-6D37-2D69-30C6D7551D41}"/>
              </a:ext>
            </a:extLst>
          </p:cNvPr>
          <p:cNvSpPr>
            <a:spLocks noGrp="1"/>
          </p:cNvSpPr>
          <p:nvPr>
            <p:ph type="title"/>
          </p:nvPr>
        </p:nvSpPr>
        <p:spPr>
          <a:xfrm>
            <a:off x="609600" y="1718021"/>
            <a:ext cx="9601200" cy="1862212"/>
          </a:xfrm>
        </p:spPr>
        <p:txBody>
          <a:bodyPr>
            <a:normAutofit/>
          </a:bodyPr>
          <a:lstStyle/>
          <a:p>
            <a:r>
              <a:rPr lang="en-US" sz="3200" dirty="0">
                <a:latin typeface="Century Gothic"/>
              </a:rPr>
              <a:t>Given that existing regulatory mechanisms like the IEPR have been updated in light of Advanced Clean Fleets and other transportation electrification goals, why is the FIP necessary?</a:t>
            </a:r>
            <a:r>
              <a:rPr lang="en-US" sz="3200" b="0" dirty="0">
                <a:latin typeface="Century Gothic"/>
              </a:rPr>
              <a:t> </a:t>
            </a:r>
            <a:endParaRPr lang="en-US"/>
          </a:p>
        </p:txBody>
      </p:sp>
      <p:sp>
        <p:nvSpPr>
          <p:cNvPr id="3" name="Content Placeholder 2">
            <a:extLst>
              <a:ext uri="{FF2B5EF4-FFF2-40B4-BE49-F238E27FC236}">
                <a16:creationId xmlns:a16="http://schemas.microsoft.com/office/drawing/2014/main" id="{F0509AD3-C4AB-A7B5-A1FC-F9A37BD04542}"/>
              </a:ext>
            </a:extLst>
          </p:cNvPr>
          <p:cNvSpPr>
            <a:spLocks noGrp="1"/>
          </p:cNvSpPr>
          <p:nvPr>
            <p:ph type="body" idx="1"/>
          </p:nvPr>
        </p:nvSpPr>
        <p:spPr/>
        <p:txBody>
          <a:bodyPr vert="horz" lIns="0" tIns="45720" rIns="91440" bIns="45720" rtlCol="0" anchor="t">
            <a:normAutofit/>
          </a:bodyPr>
          <a:lstStyle/>
          <a:p>
            <a:r>
              <a:rPr lang="en-US" dirty="0">
                <a:latin typeface="Century Gothic"/>
                <a:cs typeface="Arial"/>
              </a:rPr>
              <a:t>-Coalition of California Utility Employees</a:t>
            </a:r>
            <a:endParaRPr lang="en-US" dirty="0">
              <a:cs typeface="Arial"/>
            </a:endParaRPr>
          </a:p>
        </p:txBody>
      </p:sp>
      <p:sp>
        <p:nvSpPr>
          <p:cNvPr id="4" name="Slide Number Placeholder 3">
            <a:extLst>
              <a:ext uri="{FF2B5EF4-FFF2-40B4-BE49-F238E27FC236}">
                <a16:creationId xmlns:a16="http://schemas.microsoft.com/office/drawing/2014/main" id="{000E3477-930C-5125-20A0-6FF059743A59}"/>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65171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2F34-9FC1-7F1F-5A1B-50B8BADF28EF}"/>
              </a:ext>
            </a:extLst>
          </p:cNvPr>
          <p:cNvSpPr>
            <a:spLocks noGrp="1"/>
          </p:cNvSpPr>
          <p:nvPr>
            <p:ph type="title"/>
          </p:nvPr>
        </p:nvSpPr>
        <p:spPr/>
        <p:txBody>
          <a:bodyPr>
            <a:normAutofit/>
          </a:bodyPr>
          <a:lstStyle/>
          <a:p>
            <a:r>
              <a:rPr lang="en-US" sz="3600" dirty="0"/>
              <a:t>Cost Recovery</a:t>
            </a:r>
          </a:p>
        </p:txBody>
      </p:sp>
      <p:sp>
        <p:nvSpPr>
          <p:cNvPr id="4" name="Slide Number Placeholder 3">
            <a:extLst>
              <a:ext uri="{FF2B5EF4-FFF2-40B4-BE49-F238E27FC236}">
                <a16:creationId xmlns:a16="http://schemas.microsoft.com/office/drawing/2014/main" id="{67ADD8B6-A682-C790-E8ED-37A36D831CED}"/>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118100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7EB-4C93-6D37-2D69-30C6D7551D41}"/>
              </a:ext>
            </a:extLst>
          </p:cNvPr>
          <p:cNvSpPr>
            <a:spLocks noGrp="1"/>
          </p:cNvSpPr>
          <p:nvPr>
            <p:ph type="title"/>
          </p:nvPr>
        </p:nvSpPr>
        <p:spPr>
          <a:xfrm>
            <a:off x="609600" y="1718021"/>
            <a:ext cx="9601200" cy="1862212"/>
          </a:xfrm>
        </p:spPr>
        <p:txBody>
          <a:bodyPr>
            <a:normAutofit/>
          </a:bodyPr>
          <a:lstStyle/>
          <a:p>
            <a:r>
              <a:rPr lang="en-US" sz="3200" dirty="0">
                <a:latin typeface="Century Gothic"/>
              </a:rPr>
              <a:t>When would long-range substation and transmission projects informed by FIP begin construction? </a:t>
            </a:r>
            <a:r>
              <a:rPr lang="en-US" sz="3200" b="0" dirty="0">
                <a:latin typeface="Century Gothic"/>
              </a:rPr>
              <a:t> </a:t>
            </a:r>
            <a:endParaRPr lang="en-US" dirty="0">
              <a:latin typeface="Century Gothic"/>
            </a:endParaRPr>
          </a:p>
        </p:txBody>
      </p:sp>
      <p:sp>
        <p:nvSpPr>
          <p:cNvPr id="3" name="Content Placeholder 2">
            <a:extLst>
              <a:ext uri="{FF2B5EF4-FFF2-40B4-BE49-F238E27FC236}">
                <a16:creationId xmlns:a16="http://schemas.microsoft.com/office/drawing/2014/main" id="{F0509AD3-C4AB-A7B5-A1FC-F9A37BD04542}"/>
              </a:ext>
            </a:extLst>
          </p:cNvPr>
          <p:cNvSpPr>
            <a:spLocks noGrp="1"/>
          </p:cNvSpPr>
          <p:nvPr>
            <p:ph type="body" idx="1"/>
          </p:nvPr>
        </p:nvSpPr>
        <p:spPr/>
        <p:txBody>
          <a:bodyPr vert="horz" lIns="0" tIns="45720" rIns="91440" bIns="45720" rtlCol="0" anchor="t">
            <a:normAutofit/>
          </a:bodyPr>
          <a:lstStyle/>
          <a:p>
            <a:r>
              <a:rPr lang="en-US" dirty="0">
                <a:latin typeface="Century Gothic"/>
                <a:cs typeface="Arial"/>
              </a:rPr>
              <a:t>-Coalition of California Utility Employees</a:t>
            </a:r>
            <a:endParaRPr lang="en-US" dirty="0">
              <a:cs typeface="Arial"/>
            </a:endParaRPr>
          </a:p>
        </p:txBody>
      </p:sp>
      <p:sp>
        <p:nvSpPr>
          <p:cNvPr id="4" name="Slide Number Placeholder 3">
            <a:extLst>
              <a:ext uri="{FF2B5EF4-FFF2-40B4-BE49-F238E27FC236}">
                <a16:creationId xmlns:a16="http://schemas.microsoft.com/office/drawing/2014/main" id="{000E3477-930C-5125-20A0-6FF059743A59}"/>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406226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2F34-9FC1-7F1F-5A1B-50B8BADF28EF}"/>
              </a:ext>
            </a:extLst>
          </p:cNvPr>
          <p:cNvSpPr>
            <a:spLocks noGrp="1"/>
          </p:cNvSpPr>
          <p:nvPr>
            <p:ph type="title"/>
          </p:nvPr>
        </p:nvSpPr>
        <p:spPr/>
        <p:txBody>
          <a:bodyPr>
            <a:normAutofit/>
          </a:bodyPr>
          <a:lstStyle/>
          <a:p>
            <a:r>
              <a:rPr lang="en-US" sz="3600" dirty="0"/>
              <a:t>Additional Questions</a:t>
            </a:r>
          </a:p>
        </p:txBody>
      </p:sp>
      <p:sp>
        <p:nvSpPr>
          <p:cNvPr id="4" name="Slide Number Placeholder 3">
            <a:extLst>
              <a:ext uri="{FF2B5EF4-FFF2-40B4-BE49-F238E27FC236}">
                <a16:creationId xmlns:a16="http://schemas.microsoft.com/office/drawing/2014/main" id="{67ADD8B6-A682-C790-E8ED-37A36D831CED}"/>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73901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2F34-9FC1-7F1F-5A1B-50B8BADF28EF}"/>
              </a:ext>
            </a:extLst>
          </p:cNvPr>
          <p:cNvSpPr>
            <a:spLocks noGrp="1"/>
          </p:cNvSpPr>
          <p:nvPr>
            <p:ph type="title"/>
          </p:nvPr>
        </p:nvSpPr>
        <p:spPr/>
        <p:txBody>
          <a:bodyPr>
            <a:normAutofit/>
          </a:bodyPr>
          <a:lstStyle/>
          <a:p>
            <a:r>
              <a:rPr lang="en-US" sz="3600" dirty="0"/>
              <a:t>Next Steps </a:t>
            </a:r>
          </a:p>
        </p:txBody>
      </p:sp>
      <p:sp>
        <p:nvSpPr>
          <p:cNvPr id="4" name="Slide Number Placeholder 3">
            <a:extLst>
              <a:ext uri="{FF2B5EF4-FFF2-40B4-BE49-F238E27FC236}">
                <a16:creationId xmlns:a16="http://schemas.microsoft.com/office/drawing/2014/main" id="{67ADD8B6-A682-C790-E8ED-37A36D831CED}"/>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271273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600A-BF73-A43D-6796-9EA199088190}"/>
              </a:ext>
            </a:extLst>
          </p:cNvPr>
          <p:cNvSpPr>
            <a:spLocks noGrp="1"/>
          </p:cNvSpPr>
          <p:nvPr>
            <p:ph type="title"/>
          </p:nvPr>
        </p:nvSpPr>
        <p:spPr>
          <a:xfrm>
            <a:off x="838200" y="365126"/>
            <a:ext cx="10515600" cy="916744"/>
          </a:xfrm>
        </p:spPr>
        <p:txBody>
          <a:bodyPr>
            <a:normAutofit/>
          </a:bodyPr>
          <a:lstStyle/>
          <a:p>
            <a:r>
              <a:rPr lang="en-US" sz="3200">
                <a:latin typeface="Century Gothic"/>
                <a:cs typeface="Arial"/>
              </a:rPr>
              <a:t>Instructions</a:t>
            </a:r>
            <a:r>
              <a:rPr lang="en-US" sz="3200">
                <a:latin typeface="Arial"/>
                <a:cs typeface="Arial"/>
              </a:rPr>
              <a:t> for </a:t>
            </a:r>
            <a:r>
              <a:rPr lang="en-US" sz="3200">
                <a:latin typeface="Century Gothic"/>
                <a:cs typeface="Arial"/>
              </a:rPr>
              <a:t>Filing</a:t>
            </a:r>
            <a:r>
              <a:rPr lang="en-US" sz="3200">
                <a:latin typeface="Arial"/>
                <a:cs typeface="Arial"/>
              </a:rPr>
              <a:t> </a:t>
            </a:r>
            <a:r>
              <a:rPr lang="en-US" sz="3200">
                <a:latin typeface="Century Gothic"/>
                <a:cs typeface="Arial"/>
              </a:rPr>
              <a:t>Stakeholder</a:t>
            </a:r>
            <a:r>
              <a:rPr lang="en-US" sz="3200">
                <a:latin typeface="Arial"/>
                <a:cs typeface="Arial"/>
              </a:rPr>
              <a:t> Comments</a:t>
            </a:r>
            <a:endParaRPr lang="en-US" sz="3200" b="1">
              <a:latin typeface="Arial" panose="020B0604020202020204" pitchFamily="34" charset="0"/>
            </a:endParaRPr>
          </a:p>
        </p:txBody>
      </p:sp>
      <p:sp>
        <p:nvSpPr>
          <p:cNvPr id="3" name="Content Placeholder 2">
            <a:extLst>
              <a:ext uri="{FF2B5EF4-FFF2-40B4-BE49-F238E27FC236}">
                <a16:creationId xmlns:a16="http://schemas.microsoft.com/office/drawing/2014/main" id="{75CC98B0-4229-4CCB-0738-8F16D219E888}"/>
              </a:ext>
            </a:extLst>
          </p:cNvPr>
          <p:cNvSpPr>
            <a:spLocks noGrp="1"/>
          </p:cNvSpPr>
          <p:nvPr>
            <p:ph idx="1"/>
          </p:nvPr>
        </p:nvSpPr>
        <p:spPr>
          <a:xfrm>
            <a:off x="838200" y="988833"/>
            <a:ext cx="10515600" cy="5138502"/>
          </a:xfrm>
        </p:spPr>
        <p:txBody>
          <a:bodyPr vert="horz" lIns="0" tIns="45720" rIns="91440" bIns="45720" rtlCol="0" anchor="t">
            <a:noAutofit/>
          </a:bodyPr>
          <a:lstStyle/>
          <a:p>
            <a:pPr marL="0" indent="0">
              <a:lnSpc>
                <a:spcPct val="120000"/>
              </a:lnSpc>
              <a:spcBef>
                <a:spcPts val="0"/>
              </a:spcBef>
              <a:spcAft>
                <a:spcPts val="700"/>
              </a:spcAft>
              <a:buNone/>
            </a:pPr>
            <a:r>
              <a:rPr lang="en-US" sz="1200" b="1" dirty="0">
                <a:latin typeface="Arial"/>
                <a:ea typeface="+mj-ea"/>
                <a:cs typeface="Arial"/>
              </a:rPr>
              <a:t>Filing Instructions</a:t>
            </a:r>
            <a:r>
              <a:rPr lang="en-US" sz="1200" dirty="0">
                <a:latin typeface="Arial"/>
                <a:ea typeface="+mj-ea"/>
                <a:cs typeface="Arial"/>
              </a:rPr>
              <a:t>:</a:t>
            </a:r>
            <a:endParaRPr lang="en-US" sz="1200">
              <a:ea typeface="+mj-ea"/>
              <a:cs typeface="Arial"/>
            </a:endParaRPr>
          </a:p>
          <a:p>
            <a:pPr marL="571500" indent="-285750">
              <a:lnSpc>
                <a:spcPct val="120000"/>
              </a:lnSpc>
              <a:spcBef>
                <a:spcPts val="0"/>
              </a:spcBef>
              <a:spcAft>
                <a:spcPts val="700"/>
              </a:spcAft>
            </a:pPr>
            <a:r>
              <a:rPr lang="en-US" sz="1200" u="sng" dirty="0">
                <a:latin typeface="Arial"/>
                <a:ea typeface="+mj-ea"/>
                <a:cs typeface="Arial"/>
              </a:rPr>
              <a:t>Please file comments within 60 days, by 7/21/23. </a:t>
            </a:r>
            <a:endParaRPr lang="en-US" sz="1200" dirty="0">
              <a:latin typeface="Arial"/>
              <a:ea typeface="+mj-ea"/>
              <a:cs typeface="Arial"/>
            </a:endParaRPr>
          </a:p>
          <a:p>
            <a:pPr marL="571500" indent="-285750">
              <a:lnSpc>
                <a:spcPct val="120000"/>
              </a:lnSpc>
              <a:spcBef>
                <a:spcPts val="0"/>
              </a:spcBef>
              <a:spcAft>
                <a:spcPts val="700"/>
              </a:spcAft>
            </a:pPr>
            <a:r>
              <a:rPr lang="en-US" sz="1200" dirty="0">
                <a:latin typeface="Arial"/>
                <a:ea typeface="+mj-ea"/>
                <a:cs typeface="Arial"/>
              </a:rPr>
              <a:t>Comments should be submitted via email to:</a:t>
            </a:r>
          </a:p>
          <a:p>
            <a:pPr marL="1028700" lvl="2" indent="-285750">
              <a:lnSpc>
                <a:spcPct val="120000"/>
              </a:lnSpc>
              <a:spcAft>
                <a:spcPts val="700"/>
              </a:spcAft>
              <a:buFont typeface="Arial" panose="020B0604020202020204" pitchFamily="34" charset="0"/>
              <a:buChar char="‒"/>
            </a:pPr>
            <a:r>
              <a:rPr lang="en-US" sz="1200" dirty="0">
                <a:latin typeface="Arial"/>
                <a:cs typeface="Arial"/>
                <a:hlinkClick r:id="rId2"/>
              </a:rPr>
              <a:t>Paula.Gruendling@cpuc.ca.gov</a:t>
            </a:r>
            <a:r>
              <a:rPr lang="en-US" sz="1200" dirty="0">
                <a:latin typeface="Arial"/>
                <a:cs typeface="Arial"/>
              </a:rPr>
              <a:t> </a:t>
            </a:r>
          </a:p>
          <a:p>
            <a:pPr marL="1028700" lvl="2" indent="-285750">
              <a:lnSpc>
                <a:spcPct val="120000"/>
              </a:lnSpc>
              <a:spcAft>
                <a:spcPts val="700"/>
              </a:spcAft>
              <a:buFont typeface="Arial" panose="020B0604020202020204" pitchFamily="34" charset="0"/>
              <a:buChar char="‒"/>
            </a:pPr>
            <a:r>
              <a:rPr lang="en-US" sz="1200" dirty="0">
                <a:latin typeface="Arial"/>
                <a:cs typeface="Arial"/>
                <a:hlinkClick r:id="rId3">
                  <a:extLst>
                    <a:ext uri="{A12FA001-AC4F-418D-AE19-62706E023703}">
                      <ahyp:hlinkClr xmlns:ahyp="http://schemas.microsoft.com/office/drawing/2018/hyperlinkcolor" val="tx"/>
                    </a:ext>
                  </a:extLst>
                </a:hlinkClick>
              </a:rPr>
              <a:t>Paul.Douglas@cpuc.ca.gov</a:t>
            </a:r>
            <a:endParaRPr lang="en-US" sz="1200" dirty="0">
              <a:latin typeface="Arial"/>
              <a:cs typeface="Arial"/>
            </a:endParaRPr>
          </a:p>
          <a:p>
            <a:pPr marL="1028700" lvl="2" indent="-285750">
              <a:lnSpc>
                <a:spcPct val="120000"/>
              </a:lnSpc>
              <a:spcAft>
                <a:spcPts val="700"/>
              </a:spcAft>
              <a:buFont typeface="Arial" panose="020B0604020202020204" pitchFamily="34" charset="0"/>
              <a:buChar char="‒"/>
            </a:pPr>
            <a:r>
              <a:rPr lang="en-US" sz="1200" dirty="0">
                <a:latin typeface="Arial"/>
                <a:cs typeface="Arial"/>
                <a:hlinkClick r:id="rId3">
                  <a:extLst>
                    <a:ext uri="{A12FA001-AC4F-418D-AE19-62706E023703}">
                      <ahyp:hlinkClr xmlns:ahyp="http://schemas.microsoft.com/office/drawing/2018/hyperlinkcolor" val="tx"/>
                    </a:ext>
                  </a:extLst>
                </a:hlinkClick>
              </a:rPr>
              <a:t>Emily.Clayton@cpuc.ca.gov</a:t>
            </a:r>
            <a:endParaRPr lang="en-US" sz="1200" dirty="0">
              <a:latin typeface="Arial"/>
              <a:cs typeface="Arial"/>
            </a:endParaRPr>
          </a:p>
          <a:p>
            <a:pPr marL="0" indent="0">
              <a:lnSpc>
                <a:spcPct val="120000"/>
              </a:lnSpc>
              <a:spcBef>
                <a:spcPts val="0"/>
              </a:spcBef>
              <a:spcAft>
                <a:spcPts val="700"/>
              </a:spcAft>
              <a:buNone/>
            </a:pPr>
            <a:r>
              <a:rPr lang="en-US" sz="1200" b="1" dirty="0">
                <a:latin typeface="Arial"/>
                <a:ea typeface="+mj-ea"/>
                <a:cs typeface="Arial"/>
              </a:rPr>
              <a:t>Guidance for Preparing Comments: </a:t>
            </a:r>
          </a:p>
          <a:p>
            <a:pPr marL="571500" indent="-285750">
              <a:lnSpc>
                <a:spcPct val="120000"/>
              </a:lnSpc>
              <a:spcBef>
                <a:spcPts val="0"/>
              </a:spcBef>
              <a:spcAft>
                <a:spcPts val="700"/>
              </a:spcAft>
            </a:pPr>
            <a:r>
              <a:rPr lang="en-US" sz="1200" dirty="0">
                <a:latin typeface="Arial"/>
                <a:ea typeface="+mj-ea"/>
                <a:cs typeface="Arial"/>
              </a:rPr>
              <a:t>Comments must note the question number in each response. If comments reference a specific slide from the 5/23 webinar, please include the slide number where applicable.  </a:t>
            </a:r>
            <a:endParaRPr lang="en-US" sz="1200">
              <a:highlight>
                <a:srgbClr val="FFFF00"/>
              </a:highlight>
              <a:latin typeface="Arial"/>
              <a:ea typeface="+mj-ea"/>
              <a:cs typeface="Arial"/>
            </a:endParaRPr>
          </a:p>
          <a:p>
            <a:pPr marL="571500" indent="-285750">
              <a:lnSpc>
                <a:spcPct val="120000"/>
              </a:lnSpc>
              <a:spcBef>
                <a:spcPts val="0"/>
              </a:spcBef>
              <a:spcAft>
                <a:spcPts val="700"/>
              </a:spcAft>
            </a:pPr>
            <a:r>
              <a:rPr lang="en-US" sz="1200" dirty="0">
                <a:latin typeface="Arial"/>
                <a:ea typeface="+mj-ea"/>
                <a:cs typeface="Arial"/>
              </a:rPr>
              <a:t>There is no page limit for responses. </a:t>
            </a:r>
            <a:endParaRPr lang="en-US" sz="1200">
              <a:highlight>
                <a:srgbClr val="FFFF00"/>
              </a:highlight>
              <a:latin typeface="Arial"/>
              <a:ea typeface="+mj-ea"/>
              <a:cs typeface="Arial"/>
            </a:endParaRPr>
          </a:p>
          <a:p>
            <a:pPr marL="571500" indent="-285750">
              <a:lnSpc>
                <a:spcPct val="120000"/>
              </a:lnSpc>
              <a:spcBef>
                <a:spcPts val="0"/>
              </a:spcBef>
              <a:spcAft>
                <a:spcPts val="700"/>
              </a:spcAft>
            </a:pPr>
            <a:r>
              <a:rPr lang="en-US" sz="1200" dirty="0">
                <a:latin typeface="Arial"/>
                <a:ea typeface="+mj-ea"/>
                <a:cs typeface="Arial"/>
              </a:rPr>
              <a:t>Comments should include citations to any report or studies referenced; any reports or studies cited to must be publicly available. </a:t>
            </a:r>
            <a:endParaRPr lang="en-US" sz="1200">
              <a:highlight>
                <a:srgbClr val="FFFF00"/>
              </a:highlight>
              <a:latin typeface="Arial"/>
              <a:ea typeface="+mj-ea"/>
              <a:cs typeface="Arial"/>
            </a:endParaRPr>
          </a:p>
          <a:p>
            <a:pPr marL="0" indent="0">
              <a:lnSpc>
                <a:spcPct val="120000"/>
              </a:lnSpc>
              <a:spcBef>
                <a:spcPts val="0"/>
              </a:spcBef>
              <a:spcAft>
                <a:spcPts val="700"/>
              </a:spcAft>
              <a:buNone/>
            </a:pPr>
            <a:r>
              <a:rPr lang="en-US" sz="1200" b="1" dirty="0">
                <a:latin typeface="Arial"/>
                <a:ea typeface="+mj-ea"/>
                <a:cs typeface="Arial"/>
              </a:rPr>
              <a:t>How Comments Will Be Used: </a:t>
            </a:r>
          </a:p>
          <a:p>
            <a:pPr marL="571500" indent="-285750">
              <a:lnSpc>
                <a:spcPct val="120000"/>
              </a:lnSpc>
              <a:spcBef>
                <a:spcPts val="0"/>
              </a:spcBef>
              <a:spcAft>
                <a:spcPts val="700"/>
              </a:spcAft>
            </a:pPr>
            <a:r>
              <a:rPr lang="en-US" sz="1200" dirty="0">
                <a:latin typeface="Arial"/>
                <a:ea typeface="+mj-ea"/>
                <a:cs typeface="Arial"/>
              </a:rPr>
              <a:t>Comments will be posted on the </a:t>
            </a:r>
            <a:r>
              <a:rPr lang="en-US" sz="1200" dirty="0">
                <a:latin typeface="Arial"/>
                <a:ea typeface="+mj-ea"/>
                <a:cs typeface="Arial"/>
                <a:hlinkClick r:id="rId4"/>
              </a:rPr>
              <a:t>FIP webpage</a:t>
            </a:r>
            <a:r>
              <a:rPr lang="en-US" sz="1200" dirty="0">
                <a:latin typeface="Arial"/>
                <a:ea typeface="+mj-ea"/>
                <a:cs typeface="Arial"/>
              </a:rPr>
              <a:t>.</a:t>
            </a:r>
            <a:endParaRPr lang="en-US" sz="1200">
              <a:ea typeface="+mj-ea"/>
            </a:endParaRPr>
          </a:p>
          <a:p>
            <a:pPr marL="571500" indent="-285750">
              <a:lnSpc>
                <a:spcPct val="120000"/>
              </a:lnSpc>
              <a:spcBef>
                <a:spcPts val="0"/>
              </a:spcBef>
              <a:spcAft>
                <a:spcPts val="700"/>
              </a:spcAft>
            </a:pPr>
            <a:r>
              <a:rPr lang="en-US" sz="1200" dirty="0">
                <a:latin typeface="Arial"/>
                <a:ea typeface="+mj-ea"/>
                <a:cs typeface="Arial"/>
              </a:rPr>
              <a:t>Comments provided by stakeholders are not part of any active proceeding. However, feedback received during and following the webinar may inform staff work products that may later be introduced into the formal record of a proceeding via a procedural vehicle (e.g., CPUC ruling) and stakeholders will then be able to provide formal comments.  </a:t>
            </a:r>
          </a:p>
          <a:p>
            <a:pPr marL="0" indent="0">
              <a:lnSpc>
                <a:spcPct val="120000"/>
              </a:lnSpc>
              <a:spcBef>
                <a:spcPts val="0"/>
              </a:spcBef>
              <a:spcAft>
                <a:spcPts val="700"/>
              </a:spcAft>
              <a:buNone/>
            </a:pPr>
            <a:r>
              <a:rPr lang="en-US" sz="1200" b="1" dirty="0">
                <a:latin typeface="Arial"/>
                <a:ea typeface="+mj-ea"/>
                <a:cs typeface="Arial"/>
              </a:rPr>
              <a:t>Questions:</a:t>
            </a:r>
            <a:endParaRPr lang="en-US" sz="1200" b="1">
              <a:ea typeface="+mj-ea"/>
            </a:endParaRPr>
          </a:p>
          <a:p>
            <a:pPr marL="571500" indent="-285750">
              <a:lnSpc>
                <a:spcPct val="120000"/>
              </a:lnSpc>
              <a:spcBef>
                <a:spcPts val="0"/>
              </a:spcBef>
              <a:spcAft>
                <a:spcPts val="700"/>
              </a:spcAft>
            </a:pPr>
            <a:r>
              <a:rPr lang="en-US" sz="1200" dirty="0">
                <a:latin typeface="Arial"/>
                <a:ea typeface="+mj-ea"/>
                <a:cs typeface="Arial"/>
              </a:rPr>
              <a:t>Please reach out to </a:t>
            </a:r>
            <a:r>
              <a:rPr lang="en-US" sz="1200" dirty="0">
                <a:latin typeface="Arial"/>
                <a:ea typeface="+mj-ea"/>
                <a:cs typeface="Arial"/>
                <a:hlinkClick r:id="rId2">
                  <a:extLst>
                    <a:ext uri="{A12FA001-AC4F-418D-AE19-62706E023703}">
                      <ahyp:hlinkClr xmlns:ahyp="http://schemas.microsoft.com/office/drawing/2018/hyperlinkcolor" val="tx"/>
                    </a:ext>
                  </a:extLst>
                </a:hlinkClick>
              </a:rPr>
              <a:t>Paula.Gruendling@cpuc.ca.gov</a:t>
            </a:r>
            <a:r>
              <a:rPr lang="en-US" sz="1200" dirty="0">
                <a:latin typeface="Arial"/>
                <a:ea typeface="+mj-ea"/>
                <a:cs typeface="Arial"/>
              </a:rPr>
              <a:t> and </a:t>
            </a:r>
            <a:r>
              <a:rPr lang="en-US" sz="1200" dirty="0">
                <a:latin typeface="Arial"/>
                <a:ea typeface="+mj-ea"/>
                <a:cs typeface="Arial"/>
                <a:hlinkClick r:id="rId3">
                  <a:extLst>
                    <a:ext uri="{A12FA001-AC4F-418D-AE19-62706E023703}">
                      <ahyp:hlinkClr xmlns:ahyp="http://schemas.microsoft.com/office/drawing/2018/hyperlinkcolor" val="tx"/>
                    </a:ext>
                  </a:extLst>
                </a:hlinkClick>
              </a:rPr>
              <a:t>Paul.Douglas@cpuc.ca.gov</a:t>
            </a:r>
            <a:r>
              <a:rPr lang="en-US" sz="1200" dirty="0">
                <a:latin typeface="Arial"/>
                <a:ea typeface="+mj-ea"/>
                <a:cs typeface="Arial"/>
              </a:rPr>
              <a:t> with any questions. </a:t>
            </a:r>
          </a:p>
          <a:p>
            <a:pPr lvl="2" indent="0">
              <a:lnSpc>
                <a:spcPct val="120000"/>
              </a:lnSpc>
              <a:spcBef>
                <a:spcPts val="0"/>
              </a:spcBef>
              <a:spcAft>
                <a:spcPts val="700"/>
              </a:spcAft>
            </a:pPr>
            <a:endParaRPr lang="en-US" sz="1400">
              <a:solidFill>
                <a:srgbClr val="2A3C50"/>
              </a:solidFill>
              <a:ea typeface="+mj-ea"/>
            </a:endParaRPr>
          </a:p>
          <a:p>
            <a:pPr lvl="2" indent="-172720">
              <a:lnSpc>
                <a:spcPct val="120000"/>
              </a:lnSpc>
              <a:spcBef>
                <a:spcPts val="0"/>
              </a:spcBef>
              <a:spcAft>
                <a:spcPts val="1200"/>
              </a:spcAft>
            </a:pPr>
            <a:endParaRPr lang="en-US" sz="1400">
              <a:solidFill>
                <a:srgbClr val="2A3C50"/>
              </a:solidFill>
              <a:ea typeface="+mj-ea"/>
            </a:endParaRPr>
          </a:p>
        </p:txBody>
      </p:sp>
      <p:sp>
        <p:nvSpPr>
          <p:cNvPr id="4" name="Slide Number Placeholder 3">
            <a:extLst>
              <a:ext uri="{FF2B5EF4-FFF2-40B4-BE49-F238E27FC236}">
                <a16:creationId xmlns:a16="http://schemas.microsoft.com/office/drawing/2014/main" id="{01F7397F-F97C-6479-A2CE-9EB621A15DAE}"/>
              </a:ext>
            </a:extLst>
          </p:cNvPr>
          <p:cNvSpPr>
            <a:spLocks noGrp="1"/>
          </p:cNvSpPr>
          <p:nvPr>
            <p:ph type="sldNum" sz="quarter" idx="12"/>
          </p:nvPr>
        </p:nvSpPr>
        <p:spPr/>
        <p:txBody>
          <a:bodyPr/>
          <a:lstStyle/>
          <a:p>
            <a:fld id="{1C4126A1-9282-4A82-AC02-A59AF4A969C8}" type="slidenum">
              <a:rPr lang="en-US" smtClean="0"/>
              <a:t>18</a:t>
            </a:fld>
            <a:endParaRPr lang="en-US"/>
          </a:p>
        </p:txBody>
      </p:sp>
    </p:spTree>
    <p:extLst>
      <p:ext uri="{BB962C8B-B14F-4D97-AF65-F5344CB8AC3E}">
        <p14:creationId xmlns:p14="http://schemas.microsoft.com/office/powerpoint/2010/main" val="398225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2F34-9FC1-7F1F-5A1B-50B8BADF28EF}"/>
              </a:ext>
            </a:extLst>
          </p:cNvPr>
          <p:cNvSpPr>
            <a:spLocks noGrp="1"/>
          </p:cNvSpPr>
          <p:nvPr>
            <p:ph type="title"/>
          </p:nvPr>
        </p:nvSpPr>
        <p:spPr/>
        <p:txBody>
          <a:bodyPr>
            <a:normAutofit/>
          </a:bodyPr>
          <a:lstStyle/>
          <a:p>
            <a:r>
              <a:rPr lang="en-US" sz="3600" dirty="0"/>
              <a:t>Appendix</a:t>
            </a:r>
          </a:p>
        </p:txBody>
      </p:sp>
      <p:sp>
        <p:nvSpPr>
          <p:cNvPr id="4" name="Slide Number Placeholder 3">
            <a:extLst>
              <a:ext uri="{FF2B5EF4-FFF2-40B4-BE49-F238E27FC236}">
                <a16:creationId xmlns:a16="http://schemas.microsoft.com/office/drawing/2014/main" id="{67ADD8B6-A682-C790-E8ED-37A36D831CED}"/>
              </a:ext>
            </a:extLst>
          </p:cNvPr>
          <p:cNvSpPr>
            <a:spLocks noGrp="1"/>
          </p:cNvSpPr>
          <p:nvPr>
            <p:ph type="sldNum" sz="quarter" idx="12"/>
          </p:nvPr>
        </p:nvSpPr>
        <p:spPr/>
        <p:txBody>
          <a:bodyPr/>
          <a:lstStyle/>
          <a:p>
            <a:fld id="{1C4126A1-9282-4A82-AC02-A59AF4A969C8}" type="slidenum">
              <a:rPr lang="en-US" smtClean="0"/>
              <a:t>19</a:t>
            </a:fld>
            <a:endParaRPr lang="en-US"/>
          </a:p>
        </p:txBody>
      </p:sp>
    </p:spTree>
    <p:extLst>
      <p:ext uri="{BB962C8B-B14F-4D97-AF65-F5344CB8AC3E}">
        <p14:creationId xmlns:p14="http://schemas.microsoft.com/office/powerpoint/2010/main" val="417784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08C6-7716-0F97-2086-E54B7DA40753}"/>
              </a:ext>
            </a:extLst>
          </p:cNvPr>
          <p:cNvSpPr>
            <a:spLocks noGrp="1"/>
          </p:cNvSpPr>
          <p:nvPr>
            <p:ph type="title"/>
          </p:nvPr>
        </p:nvSpPr>
        <p:spPr/>
        <p:txBody>
          <a:bodyPr/>
          <a:lstStyle/>
          <a:p>
            <a:r>
              <a:rPr lang="en-US" dirty="0">
                <a:latin typeface="Century Gothic"/>
              </a:rPr>
              <a:t>Webinar Objectives</a:t>
            </a:r>
            <a:endParaRPr lang="en-US" dirty="0"/>
          </a:p>
        </p:txBody>
      </p:sp>
      <p:sp>
        <p:nvSpPr>
          <p:cNvPr id="3" name="Content Placeholder 2">
            <a:extLst>
              <a:ext uri="{FF2B5EF4-FFF2-40B4-BE49-F238E27FC236}">
                <a16:creationId xmlns:a16="http://schemas.microsoft.com/office/drawing/2014/main" id="{55BB521B-453B-E52C-EE74-D204CC5368DC}"/>
              </a:ext>
            </a:extLst>
          </p:cNvPr>
          <p:cNvSpPr>
            <a:spLocks noGrp="1"/>
          </p:cNvSpPr>
          <p:nvPr>
            <p:ph idx="1"/>
          </p:nvPr>
        </p:nvSpPr>
        <p:spPr>
          <a:xfrm>
            <a:off x="609600" y="1030495"/>
            <a:ext cx="10981082" cy="5146468"/>
          </a:xfrm>
        </p:spPr>
        <p:txBody>
          <a:bodyPr vert="horz" lIns="0" tIns="45720" rIns="91440" bIns="45720" rtlCol="0" anchor="t">
            <a:normAutofit/>
          </a:bodyPr>
          <a:lstStyle/>
          <a:p>
            <a:pPr>
              <a:lnSpc>
                <a:spcPct val="120000"/>
              </a:lnSpc>
              <a:spcBef>
                <a:spcPts val="0"/>
              </a:spcBef>
              <a:spcAft>
                <a:spcPts val="600"/>
              </a:spcAft>
            </a:pPr>
            <a:r>
              <a:rPr lang="en-US" dirty="0">
                <a:latin typeface="Arial"/>
                <a:cs typeface="Arial"/>
              </a:rPr>
              <a:t>Provide an opportunity for clarifying questions from stakeholders on the materials provided in the 5/23 webinar, prior to the 7/21 deadline to submit comments on the Draft FIP Staff Proposal.</a:t>
            </a:r>
          </a:p>
          <a:p>
            <a:pPr>
              <a:lnSpc>
                <a:spcPct val="120000"/>
              </a:lnSpc>
              <a:spcBef>
                <a:spcPts val="0"/>
              </a:spcBef>
              <a:spcAft>
                <a:spcPts val="600"/>
              </a:spcAft>
            </a:pPr>
            <a:r>
              <a:rPr lang="en-US" dirty="0">
                <a:latin typeface="Arial"/>
                <a:cs typeface="Arial"/>
              </a:rPr>
              <a:t>Participation in the webinar is open to the public. The information discussed and the comments provided by stakeholders either during the webinar or later in writing are not part of any active proceeding. </a:t>
            </a:r>
          </a:p>
          <a:p>
            <a:pPr>
              <a:lnSpc>
                <a:spcPct val="120000"/>
              </a:lnSpc>
              <a:spcBef>
                <a:spcPts val="0"/>
              </a:spcBef>
              <a:spcAft>
                <a:spcPts val="600"/>
              </a:spcAft>
            </a:pPr>
            <a:r>
              <a:rPr lang="en-US" dirty="0">
                <a:latin typeface="Arial"/>
                <a:cs typeface="Arial"/>
              </a:rPr>
              <a:t>Feedback received during and following the webinar may inform staff work products that may later be introduced into the formal record of a proceeding via a procedural vehicle (e.g., CPUC ruling) and stakeholders will then be able to provide formal comments.  </a:t>
            </a:r>
          </a:p>
        </p:txBody>
      </p:sp>
      <p:sp>
        <p:nvSpPr>
          <p:cNvPr id="4" name="Slide Number Placeholder 3">
            <a:extLst>
              <a:ext uri="{FF2B5EF4-FFF2-40B4-BE49-F238E27FC236}">
                <a16:creationId xmlns:a16="http://schemas.microsoft.com/office/drawing/2014/main" id="{D1E5579E-DF8F-B5EF-7F88-0BD89C70B8FD}"/>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1263632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600A-BF73-A43D-6796-9EA199088190}"/>
              </a:ext>
            </a:extLst>
          </p:cNvPr>
          <p:cNvSpPr>
            <a:spLocks noGrp="1"/>
          </p:cNvSpPr>
          <p:nvPr>
            <p:ph type="title"/>
          </p:nvPr>
        </p:nvSpPr>
        <p:spPr>
          <a:xfrm>
            <a:off x="838200" y="365126"/>
            <a:ext cx="10515600" cy="916744"/>
          </a:xfrm>
        </p:spPr>
        <p:txBody>
          <a:bodyPr>
            <a:normAutofit/>
          </a:bodyPr>
          <a:lstStyle/>
          <a:p>
            <a:r>
              <a:rPr lang="en-US" sz="3200" dirty="0">
                <a:latin typeface="Century Gothic"/>
              </a:rPr>
              <a:t>Additional Resources </a:t>
            </a:r>
            <a:endParaRPr lang="en-US" sz="3200" b="1" dirty="0">
              <a:latin typeface="Century Gothic"/>
            </a:endParaRPr>
          </a:p>
        </p:txBody>
      </p:sp>
      <p:sp>
        <p:nvSpPr>
          <p:cNvPr id="3" name="Content Placeholder 2">
            <a:extLst>
              <a:ext uri="{FF2B5EF4-FFF2-40B4-BE49-F238E27FC236}">
                <a16:creationId xmlns:a16="http://schemas.microsoft.com/office/drawing/2014/main" id="{75CC98B0-4229-4CCB-0738-8F16D219E888}"/>
              </a:ext>
            </a:extLst>
          </p:cNvPr>
          <p:cNvSpPr>
            <a:spLocks noGrp="1"/>
          </p:cNvSpPr>
          <p:nvPr>
            <p:ph idx="1"/>
          </p:nvPr>
        </p:nvSpPr>
        <p:spPr>
          <a:xfrm>
            <a:off x="838200" y="1092889"/>
            <a:ext cx="10515600" cy="5063211"/>
          </a:xfrm>
        </p:spPr>
        <p:txBody>
          <a:bodyPr vert="horz" lIns="0" tIns="45720" rIns="91440" bIns="45720" rtlCol="0" anchor="t">
            <a:normAutofit/>
          </a:bodyPr>
          <a:lstStyle/>
          <a:p>
            <a:pPr>
              <a:spcAft>
                <a:spcPts val="600"/>
              </a:spcAft>
            </a:pPr>
            <a:r>
              <a:rPr lang="en-US" dirty="0">
                <a:latin typeface="Arial"/>
                <a:cs typeface="Arial"/>
                <a:hlinkClick r:id="rId3"/>
              </a:rPr>
              <a:t>FIP Draft Staff Proposal</a:t>
            </a:r>
            <a:r>
              <a:rPr lang="en-US" dirty="0">
                <a:latin typeface="Arial"/>
                <a:cs typeface="Arial"/>
              </a:rPr>
              <a:t> </a:t>
            </a:r>
            <a:endParaRPr lang="en-US"/>
          </a:p>
          <a:p>
            <a:pPr>
              <a:spcAft>
                <a:spcPts val="600"/>
              </a:spcAft>
            </a:pPr>
            <a:r>
              <a:rPr lang="en-US" dirty="0">
                <a:latin typeface="Arial"/>
                <a:cs typeface="Arial"/>
                <a:hlinkClick r:id="rId4"/>
              </a:rPr>
              <a:t>FIP Webpage</a:t>
            </a:r>
            <a:r>
              <a:rPr lang="en-US" dirty="0">
                <a:latin typeface="Arial"/>
                <a:cs typeface="Arial"/>
              </a:rPr>
              <a:t> </a:t>
            </a:r>
          </a:p>
        </p:txBody>
      </p:sp>
      <p:sp>
        <p:nvSpPr>
          <p:cNvPr id="4" name="Slide Number Placeholder 3">
            <a:extLst>
              <a:ext uri="{FF2B5EF4-FFF2-40B4-BE49-F238E27FC236}">
                <a16:creationId xmlns:a16="http://schemas.microsoft.com/office/drawing/2014/main" id="{3F4CD027-0833-C58C-1305-0164D4DDC706}"/>
              </a:ext>
            </a:extLst>
          </p:cNvPr>
          <p:cNvSpPr>
            <a:spLocks noGrp="1"/>
          </p:cNvSpPr>
          <p:nvPr>
            <p:ph type="sldNum" sz="quarter" idx="12"/>
          </p:nvPr>
        </p:nvSpPr>
        <p:spPr/>
        <p:txBody>
          <a:bodyPr/>
          <a:lstStyle/>
          <a:p>
            <a:fld id="{1C4126A1-9282-4A82-AC02-A59AF4A969C8}" type="slidenum">
              <a:rPr lang="en-US" smtClean="0"/>
              <a:t>20</a:t>
            </a:fld>
            <a:endParaRPr lang="en-US"/>
          </a:p>
        </p:txBody>
      </p:sp>
    </p:spTree>
    <p:extLst>
      <p:ext uri="{BB962C8B-B14F-4D97-AF65-F5344CB8AC3E}">
        <p14:creationId xmlns:p14="http://schemas.microsoft.com/office/powerpoint/2010/main" val="2890986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600A-BF73-A43D-6796-9EA199088190}"/>
              </a:ext>
            </a:extLst>
          </p:cNvPr>
          <p:cNvSpPr>
            <a:spLocks noGrp="1"/>
          </p:cNvSpPr>
          <p:nvPr>
            <p:ph type="title"/>
          </p:nvPr>
        </p:nvSpPr>
        <p:spPr>
          <a:xfrm>
            <a:off x="838200" y="365126"/>
            <a:ext cx="10515600" cy="916744"/>
          </a:xfrm>
        </p:spPr>
        <p:txBody>
          <a:bodyPr/>
          <a:lstStyle/>
          <a:p>
            <a:r>
              <a:rPr lang="en-US" sz="3200">
                <a:solidFill>
                  <a:srgbClr val="1F3864"/>
                </a:solidFill>
                <a:latin typeface="Century Gothic"/>
                <a:cs typeface="Arial"/>
              </a:rPr>
              <a:t>Questions to Stakeholders</a:t>
            </a:r>
            <a:endParaRPr lang="en-US" sz="3200" b="1">
              <a:solidFill>
                <a:srgbClr val="FF0000"/>
              </a:solidFill>
              <a:latin typeface="Century Gothic"/>
            </a:endParaRPr>
          </a:p>
        </p:txBody>
      </p:sp>
      <p:sp>
        <p:nvSpPr>
          <p:cNvPr id="3" name="Content Placeholder 2">
            <a:extLst>
              <a:ext uri="{FF2B5EF4-FFF2-40B4-BE49-F238E27FC236}">
                <a16:creationId xmlns:a16="http://schemas.microsoft.com/office/drawing/2014/main" id="{75CC98B0-4229-4CCB-0738-8F16D219E888}"/>
              </a:ext>
            </a:extLst>
          </p:cNvPr>
          <p:cNvSpPr>
            <a:spLocks noGrp="1"/>
          </p:cNvSpPr>
          <p:nvPr>
            <p:ph idx="1"/>
          </p:nvPr>
        </p:nvSpPr>
        <p:spPr>
          <a:xfrm>
            <a:off x="838200" y="1118148"/>
            <a:ext cx="10515600" cy="5004638"/>
          </a:xfrm>
        </p:spPr>
        <p:txBody>
          <a:bodyPr vert="horz" lIns="0" tIns="45720" rIns="91440" bIns="45720" rtlCol="0" anchor="t">
            <a:normAutofit fontScale="77500" lnSpcReduction="20000"/>
          </a:bodyPr>
          <a:lstStyle/>
          <a:p>
            <a:pPr marL="682625" lvl="1" indent="-342900">
              <a:lnSpc>
                <a:spcPct val="120000"/>
              </a:lnSpc>
              <a:spcBef>
                <a:spcPts val="0"/>
              </a:spcBef>
              <a:spcAft>
                <a:spcPts val="1200"/>
              </a:spcAft>
              <a:buFont typeface="+mj-lt"/>
              <a:buAutoNum type="arabicPeriod"/>
            </a:pPr>
            <a:r>
              <a:rPr lang="en-US" sz="1800">
                <a:solidFill>
                  <a:srgbClr val="2A3C50"/>
                </a:solidFill>
                <a:latin typeface="Arial"/>
                <a:ea typeface="+mj-ea"/>
                <a:cs typeface="Arial"/>
              </a:rPr>
              <a:t>Do you agree with the purpose and objectives of the FIP proposal? If not, please provide suggested changes and a justification.</a:t>
            </a:r>
          </a:p>
          <a:p>
            <a:pPr marL="682625" lvl="1" indent="-342900">
              <a:lnSpc>
                <a:spcPct val="120000"/>
              </a:lnSpc>
              <a:spcBef>
                <a:spcPts val="0"/>
              </a:spcBef>
              <a:spcAft>
                <a:spcPts val="1200"/>
              </a:spcAft>
              <a:buFont typeface="+mj-lt"/>
              <a:buAutoNum type="arabicPeriod"/>
            </a:pPr>
            <a:r>
              <a:rPr lang="en-US" sz="1800">
                <a:solidFill>
                  <a:srgbClr val="2A3C50"/>
                </a:solidFill>
                <a:latin typeface="Arial"/>
                <a:ea typeface="+mj-ea"/>
                <a:cs typeface="Arial"/>
              </a:rPr>
              <a:t>Are there any additional market, regulatory, operational, or infrastructure issues that need to be considered for the MDHD freight planning problem statement? </a:t>
            </a:r>
          </a:p>
          <a:p>
            <a:pPr marL="682625" lvl="1" indent="-342900">
              <a:lnSpc>
                <a:spcPct val="120000"/>
              </a:lnSpc>
              <a:spcBef>
                <a:spcPts val="0"/>
              </a:spcBef>
              <a:spcAft>
                <a:spcPts val="1200"/>
              </a:spcAft>
              <a:buFont typeface="+mj-lt"/>
              <a:buAutoNum type="arabicPeriod"/>
            </a:pPr>
            <a:r>
              <a:rPr lang="en-US" sz="1800">
                <a:solidFill>
                  <a:srgbClr val="2A3C50"/>
                </a:solidFill>
                <a:latin typeface="Arial"/>
                <a:ea typeface="+mj-ea"/>
                <a:cs typeface="Arial"/>
              </a:rPr>
              <a:t>Given that FIP is planning for BEVs and FCEVs that will be dependent on long lead time electrical infrastructure, what changes would you make to the problem statement to capture the needs associated with LDV DCFC and hydrogen refueling? Are there any other vehicle classes that </a:t>
            </a:r>
            <a:r>
              <a:rPr lang="en-US" sz="1800">
                <a:solidFill>
                  <a:srgbClr val="2A3C50"/>
                </a:solidFill>
                <a:latin typeface="Arial"/>
                <a:cs typeface="Arial"/>
              </a:rPr>
              <a:t>will have significant and localized impacts on electric infrastructure?</a:t>
            </a:r>
            <a:endParaRPr lang="en-US" sz="1800">
              <a:solidFill>
                <a:srgbClr val="2A3C50"/>
              </a:solidFill>
              <a:latin typeface="Arial"/>
              <a:ea typeface="+mj-ea"/>
              <a:cs typeface="Arial"/>
            </a:endParaRPr>
          </a:p>
          <a:p>
            <a:pPr marL="682625" lvl="1" indent="-342900">
              <a:lnSpc>
                <a:spcPct val="120000"/>
              </a:lnSpc>
              <a:spcBef>
                <a:spcPts val="0"/>
              </a:spcBef>
              <a:spcAft>
                <a:spcPts val="1200"/>
              </a:spcAft>
              <a:buFont typeface="+mj-lt"/>
              <a:buAutoNum type="arabicPeriod"/>
            </a:pPr>
            <a:r>
              <a:rPr lang="en-US" sz="1800">
                <a:solidFill>
                  <a:srgbClr val="1F3864"/>
                </a:solidFill>
                <a:latin typeface="Arial"/>
                <a:cs typeface="Arial"/>
              </a:rPr>
              <a:t>What changes to the MDHD FIP process, and associated inputs/outputs, are needed to capture the electrical infrastructure needs for LDV DCFC and FCEV?</a:t>
            </a:r>
          </a:p>
          <a:p>
            <a:pPr marL="682625" lvl="1" indent="-342900">
              <a:lnSpc>
                <a:spcPct val="120000"/>
              </a:lnSpc>
              <a:spcBef>
                <a:spcPts val="0"/>
              </a:spcBef>
              <a:spcAft>
                <a:spcPts val="1200"/>
              </a:spcAft>
              <a:buFont typeface="+mj-lt"/>
              <a:buAutoNum type="arabicPeriod"/>
            </a:pPr>
            <a:r>
              <a:rPr lang="en-US" sz="1800">
                <a:solidFill>
                  <a:srgbClr val="1F3864"/>
                </a:solidFill>
                <a:latin typeface="Arial"/>
                <a:cs typeface="Arial"/>
              </a:rPr>
              <a:t>Given the rapid acceleration of TE growth that is expected to occur between 2033 to 2045, does the FIP planning horizon need to be 20 years? If so, what process alignments and reforms are needed to ensure that the inputs developed outside of FIP consider a 20-yr time horizon and that the FIP 20-yr outputs can inform forecasting and planning appropriately?</a:t>
            </a:r>
          </a:p>
          <a:p>
            <a:pPr marL="682625" lvl="1" indent="-342900">
              <a:lnSpc>
                <a:spcPct val="120000"/>
              </a:lnSpc>
              <a:spcBef>
                <a:spcPts val="0"/>
              </a:spcBef>
              <a:spcAft>
                <a:spcPts val="1200"/>
              </a:spcAft>
              <a:buAutoNum type="arabicPeriod"/>
            </a:pPr>
            <a:r>
              <a:rPr lang="en-US" sz="1800">
                <a:latin typeface="Arial"/>
                <a:cs typeface="Arial"/>
              </a:rPr>
              <a:t>In response to SB 671, CTC recently identified 6 high priority freight corridors and the charging infrastructure needed to support the deployment of zero emission MDHD vehicles. See </a:t>
            </a:r>
            <a:r>
              <a:rPr lang="en-US" sz="1800">
                <a:latin typeface="Arial"/>
                <a:cs typeface="Arial"/>
                <a:hlinkClick r:id="rId2"/>
              </a:rPr>
              <a:t>Senate Bill 671 Workgroup (ca.gov)</a:t>
            </a:r>
            <a:r>
              <a:rPr lang="en-US" sz="1800">
                <a:latin typeface="Arial"/>
                <a:cs typeface="Arial"/>
              </a:rPr>
              <a:t> for more information about the analysis. Based on the CTC's initial analysis on priority ZEV freight corridors (see Slide 56 for summary), does the potential scale and timing of electrification require modifications to the FIP proposal? </a:t>
            </a:r>
          </a:p>
          <a:p>
            <a:pPr lvl="2">
              <a:lnSpc>
                <a:spcPct val="120000"/>
              </a:lnSpc>
              <a:spcBef>
                <a:spcPts val="0"/>
              </a:spcBef>
              <a:spcAft>
                <a:spcPts val="1200"/>
              </a:spcAft>
            </a:pPr>
            <a:endParaRPr lang="en-US" sz="1400">
              <a:solidFill>
                <a:srgbClr val="2A3C50"/>
              </a:solidFill>
              <a:ea typeface="+mj-ea"/>
            </a:endParaRPr>
          </a:p>
        </p:txBody>
      </p:sp>
      <p:sp>
        <p:nvSpPr>
          <p:cNvPr id="4" name="Slide Number Placeholder 3">
            <a:extLst>
              <a:ext uri="{FF2B5EF4-FFF2-40B4-BE49-F238E27FC236}">
                <a16:creationId xmlns:a16="http://schemas.microsoft.com/office/drawing/2014/main" id="{01F7397F-F97C-6479-A2CE-9EB621A15DAE}"/>
              </a:ext>
            </a:extLst>
          </p:cNvPr>
          <p:cNvSpPr>
            <a:spLocks noGrp="1"/>
          </p:cNvSpPr>
          <p:nvPr>
            <p:ph type="sldNum" sz="quarter" idx="12"/>
          </p:nvPr>
        </p:nvSpPr>
        <p:spPr/>
        <p:txBody>
          <a:bodyPr/>
          <a:lstStyle/>
          <a:p>
            <a:fld id="{1C4126A1-9282-4A82-AC02-A59AF4A969C8}" type="slidenum">
              <a:rPr lang="en-US" smtClean="0"/>
              <a:t>21</a:t>
            </a:fld>
            <a:endParaRPr lang="en-US"/>
          </a:p>
        </p:txBody>
      </p:sp>
    </p:spTree>
    <p:extLst>
      <p:ext uri="{BB962C8B-B14F-4D97-AF65-F5344CB8AC3E}">
        <p14:creationId xmlns:p14="http://schemas.microsoft.com/office/powerpoint/2010/main" val="4211184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600A-BF73-A43D-6796-9EA199088190}"/>
              </a:ext>
            </a:extLst>
          </p:cNvPr>
          <p:cNvSpPr>
            <a:spLocks noGrp="1"/>
          </p:cNvSpPr>
          <p:nvPr>
            <p:ph type="title"/>
          </p:nvPr>
        </p:nvSpPr>
        <p:spPr>
          <a:xfrm>
            <a:off x="838200" y="365126"/>
            <a:ext cx="10515600" cy="544816"/>
          </a:xfrm>
        </p:spPr>
        <p:txBody>
          <a:bodyPr/>
          <a:lstStyle/>
          <a:p>
            <a:r>
              <a:rPr lang="en-US" sz="3200">
                <a:solidFill>
                  <a:srgbClr val="1F3864"/>
                </a:solidFill>
                <a:latin typeface="Century Gothic"/>
                <a:cs typeface="Arial"/>
              </a:rPr>
              <a:t>Questions to Stakeholders</a:t>
            </a:r>
            <a:endParaRPr lang="en-US" sz="3200" b="1">
              <a:solidFill>
                <a:srgbClr val="FF0000"/>
              </a:solidFill>
              <a:latin typeface="Century Gothic"/>
            </a:endParaRPr>
          </a:p>
        </p:txBody>
      </p:sp>
      <p:sp>
        <p:nvSpPr>
          <p:cNvPr id="3" name="Content Placeholder 2">
            <a:extLst>
              <a:ext uri="{FF2B5EF4-FFF2-40B4-BE49-F238E27FC236}">
                <a16:creationId xmlns:a16="http://schemas.microsoft.com/office/drawing/2014/main" id="{75CC98B0-4229-4CCB-0738-8F16D219E888}"/>
              </a:ext>
            </a:extLst>
          </p:cNvPr>
          <p:cNvSpPr>
            <a:spLocks noGrp="1"/>
          </p:cNvSpPr>
          <p:nvPr>
            <p:ph idx="1"/>
          </p:nvPr>
        </p:nvSpPr>
        <p:spPr>
          <a:xfrm>
            <a:off x="838200" y="1122697"/>
            <a:ext cx="10515600" cy="5004638"/>
          </a:xfrm>
        </p:spPr>
        <p:txBody>
          <a:bodyPr vert="horz" lIns="0" tIns="45720" rIns="91440" bIns="45720" rtlCol="0" anchor="t">
            <a:normAutofit/>
          </a:bodyPr>
          <a:lstStyle/>
          <a:p>
            <a:pPr marL="682625" lvl="1" indent="-342900">
              <a:lnSpc>
                <a:spcPct val="100000"/>
              </a:lnSpc>
              <a:spcBef>
                <a:spcPts val="0"/>
              </a:spcBef>
              <a:spcAft>
                <a:spcPts val="1200"/>
              </a:spcAft>
              <a:buFont typeface="+mj-lt"/>
              <a:buAutoNum type="arabicPeriod" startAt="7"/>
            </a:pPr>
            <a:r>
              <a:rPr lang="en-US" sz="1400">
                <a:latin typeface="Arial"/>
                <a:ea typeface="+mj-ea"/>
                <a:cs typeface="Arial"/>
              </a:rPr>
              <a:t>Do you agree with the proposal that FIP would identify optimal charging zones, which is aggregation of potential charger locations, versus specific charging sites? Under what conditions would FIP identify a specific charging site (e.g., very large DCFC station)? Please provide alternative proposals or definitions if needed.</a:t>
            </a:r>
            <a:endParaRPr lang="en-US" sz="1400">
              <a:ea typeface="+mj-ea"/>
            </a:endParaRPr>
          </a:p>
          <a:p>
            <a:pPr marL="682625" lvl="1" indent="-342900">
              <a:lnSpc>
                <a:spcPct val="100000"/>
              </a:lnSpc>
              <a:spcBef>
                <a:spcPts val="0"/>
              </a:spcBef>
              <a:spcAft>
                <a:spcPts val="1200"/>
              </a:spcAft>
              <a:buAutoNum type="arabicPeriod" startAt="7"/>
            </a:pPr>
            <a:r>
              <a:rPr lang="en-US" sz="1400">
                <a:latin typeface="Arial"/>
                <a:ea typeface="+mj-ea"/>
                <a:cs typeface="Arial"/>
              </a:rPr>
              <a:t>To what extent do load serving entities (e.g., IOUs and POUs) need to coordinate on electrifying their respective corridor segments, which are adjoining? Is there a need for a statewide plan for coordinating MDHD electrification across LSEs? Your response should address the fact that the CPUC doesn’t have jurisdiction over the POUs. </a:t>
            </a:r>
            <a:endParaRPr lang="en-US" sz="1400">
              <a:ea typeface="+mj-ea"/>
            </a:endParaRPr>
          </a:p>
          <a:p>
            <a:pPr marL="682625" lvl="1" indent="-342900">
              <a:lnSpc>
                <a:spcPct val="100000"/>
              </a:lnSpc>
              <a:spcBef>
                <a:spcPts val="0"/>
              </a:spcBef>
              <a:spcAft>
                <a:spcPts val="1200"/>
              </a:spcAft>
              <a:buAutoNum type="arabicPeriod" startAt="7"/>
            </a:pPr>
            <a:r>
              <a:rPr lang="en-US" sz="1400">
                <a:latin typeface="Arial"/>
                <a:ea typeface="+mj-ea"/>
                <a:cs typeface="Arial"/>
              </a:rPr>
              <a:t>To what extent is MDHD electrification dependent on domestic/international borders being electrified concurrently?</a:t>
            </a:r>
          </a:p>
          <a:p>
            <a:pPr marL="682625" lvl="1" indent="-342900">
              <a:lnSpc>
                <a:spcPct val="100000"/>
              </a:lnSpc>
              <a:spcBef>
                <a:spcPts val="0"/>
              </a:spcBef>
              <a:spcAft>
                <a:spcPts val="1200"/>
              </a:spcAft>
              <a:buAutoNum type="arabicPeriod" startAt="7"/>
            </a:pPr>
            <a:r>
              <a:rPr lang="en-US" sz="1400">
                <a:latin typeface="Arial"/>
                <a:ea typeface="+mj-ea"/>
                <a:cs typeface="Arial"/>
              </a:rPr>
              <a:t>If all the high priority corridors can’t be electrified simultaneously, what is the process for establishing a sequence of electrification while ensuring fleet needs are being addressed? How should issues like equity and air quality be used to establish the sequence of electrification? </a:t>
            </a:r>
          </a:p>
          <a:p>
            <a:pPr marL="682625" lvl="1" indent="-342900">
              <a:lnSpc>
                <a:spcPct val="100000"/>
              </a:lnSpc>
              <a:spcBef>
                <a:spcPts val="0"/>
              </a:spcBef>
              <a:spcAft>
                <a:spcPts val="1200"/>
              </a:spcAft>
              <a:buAutoNum type="arabicPeriod" startAt="7"/>
            </a:pPr>
            <a:r>
              <a:rPr lang="en-US" sz="1400">
                <a:latin typeface="Arial"/>
                <a:ea typeface="+mj-ea"/>
                <a:cs typeface="Arial"/>
              </a:rPr>
              <a:t>There is no planning process that identifies the long-term land acquisitions needed to upgrade existing substations or build new substations. What type of process is needed to identify long-term land acquisitions needs?</a:t>
            </a:r>
          </a:p>
          <a:p>
            <a:pPr marL="682625" lvl="1" indent="-342900">
              <a:lnSpc>
                <a:spcPct val="100000"/>
              </a:lnSpc>
              <a:spcBef>
                <a:spcPts val="0"/>
              </a:spcBef>
              <a:spcAft>
                <a:spcPts val="1200"/>
              </a:spcAft>
              <a:buAutoNum type="arabicPeriod" startAt="7"/>
            </a:pPr>
            <a:r>
              <a:rPr lang="en-US" sz="1400">
                <a:latin typeface="Arial"/>
                <a:ea typeface="+mj-ea"/>
                <a:cs typeface="Arial"/>
              </a:rPr>
              <a:t>Now that electricity will be used to decarbonize MDHD, how does this change the definition of electric reliability and resiliency that the CPUC uses for system and distribution planning? Specifically, does the current expectations for reliable electrical service change when you factor in the needs of the freight industry?</a:t>
            </a:r>
            <a:endParaRPr lang="en-US" sz="1400">
              <a:ea typeface="+mj-ea"/>
            </a:endParaRPr>
          </a:p>
          <a:p>
            <a:pPr lvl="2">
              <a:lnSpc>
                <a:spcPct val="120000"/>
              </a:lnSpc>
              <a:spcBef>
                <a:spcPts val="0"/>
              </a:spcBef>
              <a:spcAft>
                <a:spcPts val="1200"/>
              </a:spcAft>
            </a:pPr>
            <a:endParaRPr lang="en-US" sz="1400">
              <a:solidFill>
                <a:srgbClr val="2A3C50"/>
              </a:solidFill>
              <a:ea typeface="+mj-ea"/>
            </a:endParaRPr>
          </a:p>
        </p:txBody>
      </p:sp>
      <p:sp>
        <p:nvSpPr>
          <p:cNvPr id="4" name="Slide Number Placeholder 3">
            <a:extLst>
              <a:ext uri="{FF2B5EF4-FFF2-40B4-BE49-F238E27FC236}">
                <a16:creationId xmlns:a16="http://schemas.microsoft.com/office/drawing/2014/main" id="{01F7397F-F97C-6479-A2CE-9EB621A15DAE}"/>
              </a:ext>
            </a:extLst>
          </p:cNvPr>
          <p:cNvSpPr>
            <a:spLocks noGrp="1"/>
          </p:cNvSpPr>
          <p:nvPr>
            <p:ph type="sldNum" sz="quarter" idx="12"/>
          </p:nvPr>
        </p:nvSpPr>
        <p:spPr/>
        <p:txBody>
          <a:bodyPr/>
          <a:lstStyle/>
          <a:p>
            <a:fld id="{1C4126A1-9282-4A82-AC02-A59AF4A969C8}" type="slidenum">
              <a:rPr lang="en-US" smtClean="0"/>
              <a:t>22</a:t>
            </a:fld>
            <a:endParaRPr lang="en-US"/>
          </a:p>
        </p:txBody>
      </p:sp>
    </p:spTree>
    <p:extLst>
      <p:ext uri="{BB962C8B-B14F-4D97-AF65-F5344CB8AC3E}">
        <p14:creationId xmlns:p14="http://schemas.microsoft.com/office/powerpoint/2010/main" val="4153736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600A-BF73-A43D-6796-9EA199088190}"/>
              </a:ext>
            </a:extLst>
          </p:cNvPr>
          <p:cNvSpPr>
            <a:spLocks noGrp="1"/>
          </p:cNvSpPr>
          <p:nvPr>
            <p:ph type="title"/>
          </p:nvPr>
        </p:nvSpPr>
        <p:spPr>
          <a:xfrm>
            <a:off x="838200" y="365126"/>
            <a:ext cx="10515600" cy="916744"/>
          </a:xfrm>
        </p:spPr>
        <p:txBody>
          <a:bodyPr/>
          <a:lstStyle/>
          <a:p>
            <a:r>
              <a:rPr lang="en-US" sz="3200">
                <a:solidFill>
                  <a:srgbClr val="1F3864"/>
                </a:solidFill>
                <a:cs typeface="Arial"/>
              </a:rPr>
              <a:t>Questions to Stakeholders</a:t>
            </a:r>
            <a:endParaRPr lang="en-US" sz="3200" b="1">
              <a:solidFill>
                <a:srgbClr val="FF0000"/>
              </a:solidFill>
            </a:endParaRPr>
          </a:p>
        </p:txBody>
      </p:sp>
      <p:sp>
        <p:nvSpPr>
          <p:cNvPr id="3" name="Content Placeholder 2">
            <a:extLst>
              <a:ext uri="{FF2B5EF4-FFF2-40B4-BE49-F238E27FC236}">
                <a16:creationId xmlns:a16="http://schemas.microsoft.com/office/drawing/2014/main" id="{75CC98B0-4229-4CCB-0738-8F16D219E888}"/>
              </a:ext>
            </a:extLst>
          </p:cNvPr>
          <p:cNvSpPr>
            <a:spLocks noGrp="1"/>
          </p:cNvSpPr>
          <p:nvPr>
            <p:ph idx="1"/>
          </p:nvPr>
        </p:nvSpPr>
        <p:spPr>
          <a:xfrm>
            <a:off x="838200" y="1118148"/>
            <a:ext cx="10515600" cy="5004638"/>
          </a:xfrm>
        </p:spPr>
        <p:txBody>
          <a:bodyPr vert="horz" lIns="0" tIns="45720" rIns="91440" bIns="45720" rtlCol="0" anchor="t">
            <a:normAutofit fontScale="55000" lnSpcReduction="20000"/>
          </a:bodyPr>
          <a:lstStyle/>
          <a:p>
            <a:pPr marL="685800" lvl="1" indent="-347345">
              <a:lnSpc>
                <a:spcPct val="120000"/>
              </a:lnSpc>
              <a:spcBef>
                <a:spcPts val="0"/>
              </a:spcBef>
              <a:spcAft>
                <a:spcPts val="1200"/>
              </a:spcAft>
              <a:buFont typeface="+mj-lt"/>
              <a:buAutoNum type="arabicPeriod" startAt="13"/>
            </a:pPr>
            <a:r>
              <a:rPr lang="en-US" sz="2500">
                <a:latin typeface="Arial"/>
                <a:cs typeface="Arial"/>
              </a:rPr>
              <a:t>There are significant interactive effects between transportation electrification, building electrification, electric sector decarbonization, grid hardening, and affordability that are currently not being captured in planning. What additional process is needed to ensure that FIP captures these interactive effects and the potential tradeoffs that need to be considered? </a:t>
            </a:r>
          </a:p>
          <a:p>
            <a:pPr marL="682625" lvl="1" indent="-342900">
              <a:lnSpc>
                <a:spcPct val="120000"/>
              </a:lnSpc>
              <a:spcBef>
                <a:spcPts val="0"/>
              </a:spcBef>
              <a:spcAft>
                <a:spcPts val="1200"/>
              </a:spcAft>
              <a:buFont typeface="Arial" panose="020B0604020202020204" pitchFamily="34" charset="0"/>
              <a:buAutoNum type="arabicPeriod" startAt="13"/>
            </a:pPr>
            <a:r>
              <a:rPr lang="en-US" sz="2500">
                <a:latin typeface="Arial"/>
                <a:cs typeface="Arial"/>
              </a:rPr>
              <a:t>How should climate adaptation strategies be integrated into the FIP framework and associated inputs? What process alignment with other proceedings, initiatives, studies is needed to ensure that climate adaptation strategies are considered in a coordinated manner within FIP and across proceedings/sister agencies?</a:t>
            </a:r>
            <a:endParaRPr lang="en-US" sz="2500">
              <a:latin typeface="Arial"/>
              <a:ea typeface="+mj-ea"/>
              <a:cs typeface="Arial"/>
            </a:endParaRPr>
          </a:p>
          <a:p>
            <a:pPr marL="682625" lvl="1" indent="-342900">
              <a:lnSpc>
                <a:spcPct val="120000"/>
              </a:lnSpc>
              <a:spcBef>
                <a:spcPts val="0"/>
              </a:spcBef>
              <a:spcAft>
                <a:spcPts val="1200"/>
              </a:spcAft>
              <a:buAutoNum type="arabicPeriod" startAt="13"/>
            </a:pPr>
            <a:r>
              <a:rPr lang="en-US" sz="2500">
                <a:latin typeface="Arial"/>
                <a:ea typeface="+mj-ea"/>
                <a:cs typeface="Arial"/>
              </a:rPr>
              <a:t>Do you agree with the reforms that staff outlined on slides 26 and 27? What additional reforms beyond what staff proposed will be needed to appropriately plan for LDV DCFC and hydrogen refueling? Please provide a description and justification for any additional reforms.</a:t>
            </a:r>
            <a:endParaRPr lang="en-US" sz="2500">
              <a:highlight>
                <a:srgbClr val="FFFF00"/>
              </a:highlight>
              <a:latin typeface="Arial"/>
              <a:ea typeface="+mj-ea"/>
              <a:cs typeface="Arial"/>
            </a:endParaRPr>
          </a:p>
          <a:p>
            <a:pPr marL="682625" lvl="1" indent="-342900">
              <a:lnSpc>
                <a:spcPct val="120000"/>
              </a:lnSpc>
              <a:spcBef>
                <a:spcPts val="0"/>
              </a:spcBef>
              <a:spcAft>
                <a:spcPts val="1200"/>
              </a:spcAft>
              <a:buAutoNum type="arabicPeriod" startAt="13"/>
            </a:pPr>
            <a:r>
              <a:rPr lang="en-US" sz="2500">
                <a:latin typeface="Arial"/>
                <a:ea typeface="+mj-ea"/>
                <a:cs typeface="Arial"/>
              </a:rPr>
              <a:t>What steps can be taken to ensure that the proposed reforms capture potential intra- and inter-agency synergies while also avoiding duplicating existing or proposed processes?</a:t>
            </a:r>
          </a:p>
          <a:p>
            <a:pPr marL="682625" lvl="1" indent="-342900">
              <a:lnSpc>
                <a:spcPct val="120000"/>
              </a:lnSpc>
              <a:spcBef>
                <a:spcPts val="0"/>
              </a:spcBef>
              <a:spcAft>
                <a:spcPts val="1200"/>
              </a:spcAft>
              <a:buFont typeface="Arial" panose="020B0604020202020204" pitchFamily="34" charset="0"/>
              <a:buAutoNum type="arabicPeriod" startAt="13"/>
            </a:pPr>
            <a:r>
              <a:rPr lang="en-US" sz="2500">
                <a:latin typeface="Arial"/>
                <a:ea typeface="+mj-ea"/>
                <a:cs typeface="Arial"/>
              </a:rPr>
              <a:t>What steps can be taken to ensure that the proposed reforms don’t duplicate existing or proposed IOU processes?</a:t>
            </a:r>
            <a:endParaRPr lang="en-US" sz="2500">
              <a:highlight>
                <a:srgbClr val="FFFF00"/>
              </a:highlight>
              <a:latin typeface="Arial"/>
              <a:ea typeface="+mj-ea"/>
              <a:cs typeface="Arial"/>
            </a:endParaRPr>
          </a:p>
          <a:p>
            <a:pPr marL="682625" lvl="1" indent="-342900">
              <a:lnSpc>
                <a:spcPct val="120000"/>
              </a:lnSpc>
              <a:spcBef>
                <a:spcPts val="0"/>
              </a:spcBef>
              <a:spcAft>
                <a:spcPts val="1200"/>
              </a:spcAft>
              <a:buAutoNum type="arabicPeriod" startAt="13"/>
            </a:pPr>
            <a:r>
              <a:rPr lang="en-US" sz="2500">
                <a:latin typeface="Arial"/>
                <a:ea typeface="+mj-ea"/>
                <a:cs typeface="Arial"/>
              </a:rPr>
              <a:t>Caltrans and the CTC have their own established state transportation planning processes (e.g., SB 671 assessment). What process alignment is required to align CPUC/CEC and CTC/Caltrans TE-related forecasting and planning efforts?</a:t>
            </a:r>
          </a:p>
          <a:p>
            <a:pPr marL="682625" lvl="1" indent="-342900">
              <a:lnSpc>
                <a:spcPct val="120000"/>
              </a:lnSpc>
              <a:spcBef>
                <a:spcPts val="0"/>
              </a:spcBef>
              <a:spcAft>
                <a:spcPts val="1200"/>
              </a:spcAft>
              <a:buAutoNum type="arabicPeriod" startAt="13"/>
            </a:pPr>
            <a:r>
              <a:rPr lang="en-US" sz="2500">
                <a:latin typeface="Arial"/>
                <a:ea typeface="+mj-ea"/>
                <a:cs typeface="Arial"/>
              </a:rPr>
              <a:t>The CEC’s IEPR TE demand forecast does not consider whether the electrical infrastructure needed to support TE adoption will be available per the compliance timelines stipulated in the ACF. To what extent should the IEPR process consider input from a grid readiness assessment developed in FIP that highlights potential infrastructure timing delays and other related uncertainties?</a:t>
            </a:r>
          </a:p>
          <a:p>
            <a:pPr marL="339725" lvl="1" indent="0">
              <a:lnSpc>
                <a:spcPct val="120000"/>
              </a:lnSpc>
              <a:spcBef>
                <a:spcPts val="0"/>
              </a:spcBef>
              <a:spcAft>
                <a:spcPts val="1200"/>
              </a:spcAft>
              <a:buNone/>
            </a:pPr>
            <a:endParaRPr lang="en-US" sz="1800">
              <a:solidFill>
                <a:srgbClr val="1F3864"/>
              </a:solidFill>
              <a:ea typeface="+mj-ea"/>
              <a:cs typeface="Arial"/>
            </a:endParaRPr>
          </a:p>
          <a:p>
            <a:pPr marL="798830" lvl="2" indent="0">
              <a:lnSpc>
                <a:spcPct val="120000"/>
              </a:lnSpc>
              <a:spcBef>
                <a:spcPts val="0"/>
              </a:spcBef>
              <a:spcAft>
                <a:spcPts val="1200"/>
              </a:spcAft>
              <a:buNone/>
            </a:pPr>
            <a:endParaRPr lang="en-US" sz="1400">
              <a:solidFill>
                <a:srgbClr val="2A3C50"/>
              </a:solidFill>
              <a:ea typeface="+mj-ea"/>
            </a:endParaRPr>
          </a:p>
          <a:p>
            <a:pPr lvl="2" indent="-172720">
              <a:lnSpc>
                <a:spcPct val="120000"/>
              </a:lnSpc>
              <a:spcBef>
                <a:spcPts val="0"/>
              </a:spcBef>
              <a:spcAft>
                <a:spcPts val="1200"/>
              </a:spcAft>
            </a:pPr>
            <a:endParaRPr lang="en-US" sz="1400">
              <a:solidFill>
                <a:srgbClr val="2A3C50"/>
              </a:solidFill>
              <a:ea typeface="+mj-ea"/>
            </a:endParaRPr>
          </a:p>
        </p:txBody>
      </p:sp>
      <p:sp>
        <p:nvSpPr>
          <p:cNvPr id="4" name="Slide Number Placeholder 3">
            <a:extLst>
              <a:ext uri="{FF2B5EF4-FFF2-40B4-BE49-F238E27FC236}">
                <a16:creationId xmlns:a16="http://schemas.microsoft.com/office/drawing/2014/main" id="{01F7397F-F97C-6479-A2CE-9EB621A15DAE}"/>
              </a:ext>
            </a:extLst>
          </p:cNvPr>
          <p:cNvSpPr>
            <a:spLocks noGrp="1"/>
          </p:cNvSpPr>
          <p:nvPr>
            <p:ph type="sldNum" sz="quarter" idx="12"/>
          </p:nvPr>
        </p:nvSpPr>
        <p:spPr/>
        <p:txBody>
          <a:bodyPr/>
          <a:lstStyle/>
          <a:p>
            <a:fld id="{1C4126A1-9282-4A82-AC02-A59AF4A969C8}" type="slidenum">
              <a:rPr lang="en-US" smtClean="0"/>
              <a:t>23</a:t>
            </a:fld>
            <a:endParaRPr lang="en-US"/>
          </a:p>
        </p:txBody>
      </p:sp>
    </p:spTree>
    <p:extLst>
      <p:ext uri="{BB962C8B-B14F-4D97-AF65-F5344CB8AC3E}">
        <p14:creationId xmlns:p14="http://schemas.microsoft.com/office/powerpoint/2010/main" val="100898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600A-BF73-A43D-6796-9EA199088190}"/>
              </a:ext>
            </a:extLst>
          </p:cNvPr>
          <p:cNvSpPr>
            <a:spLocks noGrp="1"/>
          </p:cNvSpPr>
          <p:nvPr>
            <p:ph type="title"/>
          </p:nvPr>
        </p:nvSpPr>
        <p:spPr>
          <a:xfrm>
            <a:off x="838200" y="365126"/>
            <a:ext cx="10515600" cy="916744"/>
          </a:xfrm>
        </p:spPr>
        <p:txBody>
          <a:bodyPr/>
          <a:lstStyle/>
          <a:p>
            <a:r>
              <a:rPr lang="en-US" sz="3200">
                <a:solidFill>
                  <a:srgbClr val="1F3864"/>
                </a:solidFill>
                <a:cs typeface="Arial"/>
              </a:rPr>
              <a:t>Questions to Stakeholders</a:t>
            </a:r>
            <a:endParaRPr lang="en-US" sz="3200" b="1">
              <a:solidFill>
                <a:srgbClr val="FF0000"/>
              </a:solidFill>
            </a:endParaRPr>
          </a:p>
        </p:txBody>
      </p:sp>
      <p:sp>
        <p:nvSpPr>
          <p:cNvPr id="3" name="Content Placeholder 2">
            <a:extLst>
              <a:ext uri="{FF2B5EF4-FFF2-40B4-BE49-F238E27FC236}">
                <a16:creationId xmlns:a16="http://schemas.microsoft.com/office/drawing/2014/main" id="{75CC98B0-4229-4CCB-0738-8F16D219E888}"/>
              </a:ext>
            </a:extLst>
          </p:cNvPr>
          <p:cNvSpPr>
            <a:spLocks noGrp="1"/>
          </p:cNvSpPr>
          <p:nvPr>
            <p:ph idx="1"/>
          </p:nvPr>
        </p:nvSpPr>
        <p:spPr>
          <a:xfrm>
            <a:off x="838200" y="1144976"/>
            <a:ext cx="10515600" cy="5004638"/>
          </a:xfrm>
        </p:spPr>
        <p:txBody>
          <a:bodyPr vert="horz" lIns="0" tIns="45720" rIns="91440" bIns="45720" rtlCol="0" anchor="t">
            <a:noAutofit/>
          </a:bodyPr>
          <a:lstStyle/>
          <a:p>
            <a:pPr marL="682625" lvl="1" indent="-342900">
              <a:lnSpc>
                <a:spcPct val="100000"/>
              </a:lnSpc>
              <a:spcBef>
                <a:spcPts val="0"/>
              </a:spcBef>
              <a:spcAft>
                <a:spcPts val="600"/>
              </a:spcAft>
              <a:buFont typeface="+mj-lt"/>
              <a:buAutoNum type="arabicPeriod" startAt="20"/>
            </a:pPr>
            <a:r>
              <a:rPr lang="en-US" sz="1400">
                <a:latin typeface="Arial"/>
                <a:ea typeface="+mj-ea"/>
                <a:cs typeface="Arial"/>
              </a:rPr>
              <a:t>To what extent is the IEPR MDHD load bus allocation (see slide 59), even with an </a:t>
            </a:r>
            <a:r>
              <a:rPr lang="en-US" sz="1400">
                <a:latin typeface="Arial"/>
                <a:ea typeface="+mj-ea"/>
                <a:cs typeface="Arial"/>
                <a:hlinkClick r:id="rId2"/>
              </a:rPr>
              <a:t>AATE</a:t>
            </a:r>
            <a:r>
              <a:rPr lang="en-US" sz="1400">
                <a:latin typeface="Arial"/>
                <a:ea typeface="+mj-ea"/>
                <a:cs typeface="Arial"/>
              </a:rPr>
              <a:t> scenario that captures more uncertainty about the geography of charging load, appropriate for MDHD-related distribution planning? </a:t>
            </a:r>
          </a:p>
          <a:p>
            <a:pPr marL="682625" lvl="1" indent="-342900">
              <a:lnSpc>
                <a:spcPct val="100000"/>
              </a:lnSpc>
              <a:spcBef>
                <a:spcPts val="0"/>
              </a:spcBef>
              <a:spcAft>
                <a:spcPts val="600"/>
              </a:spcAft>
              <a:buFont typeface="+mj-lt"/>
              <a:buAutoNum type="arabicPeriod" startAt="20"/>
            </a:pPr>
            <a:r>
              <a:rPr lang="en-US" sz="1400">
                <a:latin typeface="Arial"/>
                <a:ea typeface="+mj-ea"/>
                <a:cs typeface="Arial"/>
              </a:rPr>
              <a:t>How should the IOUs' bottom-up determination of MDHD load inform the development of the CEC's top-down statewide MDHD forecast and load bus allocation?</a:t>
            </a:r>
          </a:p>
          <a:p>
            <a:pPr marL="682625" lvl="1" indent="-342900">
              <a:lnSpc>
                <a:spcPct val="100000"/>
              </a:lnSpc>
              <a:spcBef>
                <a:spcPts val="0"/>
              </a:spcBef>
              <a:spcAft>
                <a:spcPts val="600"/>
              </a:spcAft>
              <a:buFont typeface="+mj-lt"/>
              <a:buAutoNum type="arabicPeriod" startAt="20"/>
            </a:pPr>
            <a:r>
              <a:rPr lang="en-US" sz="1400">
                <a:latin typeface="Arial"/>
                <a:ea typeface="+mj-ea"/>
                <a:cs typeface="Arial"/>
              </a:rPr>
              <a:t>How should the FIP scope, purpose, outputs, and timing be incorporated into utility DPPs and GNA/DDOR filings?</a:t>
            </a:r>
          </a:p>
          <a:p>
            <a:pPr marL="739775" lvl="2" indent="0">
              <a:lnSpc>
                <a:spcPct val="100000"/>
              </a:lnSpc>
              <a:spcBef>
                <a:spcPts val="0"/>
              </a:spcBef>
              <a:spcAft>
                <a:spcPts val="600"/>
              </a:spcAft>
              <a:buNone/>
            </a:pPr>
            <a:r>
              <a:rPr lang="en-US" sz="1400">
                <a:latin typeface="Arial"/>
                <a:ea typeface="+mj-ea"/>
                <a:cs typeface="Arial"/>
              </a:rPr>
              <a:t>a) Could FIP inform DPP policy scenarios by developing optimal MDHD charging zones (see Reform 3) and provide them as an input to DPP?</a:t>
            </a:r>
          </a:p>
          <a:p>
            <a:pPr marL="739775" lvl="2" indent="0">
              <a:lnSpc>
                <a:spcPct val="100000"/>
              </a:lnSpc>
              <a:spcBef>
                <a:spcPts val="0"/>
              </a:spcBef>
              <a:spcAft>
                <a:spcPts val="600"/>
              </a:spcAft>
              <a:buNone/>
            </a:pPr>
            <a:r>
              <a:rPr lang="en-US" sz="1400">
                <a:latin typeface="Arial"/>
                <a:ea typeface="+mj-ea"/>
                <a:cs typeface="Arial"/>
              </a:rPr>
              <a:t>b) Could common TE inputs and assumptions established under FIP be used in distribution planning? Would this ensure that distribution planning results flowing into the GNA/DDOR filings could be more easily justified as investment-grade policy-driven needs?</a:t>
            </a:r>
            <a:endParaRPr lang="en-US" sz="1400">
              <a:ea typeface="+mj-ea"/>
            </a:endParaRPr>
          </a:p>
          <a:p>
            <a:pPr marL="739775" lvl="2" indent="0">
              <a:lnSpc>
                <a:spcPct val="100000"/>
              </a:lnSpc>
              <a:spcBef>
                <a:spcPts val="0"/>
              </a:spcBef>
              <a:spcAft>
                <a:spcPts val="600"/>
              </a:spcAft>
              <a:buNone/>
            </a:pPr>
            <a:r>
              <a:rPr lang="en-US" sz="1400">
                <a:latin typeface="Arial"/>
                <a:ea typeface="+mj-ea"/>
                <a:cs typeface="Arial"/>
              </a:rPr>
              <a:t>c) Slide 34 (box #1) identifies DPP as the source for the cost and timing of conceptual distribution upgrades needed to provide electrical service to the optimal charging zones identified in the FIP process. What changes would need to occur in the IOUs' distribution planning for a 15-year planning horizon given the load growth post-2040?</a:t>
            </a:r>
            <a:endParaRPr lang="en-US" sz="1400">
              <a:ea typeface="+mj-ea"/>
            </a:endParaRPr>
          </a:p>
          <a:p>
            <a:pPr marL="682625" lvl="1" indent="-342900">
              <a:lnSpc>
                <a:spcPct val="100000"/>
              </a:lnSpc>
              <a:spcBef>
                <a:spcPts val="0"/>
              </a:spcBef>
              <a:spcAft>
                <a:spcPts val="600"/>
              </a:spcAft>
              <a:buFont typeface="+mj-lt"/>
              <a:buAutoNum type="arabicPeriod" startAt="20"/>
            </a:pPr>
            <a:r>
              <a:rPr lang="en-US" sz="1400">
                <a:latin typeface="Arial"/>
                <a:cs typeface="Arial"/>
              </a:rPr>
              <a:t>Given</a:t>
            </a:r>
            <a:r>
              <a:rPr lang="en-US" sz="1400">
                <a:latin typeface="Arial"/>
                <a:ea typeface="+mj-ea"/>
                <a:cs typeface="Arial"/>
              </a:rPr>
              <a:t> the need to consider charging locations and cost-effective distribution/transmission upgrades concurrently when identifying optimal locations for MDHD chargers, what improvements to planning are needed to co-optimize distribution and transmission upgrades triggered by MDHD freight electrification?</a:t>
            </a:r>
          </a:p>
          <a:p>
            <a:pPr marL="339725" lvl="1" indent="0">
              <a:lnSpc>
                <a:spcPct val="120000"/>
              </a:lnSpc>
              <a:spcBef>
                <a:spcPts val="0"/>
              </a:spcBef>
              <a:spcAft>
                <a:spcPts val="1200"/>
              </a:spcAft>
              <a:buNone/>
            </a:pPr>
            <a:endParaRPr lang="en-US" sz="1400">
              <a:highlight>
                <a:srgbClr val="FFFF00"/>
              </a:highlight>
              <a:ea typeface="+mj-ea"/>
            </a:endParaRPr>
          </a:p>
          <a:p>
            <a:pPr marL="339725" lvl="1" indent="0">
              <a:lnSpc>
                <a:spcPct val="120000"/>
              </a:lnSpc>
              <a:spcBef>
                <a:spcPts val="0"/>
              </a:spcBef>
              <a:spcAft>
                <a:spcPts val="1200"/>
              </a:spcAft>
              <a:buNone/>
            </a:pPr>
            <a:endParaRPr lang="en-US" sz="1400">
              <a:solidFill>
                <a:srgbClr val="1F3864"/>
              </a:solidFill>
              <a:ea typeface="+mj-ea"/>
              <a:cs typeface="Arial"/>
            </a:endParaRPr>
          </a:p>
          <a:p>
            <a:pPr marL="798830" lvl="2" indent="0">
              <a:lnSpc>
                <a:spcPct val="120000"/>
              </a:lnSpc>
              <a:spcBef>
                <a:spcPts val="0"/>
              </a:spcBef>
              <a:spcAft>
                <a:spcPts val="1200"/>
              </a:spcAft>
              <a:buNone/>
            </a:pPr>
            <a:endParaRPr lang="en-US" sz="1400">
              <a:solidFill>
                <a:srgbClr val="2A3C50"/>
              </a:solidFill>
              <a:ea typeface="+mj-ea"/>
            </a:endParaRPr>
          </a:p>
          <a:p>
            <a:pPr lvl="2" indent="-172720">
              <a:lnSpc>
                <a:spcPct val="120000"/>
              </a:lnSpc>
              <a:spcBef>
                <a:spcPts val="0"/>
              </a:spcBef>
              <a:spcAft>
                <a:spcPts val="1200"/>
              </a:spcAft>
            </a:pPr>
            <a:endParaRPr lang="en-US" sz="1400">
              <a:solidFill>
                <a:srgbClr val="2A3C50"/>
              </a:solidFill>
              <a:ea typeface="+mj-ea"/>
            </a:endParaRPr>
          </a:p>
        </p:txBody>
      </p:sp>
      <p:sp>
        <p:nvSpPr>
          <p:cNvPr id="4" name="Slide Number Placeholder 3">
            <a:extLst>
              <a:ext uri="{FF2B5EF4-FFF2-40B4-BE49-F238E27FC236}">
                <a16:creationId xmlns:a16="http://schemas.microsoft.com/office/drawing/2014/main" id="{01F7397F-F97C-6479-A2CE-9EB621A15DAE}"/>
              </a:ext>
            </a:extLst>
          </p:cNvPr>
          <p:cNvSpPr>
            <a:spLocks noGrp="1"/>
          </p:cNvSpPr>
          <p:nvPr>
            <p:ph type="sldNum" sz="quarter" idx="12"/>
          </p:nvPr>
        </p:nvSpPr>
        <p:spPr/>
        <p:txBody>
          <a:bodyPr/>
          <a:lstStyle/>
          <a:p>
            <a:fld id="{1C4126A1-9282-4A82-AC02-A59AF4A969C8}" type="slidenum">
              <a:rPr lang="en-US" smtClean="0"/>
              <a:t>24</a:t>
            </a:fld>
            <a:endParaRPr lang="en-US"/>
          </a:p>
        </p:txBody>
      </p:sp>
    </p:spTree>
    <p:extLst>
      <p:ext uri="{BB962C8B-B14F-4D97-AF65-F5344CB8AC3E}">
        <p14:creationId xmlns:p14="http://schemas.microsoft.com/office/powerpoint/2010/main" val="32614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600A-BF73-A43D-6796-9EA199088190}"/>
              </a:ext>
            </a:extLst>
          </p:cNvPr>
          <p:cNvSpPr>
            <a:spLocks noGrp="1"/>
          </p:cNvSpPr>
          <p:nvPr>
            <p:ph type="title"/>
          </p:nvPr>
        </p:nvSpPr>
        <p:spPr>
          <a:xfrm>
            <a:off x="838200" y="365126"/>
            <a:ext cx="10515600" cy="916744"/>
          </a:xfrm>
        </p:spPr>
        <p:txBody>
          <a:bodyPr/>
          <a:lstStyle/>
          <a:p>
            <a:r>
              <a:rPr lang="en-US" sz="3200">
                <a:solidFill>
                  <a:srgbClr val="1F3864"/>
                </a:solidFill>
                <a:latin typeface="Century Gothic"/>
                <a:cs typeface="Arial"/>
              </a:rPr>
              <a:t>Questions to Stakeholders</a:t>
            </a:r>
            <a:endParaRPr lang="en-US" sz="3200" b="1">
              <a:solidFill>
                <a:srgbClr val="FF0000"/>
              </a:solidFill>
              <a:latin typeface="Century Gothic"/>
            </a:endParaRPr>
          </a:p>
        </p:txBody>
      </p:sp>
      <p:sp>
        <p:nvSpPr>
          <p:cNvPr id="3" name="Content Placeholder 2">
            <a:extLst>
              <a:ext uri="{FF2B5EF4-FFF2-40B4-BE49-F238E27FC236}">
                <a16:creationId xmlns:a16="http://schemas.microsoft.com/office/drawing/2014/main" id="{75CC98B0-4229-4CCB-0738-8F16D219E888}"/>
              </a:ext>
            </a:extLst>
          </p:cNvPr>
          <p:cNvSpPr>
            <a:spLocks noGrp="1"/>
          </p:cNvSpPr>
          <p:nvPr>
            <p:ph idx="1"/>
          </p:nvPr>
        </p:nvSpPr>
        <p:spPr>
          <a:xfrm>
            <a:off x="838200" y="1122697"/>
            <a:ext cx="10515600" cy="5004638"/>
          </a:xfrm>
        </p:spPr>
        <p:txBody>
          <a:bodyPr vert="horz" lIns="0" tIns="45720" rIns="91440" bIns="45720" rtlCol="0" anchor="t">
            <a:normAutofit/>
          </a:bodyPr>
          <a:lstStyle/>
          <a:p>
            <a:pPr marL="682625" lvl="1" indent="-342900">
              <a:lnSpc>
                <a:spcPct val="100000"/>
              </a:lnSpc>
              <a:spcBef>
                <a:spcPts val="0"/>
              </a:spcBef>
              <a:spcAft>
                <a:spcPts val="1200"/>
              </a:spcAft>
              <a:buFont typeface="+mj-lt"/>
              <a:buAutoNum type="arabicPeriod" startAt="24"/>
            </a:pPr>
            <a:r>
              <a:rPr lang="en-US" sz="1400">
                <a:latin typeface="Arial"/>
                <a:cs typeface="Arial"/>
              </a:rPr>
              <a:t>The CAISO's TPP policy-driven assessment identifies transmission upgrades needed to support public policy requirements by studying various portfolios of generation and storage resources. In these studies, the load assumptions remain static to comply with the single forecast set agreement between the CEC, CPUC, and CAISO. Does the CAISO’s policy-driven transmission assessment sufficiently capture the localized load impacts of transportation electrification? If not, what changes to the inputs or methodology used in the demand forecasting process would you propose?</a:t>
            </a:r>
            <a:endParaRPr lang="en-US" sz="1400">
              <a:solidFill>
                <a:srgbClr val="2A3C50"/>
              </a:solidFill>
              <a:ea typeface="+mj-ea"/>
            </a:endParaRPr>
          </a:p>
          <a:p>
            <a:pPr marL="682625" lvl="1" indent="-342900">
              <a:lnSpc>
                <a:spcPct val="100000"/>
              </a:lnSpc>
              <a:spcBef>
                <a:spcPts val="0"/>
              </a:spcBef>
              <a:spcAft>
                <a:spcPts val="1200"/>
              </a:spcAft>
              <a:buFont typeface="+mj-lt"/>
              <a:buAutoNum type="arabicPeriod" startAt="24"/>
            </a:pPr>
            <a:r>
              <a:rPr lang="en-US" sz="1400">
                <a:solidFill>
                  <a:srgbClr val="2A3C50"/>
                </a:solidFill>
                <a:latin typeface="Arial"/>
                <a:ea typeface="+mj-ea"/>
                <a:cs typeface="Arial"/>
              </a:rPr>
              <a:t>Currently, there is no linkage between planned distribution/transmission infrastructure investments and the federal/state funding available for charging infrastructure. To what extent should charging infrastructure associated with optimal distribution/transmission upgrades be subsidized using federal/state funds set aside for charging infrastructure? What would be the process for sending this investment signal to charger providers while avoiding market power issues and charger site speculation?</a:t>
            </a:r>
            <a:endParaRPr lang="en-US" sz="1400">
              <a:solidFill>
                <a:srgbClr val="2A3C50"/>
              </a:solidFill>
              <a:ea typeface="+mj-ea"/>
            </a:endParaRPr>
          </a:p>
          <a:p>
            <a:pPr marL="682625" lvl="1" indent="-342900">
              <a:lnSpc>
                <a:spcPct val="100000"/>
              </a:lnSpc>
              <a:spcBef>
                <a:spcPts val="0"/>
              </a:spcBef>
              <a:spcAft>
                <a:spcPts val="1200"/>
              </a:spcAft>
              <a:buFont typeface="+mj-lt"/>
              <a:buAutoNum type="arabicPeriod" startAt="24"/>
            </a:pPr>
            <a:r>
              <a:rPr lang="en-US" sz="1400">
                <a:latin typeface="Arial"/>
                <a:ea typeface="+mj-ea"/>
                <a:cs typeface="Arial"/>
              </a:rPr>
              <a:t>Please provide any additional comments as needed. Please note the slide number if you are responding to a point made in a particular slide in this presentation.</a:t>
            </a:r>
          </a:p>
          <a:p>
            <a:pPr marL="339725" lvl="1" indent="0">
              <a:lnSpc>
                <a:spcPct val="120000"/>
              </a:lnSpc>
              <a:spcBef>
                <a:spcPts val="0"/>
              </a:spcBef>
              <a:spcAft>
                <a:spcPts val="1200"/>
              </a:spcAft>
              <a:buNone/>
            </a:pPr>
            <a:endParaRPr lang="en-US" sz="1600">
              <a:solidFill>
                <a:srgbClr val="2A3C50"/>
              </a:solidFill>
              <a:latin typeface="Arial"/>
              <a:ea typeface="+mj-ea"/>
              <a:cs typeface="Arial"/>
            </a:endParaRPr>
          </a:p>
          <a:p>
            <a:pPr marL="339725" lvl="1" indent="0">
              <a:lnSpc>
                <a:spcPct val="120000"/>
              </a:lnSpc>
              <a:spcBef>
                <a:spcPts val="0"/>
              </a:spcBef>
              <a:spcAft>
                <a:spcPts val="1200"/>
              </a:spcAft>
              <a:buNone/>
            </a:pPr>
            <a:endParaRPr lang="en-US" sz="1600">
              <a:solidFill>
                <a:srgbClr val="2A3C50"/>
              </a:solidFill>
              <a:latin typeface="Arial" panose="020B0604020202020204" pitchFamily="34" charset="0"/>
              <a:ea typeface="+mj-ea"/>
              <a:cs typeface="Arial"/>
            </a:endParaRPr>
          </a:p>
          <a:p>
            <a:pPr lvl="2" indent="-172720">
              <a:lnSpc>
                <a:spcPct val="120000"/>
              </a:lnSpc>
              <a:spcBef>
                <a:spcPts val="0"/>
              </a:spcBef>
              <a:spcAft>
                <a:spcPts val="1200"/>
              </a:spcAft>
            </a:pPr>
            <a:endParaRPr lang="en-US" sz="1400">
              <a:solidFill>
                <a:srgbClr val="2A3C50"/>
              </a:solidFill>
              <a:ea typeface="+mj-ea"/>
            </a:endParaRPr>
          </a:p>
          <a:p>
            <a:pPr lvl="2">
              <a:lnSpc>
                <a:spcPct val="120000"/>
              </a:lnSpc>
              <a:spcBef>
                <a:spcPts val="0"/>
              </a:spcBef>
              <a:spcAft>
                <a:spcPts val="1200"/>
              </a:spcAft>
            </a:pPr>
            <a:endParaRPr lang="en-US" sz="1400">
              <a:solidFill>
                <a:srgbClr val="2A3C50"/>
              </a:solidFill>
              <a:ea typeface="+mj-ea"/>
            </a:endParaRPr>
          </a:p>
        </p:txBody>
      </p:sp>
      <p:sp>
        <p:nvSpPr>
          <p:cNvPr id="4" name="Slide Number Placeholder 3">
            <a:extLst>
              <a:ext uri="{FF2B5EF4-FFF2-40B4-BE49-F238E27FC236}">
                <a16:creationId xmlns:a16="http://schemas.microsoft.com/office/drawing/2014/main" id="{01F7397F-F97C-6479-A2CE-9EB621A15DAE}"/>
              </a:ext>
            </a:extLst>
          </p:cNvPr>
          <p:cNvSpPr>
            <a:spLocks noGrp="1"/>
          </p:cNvSpPr>
          <p:nvPr>
            <p:ph type="sldNum" sz="quarter" idx="12"/>
          </p:nvPr>
        </p:nvSpPr>
        <p:spPr/>
        <p:txBody>
          <a:bodyPr/>
          <a:lstStyle/>
          <a:p>
            <a:fld id="{1C4126A1-9282-4A82-AC02-A59AF4A969C8}" type="slidenum">
              <a:rPr lang="en-US" smtClean="0"/>
              <a:t>25</a:t>
            </a:fld>
            <a:endParaRPr lang="en-US"/>
          </a:p>
        </p:txBody>
      </p:sp>
    </p:spTree>
    <p:extLst>
      <p:ext uri="{BB962C8B-B14F-4D97-AF65-F5344CB8AC3E}">
        <p14:creationId xmlns:p14="http://schemas.microsoft.com/office/powerpoint/2010/main" val="402805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600A-BF73-A43D-6796-9EA199088190}"/>
              </a:ext>
            </a:extLst>
          </p:cNvPr>
          <p:cNvSpPr>
            <a:spLocks noGrp="1"/>
          </p:cNvSpPr>
          <p:nvPr>
            <p:ph type="title"/>
          </p:nvPr>
        </p:nvSpPr>
        <p:spPr>
          <a:xfrm>
            <a:off x="838200" y="365126"/>
            <a:ext cx="10515600" cy="916744"/>
          </a:xfrm>
        </p:spPr>
        <p:txBody>
          <a:bodyPr/>
          <a:lstStyle/>
          <a:p>
            <a:r>
              <a:rPr lang="en-US" sz="3200">
                <a:latin typeface="Century Gothic"/>
              </a:rPr>
              <a:t>Webinar logistics</a:t>
            </a:r>
            <a:endParaRPr lang="en-US" sz="3200" b="1">
              <a:latin typeface="Century Gothic"/>
            </a:endParaRPr>
          </a:p>
        </p:txBody>
      </p:sp>
      <p:sp>
        <p:nvSpPr>
          <p:cNvPr id="3" name="Content Placeholder 2">
            <a:extLst>
              <a:ext uri="{FF2B5EF4-FFF2-40B4-BE49-F238E27FC236}">
                <a16:creationId xmlns:a16="http://schemas.microsoft.com/office/drawing/2014/main" id="{75CC98B0-4229-4CCB-0738-8F16D219E888}"/>
              </a:ext>
            </a:extLst>
          </p:cNvPr>
          <p:cNvSpPr>
            <a:spLocks noGrp="1"/>
          </p:cNvSpPr>
          <p:nvPr>
            <p:ph idx="1"/>
          </p:nvPr>
        </p:nvSpPr>
        <p:spPr>
          <a:xfrm>
            <a:off x="566525" y="1006460"/>
            <a:ext cx="11161817" cy="5004638"/>
          </a:xfrm>
        </p:spPr>
        <p:txBody>
          <a:bodyPr vert="horz" lIns="0" tIns="45720" rIns="91440" bIns="45720" rtlCol="0" anchor="t">
            <a:noAutofit/>
          </a:bodyPr>
          <a:lstStyle/>
          <a:p>
            <a:pPr marL="0" indent="0">
              <a:buNone/>
            </a:pPr>
            <a:r>
              <a:rPr lang="en-US" sz="1400" u="sng" dirty="0">
                <a:solidFill>
                  <a:srgbClr val="2A3C50"/>
                </a:solidFill>
                <a:latin typeface="Arial"/>
                <a:cs typeface="Arial"/>
              </a:rPr>
              <a:t>Webinar materials</a:t>
            </a:r>
            <a:endParaRPr lang="en-US" sz="1400"/>
          </a:p>
          <a:p>
            <a:pPr>
              <a:lnSpc>
                <a:spcPct val="120000"/>
              </a:lnSpc>
              <a:spcBef>
                <a:spcPts val="0"/>
              </a:spcBef>
              <a:spcAft>
                <a:spcPts val="600"/>
              </a:spcAft>
            </a:pPr>
            <a:r>
              <a:rPr lang="en-US" sz="1400" dirty="0">
                <a:solidFill>
                  <a:srgbClr val="2A3C50"/>
                </a:solidFill>
                <a:latin typeface="Arial"/>
                <a:cs typeface="Arial"/>
              </a:rPr>
              <a:t>Webinar slides will be available at the CPUC Transportation Electrification FIP </a:t>
            </a:r>
            <a:r>
              <a:rPr lang="en-US" sz="1400" dirty="0">
                <a:solidFill>
                  <a:srgbClr val="0070C0"/>
                </a:solidFill>
                <a:latin typeface="Arial"/>
                <a:cs typeface="Arial"/>
                <a:hlinkClick r:id="rId2">
                  <a:extLst>
                    <a:ext uri="{A12FA001-AC4F-418D-AE19-62706E023703}">
                      <ahyp:hlinkClr xmlns:ahyp="http://schemas.microsoft.com/office/drawing/2018/hyperlinkcolor" val="tx"/>
                    </a:ext>
                  </a:extLst>
                </a:hlinkClick>
              </a:rPr>
              <a:t>webpage</a:t>
            </a:r>
            <a:r>
              <a:rPr lang="en-US" sz="1400" dirty="0">
                <a:solidFill>
                  <a:srgbClr val="2A3C50"/>
                </a:solidFill>
                <a:latin typeface="Arial"/>
                <a:cs typeface="Arial"/>
              </a:rPr>
              <a:t>.</a:t>
            </a:r>
          </a:p>
          <a:p>
            <a:pPr>
              <a:lnSpc>
                <a:spcPct val="120000"/>
              </a:lnSpc>
              <a:spcBef>
                <a:spcPts val="0"/>
              </a:spcBef>
              <a:spcAft>
                <a:spcPts val="1200"/>
              </a:spcAft>
            </a:pPr>
            <a:r>
              <a:rPr lang="en-US" sz="1400" dirty="0">
                <a:solidFill>
                  <a:srgbClr val="2A3C50"/>
                </a:solidFill>
                <a:latin typeface="Arial"/>
                <a:cs typeface="Arial"/>
              </a:rPr>
              <a:t>The webinar will be recorded, with the recording posted to the same webpage.</a:t>
            </a:r>
          </a:p>
          <a:p>
            <a:pPr marL="0" indent="0">
              <a:lnSpc>
                <a:spcPct val="120000"/>
              </a:lnSpc>
              <a:spcBef>
                <a:spcPts val="0"/>
              </a:spcBef>
              <a:spcAft>
                <a:spcPts val="600"/>
              </a:spcAft>
              <a:buNone/>
            </a:pPr>
            <a:r>
              <a:rPr lang="en-US" sz="1400" u="sng" dirty="0">
                <a:solidFill>
                  <a:srgbClr val="2A3C50"/>
                </a:solidFill>
                <a:latin typeface="Arial"/>
                <a:cs typeface="Arial"/>
              </a:rPr>
              <a:t>Participation in the webinar:</a:t>
            </a:r>
          </a:p>
          <a:p>
            <a:pPr>
              <a:lnSpc>
                <a:spcPct val="120000"/>
              </a:lnSpc>
              <a:spcBef>
                <a:spcPts val="0"/>
              </a:spcBef>
              <a:spcAft>
                <a:spcPts val="600"/>
              </a:spcAft>
            </a:pPr>
            <a:r>
              <a:rPr lang="en-US" sz="1400" dirty="0">
                <a:solidFill>
                  <a:srgbClr val="2A3C50"/>
                </a:solidFill>
                <a:latin typeface="Arial"/>
                <a:cs typeface="Arial"/>
              </a:rPr>
              <a:t>All attendees have been muted. </a:t>
            </a:r>
            <a:r>
              <a:rPr lang="en-US" sz="1400" dirty="0">
                <a:latin typeface="Arial"/>
                <a:cs typeface="Arial"/>
              </a:rPr>
              <a:t>If time allows, verbal clarifying questions will be addressed at the end of the webinar. </a:t>
            </a:r>
            <a:r>
              <a:rPr lang="en-US" sz="1400" dirty="0">
                <a:solidFill>
                  <a:srgbClr val="2A3C50"/>
                </a:solidFill>
                <a:latin typeface="Arial"/>
                <a:cs typeface="Arial"/>
              </a:rPr>
              <a:t>To ask questions verbally:</a:t>
            </a:r>
          </a:p>
          <a:p>
            <a:pPr marL="741680" lvl="1" indent="-342900">
              <a:lnSpc>
                <a:spcPct val="120000"/>
              </a:lnSpc>
              <a:spcBef>
                <a:spcPts val="0"/>
              </a:spcBef>
              <a:spcAft>
                <a:spcPts val="600"/>
              </a:spcAft>
              <a:buFont typeface="Arial" panose="020B0604020202020204" pitchFamily="34" charset="0"/>
              <a:buChar char="‒"/>
            </a:pPr>
            <a:r>
              <a:rPr lang="en-US" sz="1400" dirty="0">
                <a:solidFill>
                  <a:srgbClr val="2A3C50"/>
                </a:solidFill>
                <a:latin typeface="Arial"/>
                <a:cs typeface="Arial"/>
              </a:rPr>
              <a:t>In Webex:</a:t>
            </a:r>
          </a:p>
          <a:p>
            <a:pPr marL="1147445" lvl="2" indent="-342900">
              <a:lnSpc>
                <a:spcPct val="120000"/>
              </a:lnSpc>
              <a:spcBef>
                <a:spcPts val="0"/>
              </a:spcBef>
              <a:spcAft>
                <a:spcPts val="600"/>
              </a:spcAft>
              <a:buFont typeface="Courier New" panose="02070309020205020404" pitchFamily="49" charset="0"/>
              <a:buChar char="o"/>
            </a:pPr>
            <a:r>
              <a:rPr lang="en-US" sz="1400" dirty="0">
                <a:solidFill>
                  <a:srgbClr val="2A3C50"/>
                </a:solidFill>
                <a:latin typeface="Arial"/>
                <a:cs typeface="Arial"/>
              </a:rPr>
              <a:t>Please “raise your hand.”</a:t>
            </a:r>
          </a:p>
          <a:p>
            <a:pPr marL="1147445" lvl="2" indent="-342900">
              <a:lnSpc>
                <a:spcPct val="120000"/>
              </a:lnSpc>
              <a:spcBef>
                <a:spcPts val="0"/>
              </a:spcBef>
              <a:spcAft>
                <a:spcPts val="600"/>
              </a:spcAft>
              <a:buFont typeface="Courier New" panose="02070309020205020404" pitchFamily="49" charset="0"/>
              <a:buChar char="o"/>
            </a:pPr>
            <a:r>
              <a:rPr lang="en-US" sz="1400" dirty="0">
                <a:solidFill>
                  <a:srgbClr val="2A3C50"/>
                </a:solidFill>
                <a:latin typeface="Arial"/>
                <a:cs typeface="Arial"/>
              </a:rPr>
              <a:t>Webex host will unmute your microphone and you can proceed to ask your question. </a:t>
            </a:r>
          </a:p>
          <a:p>
            <a:pPr marL="1147445" lvl="2" indent="-342900">
              <a:lnSpc>
                <a:spcPct val="120000"/>
              </a:lnSpc>
              <a:spcBef>
                <a:spcPts val="0"/>
              </a:spcBef>
              <a:spcAft>
                <a:spcPts val="600"/>
              </a:spcAft>
              <a:buFont typeface="Courier New" panose="02070309020205020404" pitchFamily="49" charset="0"/>
              <a:buChar char="o"/>
            </a:pPr>
            <a:r>
              <a:rPr lang="en-US" sz="1400" dirty="0">
                <a:solidFill>
                  <a:srgbClr val="2A3C50"/>
                </a:solidFill>
                <a:latin typeface="Arial"/>
                <a:cs typeface="Arial"/>
              </a:rPr>
              <a:t>Please share your name and organization. </a:t>
            </a:r>
          </a:p>
          <a:p>
            <a:pPr marL="1147445" lvl="2" indent="-342900">
              <a:lnSpc>
                <a:spcPct val="120000"/>
              </a:lnSpc>
              <a:spcBef>
                <a:spcPts val="0"/>
              </a:spcBef>
              <a:spcAft>
                <a:spcPts val="600"/>
              </a:spcAft>
              <a:buFont typeface="Courier New" panose="02070309020205020404" pitchFamily="49" charset="0"/>
              <a:buChar char="o"/>
            </a:pPr>
            <a:r>
              <a:rPr lang="en-US" sz="1400" dirty="0">
                <a:solidFill>
                  <a:srgbClr val="2A3C50"/>
                </a:solidFill>
                <a:latin typeface="Arial"/>
                <a:cs typeface="Arial"/>
              </a:rPr>
              <a:t>Please mute yourself and “lower your hand” afterwards.</a:t>
            </a:r>
          </a:p>
          <a:p>
            <a:pPr marL="741680" lvl="1" indent="-342900">
              <a:lnSpc>
                <a:spcPct val="120000"/>
              </a:lnSpc>
              <a:spcBef>
                <a:spcPts val="0"/>
              </a:spcBef>
              <a:spcAft>
                <a:spcPts val="600"/>
              </a:spcAft>
              <a:buFont typeface="Arial" panose="020B0604020202020204" pitchFamily="34" charset="0"/>
              <a:buChar char="‒"/>
            </a:pPr>
            <a:r>
              <a:rPr lang="en-US" sz="1400" dirty="0">
                <a:solidFill>
                  <a:srgbClr val="2A3C50"/>
                </a:solidFill>
                <a:latin typeface="Arial"/>
                <a:cs typeface="Arial"/>
              </a:rPr>
              <a:t>For those with phone access only:</a:t>
            </a:r>
          </a:p>
          <a:p>
            <a:pPr marL="1147445" lvl="2" indent="-342900">
              <a:lnSpc>
                <a:spcPct val="120000"/>
              </a:lnSpc>
              <a:spcBef>
                <a:spcPts val="0"/>
              </a:spcBef>
              <a:spcAft>
                <a:spcPts val="600"/>
              </a:spcAft>
              <a:buFont typeface="Courier New" panose="02070309020205020404" pitchFamily="49" charset="0"/>
              <a:buChar char="o"/>
            </a:pPr>
            <a:r>
              <a:rPr lang="en-US" sz="1400" dirty="0">
                <a:solidFill>
                  <a:srgbClr val="2A3C50"/>
                </a:solidFill>
                <a:latin typeface="Arial"/>
                <a:cs typeface="Arial"/>
              </a:rPr>
              <a:t>Dial *3 to “raise your hand”. Once you have raised your hand, you'll hear the prompt, "You have raised your hand to ask a question. Please wait to speak until the host calls on you."</a:t>
            </a:r>
          </a:p>
          <a:p>
            <a:pPr marL="1147445" lvl="2" indent="-342900">
              <a:lnSpc>
                <a:spcPct val="120000"/>
              </a:lnSpc>
              <a:spcBef>
                <a:spcPts val="0"/>
              </a:spcBef>
              <a:spcAft>
                <a:spcPts val="600"/>
              </a:spcAft>
              <a:buFont typeface="Courier New" panose="02070309020205020404" pitchFamily="49" charset="0"/>
              <a:buChar char="o"/>
            </a:pPr>
            <a:r>
              <a:rPr lang="en-US" sz="1400" dirty="0">
                <a:solidFill>
                  <a:srgbClr val="2A3C50"/>
                </a:solidFill>
                <a:latin typeface="Arial"/>
                <a:cs typeface="Arial"/>
              </a:rPr>
              <a:t>WebEx host will unmute your microphone and you can proceed to ask your question.</a:t>
            </a:r>
          </a:p>
          <a:p>
            <a:pPr marL="1147445" lvl="2" indent="-342900">
              <a:lnSpc>
                <a:spcPct val="120000"/>
              </a:lnSpc>
              <a:spcBef>
                <a:spcPts val="0"/>
              </a:spcBef>
              <a:spcAft>
                <a:spcPts val="1200"/>
              </a:spcAft>
              <a:buFont typeface="Courier New" panose="02070309020205020404" pitchFamily="49" charset="0"/>
              <a:buChar char="o"/>
            </a:pPr>
            <a:r>
              <a:rPr lang="en-US" sz="1400" dirty="0">
                <a:solidFill>
                  <a:srgbClr val="2A3C50"/>
                </a:solidFill>
                <a:latin typeface="Arial"/>
                <a:cs typeface="Arial"/>
              </a:rPr>
              <a:t>Dial *3 to “lower your hand.”</a:t>
            </a:r>
          </a:p>
          <a:p>
            <a:pPr marL="0" indent="0">
              <a:lnSpc>
                <a:spcPct val="120000"/>
              </a:lnSpc>
              <a:spcBef>
                <a:spcPts val="0"/>
              </a:spcBef>
              <a:spcAft>
                <a:spcPts val="600"/>
              </a:spcAft>
              <a:buNone/>
            </a:pPr>
            <a:endParaRPr lang="en-US" sz="1200" u="sng" dirty="0">
              <a:solidFill>
                <a:srgbClr val="2A3C50"/>
              </a:solidFill>
              <a:latin typeface="Arial"/>
              <a:cs typeface="Arial"/>
            </a:endParaRPr>
          </a:p>
        </p:txBody>
      </p:sp>
      <p:sp>
        <p:nvSpPr>
          <p:cNvPr id="6" name="Slide Number Placeholder 5">
            <a:extLst>
              <a:ext uri="{FF2B5EF4-FFF2-40B4-BE49-F238E27FC236}">
                <a16:creationId xmlns:a16="http://schemas.microsoft.com/office/drawing/2014/main" id="{33A3EEC8-C991-8877-7F18-53DD3B427CAA}"/>
              </a:ext>
            </a:extLst>
          </p:cNvPr>
          <p:cNvSpPr>
            <a:spLocks noGrp="1"/>
          </p:cNvSpPr>
          <p:nvPr>
            <p:ph type="sldNum" sz="quarter" idx="12"/>
          </p:nvPr>
        </p:nvSpPr>
        <p:spPr/>
        <p:txBody>
          <a:bodyPr/>
          <a:lstStyle/>
          <a:p>
            <a:fld id="{1C4126A1-9282-4A82-AC02-A59AF4A969C8}" type="slidenum">
              <a:rPr lang="en-US" smtClean="0"/>
              <a:t>3</a:t>
            </a:fld>
            <a:endParaRPr lang="en-US"/>
          </a:p>
        </p:txBody>
      </p:sp>
    </p:spTree>
    <p:extLst>
      <p:ext uri="{BB962C8B-B14F-4D97-AF65-F5344CB8AC3E}">
        <p14:creationId xmlns:p14="http://schemas.microsoft.com/office/powerpoint/2010/main" val="69447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3673-1678-AAC8-A389-EFD684A57D34}"/>
              </a:ext>
            </a:extLst>
          </p:cNvPr>
          <p:cNvSpPr>
            <a:spLocks noGrp="1"/>
          </p:cNvSpPr>
          <p:nvPr>
            <p:ph type="title"/>
          </p:nvPr>
        </p:nvSpPr>
        <p:spPr/>
        <p:txBody>
          <a:bodyPr/>
          <a:lstStyle/>
          <a:p>
            <a:r>
              <a:rPr lang="en-US" dirty="0">
                <a:latin typeface="Century Gothic"/>
              </a:rPr>
              <a:t>Webinar Structure</a:t>
            </a:r>
            <a:endParaRPr lang="en-US" dirty="0"/>
          </a:p>
        </p:txBody>
      </p:sp>
      <p:sp>
        <p:nvSpPr>
          <p:cNvPr id="3" name="Content Placeholder 2">
            <a:extLst>
              <a:ext uri="{FF2B5EF4-FFF2-40B4-BE49-F238E27FC236}">
                <a16:creationId xmlns:a16="http://schemas.microsoft.com/office/drawing/2014/main" id="{D7911CFD-4038-D2D8-1208-4415EC2558FF}"/>
              </a:ext>
            </a:extLst>
          </p:cNvPr>
          <p:cNvSpPr>
            <a:spLocks noGrp="1"/>
          </p:cNvSpPr>
          <p:nvPr>
            <p:ph idx="1"/>
          </p:nvPr>
        </p:nvSpPr>
        <p:spPr>
          <a:xfrm>
            <a:off x="609600" y="1047060"/>
            <a:ext cx="10981082" cy="5129903"/>
          </a:xfrm>
        </p:spPr>
        <p:txBody>
          <a:bodyPr vert="horz" lIns="0" tIns="45720" rIns="91440" bIns="45720" rtlCol="0" anchor="t">
            <a:normAutofit/>
          </a:bodyPr>
          <a:lstStyle/>
          <a:p>
            <a:r>
              <a:rPr lang="en-US" dirty="0">
                <a:latin typeface="Arial"/>
                <a:cs typeface="Arial"/>
              </a:rPr>
              <a:t>Questions received from stakeholders have been organized by theme. </a:t>
            </a:r>
            <a:endParaRPr lang="en-US" dirty="0"/>
          </a:p>
          <a:p>
            <a:r>
              <a:rPr lang="en-US" dirty="0">
                <a:latin typeface="Arial"/>
                <a:cs typeface="Arial"/>
              </a:rPr>
              <a:t>We will provide an answer to any questions submitted in advance. </a:t>
            </a:r>
            <a:endParaRPr lang="en-US" dirty="0"/>
          </a:p>
          <a:p>
            <a:r>
              <a:rPr lang="en-US" dirty="0">
                <a:latin typeface="Arial"/>
                <a:cs typeface="Arial"/>
              </a:rPr>
              <a:t>Stakeholders can ask follow up clarifying questions by raising their hand.</a:t>
            </a:r>
          </a:p>
          <a:p>
            <a:r>
              <a:rPr lang="en-US" dirty="0">
                <a:latin typeface="Arial"/>
                <a:cs typeface="Arial"/>
              </a:rPr>
              <a:t>Priority will be given to pre-submitted questions. If additional time allows, attendees may ask additional questions verbally at the end of the webinar. </a:t>
            </a:r>
            <a:endParaRPr lang="en-US" dirty="0"/>
          </a:p>
        </p:txBody>
      </p:sp>
      <p:sp>
        <p:nvSpPr>
          <p:cNvPr id="4" name="Slide Number Placeholder 3">
            <a:extLst>
              <a:ext uri="{FF2B5EF4-FFF2-40B4-BE49-F238E27FC236}">
                <a16:creationId xmlns:a16="http://schemas.microsoft.com/office/drawing/2014/main" id="{E65E0DDB-A37A-7A71-C254-BF436C21983F}"/>
              </a:ext>
            </a:extLst>
          </p:cNvPr>
          <p:cNvSpPr>
            <a:spLocks noGrp="1"/>
          </p:cNvSpPr>
          <p:nvPr>
            <p:ph type="sldNum" sz="quarter" idx="12"/>
          </p:nvPr>
        </p:nvSpPr>
        <p:spPr/>
        <p:txBody>
          <a:bodyPr/>
          <a:lstStyle/>
          <a:p>
            <a:fld id="{1C4126A1-9282-4A82-AC02-A59AF4A969C8}" type="slidenum">
              <a:rPr lang="en-US" smtClean="0"/>
              <a:t>4</a:t>
            </a:fld>
            <a:endParaRPr lang="en-US"/>
          </a:p>
        </p:txBody>
      </p:sp>
    </p:spTree>
    <p:extLst>
      <p:ext uri="{BB962C8B-B14F-4D97-AF65-F5344CB8AC3E}">
        <p14:creationId xmlns:p14="http://schemas.microsoft.com/office/powerpoint/2010/main" val="335806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2F34-9FC1-7F1F-5A1B-50B8BADF28EF}"/>
              </a:ext>
            </a:extLst>
          </p:cNvPr>
          <p:cNvSpPr>
            <a:spLocks noGrp="1"/>
          </p:cNvSpPr>
          <p:nvPr>
            <p:ph type="title"/>
          </p:nvPr>
        </p:nvSpPr>
        <p:spPr/>
        <p:txBody>
          <a:bodyPr>
            <a:normAutofit/>
          </a:bodyPr>
          <a:lstStyle/>
          <a:p>
            <a:r>
              <a:rPr lang="en-US" sz="3600" dirty="0"/>
              <a:t>FIP Problem Statement</a:t>
            </a:r>
          </a:p>
        </p:txBody>
      </p:sp>
      <p:sp>
        <p:nvSpPr>
          <p:cNvPr id="4" name="Slide Number Placeholder 3">
            <a:extLst>
              <a:ext uri="{FF2B5EF4-FFF2-40B4-BE49-F238E27FC236}">
                <a16:creationId xmlns:a16="http://schemas.microsoft.com/office/drawing/2014/main" id="{67ADD8B6-A682-C790-E8ED-37A36D831CED}"/>
              </a:ext>
            </a:extLst>
          </p:cNvPr>
          <p:cNvSpPr>
            <a:spLocks noGrp="1"/>
          </p:cNvSpPr>
          <p:nvPr>
            <p:ph type="sldNum" sz="quarter" idx="12"/>
          </p:nvPr>
        </p:nvSpPr>
        <p:spPr/>
        <p:txBody>
          <a:bodyPr/>
          <a:lstStyle/>
          <a:p>
            <a:fld id="{1C4126A1-9282-4A82-AC02-A59AF4A969C8}" type="slidenum">
              <a:rPr lang="en-US" smtClean="0"/>
              <a:t>5</a:t>
            </a:fld>
            <a:endParaRPr lang="en-US"/>
          </a:p>
        </p:txBody>
      </p:sp>
    </p:spTree>
    <p:extLst>
      <p:ext uri="{BB962C8B-B14F-4D97-AF65-F5344CB8AC3E}">
        <p14:creationId xmlns:p14="http://schemas.microsoft.com/office/powerpoint/2010/main" val="4001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7EB-4C93-6D37-2D69-30C6D7551D41}"/>
              </a:ext>
            </a:extLst>
          </p:cNvPr>
          <p:cNvSpPr>
            <a:spLocks noGrp="1"/>
          </p:cNvSpPr>
          <p:nvPr>
            <p:ph type="title"/>
          </p:nvPr>
        </p:nvSpPr>
        <p:spPr>
          <a:xfrm>
            <a:off x="609600" y="1718021"/>
            <a:ext cx="9601200" cy="1862212"/>
          </a:xfrm>
        </p:spPr>
        <p:txBody>
          <a:bodyPr/>
          <a:lstStyle/>
          <a:p>
            <a:r>
              <a:rPr lang="en-US" sz="3200" dirty="0">
                <a:latin typeface="Century Gothic"/>
              </a:rPr>
              <a:t>In a sentence or two, can the CPUC define the problem it is trying to address with the FIP?</a:t>
            </a:r>
            <a:r>
              <a:rPr lang="en-US" b="0" dirty="0">
                <a:latin typeface="Century Gothic"/>
              </a:rPr>
              <a:t> </a:t>
            </a:r>
            <a:endParaRPr lang="en-US"/>
          </a:p>
        </p:txBody>
      </p:sp>
      <p:sp>
        <p:nvSpPr>
          <p:cNvPr id="3" name="Content Placeholder 2">
            <a:extLst>
              <a:ext uri="{FF2B5EF4-FFF2-40B4-BE49-F238E27FC236}">
                <a16:creationId xmlns:a16="http://schemas.microsoft.com/office/drawing/2014/main" id="{F0509AD3-C4AB-A7B5-A1FC-F9A37BD04542}"/>
              </a:ext>
            </a:extLst>
          </p:cNvPr>
          <p:cNvSpPr>
            <a:spLocks noGrp="1"/>
          </p:cNvSpPr>
          <p:nvPr>
            <p:ph type="body" idx="1"/>
          </p:nvPr>
        </p:nvSpPr>
        <p:spPr/>
        <p:txBody>
          <a:bodyPr vert="horz" lIns="0" tIns="45720" rIns="91440" bIns="45720" rtlCol="0" anchor="t">
            <a:normAutofit/>
          </a:bodyPr>
          <a:lstStyle/>
          <a:p>
            <a:r>
              <a:rPr lang="en-US" dirty="0">
                <a:latin typeface="Century Gothic"/>
                <a:cs typeface="Arial"/>
              </a:rPr>
              <a:t>-Coalition of California Utility Employees</a:t>
            </a:r>
            <a:endParaRPr lang="en-US" dirty="0">
              <a:cs typeface="Arial"/>
            </a:endParaRPr>
          </a:p>
        </p:txBody>
      </p:sp>
      <p:sp>
        <p:nvSpPr>
          <p:cNvPr id="4" name="Slide Number Placeholder 3">
            <a:extLst>
              <a:ext uri="{FF2B5EF4-FFF2-40B4-BE49-F238E27FC236}">
                <a16:creationId xmlns:a16="http://schemas.microsoft.com/office/drawing/2014/main" id="{000E3477-930C-5125-20A0-6FF059743A59}"/>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206061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7EB-4C93-6D37-2D69-30C6D7551D41}"/>
              </a:ext>
            </a:extLst>
          </p:cNvPr>
          <p:cNvSpPr>
            <a:spLocks noGrp="1"/>
          </p:cNvSpPr>
          <p:nvPr>
            <p:ph type="title"/>
          </p:nvPr>
        </p:nvSpPr>
        <p:spPr>
          <a:xfrm>
            <a:off x="501926" y="1237631"/>
            <a:ext cx="7414592" cy="1961602"/>
          </a:xfrm>
        </p:spPr>
        <p:txBody>
          <a:bodyPr>
            <a:normAutofit/>
          </a:bodyPr>
          <a:lstStyle/>
          <a:p>
            <a:r>
              <a:rPr lang="en-US" sz="3200" dirty="0">
                <a:latin typeface="Century Gothic"/>
              </a:rPr>
              <a:t>Question 2 in the FIP Draft Staff Proposal is rather broad – could you  provide guidance to focus our response?</a:t>
            </a:r>
          </a:p>
        </p:txBody>
      </p:sp>
      <p:sp>
        <p:nvSpPr>
          <p:cNvPr id="3" name="Content Placeholder 2">
            <a:extLst>
              <a:ext uri="{FF2B5EF4-FFF2-40B4-BE49-F238E27FC236}">
                <a16:creationId xmlns:a16="http://schemas.microsoft.com/office/drawing/2014/main" id="{F0509AD3-C4AB-A7B5-A1FC-F9A37BD04542}"/>
              </a:ext>
            </a:extLst>
          </p:cNvPr>
          <p:cNvSpPr>
            <a:spLocks noGrp="1"/>
          </p:cNvSpPr>
          <p:nvPr>
            <p:ph type="body" idx="1"/>
          </p:nvPr>
        </p:nvSpPr>
        <p:spPr>
          <a:xfrm>
            <a:off x="559904" y="3347071"/>
            <a:ext cx="9601200" cy="1500187"/>
          </a:xfrm>
        </p:spPr>
        <p:txBody>
          <a:bodyPr vert="horz" lIns="0" tIns="45720" rIns="91440" bIns="45720" rtlCol="0" anchor="t">
            <a:normAutofit/>
          </a:bodyPr>
          <a:lstStyle/>
          <a:p>
            <a:r>
              <a:rPr lang="en-US" dirty="0">
                <a:latin typeface="Century Gothic"/>
                <a:cs typeface="Arial"/>
              </a:rPr>
              <a:t>-Pacific Gas &amp; Electric</a:t>
            </a:r>
            <a:endParaRPr lang="en-US" dirty="0">
              <a:cs typeface="Arial"/>
            </a:endParaRPr>
          </a:p>
        </p:txBody>
      </p:sp>
      <p:sp>
        <p:nvSpPr>
          <p:cNvPr id="4" name="Slide Number Placeholder 3">
            <a:extLst>
              <a:ext uri="{FF2B5EF4-FFF2-40B4-BE49-F238E27FC236}">
                <a16:creationId xmlns:a16="http://schemas.microsoft.com/office/drawing/2014/main" id="{000E3477-930C-5125-20A0-6FF059743A59}"/>
              </a:ext>
            </a:extLst>
          </p:cNvPr>
          <p:cNvSpPr>
            <a:spLocks noGrp="1"/>
          </p:cNvSpPr>
          <p:nvPr>
            <p:ph type="sldNum" sz="quarter" idx="12"/>
          </p:nvPr>
        </p:nvSpPr>
        <p:spPr/>
        <p:txBody>
          <a:bodyPr/>
          <a:lstStyle/>
          <a:p>
            <a:fld id="{1C4126A1-9282-4A82-AC02-A59AF4A969C8}" type="slidenum">
              <a:rPr lang="en-US" smtClean="0"/>
              <a:t>7</a:t>
            </a:fld>
            <a:endParaRPr lang="en-US"/>
          </a:p>
        </p:txBody>
      </p:sp>
      <p:sp>
        <p:nvSpPr>
          <p:cNvPr id="5" name="TextBox 4">
            <a:extLst>
              <a:ext uri="{FF2B5EF4-FFF2-40B4-BE49-F238E27FC236}">
                <a16:creationId xmlns:a16="http://schemas.microsoft.com/office/drawing/2014/main" id="{EA4C00AA-8B7D-13AD-34CF-C04ACBD45EE6}"/>
              </a:ext>
            </a:extLst>
          </p:cNvPr>
          <p:cNvSpPr txBox="1"/>
          <p:nvPr/>
        </p:nvSpPr>
        <p:spPr>
          <a:xfrm>
            <a:off x="8087139" y="1166777"/>
            <a:ext cx="3692580" cy="4154984"/>
          </a:xfrm>
          <a:prstGeom prst="rect">
            <a:avLst/>
          </a:prstGeom>
          <a:solidFill>
            <a:schemeClr val="tx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latin typeface="Century Gothic"/>
              </a:rPr>
              <a:t>Question 2 in FIP Draft Staff Proposal</a:t>
            </a:r>
            <a:endParaRPr lang="en-US" sz="2400" b="1">
              <a:solidFill>
                <a:schemeClr val="tx2"/>
              </a:solidFill>
              <a:latin typeface="Century Gothic"/>
              <a:cs typeface="Arial"/>
            </a:endParaRPr>
          </a:p>
          <a:p>
            <a:r>
              <a:rPr lang="en-US" sz="2400" dirty="0">
                <a:solidFill>
                  <a:schemeClr val="tx2"/>
                </a:solidFill>
                <a:latin typeface="Century Gothic"/>
              </a:rPr>
              <a:t>Are there any additional market, regulatory, operational, or infrastructure issues that need to be considered for the MDHD </a:t>
            </a:r>
            <a:endParaRPr lang="en-US" sz="2400">
              <a:solidFill>
                <a:schemeClr val="tx2"/>
              </a:solidFill>
              <a:latin typeface="Century Gothic"/>
              <a:cs typeface="Arial"/>
            </a:endParaRPr>
          </a:p>
          <a:p>
            <a:r>
              <a:rPr lang="en-US" sz="2400" dirty="0">
                <a:solidFill>
                  <a:schemeClr val="tx2"/>
                </a:solidFill>
                <a:latin typeface="Century Gothic"/>
              </a:rPr>
              <a:t>freight planning problem statement?</a:t>
            </a:r>
            <a:endParaRPr lang="en-US" sz="2400" dirty="0">
              <a:solidFill>
                <a:schemeClr val="tx2"/>
              </a:solidFill>
              <a:latin typeface="Century Gothic"/>
              <a:cs typeface="Arial"/>
            </a:endParaRPr>
          </a:p>
        </p:txBody>
      </p:sp>
    </p:spTree>
    <p:extLst>
      <p:ext uri="{BB962C8B-B14F-4D97-AF65-F5344CB8AC3E}">
        <p14:creationId xmlns:p14="http://schemas.microsoft.com/office/powerpoint/2010/main" val="22606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2F34-9FC1-7F1F-5A1B-50B8BADF28EF}"/>
              </a:ext>
            </a:extLst>
          </p:cNvPr>
          <p:cNvSpPr>
            <a:spLocks noGrp="1"/>
          </p:cNvSpPr>
          <p:nvPr>
            <p:ph type="title"/>
          </p:nvPr>
        </p:nvSpPr>
        <p:spPr/>
        <p:txBody>
          <a:bodyPr>
            <a:normAutofit/>
          </a:bodyPr>
          <a:lstStyle/>
          <a:p>
            <a:r>
              <a:rPr lang="en-US" sz="3600" dirty="0"/>
              <a:t>FIP Scope</a:t>
            </a:r>
          </a:p>
        </p:txBody>
      </p:sp>
      <p:sp>
        <p:nvSpPr>
          <p:cNvPr id="4" name="Slide Number Placeholder 3">
            <a:extLst>
              <a:ext uri="{FF2B5EF4-FFF2-40B4-BE49-F238E27FC236}">
                <a16:creationId xmlns:a16="http://schemas.microsoft.com/office/drawing/2014/main" id="{67ADD8B6-A682-C790-E8ED-37A36D831CED}"/>
              </a:ext>
            </a:extLst>
          </p:cNvPr>
          <p:cNvSpPr>
            <a:spLocks noGrp="1"/>
          </p:cNvSpPr>
          <p:nvPr>
            <p:ph type="sldNum" sz="quarter" idx="12"/>
          </p:nvPr>
        </p:nvSpPr>
        <p:spPr/>
        <p:txBody>
          <a:bodyPr/>
          <a:lstStyle/>
          <a:p>
            <a:fld id="{1C4126A1-9282-4A82-AC02-A59AF4A969C8}" type="slidenum">
              <a:rPr lang="en-US" smtClean="0"/>
              <a:t>8</a:t>
            </a:fld>
            <a:endParaRPr lang="en-US"/>
          </a:p>
        </p:txBody>
      </p:sp>
    </p:spTree>
    <p:extLst>
      <p:ext uri="{BB962C8B-B14F-4D97-AF65-F5344CB8AC3E}">
        <p14:creationId xmlns:p14="http://schemas.microsoft.com/office/powerpoint/2010/main" val="70140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7EB-4C93-6D37-2D69-30C6D7551D41}"/>
              </a:ext>
            </a:extLst>
          </p:cNvPr>
          <p:cNvSpPr>
            <a:spLocks noGrp="1"/>
          </p:cNvSpPr>
          <p:nvPr>
            <p:ph type="title"/>
          </p:nvPr>
        </p:nvSpPr>
        <p:spPr>
          <a:xfrm>
            <a:off x="609600" y="2413760"/>
            <a:ext cx="10843591" cy="2425429"/>
          </a:xfrm>
        </p:spPr>
        <p:txBody>
          <a:bodyPr vert="horz" lIns="0" tIns="45720" rIns="91440" bIns="45720" rtlCol="0" anchor="b" anchorCtr="0">
            <a:noAutofit/>
          </a:bodyPr>
          <a:lstStyle/>
          <a:p>
            <a:r>
              <a:rPr lang="en-US" sz="2400" dirty="0">
                <a:latin typeface="Century Gothic"/>
              </a:rPr>
              <a:t>The CPUC said in its May 2023 webinar that the FIP is meant to accelerate planning for “unknown,” future long-range transmission projects at the substation level and above. </a:t>
            </a:r>
            <a:br>
              <a:rPr lang="en-US" sz="2400" dirty="0">
                <a:latin typeface="Century Gothic"/>
              </a:rPr>
            </a:br>
            <a:endParaRPr lang="en-US" sz="2400"/>
          </a:p>
          <a:p>
            <a:r>
              <a:rPr lang="en-US" sz="2400" dirty="0">
                <a:latin typeface="Century Gothic"/>
              </a:rPr>
              <a:t>a. At what point in the project development timeline does a project become sufficiently “known” such that it would fall outside the scope of the FIP?</a:t>
            </a:r>
            <a:br>
              <a:rPr lang="en-US" sz="2400" dirty="0">
                <a:latin typeface="Century Gothic"/>
              </a:rPr>
            </a:br>
            <a:br>
              <a:rPr lang="en-US" sz="2400" dirty="0">
                <a:latin typeface="Century Gothic"/>
              </a:rPr>
            </a:br>
            <a:r>
              <a:rPr lang="en-US" sz="2400" dirty="0">
                <a:latin typeface="Century Gothic"/>
              </a:rPr>
              <a:t>b. Given the proposed scope, why is the CPUC posing questions to stakeholders about energization and distribution-level issues? (e.g., 12,13,20,22,23,25)</a:t>
            </a:r>
            <a:endParaRPr lang="en-US" sz="2400" dirty="0"/>
          </a:p>
        </p:txBody>
      </p:sp>
      <p:sp>
        <p:nvSpPr>
          <p:cNvPr id="3" name="Content Placeholder 2">
            <a:extLst>
              <a:ext uri="{FF2B5EF4-FFF2-40B4-BE49-F238E27FC236}">
                <a16:creationId xmlns:a16="http://schemas.microsoft.com/office/drawing/2014/main" id="{F0509AD3-C4AB-A7B5-A1FC-F9A37BD04542}"/>
              </a:ext>
            </a:extLst>
          </p:cNvPr>
          <p:cNvSpPr>
            <a:spLocks noGrp="1"/>
          </p:cNvSpPr>
          <p:nvPr>
            <p:ph type="body" idx="1"/>
          </p:nvPr>
        </p:nvSpPr>
        <p:spPr>
          <a:xfrm>
            <a:off x="609600" y="5442571"/>
            <a:ext cx="9601200" cy="647079"/>
          </a:xfrm>
        </p:spPr>
        <p:txBody>
          <a:bodyPr vert="horz" lIns="0" tIns="45720" rIns="91440" bIns="45720" rtlCol="0" anchor="t">
            <a:normAutofit/>
          </a:bodyPr>
          <a:lstStyle/>
          <a:p>
            <a:r>
              <a:rPr lang="en-US" dirty="0">
                <a:latin typeface="Century Gothic"/>
                <a:cs typeface="Arial"/>
              </a:rPr>
              <a:t>-Coalition of California Utility Employees</a:t>
            </a:r>
            <a:endParaRPr lang="en-US" dirty="0">
              <a:cs typeface="Arial"/>
            </a:endParaRPr>
          </a:p>
        </p:txBody>
      </p:sp>
      <p:sp>
        <p:nvSpPr>
          <p:cNvPr id="4" name="Slide Number Placeholder 3">
            <a:extLst>
              <a:ext uri="{FF2B5EF4-FFF2-40B4-BE49-F238E27FC236}">
                <a16:creationId xmlns:a16="http://schemas.microsoft.com/office/drawing/2014/main" id="{000E3477-930C-5125-20A0-6FF059743A59}"/>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876875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5. Source"/>
</p:tagLst>
</file>

<file path=ppt/tags/tag10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2.xml><?xml version="1.0" encoding="utf-8"?>
<p:tagLst xmlns:a="http://schemas.openxmlformats.org/drawingml/2006/main" xmlns:r="http://schemas.openxmlformats.org/officeDocument/2006/relationships" xmlns:p="http://schemas.openxmlformats.org/presentationml/2006/main">
  <p:tag name="SHAPENAME" val="5. Source"/>
</p:tagLst>
</file>

<file path=ppt/tags/tag1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0.xml><?xml version="1.0" encoding="utf-8"?>
<p:tagLst xmlns:a="http://schemas.openxmlformats.org/drawingml/2006/main" xmlns:r="http://schemas.openxmlformats.org/officeDocument/2006/relationships" xmlns:p="http://schemas.openxmlformats.org/presentationml/2006/main">
  <p:tag name="SHAPENAME" val="5. Source"/>
</p:tagLst>
</file>

<file path=ppt/tags/tag1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2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3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3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1.xml><?xml version="1.0" encoding="utf-8"?>
<p:tagLst xmlns:a="http://schemas.openxmlformats.org/drawingml/2006/main" xmlns:r="http://schemas.openxmlformats.org/officeDocument/2006/relationships" xmlns:p="http://schemas.openxmlformats.org/presentationml/2006/main">
  <p:tag name="SHAPENAME" val="5. Source"/>
</p:tagLst>
</file>

<file path=ppt/tags/tag1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3.xml><?xml version="1.0" encoding="utf-8"?>
<p:tagLst xmlns:a="http://schemas.openxmlformats.org/drawingml/2006/main" xmlns:r="http://schemas.openxmlformats.org/officeDocument/2006/relationships" xmlns:p="http://schemas.openxmlformats.org/presentationml/2006/main">
  <p:tag name="SHAPENAME" val="5. Source"/>
</p:tagLst>
</file>

<file path=ppt/tags/tag1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SHAPENAME" val="5. Source"/>
</p:tagLst>
</file>

<file path=ppt/tags/tag1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xml><?xml version="1.0" encoding="utf-8"?>
<p:tagLst xmlns:a="http://schemas.openxmlformats.org/drawingml/2006/main" xmlns:r="http://schemas.openxmlformats.org/officeDocument/2006/relationships" xmlns:p="http://schemas.openxmlformats.org/presentationml/2006/main">
  <p:tag name="SHAPENAME" val="5. Source"/>
</p:tagLst>
</file>

<file path=ppt/tags/tag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xml><?xml version="1.0" encoding="utf-8"?>
<p:tagLst xmlns:a="http://schemas.openxmlformats.org/drawingml/2006/main" xmlns:r="http://schemas.openxmlformats.org/officeDocument/2006/relationships" xmlns:p="http://schemas.openxmlformats.org/presentationml/2006/main">
  <p:tag name="SHAPENAME" val="5. Source"/>
</p:tagLst>
</file>

<file path=ppt/tags/tag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xml><?xml version="1.0" encoding="utf-8"?>
<p:tagLst xmlns:a="http://schemas.openxmlformats.org/drawingml/2006/main" xmlns:r="http://schemas.openxmlformats.org/officeDocument/2006/relationships" xmlns:p="http://schemas.openxmlformats.org/presentationml/2006/main">
  <p:tag name="SHAPENAME" val="Grid"/>
</p:tagLst>
</file>

<file path=ppt/tags/tag29.xml><?xml version="1.0" encoding="utf-8"?>
<p:tagLst xmlns:a="http://schemas.openxmlformats.org/drawingml/2006/main" xmlns:r="http://schemas.openxmlformats.org/officeDocument/2006/relationships" xmlns:p="http://schemas.openxmlformats.org/presentationml/2006/main">
  <p:tag name="SHAPENAME" val="4. Footnote"/>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NAME" val="ACET"/>
</p:tagLst>
</file>

<file path=ppt/tags/tag31.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ANGLE" val="5"/>
</p:tagLst>
</file>

<file path=ppt/tags/tag37.xml><?xml version="1.0" encoding="utf-8"?>
<p:tagLst xmlns:a="http://schemas.openxmlformats.org/drawingml/2006/main" xmlns:r="http://schemas.openxmlformats.org/officeDocument/2006/relationships" xmlns:p="http://schemas.openxmlformats.org/presentationml/2006/main">
  <p:tag name="ANGLE" val="5"/>
</p:tagLst>
</file>

<file path=ppt/tags/tag38.xml><?xml version="1.0" encoding="utf-8"?>
<p:tagLst xmlns:a="http://schemas.openxmlformats.org/drawingml/2006/main" xmlns:r="http://schemas.openxmlformats.org/officeDocument/2006/relationships" xmlns:p="http://schemas.openxmlformats.org/presentationml/2006/main">
  <p:tag name="ANGLE" val="4"/>
</p:tagLst>
</file>

<file path=ppt/tags/tag39.xml><?xml version="1.0" encoding="utf-8"?>
<p:tagLst xmlns:a="http://schemas.openxmlformats.org/drawingml/2006/main" xmlns:r="http://schemas.openxmlformats.org/officeDocument/2006/relationships" xmlns:p="http://schemas.openxmlformats.org/presentationml/2006/main">
  <p:tag name="ANGLE" val="4"/>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xml><?xml version="1.0" encoding="utf-8"?>
<p:tagLst xmlns:a="http://schemas.openxmlformats.org/drawingml/2006/main" xmlns:r="http://schemas.openxmlformats.org/officeDocument/2006/relationships" xmlns:p="http://schemas.openxmlformats.org/presentationml/2006/main">
  <p:tag name="ANGLE" val="3"/>
</p:tagLst>
</file>

<file path=ppt/tags/tag41.xml><?xml version="1.0" encoding="utf-8"?>
<p:tagLst xmlns:a="http://schemas.openxmlformats.org/drawingml/2006/main" xmlns:r="http://schemas.openxmlformats.org/officeDocument/2006/relationships" xmlns:p="http://schemas.openxmlformats.org/presentationml/2006/main">
  <p:tag name="ANGLE" val="3"/>
</p:tagLst>
</file>

<file path=ppt/tags/tag42.xml><?xml version="1.0" encoding="utf-8"?>
<p:tagLst xmlns:a="http://schemas.openxmlformats.org/drawingml/2006/main" xmlns:r="http://schemas.openxmlformats.org/officeDocument/2006/relationships" xmlns:p="http://schemas.openxmlformats.org/presentationml/2006/main">
  <p:tag name="ANGLE" val="2"/>
</p:tagLst>
</file>

<file path=ppt/tags/tag43.xml><?xml version="1.0" encoding="utf-8"?>
<p:tagLst xmlns:a="http://schemas.openxmlformats.org/drawingml/2006/main" xmlns:r="http://schemas.openxmlformats.org/officeDocument/2006/relationships" xmlns:p="http://schemas.openxmlformats.org/presentationml/2006/main">
  <p:tag name="ANGLE" val="2"/>
</p:tagLst>
</file>

<file path=ppt/tags/tag44.xml><?xml version="1.0" encoding="utf-8"?>
<p:tagLst xmlns:a="http://schemas.openxmlformats.org/drawingml/2006/main" xmlns:r="http://schemas.openxmlformats.org/officeDocument/2006/relationships" xmlns:p="http://schemas.openxmlformats.org/presentationml/2006/main">
  <p:tag name="ANGLE" val="1"/>
</p:tagLst>
</file>

<file path=ppt/tags/tag45.xml><?xml version="1.0" encoding="utf-8"?>
<p:tagLst xmlns:a="http://schemas.openxmlformats.org/drawingml/2006/main" xmlns:r="http://schemas.openxmlformats.org/officeDocument/2006/relationships" xmlns:p="http://schemas.openxmlformats.org/presentationml/2006/main">
  <p:tag name="ANGLE"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8.xml><?xml version="1.0" encoding="utf-8"?>
<p:tagLst xmlns:a="http://schemas.openxmlformats.org/drawingml/2006/main" xmlns:r="http://schemas.openxmlformats.org/officeDocument/2006/relationships" xmlns:p="http://schemas.openxmlformats.org/presentationml/2006/main">
  <p:tag name="SHAPENAME" val="Subtitle"/>
</p:tagLst>
</file>

<file path=ppt/tags/tag49.xml><?xml version="1.0" encoding="utf-8"?>
<p:tagLst xmlns:a="http://schemas.openxmlformats.org/drawingml/2006/main" xmlns:r="http://schemas.openxmlformats.org/officeDocument/2006/relationships" xmlns:p="http://schemas.openxmlformats.org/presentationml/2006/main">
  <p:tag name="SHAPENAME" val="Title"/>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xml><?xml version="1.0" encoding="utf-8"?>
<p:tagLst xmlns:a="http://schemas.openxmlformats.org/drawingml/2006/main" xmlns:r="http://schemas.openxmlformats.org/officeDocument/2006/relationships" xmlns:p="http://schemas.openxmlformats.org/presentationml/2006/main">
  <p:tag name="SHAPENAME" val="5. Source"/>
</p:tagLst>
</file>

<file path=ppt/tags/tag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xml><?xml version="1.0" encoding="utf-8"?>
<p:tagLst xmlns:a="http://schemas.openxmlformats.org/drawingml/2006/main" xmlns:r="http://schemas.openxmlformats.org/officeDocument/2006/relationships" xmlns:p="http://schemas.openxmlformats.org/presentationml/2006/main">
  <p:tag name="SHAPENAME" val="5. Source"/>
</p:tagLst>
</file>

<file path=ppt/tags/tag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8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9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 Josh" id="{B44D29C3-8EB1-4744-82B9-20F46FF23961}" vid="{DDA2F619-C432-419A-9840-B41F17EF2394}"/>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 Josh" id="{B44D29C3-8EB1-4744-82B9-20F46FF23961}" vid="{92D05E13-F2B7-424B-B270-B53F9A31A9E3}"/>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 Josh" id="{B44D29C3-8EB1-4744-82B9-20F46FF23961}" vid="{7D79D92E-9765-468D-BFE0-9C67871BEED4}"/>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 Josh" id="{B44D29C3-8EB1-4744-82B9-20F46FF23961}" vid="{B4083C5F-D720-4D4A-A565-EBD4F836D235}"/>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 Josh" id="{B44D29C3-8EB1-4744-82B9-20F46FF23961}" vid="{BB3EA801-B214-40F5-839D-35A5C6C7141D}"/>
    </a:ext>
  </a:extLst>
</a:theme>
</file>

<file path=ppt/theme/theme6.xml><?xml version="1.0" encoding="utf-8"?>
<a:theme xmlns:a="http://schemas.openxmlformats.org/drawingml/2006/main" name="1_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 Josh" id="{B44D29C3-8EB1-4744-82B9-20F46FF23961}" vid="{C1412811-50FF-4161-8876-F594EF2A3C19}"/>
    </a:ext>
  </a:extLst>
</a:theme>
</file>

<file path=ppt/theme/theme7.xml><?xml version="1.0" encoding="utf-8"?>
<a:theme xmlns:a="http://schemas.openxmlformats.org/drawingml/2006/main" name="Contrast">
  <a:themeElements>
    <a:clrScheme name="Scheme2">
      <a:dk1>
        <a:srgbClr val="FFFFFF"/>
      </a:dk1>
      <a:lt1>
        <a:srgbClr val="334258"/>
      </a:lt1>
      <a:dk2>
        <a:srgbClr val="000000"/>
      </a:dk2>
      <a:lt2>
        <a:srgbClr val="000000"/>
      </a:lt2>
      <a:accent1>
        <a:srgbClr val="FFFFFF"/>
      </a:accent1>
      <a:accent2>
        <a:srgbClr val="046B99"/>
      </a:accent2>
      <a:accent3>
        <a:srgbClr val="09A0E4"/>
      </a:accent3>
      <a:accent4>
        <a:srgbClr val="013D67"/>
      </a:accent4>
      <a:accent5>
        <a:srgbClr val="FCCE0C"/>
      </a:accent5>
      <a:accent6>
        <a:srgbClr val="BF9B64"/>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334258"/>
        </a:lt1>
        <a:dk2>
          <a:srgbClr val="000000"/>
        </a:dk2>
        <a:lt2>
          <a:srgbClr val="000000"/>
        </a:lt2>
        <a:accent1>
          <a:srgbClr val="FFFFFF"/>
        </a:accent1>
        <a:accent2>
          <a:srgbClr val="046B99"/>
        </a:accent2>
        <a:accent3>
          <a:srgbClr val="09A0E4"/>
        </a:accent3>
        <a:accent4>
          <a:srgbClr val="013D67"/>
        </a:accent4>
        <a:accent5>
          <a:srgbClr val="FCCE0C"/>
        </a:accent5>
        <a:accent6>
          <a:srgbClr val="BF9B64"/>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771_CF_16x9_ENG_V1.potx" id="{B27A9ACA-E5C1-40FF-948A-F3C17AD3A791}" vid="{4E75E4B7-9379-4DB3-B334-0E0E23BC9E2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45a637-3cdd-4f4b-b16c-de55dd2e1607" xsi:nil="true"/>
    <lcf76f155ced4ddcb4097134ff3c332f xmlns="520f37f0-40c3-47f1-8332-17031bb3f43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79EA1C1F202B40AA7A5BF6CB2A61E3" ma:contentTypeVersion="12" ma:contentTypeDescription="Create a new document." ma:contentTypeScope="" ma:versionID="f11d98c1d0481153107a7cc1c02599e9">
  <xsd:schema xmlns:xsd="http://www.w3.org/2001/XMLSchema" xmlns:xs="http://www.w3.org/2001/XMLSchema" xmlns:p="http://schemas.microsoft.com/office/2006/metadata/properties" xmlns:ns2="520f37f0-40c3-47f1-8332-17031bb3f433" xmlns:ns3="f045a637-3cdd-4f4b-b16c-de55dd2e1607" targetNamespace="http://schemas.microsoft.com/office/2006/metadata/properties" ma:root="true" ma:fieldsID="ac118783b4caeb34a40dbd7c0151b4c5" ns2:_="" ns3:_="">
    <xsd:import namespace="520f37f0-40c3-47f1-8332-17031bb3f433"/>
    <xsd:import namespace="f045a637-3cdd-4f4b-b16c-de55dd2e16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f37f0-40c3-47f1-8332-17031bb3f4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45a637-3cdd-4f4b-b16c-de55dd2e16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f53a49c-f3ac-4549-a5a1-e4162537ce55}" ma:internalName="TaxCatchAll" ma:showField="CatchAllData" ma:web="f045a637-3cdd-4f4b-b16c-de55dd2e16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5E7F6A-9F77-4FC8-A01D-8A11807C3224}">
  <ds:schemaRefs>
    <ds:schemaRef ds:uri="520f37f0-40c3-47f1-8332-17031bb3f433"/>
    <ds:schemaRef ds:uri="f045a637-3cdd-4f4b-b16c-de55dd2e16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C579CA-70A3-4E38-B281-84D70287F62F}">
  <ds:schemaRefs>
    <ds:schemaRef ds:uri="http://schemas.microsoft.com/sharepoint/v3/contenttype/forms"/>
  </ds:schemaRefs>
</ds:datastoreItem>
</file>

<file path=customXml/itemProps3.xml><?xml version="1.0" encoding="utf-8"?>
<ds:datastoreItem xmlns:ds="http://schemas.openxmlformats.org/officeDocument/2006/customXml" ds:itemID="{979BA2BF-EFD5-442C-B9DB-88454A6093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f37f0-40c3-47f1-8332-17031bb3f433"/>
    <ds:schemaRef ds:uri="f045a637-3cdd-4f4b-b16c-de55dd2e16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25</Slides>
  <Notes>1</Notes>
  <HiddenSlides>0</HiddenSlide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CPUC White</vt:lpstr>
      <vt:lpstr>CPUC Pale Gold</vt:lpstr>
      <vt:lpstr>CPUC Dark Blue</vt:lpstr>
      <vt:lpstr>CPUC Blue</vt:lpstr>
      <vt:lpstr>CPUC Gold</vt:lpstr>
      <vt:lpstr>1_CPUC Dark Blue</vt:lpstr>
      <vt:lpstr>Contrast</vt:lpstr>
      <vt:lpstr>Draft Staff Proposal: Zero-Emissions Freight Infrastructure Planning  "Office Hours" </vt:lpstr>
      <vt:lpstr>Webinar Objectives</vt:lpstr>
      <vt:lpstr>Webinar logistics</vt:lpstr>
      <vt:lpstr>Webinar Structure</vt:lpstr>
      <vt:lpstr>FIP Problem Statement</vt:lpstr>
      <vt:lpstr>In a sentence or two, can the CPUC define the problem it is trying to address with the FIP? </vt:lpstr>
      <vt:lpstr>Question 2 in the FIP Draft Staff Proposal is rather broad – could you  provide guidance to focus our response?</vt:lpstr>
      <vt:lpstr>FIP Scope</vt:lpstr>
      <vt:lpstr>The CPUC said in its May 2023 webinar that the FIP is meant to accelerate planning for “unknown,” future long-range transmission projects at the substation level and above.   a. At what point in the project development timeline does a project become sufficiently “known” such that it would fall outside the scope of the FIP?  b. Given the proposed scope, why is the CPUC posing questions to stakeholders about energization and distribution-level issues? (e.g., 12,13,20,22,23,25)</vt:lpstr>
      <vt:lpstr>Should long-range transmission planning consider needs of both IOUs and POUs? </vt:lpstr>
      <vt:lpstr>Related to Question 6- we request additional clarification- is the FIP based on CTC analysis? If so, then to what is this question referring? </vt:lpstr>
      <vt:lpstr>Process Alignment</vt:lpstr>
      <vt:lpstr>Given that existing regulatory mechanisms like the IEPR have been updated in light of Advanced Clean Fleets and other transportation electrification goals, why is the FIP necessary? </vt:lpstr>
      <vt:lpstr>Cost Recovery</vt:lpstr>
      <vt:lpstr>When would long-range substation and transmission projects informed by FIP begin construction?  </vt:lpstr>
      <vt:lpstr>Additional Questions</vt:lpstr>
      <vt:lpstr>Next Steps </vt:lpstr>
      <vt:lpstr>Instructions for Filing Stakeholder Comments</vt:lpstr>
      <vt:lpstr>Appendix</vt:lpstr>
      <vt:lpstr>Additional Resources </vt:lpstr>
      <vt:lpstr>Questions to Stakeholders</vt:lpstr>
      <vt:lpstr>Questions to Stakeholders</vt:lpstr>
      <vt:lpstr>Questions to Stakeholders</vt:lpstr>
      <vt:lpstr>Questions to Stakeholders</vt:lpstr>
      <vt:lpstr>Questions to Stakeholders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Huneycutt, Joshua</dc:creator>
  <cp:revision>343</cp:revision>
  <dcterms:created xsi:type="dcterms:W3CDTF">2021-07-23T19:27:42Z</dcterms:created>
  <dcterms:modified xsi:type="dcterms:W3CDTF">2023-07-11T19:44:01Z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0x0101006179EA1C1F202B40AA7A5BF6CB2A61E3</vt:lpwstr>
  </property>
  <property fmtid="{D5CDD505-2E9C-101B-9397-08002B2CF9AE}" pid="3" name="MediaServiceImageTags">
    <vt:lpwstr/>
  </property>
</Properties>
</file>