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661" r:id="rId6"/>
    <p:sldMasterId id="2147483674" r:id="rId7"/>
    <p:sldMasterId id="2147483687" r:id="rId8"/>
    <p:sldMasterId id="2147483713" r:id="rId9"/>
    <p:sldMasterId id="2147483726" r:id="rId10"/>
    <p:sldMasterId id="2147483739" r:id="rId11"/>
  </p:sldMasterIdLst>
  <p:notesMasterIdLst>
    <p:notesMasterId r:id="rId61"/>
  </p:notesMasterIdLst>
  <p:sldIdLst>
    <p:sldId id="256" r:id="rId12"/>
    <p:sldId id="280" r:id="rId13"/>
    <p:sldId id="270" r:id="rId14"/>
    <p:sldId id="274" r:id="rId15"/>
    <p:sldId id="272" r:id="rId16"/>
    <p:sldId id="282" r:id="rId17"/>
    <p:sldId id="265" r:id="rId18"/>
    <p:sldId id="271" r:id="rId19"/>
    <p:sldId id="273" r:id="rId20"/>
    <p:sldId id="3455" r:id="rId21"/>
    <p:sldId id="3419" r:id="rId22"/>
    <p:sldId id="3428" r:id="rId23"/>
    <p:sldId id="3449" r:id="rId24"/>
    <p:sldId id="3450" r:id="rId25"/>
    <p:sldId id="276" r:id="rId26"/>
    <p:sldId id="3456" r:id="rId27"/>
    <p:sldId id="3440" r:id="rId28"/>
    <p:sldId id="3441" r:id="rId29"/>
    <p:sldId id="3442" r:id="rId30"/>
    <p:sldId id="3457" r:id="rId31"/>
    <p:sldId id="277" r:id="rId32"/>
    <p:sldId id="284" r:id="rId33"/>
    <p:sldId id="3444" r:id="rId34"/>
    <p:sldId id="3451" r:id="rId35"/>
    <p:sldId id="3452" r:id="rId36"/>
    <p:sldId id="3459" r:id="rId37"/>
    <p:sldId id="442" r:id="rId38"/>
    <p:sldId id="479" r:id="rId39"/>
    <p:sldId id="483" r:id="rId40"/>
    <p:sldId id="480" r:id="rId41"/>
    <p:sldId id="474" r:id="rId42"/>
    <p:sldId id="482" r:id="rId43"/>
    <p:sldId id="481" r:id="rId44"/>
    <p:sldId id="452" r:id="rId45"/>
    <p:sldId id="278" r:id="rId46"/>
    <p:sldId id="3458" r:id="rId47"/>
    <p:sldId id="3445" r:id="rId48"/>
    <p:sldId id="3431" r:id="rId49"/>
    <p:sldId id="3453" r:id="rId50"/>
    <p:sldId id="279" r:id="rId51"/>
    <p:sldId id="3460" r:id="rId52"/>
    <p:sldId id="3446" r:id="rId53"/>
    <p:sldId id="3423" r:id="rId54"/>
    <p:sldId id="3425" r:id="rId55"/>
    <p:sldId id="3454" r:id="rId56"/>
    <p:sldId id="281" r:id="rId57"/>
    <p:sldId id="3447" r:id="rId58"/>
    <p:sldId id="264" r:id="rId59"/>
    <p:sldId id="26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eda, Alex" initials="PA" lastIdx="11" clrIdx="0">
    <p:extLst>
      <p:ext uri="{19B8F6BF-5375-455C-9EA6-DF929625EA0E}">
        <p15:presenceInfo xmlns:p15="http://schemas.microsoft.com/office/powerpoint/2012/main" userId="S::Alex.Pineda@cpuc.ca.gov::105650c0-d8b8-4632-8058-27c69a50c23e" providerId="AD"/>
      </p:ext>
    </p:extLst>
  </p:cmAuthor>
  <p:cmAuthor id="2" name="Flaherty, Kevin" initials="FK" lastIdx="6" clrIdx="1">
    <p:extLst>
      <p:ext uri="{19B8F6BF-5375-455C-9EA6-DF929625EA0E}">
        <p15:presenceInfo xmlns:p15="http://schemas.microsoft.com/office/powerpoint/2012/main" userId="S::kevin.flaherty@cpuc.ca.gov::f7e7a75c-c8fc-458a-8c87-27571a11d4a2" providerId="AD"/>
      </p:ext>
    </p:extLst>
  </p:cmAuthor>
  <p:cmAuthor id="3" name="La Cour, Elizabeth" initials="LE" lastIdx="3" clrIdx="2">
    <p:extLst>
      <p:ext uri="{19B8F6BF-5375-455C-9EA6-DF929625EA0E}">
        <p15:presenceInfo xmlns:p15="http://schemas.microsoft.com/office/powerpoint/2012/main" userId="S::elizabeth.lacour@cpuc.ca.gov::3bd98a63-a51c-4853-b06a-7879c583ff8e" providerId="AD"/>
      </p:ext>
    </p:extLst>
  </p:cmAuthor>
  <p:cmAuthor id="4" name="Daniel Komula" initials="DK [3]" lastIdx="73" clrIdx="3">
    <p:extLst>
      <p:ext uri="{19B8F6BF-5375-455C-9EA6-DF929625EA0E}">
        <p15:presenceInfo xmlns:p15="http://schemas.microsoft.com/office/powerpoint/2012/main" userId="S::daniel.t.komula@sce.com::742b0232-99ae-4310-b311-aece7dd686b2" providerId="AD"/>
      </p:ext>
    </p:extLst>
  </p:cmAuthor>
  <p:cmAuthor id="5" name="York, Jamie K" initials="YJK" lastIdx="1" clrIdx="4">
    <p:extLst>
      <p:ext uri="{19B8F6BF-5375-455C-9EA6-DF929625EA0E}">
        <p15:presenceInfo xmlns:p15="http://schemas.microsoft.com/office/powerpoint/2012/main" userId="S::JYork@semprautilities.com::1eb4a397-d5ed-4a35-881f-f03ec10d4669" providerId="AD"/>
      </p:ext>
    </p:extLst>
  </p:cmAuthor>
  <p:cmAuthor id="6" name="Smith, Jordan" initials="SJ" lastIdx="1" clrIdx="5">
    <p:extLst>
      <p:ext uri="{19B8F6BF-5375-455C-9EA6-DF929625EA0E}">
        <p15:presenceInfo xmlns:p15="http://schemas.microsoft.com/office/powerpoint/2012/main" userId="Smith, Jord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F9854-D57A-4B0F-057A-D60F866304C0}" v="2" dt="2021-02-09T20:30:20.768"/>
    <p1510:client id="{2A56EF00-51C9-4BA5-9BC3-44643BE2331C}" v="398" dt="2021-02-08T23:53:30.526"/>
    <p1510:client id="{6ECA2127-4A47-FABD-1BF8-6A9F1AB8A6BB}" v="161" dt="2021-02-09T17:22:24.875"/>
    <p1510:client id="{8E2572AC-0199-B6DE-112C-057AB4F18785}" v="88" dt="2021-02-08T17:46:59.267"/>
    <p1510:client id="{A99F2E04-D153-6533-E208-09F1FDF1B062}" v="5" dt="2021-02-08T21:34:11.730"/>
    <p1510:client id="{AAD4327C-9048-72D3-1837-5D44556068CE}" v="1" dt="2021-02-08T21:50:36.821"/>
    <p1510:client id="{AFC55B9F-FD93-45F8-90FB-AAC8864E97E8}" v="2" dt="2021-02-09T00:57:54.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ECA2127-4A47-FABD-1BF8-6A9F1AB8A6BB}"/>
    <pc:docChg chg="mod delSld modSld sldOrd modMainMaster">
      <pc:chgData name="" userId="" providerId="" clId="Web-{6ECA2127-4A47-FABD-1BF8-6A9F1AB8A6BB}" dt="2021-02-09T17:22:24.875" v="144"/>
      <pc:docMkLst>
        <pc:docMk/>
      </pc:docMkLst>
      <pc:sldChg chg="addSp delSp modSp">
        <pc:chgData name="" userId="" providerId="" clId="Web-{6ECA2127-4A47-FABD-1BF8-6A9F1AB8A6BB}" dt="2021-02-09T00:19:58.734" v="86"/>
        <pc:sldMkLst>
          <pc:docMk/>
          <pc:sldMk cId="4270809279" sldId="256"/>
        </pc:sldMkLst>
        <pc:spChg chg="del">
          <ac:chgData name="" userId="" providerId="" clId="Web-{6ECA2127-4A47-FABD-1BF8-6A9F1AB8A6BB}" dt="2021-02-09T00:17:39.963" v="20"/>
          <ac:spMkLst>
            <pc:docMk/>
            <pc:sldMk cId="4270809279" sldId="256"/>
            <ac:spMk id="5" creationId="{B1A686CE-DFF9-4A95-8CAA-2A7AB4B0528C}"/>
          </ac:spMkLst>
        </pc:spChg>
        <pc:spChg chg="add del mod">
          <ac:chgData name="" userId="" providerId="" clId="Web-{6ECA2127-4A47-FABD-1BF8-6A9F1AB8A6BB}" dt="2021-02-09T00:17:39.963" v="20"/>
          <ac:spMkLst>
            <pc:docMk/>
            <pc:sldMk cId="4270809279" sldId="256"/>
            <ac:spMk id="6" creationId="{08D2CB88-1243-4479-A461-33B555D52E1B}"/>
          </ac:spMkLst>
        </pc:spChg>
        <pc:spChg chg="add del mod">
          <ac:chgData name="" userId="" providerId="" clId="Web-{6ECA2127-4A47-FABD-1BF8-6A9F1AB8A6BB}" dt="2021-02-09T00:19:58.734" v="86"/>
          <ac:spMkLst>
            <pc:docMk/>
            <pc:sldMk cId="4270809279" sldId="256"/>
            <ac:spMk id="7" creationId="{3A09B30A-AA6E-4B9C-B8A8-68F70EBA0C03}"/>
          </ac:spMkLst>
        </pc:spChg>
        <pc:spChg chg="add del mod">
          <ac:chgData name="" userId="" providerId="" clId="Web-{6ECA2127-4A47-FABD-1BF8-6A9F1AB8A6BB}" dt="2021-02-09T00:19:58.734" v="86"/>
          <ac:spMkLst>
            <pc:docMk/>
            <pc:sldMk cId="4270809279" sldId="256"/>
            <ac:spMk id="8" creationId="{58997B1B-4ED9-47FB-A375-E157E1480E13}"/>
          </ac:spMkLst>
        </pc:spChg>
      </pc:sldChg>
      <pc:sldChg chg="addSp delSp modSp">
        <pc:chgData name="" userId="" providerId="" clId="Web-{6ECA2127-4A47-FABD-1BF8-6A9F1AB8A6BB}" dt="2021-02-09T17:22:07.155" v="135"/>
        <pc:sldMkLst>
          <pc:docMk/>
          <pc:sldMk cId="2462472112" sldId="263"/>
        </pc:sldMkLst>
        <pc:spChg chg="del">
          <ac:chgData name="" userId="" providerId="" clId="Web-{6ECA2127-4A47-FABD-1BF8-6A9F1AB8A6BB}" dt="2021-02-09T00:17:39.963" v="20"/>
          <ac:spMkLst>
            <pc:docMk/>
            <pc:sldMk cId="2462472112" sldId="263"/>
            <ac:spMk id="3" creationId="{18BCDE2E-9300-4E2B-B1F3-AA138C42BB7A}"/>
          </ac:spMkLst>
        </pc:spChg>
        <pc:spChg chg="add del mod">
          <ac:chgData name="" userId="" providerId="" clId="Web-{6ECA2127-4A47-FABD-1BF8-6A9F1AB8A6BB}" dt="2021-02-09T00:17:39.963" v="20"/>
          <ac:spMkLst>
            <pc:docMk/>
            <pc:sldMk cId="2462472112" sldId="263"/>
            <ac:spMk id="4" creationId="{7DA7F254-77C4-4F9C-ADF4-6D66A8ECE87F}"/>
          </ac:spMkLst>
        </pc:spChg>
        <pc:spChg chg="add mod">
          <ac:chgData name="" userId="" providerId="" clId="Web-{6ECA2127-4A47-FABD-1BF8-6A9F1AB8A6BB}" dt="2021-02-09T17:22:07.155" v="135"/>
          <ac:spMkLst>
            <pc:docMk/>
            <pc:sldMk cId="2462472112" sldId="263"/>
            <ac:spMk id="7" creationId="{27BB67CA-D044-4CCB-B9AC-D3FEF61E4357}"/>
          </ac:spMkLst>
        </pc:spChg>
        <pc:spChg chg="add del mod">
          <ac:chgData name="" userId="" providerId="" clId="Web-{6ECA2127-4A47-FABD-1BF8-6A9F1AB8A6BB}" dt="2021-02-09T00:18:48.481" v="36"/>
          <ac:spMkLst>
            <pc:docMk/>
            <pc:sldMk cId="2462472112" sldId="263"/>
            <ac:spMk id="8" creationId="{8C667E09-F2A9-4AB5-AB0D-7973EF2E0224}"/>
          </ac:spMkLst>
        </pc:spChg>
        <pc:spChg chg="add del mod">
          <ac:chgData name="" userId="" providerId="" clId="Web-{6ECA2127-4A47-FABD-1BF8-6A9F1AB8A6BB}" dt="2021-02-09T17:20:12.505" v="122"/>
          <ac:spMkLst>
            <pc:docMk/>
            <pc:sldMk cId="2462472112" sldId="263"/>
            <ac:spMk id="9" creationId="{A773D7BF-A1A7-4089-A3FB-32AF240ADA84}"/>
          </ac:spMkLst>
        </pc:spChg>
      </pc:sldChg>
      <pc:sldChg chg="addSp delSp modSp">
        <pc:chgData name="" userId="" providerId="" clId="Web-{6ECA2127-4A47-FABD-1BF8-6A9F1AB8A6BB}" dt="2021-02-09T17:22:07.155" v="135"/>
        <pc:sldMkLst>
          <pc:docMk/>
          <pc:sldMk cId="3269202233" sldId="264"/>
        </pc:sldMkLst>
        <pc:spChg chg="del">
          <ac:chgData name="" userId="" providerId="" clId="Web-{6ECA2127-4A47-FABD-1BF8-6A9F1AB8A6BB}" dt="2021-02-09T00:17:39.963" v="20"/>
          <ac:spMkLst>
            <pc:docMk/>
            <pc:sldMk cId="3269202233" sldId="264"/>
            <ac:spMk id="2" creationId="{634D2786-A77E-4F0A-A55E-1AB9CD707F0A}"/>
          </ac:spMkLst>
        </pc:spChg>
        <pc:spChg chg="add del mod">
          <ac:chgData name="" userId="" providerId="" clId="Web-{6ECA2127-4A47-FABD-1BF8-6A9F1AB8A6BB}" dt="2021-02-09T00:17:39.963" v="20"/>
          <ac:spMkLst>
            <pc:docMk/>
            <pc:sldMk cId="3269202233" sldId="264"/>
            <ac:spMk id="3" creationId="{167AF09F-9F62-498E-B24C-18B99B265F45}"/>
          </ac:spMkLst>
        </pc:spChg>
        <pc:spChg chg="add mod">
          <ac:chgData name="" userId="" providerId="" clId="Web-{6ECA2127-4A47-FABD-1BF8-6A9F1AB8A6BB}" dt="2021-02-09T17:22:07.155" v="135"/>
          <ac:spMkLst>
            <pc:docMk/>
            <pc:sldMk cId="3269202233" sldId="264"/>
            <ac:spMk id="4" creationId="{FD4CC3A9-357B-4EBC-A665-1134116F0661}"/>
          </ac:spMkLst>
        </pc:spChg>
        <pc:spChg chg="add del mod">
          <ac:chgData name="" userId="" providerId="" clId="Web-{6ECA2127-4A47-FABD-1BF8-6A9F1AB8A6BB}" dt="2021-02-09T17:20:12.505" v="122"/>
          <ac:spMkLst>
            <pc:docMk/>
            <pc:sldMk cId="3269202233" sldId="264"/>
            <ac:spMk id="5" creationId="{FDEBA96D-70D8-4E32-B0FF-BD0841DF8F02}"/>
          </ac:spMkLst>
        </pc:spChg>
      </pc:sldChg>
      <pc:sldChg chg="addSp delSp modSp">
        <pc:chgData name="" userId="" providerId="" clId="Web-{6ECA2127-4A47-FABD-1BF8-6A9F1AB8A6BB}" dt="2021-02-09T17:22:07.155" v="135"/>
        <pc:sldMkLst>
          <pc:docMk/>
          <pc:sldMk cId="452994872" sldId="265"/>
        </pc:sldMkLst>
        <pc:spChg chg="del">
          <ac:chgData name="" userId="" providerId="" clId="Web-{6ECA2127-4A47-FABD-1BF8-6A9F1AB8A6BB}" dt="2021-02-09T00:17:39.963" v="20"/>
          <ac:spMkLst>
            <pc:docMk/>
            <pc:sldMk cId="452994872" sldId="265"/>
            <ac:spMk id="4" creationId="{B89F8DCF-04E6-4555-AF72-C7C1284BC452}"/>
          </ac:spMkLst>
        </pc:spChg>
        <pc:spChg chg="add del mod">
          <ac:chgData name="" userId="" providerId="" clId="Web-{6ECA2127-4A47-FABD-1BF8-6A9F1AB8A6BB}" dt="2021-02-09T00:17:39.963" v="20"/>
          <ac:spMkLst>
            <pc:docMk/>
            <pc:sldMk cId="452994872" sldId="265"/>
            <ac:spMk id="5" creationId="{2394A186-4FC6-48FF-9C9B-27D23ECB5AFB}"/>
          </ac:spMkLst>
        </pc:spChg>
        <pc:spChg chg="add mod">
          <ac:chgData name="" userId="" providerId="" clId="Web-{6ECA2127-4A47-FABD-1BF8-6A9F1AB8A6BB}" dt="2021-02-09T17:22:07.155" v="135"/>
          <ac:spMkLst>
            <pc:docMk/>
            <pc:sldMk cId="452994872" sldId="265"/>
            <ac:spMk id="6" creationId="{E0D9AF10-0CC2-475D-A9AA-10ACB5B23B60}"/>
          </ac:spMkLst>
        </pc:spChg>
        <pc:spChg chg="add del mod">
          <ac:chgData name="" userId="" providerId="" clId="Web-{6ECA2127-4A47-FABD-1BF8-6A9F1AB8A6BB}" dt="2021-02-09T17:20:12.505" v="122"/>
          <ac:spMkLst>
            <pc:docMk/>
            <pc:sldMk cId="452994872" sldId="265"/>
            <ac:spMk id="7" creationId="{79850BD0-BF04-400B-876F-55216B8D548B}"/>
          </ac:spMkLst>
        </pc:spChg>
      </pc:sldChg>
      <pc:sldChg chg="addSp delSp modSp">
        <pc:chgData name="" userId="" providerId="" clId="Web-{6ECA2127-4A47-FABD-1BF8-6A9F1AB8A6BB}" dt="2021-02-09T17:22:07.155" v="135"/>
        <pc:sldMkLst>
          <pc:docMk/>
          <pc:sldMk cId="4210958278" sldId="270"/>
        </pc:sldMkLst>
        <pc:spChg chg="mod">
          <ac:chgData name="" userId="" providerId="" clId="Web-{6ECA2127-4A47-FABD-1BF8-6A9F1AB8A6BB}" dt="2021-02-09T00:12:26.914" v="13" actId="20577"/>
          <ac:spMkLst>
            <pc:docMk/>
            <pc:sldMk cId="4210958278" sldId="270"/>
            <ac:spMk id="3" creationId="{FAA908B0-10A1-4175-B096-E5FB13E288DD}"/>
          </ac:spMkLst>
        </pc:spChg>
        <pc:spChg chg="del">
          <ac:chgData name="" userId="" providerId="" clId="Web-{6ECA2127-4A47-FABD-1BF8-6A9F1AB8A6BB}" dt="2021-02-09T00:17:39.963" v="20"/>
          <ac:spMkLst>
            <pc:docMk/>
            <pc:sldMk cId="4210958278" sldId="270"/>
            <ac:spMk id="4" creationId="{B91E86DD-CA94-48A6-91D8-69E1E431DA15}"/>
          </ac:spMkLst>
        </pc:spChg>
        <pc:spChg chg="add del mod">
          <ac:chgData name="" userId="" providerId="" clId="Web-{6ECA2127-4A47-FABD-1BF8-6A9F1AB8A6BB}" dt="2021-02-09T00:17:39.963" v="20"/>
          <ac:spMkLst>
            <pc:docMk/>
            <pc:sldMk cId="4210958278" sldId="270"/>
            <ac:spMk id="5" creationId="{8262A5F8-8D1A-4065-9518-F67D28607B75}"/>
          </ac:spMkLst>
        </pc:spChg>
        <pc:spChg chg="add mod">
          <ac:chgData name="" userId="" providerId="" clId="Web-{6ECA2127-4A47-FABD-1BF8-6A9F1AB8A6BB}" dt="2021-02-09T17:22:07.155" v="135"/>
          <ac:spMkLst>
            <pc:docMk/>
            <pc:sldMk cId="4210958278" sldId="270"/>
            <ac:spMk id="6" creationId="{8801185D-C989-46F9-ABF0-7CA9D4E1BA1A}"/>
          </ac:spMkLst>
        </pc:spChg>
        <pc:spChg chg="add del mod">
          <ac:chgData name="" userId="" providerId="" clId="Web-{6ECA2127-4A47-FABD-1BF8-6A9F1AB8A6BB}" dt="2021-02-09T17:20:12.505" v="122"/>
          <ac:spMkLst>
            <pc:docMk/>
            <pc:sldMk cId="4210958278" sldId="270"/>
            <ac:spMk id="7" creationId="{93D4168C-4AF6-4D54-8EB3-28346D79766B}"/>
          </ac:spMkLst>
        </pc:spChg>
      </pc:sldChg>
      <pc:sldChg chg="addSp delSp modSp">
        <pc:chgData name="" userId="" providerId="" clId="Web-{6ECA2127-4A47-FABD-1BF8-6A9F1AB8A6BB}" dt="2021-02-09T17:22:07.155" v="135"/>
        <pc:sldMkLst>
          <pc:docMk/>
          <pc:sldMk cId="3421754665" sldId="271"/>
        </pc:sldMkLst>
        <pc:spChg chg="del">
          <ac:chgData name="" userId="" providerId="" clId="Web-{6ECA2127-4A47-FABD-1BF8-6A9F1AB8A6BB}" dt="2021-02-09T00:17:39.963" v="20"/>
          <ac:spMkLst>
            <pc:docMk/>
            <pc:sldMk cId="3421754665" sldId="271"/>
            <ac:spMk id="4" creationId="{BCBCA68B-1D62-4A2C-B856-591FE5AFACC0}"/>
          </ac:spMkLst>
        </pc:spChg>
        <pc:spChg chg="add del mod">
          <ac:chgData name="" userId="" providerId="" clId="Web-{6ECA2127-4A47-FABD-1BF8-6A9F1AB8A6BB}" dt="2021-02-09T00:17:39.963" v="20"/>
          <ac:spMkLst>
            <pc:docMk/>
            <pc:sldMk cId="3421754665" sldId="271"/>
            <ac:spMk id="5" creationId="{4441E937-20C3-42C5-B9F1-8CA80DB0707C}"/>
          </ac:spMkLst>
        </pc:spChg>
        <pc:spChg chg="add mod">
          <ac:chgData name="" userId="" providerId="" clId="Web-{6ECA2127-4A47-FABD-1BF8-6A9F1AB8A6BB}" dt="2021-02-09T17:22:07.155" v="135"/>
          <ac:spMkLst>
            <pc:docMk/>
            <pc:sldMk cId="3421754665" sldId="271"/>
            <ac:spMk id="6" creationId="{3C74A917-6630-4288-9B22-6448B33217C1}"/>
          </ac:spMkLst>
        </pc:spChg>
        <pc:spChg chg="add del mod">
          <ac:chgData name="" userId="" providerId="" clId="Web-{6ECA2127-4A47-FABD-1BF8-6A9F1AB8A6BB}" dt="2021-02-09T17:20:12.505" v="122"/>
          <ac:spMkLst>
            <pc:docMk/>
            <pc:sldMk cId="3421754665" sldId="271"/>
            <ac:spMk id="7" creationId="{5F3929A0-35E3-4F6F-8C54-5E242CFFCC6E}"/>
          </ac:spMkLst>
        </pc:spChg>
      </pc:sldChg>
      <pc:sldChg chg="addSp delSp modSp">
        <pc:chgData name="" userId="" providerId="" clId="Web-{6ECA2127-4A47-FABD-1BF8-6A9F1AB8A6BB}" dt="2021-02-09T17:22:07.155" v="135"/>
        <pc:sldMkLst>
          <pc:docMk/>
          <pc:sldMk cId="467518963" sldId="272"/>
        </pc:sldMkLst>
        <pc:spChg chg="del">
          <ac:chgData name="" userId="" providerId="" clId="Web-{6ECA2127-4A47-FABD-1BF8-6A9F1AB8A6BB}" dt="2021-02-09T00:17:39.963" v="20"/>
          <ac:spMkLst>
            <pc:docMk/>
            <pc:sldMk cId="467518963" sldId="272"/>
            <ac:spMk id="4" creationId="{6718DF57-207A-40B2-AAEF-535D159D02B9}"/>
          </ac:spMkLst>
        </pc:spChg>
        <pc:spChg chg="add del mod">
          <ac:chgData name="" userId="" providerId="" clId="Web-{6ECA2127-4A47-FABD-1BF8-6A9F1AB8A6BB}" dt="2021-02-09T00:17:39.963" v="20"/>
          <ac:spMkLst>
            <pc:docMk/>
            <pc:sldMk cId="467518963" sldId="272"/>
            <ac:spMk id="5" creationId="{578FB209-53B5-4585-9184-313D501DB19D}"/>
          </ac:spMkLst>
        </pc:spChg>
        <pc:spChg chg="add mod">
          <ac:chgData name="" userId="" providerId="" clId="Web-{6ECA2127-4A47-FABD-1BF8-6A9F1AB8A6BB}" dt="2021-02-09T17:22:07.155" v="135"/>
          <ac:spMkLst>
            <pc:docMk/>
            <pc:sldMk cId="467518963" sldId="272"/>
            <ac:spMk id="6" creationId="{3F4BF5A6-8D33-400B-AE22-B9003466E2AB}"/>
          </ac:spMkLst>
        </pc:spChg>
        <pc:spChg chg="add del mod">
          <ac:chgData name="" userId="" providerId="" clId="Web-{6ECA2127-4A47-FABD-1BF8-6A9F1AB8A6BB}" dt="2021-02-09T17:20:12.505" v="122"/>
          <ac:spMkLst>
            <pc:docMk/>
            <pc:sldMk cId="467518963" sldId="272"/>
            <ac:spMk id="7" creationId="{F515A66A-FFD1-4057-8F2B-0F3087711432}"/>
          </ac:spMkLst>
        </pc:spChg>
      </pc:sldChg>
      <pc:sldChg chg="addSp delSp modSp">
        <pc:chgData name="" userId="" providerId="" clId="Web-{6ECA2127-4A47-FABD-1BF8-6A9F1AB8A6BB}" dt="2021-02-09T17:22:07.155" v="135"/>
        <pc:sldMkLst>
          <pc:docMk/>
          <pc:sldMk cId="1223845403" sldId="273"/>
        </pc:sldMkLst>
        <pc:spChg chg="del">
          <ac:chgData name="" userId="" providerId="" clId="Web-{6ECA2127-4A47-FABD-1BF8-6A9F1AB8A6BB}" dt="2021-02-09T00:17:39.963" v="20"/>
          <ac:spMkLst>
            <pc:docMk/>
            <pc:sldMk cId="1223845403" sldId="273"/>
            <ac:spMk id="4" creationId="{73EE1A09-917E-4F88-B4D8-3B3C442826CE}"/>
          </ac:spMkLst>
        </pc:spChg>
        <pc:spChg chg="add del mod">
          <ac:chgData name="" userId="" providerId="" clId="Web-{6ECA2127-4A47-FABD-1BF8-6A9F1AB8A6BB}" dt="2021-02-09T00:17:39.963" v="20"/>
          <ac:spMkLst>
            <pc:docMk/>
            <pc:sldMk cId="1223845403" sldId="273"/>
            <ac:spMk id="5" creationId="{DAB8FB2F-C9CB-4021-8028-53FBC63BEAF9}"/>
          </ac:spMkLst>
        </pc:spChg>
        <pc:spChg chg="add mod">
          <ac:chgData name="" userId="" providerId="" clId="Web-{6ECA2127-4A47-FABD-1BF8-6A9F1AB8A6BB}" dt="2021-02-09T17:22:07.155" v="135"/>
          <ac:spMkLst>
            <pc:docMk/>
            <pc:sldMk cId="1223845403" sldId="273"/>
            <ac:spMk id="6" creationId="{F2F0E395-3727-43DD-B3B8-A1A273DDDBCE}"/>
          </ac:spMkLst>
        </pc:spChg>
        <pc:spChg chg="add del mod">
          <ac:chgData name="" userId="" providerId="" clId="Web-{6ECA2127-4A47-FABD-1BF8-6A9F1AB8A6BB}" dt="2021-02-09T17:20:12.505" v="122"/>
          <ac:spMkLst>
            <pc:docMk/>
            <pc:sldMk cId="1223845403" sldId="273"/>
            <ac:spMk id="7" creationId="{81F52760-D79C-44EC-ACFD-2EEC8909FCB4}"/>
          </ac:spMkLst>
        </pc:spChg>
      </pc:sldChg>
      <pc:sldChg chg="addSp delSp modSp">
        <pc:chgData name="" userId="" providerId="" clId="Web-{6ECA2127-4A47-FABD-1BF8-6A9F1AB8A6BB}" dt="2021-02-09T17:22:07.155" v="135"/>
        <pc:sldMkLst>
          <pc:docMk/>
          <pc:sldMk cId="962369821" sldId="274"/>
        </pc:sldMkLst>
        <pc:spChg chg="del">
          <ac:chgData name="" userId="" providerId="" clId="Web-{6ECA2127-4A47-FABD-1BF8-6A9F1AB8A6BB}" dt="2021-02-09T00:17:39.963" v="20"/>
          <ac:spMkLst>
            <pc:docMk/>
            <pc:sldMk cId="962369821" sldId="274"/>
            <ac:spMk id="4" creationId="{2C94EA97-B5C5-4CD2-9A04-B08E7587FAC5}"/>
          </ac:spMkLst>
        </pc:spChg>
        <pc:spChg chg="add del mod">
          <ac:chgData name="" userId="" providerId="" clId="Web-{6ECA2127-4A47-FABD-1BF8-6A9F1AB8A6BB}" dt="2021-02-09T00:17:39.963" v="20"/>
          <ac:spMkLst>
            <pc:docMk/>
            <pc:sldMk cId="962369821" sldId="274"/>
            <ac:spMk id="5" creationId="{0298E9BA-BDDC-47C0-9FCE-9E6933876485}"/>
          </ac:spMkLst>
        </pc:spChg>
        <pc:spChg chg="add mod">
          <ac:chgData name="" userId="" providerId="" clId="Web-{6ECA2127-4A47-FABD-1BF8-6A9F1AB8A6BB}" dt="2021-02-09T17:22:07.155" v="135"/>
          <ac:spMkLst>
            <pc:docMk/>
            <pc:sldMk cId="962369821" sldId="274"/>
            <ac:spMk id="6" creationId="{508A2BE2-219D-4D92-B3AF-407DFAE3BED8}"/>
          </ac:spMkLst>
        </pc:spChg>
        <pc:spChg chg="add del mod">
          <ac:chgData name="" userId="" providerId="" clId="Web-{6ECA2127-4A47-FABD-1BF8-6A9F1AB8A6BB}" dt="2021-02-09T17:20:12.505" v="122"/>
          <ac:spMkLst>
            <pc:docMk/>
            <pc:sldMk cId="962369821" sldId="274"/>
            <ac:spMk id="7" creationId="{782448DB-A537-4C81-B818-13B117AECCA8}"/>
          </ac:spMkLst>
        </pc:spChg>
      </pc:sldChg>
      <pc:sldChg chg="addSp delSp modSp">
        <pc:chgData name="" userId="" providerId="" clId="Web-{6ECA2127-4A47-FABD-1BF8-6A9F1AB8A6BB}" dt="2021-02-09T17:22:07.155" v="135"/>
        <pc:sldMkLst>
          <pc:docMk/>
          <pc:sldMk cId="2122739732" sldId="276"/>
        </pc:sldMkLst>
        <pc:spChg chg="del">
          <ac:chgData name="" userId="" providerId="" clId="Web-{6ECA2127-4A47-FABD-1BF8-6A9F1AB8A6BB}" dt="2021-02-09T00:17:39.963" v="20"/>
          <ac:spMkLst>
            <pc:docMk/>
            <pc:sldMk cId="2122739732" sldId="276"/>
            <ac:spMk id="4" creationId="{15E8F571-F943-4723-860C-53BCF60973BA}"/>
          </ac:spMkLst>
        </pc:spChg>
        <pc:spChg chg="add del mod">
          <ac:chgData name="" userId="" providerId="" clId="Web-{6ECA2127-4A47-FABD-1BF8-6A9F1AB8A6BB}" dt="2021-02-09T00:17:39.963" v="20"/>
          <ac:spMkLst>
            <pc:docMk/>
            <pc:sldMk cId="2122739732" sldId="276"/>
            <ac:spMk id="5" creationId="{E78DF3E1-D088-4777-8C44-B7B19C324CFD}"/>
          </ac:spMkLst>
        </pc:spChg>
        <pc:spChg chg="add mod">
          <ac:chgData name="" userId="" providerId="" clId="Web-{6ECA2127-4A47-FABD-1BF8-6A9F1AB8A6BB}" dt="2021-02-09T17:22:07.155" v="135"/>
          <ac:spMkLst>
            <pc:docMk/>
            <pc:sldMk cId="2122739732" sldId="276"/>
            <ac:spMk id="6" creationId="{61C956A5-D2B0-42BE-9FD3-BF3BA05ABC51}"/>
          </ac:spMkLst>
        </pc:spChg>
        <pc:spChg chg="add del mod">
          <ac:chgData name="" userId="" providerId="" clId="Web-{6ECA2127-4A47-FABD-1BF8-6A9F1AB8A6BB}" dt="2021-02-09T17:20:12.505" v="122"/>
          <ac:spMkLst>
            <pc:docMk/>
            <pc:sldMk cId="2122739732" sldId="276"/>
            <ac:spMk id="7" creationId="{43B63232-68AA-49F0-8E79-D63EA7D0157D}"/>
          </ac:spMkLst>
        </pc:spChg>
      </pc:sldChg>
      <pc:sldChg chg="addSp delSp modSp">
        <pc:chgData name="" userId="" providerId="" clId="Web-{6ECA2127-4A47-FABD-1BF8-6A9F1AB8A6BB}" dt="2021-02-09T17:22:07.155" v="135"/>
        <pc:sldMkLst>
          <pc:docMk/>
          <pc:sldMk cId="3642190266" sldId="277"/>
        </pc:sldMkLst>
        <pc:spChg chg="del">
          <ac:chgData name="" userId="" providerId="" clId="Web-{6ECA2127-4A47-FABD-1BF8-6A9F1AB8A6BB}" dt="2021-02-09T00:17:39.963" v="20"/>
          <ac:spMkLst>
            <pc:docMk/>
            <pc:sldMk cId="3642190266" sldId="277"/>
            <ac:spMk id="4" creationId="{FEC62C8F-96B6-4043-B045-FFB057EEDC29}"/>
          </ac:spMkLst>
        </pc:spChg>
        <pc:spChg chg="add del mod">
          <ac:chgData name="" userId="" providerId="" clId="Web-{6ECA2127-4A47-FABD-1BF8-6A9F1AB8A6BB}" dt="2021-02-09T00:17:39.963" v="20"/>
          <ac:spMkLst>
            <pc:docMk/>
            <pc:sldMk cId="3642190266" sldId="277"/>
            <ac:spMk id="5" creationId="{1FDA60B0-6C90-49AF-B846-94A604B32799}"/>
          </ac:spMkLst>
        </pc:spChg>
        <pc:spChg chg="add mod">
          <ac:chgData name="" userId="" providerId="" clId="Web-{6ECA2127-4A47-FABD-1BF8-6A9F1AB8A6BB}" dt="2021-02-09T17:22:07.155" v="135"/>
          <ac:spMkLst>
            <pc:docMk/>
            <pc:sldMk cId="3642190266" sldId="277"/>
            <ac:spMk id="6" creationId="{C14B6A57-9F72-4DB9-A3CB-5F3963D50F2B}"/>
          </ac:spMkLst>
        </pc:spChg>
        <pc:spChg chg="add del mod">
          <ac:chgData name="" userId="" providerId="" clId="Web-{6ECA2127-4A47-FABD-1BF8-6A9F1AB8A6BB}" dt="2021-02-09T17:20:12.505" v="122"/>
          <ac:spMkLst>
            <pc:docMk/>
            <pc:sldMk cId="3642190266" sldId="277"/>
            <ac:spMk id="7" creationId="{1A580840-6BA1-4A2B-A652-C8FCA60A800E}"/>
          </ac:spMkLst>
        </pc:spChg>
      </pc:sldChg>
      <pc:sldChg chg="addSp delSp modSp">
        <pc:chgData name="" userId="" providerId="" clId="Web-{6ECA2127-4A47-FABD-1BF8-6A9F1AB8A6BB}" dt="2021-02-09T17:22:07.155" v="135"/>
        <pc:sldMkLst>
          <pc:docMk/>
          <pc:sldMk cId="1769639622" sldId="278"/>
        </pc:sldMkLst>
        <pc:spChg chg="del">
          <ac:chgData name="" userId="" providerId="" clId="Web-{6ECA2127-4A47-FABD-1BF8-6A9F1AB8A6BB}" dt="2021-02-09T00:17:39.963" v="20"/>
          <ac:spMkLst>
            <pc:docMk/>
            <pc:sldMk cId="1769639622" sldId="278"/>
            <ac:spMk id="4" creationId="{AA2D0289-778F-41D3-A6D3-9398F780288B}"/>
          </ac:spMkLst>
        </pc:spChg>
        <pc:spChg chg="add del mod">
          <ac:chgData name="" userId="" providerId="" clId="Web-{6ECA2127-4A47-FABD-1BF8-6A9F1AB8A6BB}" dt="2021-02-09T00:17:39.963" v="20"/>
          <ac:spMkLst>
            <pc:docMk/>
            <pc:sldMk cId="1769639622" sldId="278"/>
            <ac:spMk id="5" creationId="{E48787FB-DB5A-483D-9DF4-6F327B145059}"/>
          </ac:spMkLst>
        </pc:spChg>
        <pc:spChg chg="add mod">
          <ac:chgData name="" userId="" providerId="" clId="Web-{6ECA2127-4A47-FABD-1BF8-6A9F1AB8A6BB}" dt="2021-02-09T17:22:07.155" v="135"/>
          <ac:spMkLst>
            <pc:docMk/>
            <pc:sldMk cId="1769639622" sldId="278"/>
            <ac:spMk id="6" creationId="{2561D868-F6D2-4CEC-B602-C2DEEF65684D}"/>
          </ac:spMkLst>
        </pc:spChg>
        <pc:spChg chg="add del mod">
          <ac:chgData name="" userId="" providerId="" clId="Web-{6ECA2127-4A47-FABD-1BF8-6A9F1AB8A6BB}" dt="2021-02-09T17:20:12.505" v="122"/>
          <ac:spMkLst>
            <pc:docMk/>
            <pc:sldMk cId="1769639622" sldId="278"/>
            <ac:spMk id="7" creationId="{9B6457A7-70FB-4FD4-926C-D9A5051B94DA}"/>
          </ac:spMkLst>
        </pc:spChg>
      </pc:sldChg>
      <pc:sldChg chg="addSp delSp modSp">
        <pc:chgData name="" userId="" providerId="" clId="Web-{6ECA2127-4A47-FABD-1BF8-6A9F1AB8A6BB}" dt="2021-02-09T17:22:07.155" v="135"/>
        <pc:sldMkLst>
          <pc:docMk/>
          <pc:sldMk cId="1891084737" sldId="279"/>
        </pc:sldMkLst>
        <pc:spChg chg="del">
          <ac:chgData name="" userId="" providerId="" clId="Web-{6ECA2127-4A47-FABD-1BF8-6A9F1AB8A6BB}" dt="2021-02-09T00:17:39.963" v="20"/>
          <ac:spMkLst>
            <pc:docMk/>
            <pc:sldMk cId="1891084737" sldId="279"/>
            <ac:spMk id="4" creationId="{6B4BBD2D-31A5-46D7-AFE7-3F5888BF85FC}"/>
          </ac:spMkLst>
        </pc:spChg>
        <pc:spChg chg="add del mod">
          <ac:chgData name="" userId="" providerId="" clId="Web-{6ECA2127-4A47-FABD-1BF8-6A9F1AB8A6BB}" dt="2021-02-09T00:17:39.963" v="20"/>
          <ac:spMkLst>
            <pc:docMk/>
            <pc:sldMk cId="1891084737" sldId="279"/>
            <ac:spMk id="5" creationId="{328CD8DC-D833-414F-BC2A-765C83CA3C4B}"/>
          </ac:spMkLst>
        </pc:spChg>
        <pc:spChg chg="add mod">
          <ac:chgData name="" userId="" providerId="" clId="Web-{6ECA2127-4A47-FABD-1BF8-6A9F1AB8A6BB}" dt="2021-02-09T17:22:07.155" v="135"/>
          <ac:spMkLst>
            <pc:docMk/>
            <pc:sldMk cId="1891084737" sldId="279"/>
            <ac:spMk id="6" creationId="{54FC0420-CE83-4B80-A441-D4CE09231AF2}"/>
          </ac:spMkLst>
        </pc:spChg>
        <pc:spChg chg="add del mod">
          <ac:chgData name="" userId="" providerId="" clId="Web-{6ECA2127-4A47-FABD-1BF8-6A9F1AB8A6BB}" dt="2021-02-09T17:20:12.505" v="122"/>
          <ac:spMkLst>
            <pc:docMk/>
            <pc:sldMk cId="1891084737" sldId="279"/>
            <ac:spMk id="7" creationId="{61CC266C-31E7-4E8C-997F-DD37934C25D7}"/>
          </ac:spMkLst>
        </pc:spChg>
      </pc:sldChg>
      <pc:sldChg chg="addSp delSp modSp">
        <pc:chgData name="" userId="" providerId="" clId="Web-{6ECA2127-4A47-FABD-1BF8-6A9F1AB8A6BB}" dt="2021-02-09T17:22:24.875" v="144"/>
        <pc:sldMkLst>
          <pc:docMk/>
          <pc:sldMk cId="2704905109" sldId="280"/>
        </pc:sldMkLst>
        <pc:spChg chg="del">
          <ac:chgData name="" userId="" providerId="" clId="Web-{6ECA2127-4A47-FABD-1BF8-6A9F1AB8A6BB}" dt="2021-02-09T00:17:39.963" v="20"/>
          <ac:spMkLst>
            <pc:docMk/>
            <pc:sldMk cId="2704905109" sldId="280"/>
            <ac:spMk id="4" creationId="{5A44E65E-DD80-48AF-BD36-8BAE2AD453E2}"/>
          </ac:spMkLst>
        </pc:spChg>
        <pc:spChg chg="add del mod">
          <ac:chgData name="" userId="" providerId="" clId="Web-{6ECA2127-4A47-FABD-1BF8-6A9F1AB8A6BB}" dt="2021-02-09T00:17:39.963" v="20"/>
          <ac:spMkLst>
            <pc:docMk/>
            <pc:sldMk cId="2704905109" sldId="280"/>
            <ac:spMk id="5" creationId="{D9F96570-841A-4FB8-9EB5-B797FA1AA9E1}"/>
          </ac:spMkLst>
        </pc:spChg>
        <pc:spChg chg="add mod">
          <ac:chgData name="" userId="" providerId="" clId="Web-{6ECA2127-4A47-FABD-1BF8-6A9F1AB8A6BB}" dt="2021-02-09T17:22:24.875" v="144"/>
          <ac:spMkLst>
            <pc:docMk/>
            <pc:sldMk cId="2704905109" sldId="280"/>
            <ac:spMk id="6" creationId="{4E1F1859-EAE6-4AF7-A18F-30EE15BEAE53}"/>
          </ac:spMkLst>
        </pc:spChg>
        <pc:spChg chg="add del mod">
          <ac:chgData name="" userId="" providerId="" clId="Web-{6ECA2127-4A47-FABD-1BF8-6A9F1AB8A6BB}" dt="2021-02-09T17:20:12.505" v="122"/>
          <ac:spMkLst>
            <pc:docMk/>
            <pc:sldMk cId="2704905109" sldId="280"/>
            <ac:spMk id="7" creationId="{FA6E3FD9-DF76-42FE-BC44-FF0975A9B9C2}"/>
          </ac:spMkLst>
        </pc:spChg>
      </pc:sldChg>
      <pc:sldChg chg="addSp delSp modSp">
        <pc:chgData name="" userId="" providerId="" clId="Web-{6ECA2127-4A47-FABD-1BF8-6A9F1AB8A6BB}" dt="2021-02-09T17:22:07.155" v="135"/>
        <pc:sldMkLst>
          <pc:docMk/>
          <pc:sldMk cId="4256096873" sldId="281"/>
        </pc:sldMkLst>
        <pc:spChg chg="del">
          <ac:chgData name="" userId="" providerId="" clId="Web-{6ECA2127-4A47-FABD-1BF8-6A9F1AB8A6BB}" dt="2021-02-09T00:17:39.963" v="20"/>
          <ac:spMkLst>
            <pc:docMk/>
            <pc:sldMk cId="4256096873" sldId="281"/>
            <ac:spMk id="4" creationId="{2429B84B-19BF-49AB-BE40-39B884235644}"/>
          </ac:spMkLst>
        </pc:spChg>
        <pc:spChg chg="add del mod">
          <ac:chgData name="" userId="" providerId="" clId="Web-{6ECA2127-4A47-FABD-1BF8-6A9F1AB8A6BB}" dt="2021-02-09T00:17:39.963" v="20"/>
          <ac:spMkLst>
            <pc:docMk/>
            <pc:sldMk cId="4256096873" sldId="281"/>
            <ac:spMk id="5" creationId="{E938CFC2-1A08-4317-AA5A-D0DC7C9D4F4A}"/>
          </ac:spMkLst>
        </pc:spChg>
        <pc:spChg chg="add mod">
          <ac:chgData name="" userId="" providerId="" clId="Web-{6ECA2127-4A47-FABD-1BF8-6A9F1AB8A6BB}" dt="2021-02-09T17:22:07.155" v="135"/>
          <ac:spMkLst>
            <pc:docMk/>
            <pc:sldMk cId="4256096873" sldId="281"/>
            <ac:spMk id="6" creationId="{5E9FA57E-A92C-4409-82A7-117BAFDAF4F4}"/>
          </ac:spMkLst>
        </pc:spChg>
        <pc:spChg chg="add del mod">
          <ac:chgData name="" userId="" providerId="" clId="Web-{6ECA2127-4A47-FABD-1BF8-6A9F1AB8A6BB}" dt="2021-02-09T17:20:12.505" v="122"/>
          <ac:spMkLst>
            <pc:docMk/>
            <pc:sldMk cId="4256096873" sldId="281"/>
            <ac:spMk id="7" creationId="{52E3B5D2-6966-410A-BD1C-D1D68B776CED}"/>
          </ac:spMkLst>
        </pc:spChg>
      </pc:sldChg>
      <pc:sldChg chg="addSp delSp modSp">
        <pc:chgData name="" userId="" providerId="" clId="Web-{6ECA2127-4A47-FABD-1BF8-6A9F1AB8A6BB}" dt="2021-02-09T17:22:07.155" v="135"/>
        <pc:sldMkLst>
          <pc:docMk/>
          <pc:sldMk cId="1919887593" sldId="282"/>
        </pc:sldMkLst>
        <pc:spChg chg="del">
          <ac:chgData name="" userId="" providerId="" clId="Web-{6ECA2127-4A47-FABD-1BF8-6A9F1AB8A6BB}" dt="2021-02-09T00:17:39.963" v="20"/>
          <ac:spMkLst>
            <pc:docMk/>
            <pc:sldMk cId="1919887593" sldId="282"/>
            <ac:spMk id="4" creationId="{3CB8C0A2-1518-42D0-8C09-F16A03B2766A}"/>
          </ac:spMkLst>
        </pc:spChg>
        <pc:spChg chg="add del mod">
          <ac:chgData name="" userId="" providerId="" clId="Web-{6ECA2127-4A47-FABD-1BF8-6A9F1AB8A6BB}" dt="2021-02-09T00:17:39.963" v="20"/>
          <ac:spMkLst>
            <pc:docMk/>
            <pc:sldMk cId="1919887593" sldId="282"/>
            <ac:spMk id="5" creationId="{47AE2A9B-C465-43C3-BF2D-D5C8A23BC3C6}"/>
          </ac:spMkLst>
        </pc:spChg>
        <pc:spChg chg="add mod">
          <ac:chgData name="" userId="" providerId="" clId="Web-{6ECA2127-4A47-FABD-1BF8-6A9F1AB8A6BB}" dt="2021-02-09T17:22:07.155" v="135"/>
          <ac:spMkLst>
            <pc:docMk/>
            <pc:sldMk cId="1919887593" sldId="282"/>
            <ac:spMk id="6" creationId="{1D28AA9C-9C7D-4698-B345-E97F679D721A}"/>
          </ac:spMkLst>
        </pc:spChg>
        <pc:spChg chg="add del mod">
          <ac:chgData name="" userId="" providerId="" clId="Web-{6ECA2127-4A47-FABD-1BF8-6A9F1AB8A6BB}" dt="2021-02-09T17:20:12.505" v="122"/>
          <ac:spMkLst>
            <pc:docMk/>
            <pc:sldMk cId="1919887593" sldId="282"/>
            <ac:spMk id="7" creationId="{512C175D-6592-4DBD-85CC-86CDD8BCD645}"/>
          </ac:spMkLst>
        </pc:spChg>
      </pc:sldChg>
      <pc:sldChg chg="addSp delSp modSp">
        <pc:chgData name="" userId="" providerId="" clId="Web-{6ECA2127-4A47-FABD-1BF8-6A9F1AB8A6BB}" dt="2021-02-09T17:22:07.155" v="135"/>
        <pc:sldMkLst>
          <pc:docMk/>
          <pc:sldMk cId="3454763479" sldId="284"/>
        </pc:sldMkLst>
        <pc:spChg chg="del">
          <ac:chgData name="" userId="" providerId="" clId="Web-{6ECA2127-4A47-FABD-1BF8-6A9F1AB8A6BB}" dt="2021-02-09T00:17:39.963" v="20"/>
          <ac:spMkLst>
            <pc:docMk/>
            <pc:sldMk cId="3454763479" sldId="284"/>
            <ac:spMk id="4" creationId="{51993629-5601-4A74-88AD-CE9C11FD3AD3}"/>
          </ac:spMkLst>
        </pc:spChg>
        <pc:spChg chg="add del mod">
          <ac:chgData name="" userId="" providerId="" clId="Web-{6ECA2127-4A47-FABD-1BF8-6A9F1AB8A6BB}" dt="2021-02-09T00:17:39.963" v="20"/>
          <ac:spMkLst>
            <pc:docMk/>
            <pc:sldMk cId="3454763479" sldId="284"/>
            <ac:spMk id="5" creationId="{66744BCB-E996-4F3C-B0D4-16D9B1D9F03E}"/>
          </ac:spMkLst>
        </pc:spChg>
        <pc:spChg chg="add mod">
          <ac:chgData name="" userId="" providerId="" clId="Web-{6ECA2127-4A47-FABD-1BF8-6A9F1AB8A6BB}" dt="2021-02-09T17:22:07.155" v="135"/>
          <ac:spMkLst>
            <pc:docMk/>
            <pc:sldMk cId="3454763479" sldId="284"/>
            <ac:spMk id="6" creationId="{E1FFE291-20E9-44A3-A48F-B7758890709D}"/>
          </ac:spMkLst>
        </pc:spChg>
        <pc:spChg chg="add del mod">
          <ac:chgData name="" userId="" providerId="" clId="Web-{6ECA2127-4A47-FABD-1BF8-6A9F1AB8A6BB}" dt="2021-02-09T17:20:12.505" v="122"/>
          <ac:spMkLst>
            <pc:docMk/>
            <pc:sldMk cId="3454763479" sldId="284"/>
            <ac:spMk id="7" creationId="{6C682A57-8A66-447E-A246-7F25C743CC4E}"/>
          </ac:spMkLst>
        </pc:spChg>
      </pc:sldChg>
      <pc:sldChg chg="addSp delSp modSp">
        <pc:chgData name="" userId="" providerId="" clId="Web-{6ECA2127-4A47-FABD-1BF8-6A9F1AB8A6BB}" dt="2021-02-09T17:22:07.155" v="135"/>
        <pc:sldMkLst>
          <pc:docMk/>
          <pc:sldMk cId="3142861632" sldId="442"/>
        </pc:sldMkLst>
        <pc:spChg chg="del">
          <ac:chgData name="" userId="" providerId="" clId="Web-{6ECA2127-4A47-FABD-1BF8-6A9F1AB8A6BB}" dt="2021-02-09T00:17:37.494" v="19"/>
          <ac:spMkLst>
            <pc:docMk/>
            <pc:sldMk cId="3142861632" sldId="442"/>
            <ac:spMk id="3" creationId="{7D7E2F5A-7324-444C-A81D-7E8A9610644E}"/>
          </ac:spMkLst>
        </pc:spChg>
        <pc:spChg chg="add mod">
          <ac:chgData name="" userId="" providerId="" clId="Web-{6ECA2127-4A47-FABD-1BF8-6A9F1AB8A6BB}" dt="2021-02-09T17:22:07.155" v="135"/>
          <ac:spMkLst>
            <pc:docMk/>
            <pc:sldMk cId="3142861632" sldId="442"/>
            <ac:spMk id="4" creationId="{51C945BE-0C49-452F-AEB2-1E82C4050EE5}"/>
          </ac:spMkLst>
        </pc:spChg>
        <pc:spChg chg="add del mod">
          <ac:chgData name="" userId="" providerId="" clId="Web-{6ECA2127-4A47-FABD-1BF8-6A9F1AB8A6BB}" dt="2021-02-09T17:20:12.505" v="122"/>
          <ac:spMkLst>
            <pc:docMk/>
            <pc:sldMk cId="3142861632" sldId="442"/>
            <ac:spMk id="5" creationId="{019E8832-497B-4FB8-ADEE-E64672856C8F}"/>
          </ac:spMkLst>
        </pc:spChg>
        <pc:spChg chg="del">
          <ac:chgData name="" userId="" providerId="" clId="Web-{6ECA2127-4A47-FABD-1BF8-6A9F1AB8A6BB}" dt="2021-02-09T00:17:36.853" v="18"/>
          <ac:spMkLst>
            <pc:docMk/>
            <pc:sldMk cId="3142861632" sldId="442"/>
            <ac:spMk id="6" creationId="{3E59A276-0DFA-4082-8AF5-CD1698FAB236}"/>
          </ac:spMkLst>
        </pc:spChg>
      </pc:sldChg>
      <pc:sldChg chg="addSp delSp modSp">
        <pc:chgData name="" userId="" providerId="" clId="Web-{6ECA2127-4A47-FABD-1BF8-6A9F1AB8A6BB}" dt="2021-02-09T17:22:07.155" v="135"/>
        <pc:sldMkLst>
          <pc:docMk/>
          <pc:sldMk cId="1517683829" sldId="452"/>
        </pc:sldMkLst>
        <pc:spChg chg="del">
          <ac:chgData name="" userId="" providerId="" clId="Web-{6ECA2127-4A47-FABD-1BF8-6A9F1AB8A6BB}" dt="2021-02-09T00:17:39.963" v="20"/>
          <ac:spMkLst>
            <pc:docMk/>
            <pc:sldMk cId="1517683829" sldId="452"/>
            <ac:spMk id="2" creationId="{C83B1C5B-E403-4334-9932-9DA871AA4172}"/>
          </ac:spMkLst>
        </pc:spChg>
        <pc:spChg chg="add mod">
          <ac:chgData name="" userId="" providerId="" clId="Web-{6ECA2127-4A47-FABD-1BF8-6A9F1AB8A6BB}" dt="2021-02-09T17:22:07.155" v="135"/>
          <ac:spMkLst>
            <pc:docMk/>
            <pc:sldMk cId="1517683829" sldId="452"/>
            <ac:spMk id="3" creationId="{9194D983-E5FE-40AE-A461-97C51FAC6F51}"/>
          </ac:spMkLst>
        </pc:spChg>
        <pc:spChg chg="add del mod">
          <ac:chgData name="" userId="" providerId="" clId="Web-{6ECA2127-4A47-FABD-1BF8-6A9F1AB8A6BB}" dt="2021-02-09T17:20:12.505" v="122"/>
          <ac:spMkLst>
            <pc:docMk/>
            <pc:sldMk cId="1517683829" sldId="452"/>
            <ac:spMk id="5" creationId="{95E01B17-FC02-47AB-AF2A-87642360B147}"/>
          </ac:spMkLst>
        </pc:spChg>
        <pc:spChg chg="del">
          <ac:chgData name="" userId="" providerId="" clId="Web-{6ECA2127-4A47-FABD-1BF8-6A9F1AB8A6BB}" dt="2021-02-09T00:17:39.963" v="20"/>
          <ac:spMkLst>
            <pc:docMk/>
            <pc:sldMk cId="1517683829" sldId="452"/>
            <ac:spMk id="7" creationId="{16D5CC5F-F68E-497E-B2EF-0BC48B940329}"/>
          </ac:spMkLst>
        </pc:spChg>
      </pc:sldChg>
      <pc:sldChg chg="addSp delSp modSp">
        <pc:chgData name="" userId="" providerId="" clId="Web-{6ECA2127-4A47-FABD-1BF8-6A9F1AB8A6BB}" dt="2021-02-09T17:22:07.155" v="135"/>
        <pc:sldMkLst>
          <pc:docMk/>
          <pc:sldMk cId="730731697" sldId="474"/>
        </pc:sldMkLst>
        <pc:spChg chg="del">
          <ac:chgData name="" userId="" providerId="" clId="Web-{6ECA2127-4A47-FABD-1BF8-6A9F1AB8A6BB}" dt="2021-02-09T00:17:39.963" v="20"/>
          <ac:spMkLst>
            <pc:docMk/>
            <pc:sldMk cId="730731697" sldId="474"/>
            <ac:spMk id="3" creationId="{39F576B8-F162-4DDB-AE2B-234AE75C0558}"/>
          </ac:spMkLst>
        </pc:spChg>
        <pc:spChg chg="add mod">
          <ac:chgData name="" userId="" providerId="" clId="Web-{6ECA2127-4A47-FABD-1BF8-6A9F1AB8A6BB}" dt="2021-02-09T17:22:07.155" v="135"/>
          <ac:spMkLst>
            <pc:docMk/>
            <pc:sldMk cId="730731697" sldId="474"/>
            <ac:spMk id="4" creationId="{AA25C75C-1030-4FD3-836A-90DDDE1567FA}"/>
          </ac:spMkLst>
        </pc:spChg>
        <pc:spChg chg="add del mod">
          <ac:chgData name="" userId="" providerId="" clId="Web-{6ECA2127-4A47-FABD-1BF8-6A9F1AB8A6BB}" dt="2021-02-09T17:20:12.505" v="122"/>
          <ac:spMkLst>
            <pc:docMk/>
            <pc:sldMk cId="730731697" sldId="474"/>
            <ac:spMk id="5" creationId="{B7E8EE35-E25A-4695-A19A-BDDDECC18CA4}"/>
          </ac:spMkLst>
        </pc:spChg>
        <pc:spChg chg="del">
          <ac:chgData name="" userId="" providerId="" clId="Web-{6ECA2127-4A47-FABD-1BF8-6A9F1AB8A6BB}" dt="2021-02-09T00:17:39.963" v="20"/>
          <ac:spMkLst>
            <pc:docMk/>
            <pc:sldMk cId="730731697" sldId="474"/>
            <ac:spMk id="9" creationId="{E8ACB63E-6478-4BAF-B359-1E5A681EC8C7}"/>
          </ac:spMkLst>
        </pc:spChg>
      </pc:sldChg>
      <pc:sldChg chg="addSp delSp modSp">
        <pc:chgData name="" userId="" providerId="" clId="Web-{6ECA2127-4A47-FABD-1BF8-6A9F1AB8A6BB}" dt="2021-02-09T17:22:07.155" v="135"/>
        <pc:sldMkLst>
          <pc:docMk/>
          <pc:sldMk cId="3239430447" sldId="479"/>
        </pc:sldMkLst>
        <pc:spChg chg="del">
          <ac:chgData name="" userId="" providerId="" clId="Web-{6ECA2127-4A47-FABD-1BF8-6A9F1AB8A6BB}" dt="2021-02-09T00:17:39.963" v="20"/>
          <ac:spMkLst>
            <pc:docMk/>
            <pc:sldMk cId="3239430447" sldId="479"/>
            <ac:spMk id="6" creationId="{1C4862A8-B5BC-4660-8629-C4F07805AA23}"/>
          </ac:spMkLst>
        </pc:spChg>
        <pc:spChg chg="add mod">
          <ac:chgData name="" userId="" providerId="" clId="Web-{6ECA2127-4A47-FABD-1BF8-6A9F1AB8A6BB}" dt="2021-02-09T17:22:07.155" v="135"/>
          <ac:spMkLst>
            <pc:docMk/>
            <pc:sldMk cId="3239430447" sldId="479"/>
            <ac:spMk id="7" creationId="{76DDD42F-3765-45DE-8A96-B51C3330E138}"/>
          </ac:spMkLst>
        </pc:spChg>
        <pc:spChg chg="del">
          <ac:chgData name="" userId="" providerId="" clId="Web-{6ECA2127-4A47-FABD-1BF8-6A9F1AB8A6BB}" dt="2021-02-09T00:17:39.963" v="20"/>
          <ac:spMkLst>
            <pc:docMk/>
            <pc:sldMk cId="3239430447" sldId="479"/>
            <ac:spMk id="9" creationId="{E8ACB63E-6478-4BAF-B359-1E5A681EC8C7}"/>
          </ac:spMkLst>
        </pc:spChg>
        <pc:spChg chg="add del mod">
          <ac:chgData name="" userId="" providerId="" clId="Web-{6ECA2127-4A47-FABD-1BF8-6A9F1AB8A6BB}" dt="2021-02-09T17:20:12.505" v="122"/>
          <ac:spMkLst>
            <pc:docMk/>
            <pc:sldMk cId="3239430447" sldId="479"/>
            <ac:spMk id="10" creationId="{02037765-D4EF-42A8-B6E6-1A24B54A0008}"/>
          </ac:spMkLst>
        </pc:spChg>
      </pc:sldChg>
      <pc:sldChg chg="addSp delSp modSp">
        <pc:chgData name="" userId="" providerId="" clId="Web-{6ECA2127-4A47-FABD-1BF8-6A9F1AB8A6BB}" dt="2021-02-09T17:22:07.155" v="135"/>
        <pc:sldMkLst>
          <pc:docMk/>
          <pc:sldMk cId="1668232625" sldId="480"/>
        </pc:sldMkLst>
        <pc:spChg chg="add mod">
          <ac:chgData name="" userId="" providerId="" clId="Web-{6ECA2127-4A47-FABD-1BF8-6A9F1AB8A6BB}" dt="2021-02-09T17:22:07.155" v="135"/>
          <ac:spMkLst>
            <pc:docMk/>
            <pc:sldMk cId="1668232625" sldId="480"/>
            <ac:spMk id="2" creationId="{588C1B10-57D1-4C35-9B74-3359B517CA58}"/>
          </ac:spMkLst>
        </pc:spChg>
        <pc:spChg chg="del">
          <ac:chgData name="" userId="" providerId="" clId="Web-{6ECA2127-4A47-FABD-1BF8-6A9F1AB8A6BB}" dt="2021-02-09T00:17:39.963" v="20"/>
          <ac:spMkLst>
            <pc:docMk/>
            <pc:sldMk cId="1668232625" sldId="480"/>
            <ac:spMk id="3" creationId="{9E716E56-D8D0-4C93-8830-61860771E04C}"/>
          </ac:spMkLst>
        </pc:spChg>
        <pc:spChg chg="add del mod">
          <ac:chgData name="" userId="" providerId="" clId="Web-{6ECA2127-4A47-FABD-1BF8-6A9F1AB8A6BB}" dt="2021-02-09T17:20:12.505" v="122"/>
          <ac:spMkLst>
            <pc:docMk/>
            <pc:sldMk cId="1668232625" sldId="480"/>
            <ac:spMk id="4" creationId="{4131A529-C76E-4883-85DF-A925F7ABD2E2}"/>
          </ac:spMkLst>
        </pc:spChg>
        <pc:spChg chg="del">
          <ac:chgData name="" userId="" providerId="" clId="Web-{6ECA2127-4A47-FABD-1BF8-6A9F1AB8A6BB}" dt="2021-02-09T00:17:39.963" v="20"/>
          <ac:spMkLst>
            <pc:docMk/>
            <pc:sldMk cId="1668232625" sldId="480"/>
            <ac:spMk id="9" creationId="{E8ACB63E-6478-4BAF-B359-1E5A681EC8C7}"/>
          </ac:spMkLst>
        </pc:spChg>
      </pc:sldChg>
      <pc:sldChg chg="addSp delSp modSp">
        <pc:chgData name="" userId="" providerId="" clId="Web-{6ECA2127-4A47-FABD-1BF8-6A9F1AB8A6BB}" dt="2021-02-09T17:22:07.155" v="135"/>
        <pc:sldMkLst>
          <pc:docMk/>
          <pc:sldMk cId="3351783686" sldId="481"/>
        </pc:sldMkLst>
        <pc:spChg chg="del">
          <ac:chgData name="" userId="" providerId="" clId="Web-{6ECA2127-4A47-FABD-1BF8-6A9F1AB8A6BB}" dt="2021-02-09T00:17:39.963" v="20"/>
          <ac:spMkLst>
            <pc:docMk/>
            <pc:sldMk cId="3351783686" sldId="481"/>
            <ac:spMk id="3" creationId="{367B7408-DF5B-44E3-BCCD-273EFE081608}"/>
          </ac:spMkLst>
        </pc:spChg>
        <pc:spChg chg="add mod">
          <ac:chgData name="" userId="" providerId="" clId="Web-{6ECA2127-4A47-FABD-1BF8-6A9F1AB8A6BB}" dt="2021-02-09T17:22:07.155" v="135"/>
          <ac:spMkLst>
            <pc:docMk/>
            <pc:sldMk cId="3351783686" sldId="481"/>
            <ac:spMk id="4" creationId="{8C207023-8F80-407E-B164-6F2DA4A0DDD2}"/>
          </ac:spMkLst>
        </pc:spChg>
        <pc:spChg chg="add del mod">
          <ac:chgData name="" userId="" providerId="" clId="Web-{6ECA2127-4A47-FABD-1BF8-6A9F1AB8A6BB}" dt="2021-02-09T17:20:12.505" v="122"/>
          <ac:spMkLst>
            <pc:docMk/>
            <pc:sldMk cId="3351783686" sldId="481"/>
            <ac:spMk id="5" creationId="{EFAD37FC-2355-4C4B-99F0-5605ADBB9806}"/>
          </ac:spMkLst>
        </pc:spChg>
        <pc:spChg chg="del">
          <ac:chgData name="" userId="" providerId="" clId="Web-{6ECA2127-4A47-FABD-1BF8-6A9F1AB8A6BB}" dt="2021-02-09T00:17:39.963" v="20"/>
          <ac:spMkLst>
            <pc:docMk/>
            <pc:sldMk cId="3351783686" sldId="481"/>
            <ac:spMk id="9" creationId="{E8ACB63E-6478-4BAF-B359-1E5A681EC8C7}"/>
          </ac:spMkLst>
        </pc:spChg>
      </pc:sldChg>
      <pc:sldChg chg="addSp delSp modSp">
        <pc:chgData name="" userId="" providerId="" clId="Web-{6ECA2127-4A47-FABD-1BF8-6A9F1AB8A6BB}" dt="2021-02-09T17:22:07.155" v="135"/>
        <pc:sldMkLst>
          <pc:docMk/>
          <pc:sldMk cId="3535863660" sldId="482"/>
        </pc:sldMkLst>
        <pc:spChg chg="del">
          <ac:chgData name="" userId="" providerId="" clId="Web-{6ECA2127-4A47-FABD-1BF8-6A9F1AB8A6BB}" dt="2021-02-09T00:17:39.963" v="20"/>
          <ac:spMkLst>
            <pc:docMk/>
            <pc:sldMk cId="3535863660" sldId="482"/>
            <ac:spMk id="2" creationId="{F48ED3F9-7C12-4837-B93C-EAB70445EC7A}"/>
          </ac:spMkLst>
        </pc:spChg>
        <pc:spChg chg="add mod">
          <ac:chgData name="" userId="" providerId="" clId="Web-{6ECA2127-4A47-FABD-1BF8-6A9F1AB8A6BB}" dt="2021-02-09T17:22:07.155" v="135"/>
          <ac:spMkLst>
            <pc:docMk/>
            <pc:sldMk cId="3535863660" sldId="482"/>
            <ac:spMk id="3" creationId="{2B5A5AA0-9827-4265-BE06-B010D74E890F}"/>
          </ac:spMkLst>
        </pc:spChg>
        <pc:spChg chg="del">
          <ac:chgData name="" userId="" providerId="" clId="Web-{6ECA2127-4A47-FABD-1BF8-6A9F1AB8A6BB}" dt="2021-02-09T00:17:39.963" v="20"/>
          <ac:spMkLst>
            <pc:docMk/>
            <pc:sldMk cId="3535863660" sldId="482"/>
            <ac:spMk id="4" creationId="{FA4D043D-45FC-4A00-AE88-0ADDD0C17A4B}"/>
          </ac:spMkLst>
        </pc:spChg>
        <pc:spChg chg="add del mod">
          <ac:chgData name="" userId="" providerId="" clId="Web-{6ECA2127-4A47-FABD-1BF8-6A9F1AB8A6BB}" dt="2021-02-09T17:20:12.505" v="122"/>
          <ac:spMkLst>
            <pc:docMk/>
            <pc:sldMk cId="3535863660" sldId="482"/>
            <ac:spMk id="6" creationId="{53D3FF7C-38B2-4863-B729-E01296E2BC9F}"/>
          </ac:spMkLst>
        </pc:spChg>
      </pc:sldChg>
      <pc:sldChg chg="addSp delSp modSp">
        <pc:chgData name="" userId="" providerId="" clId="Web-{6ECA2127-4A47-FABD-1BF8-6A9F1AB8A6BB}" dt="2021-02-09T17:22:07.155" v="135"/>
        <pc:sldMkLst>
          <pc:docMk/>
          <pc:sldMk cId="2714186672" sldId="483"/>
        </pc:sldMkLst>
        <pc:spChg chg="del">
          <ac:chgData name="" userId="" providerId="" clId="Web-{6ECA2127-4A47-FABD-1BF8-6A9F1AB8A6BB}" dt="2021-02-09T00:17:39.963" v="20"/>
          <ac:spMkLst>
            <pc:docMk/>
            <pc:sldMk cId="2714186672" sldId="483"/>
            <ac:spMk id="2" creationId="{1F26F12F-1A5B-4820-9BD8-5FCE27CC0347}"/>
          </ac:spMkLst>
        </pc:spChg>
        <pc:spChg chg="add mod">
          <ac:chgData name="" userId="" providerId="" clId="Web-{6ECA2127-4A47-FABD-1BF8-6A9F1AB8A6BB}" dt="2021-02-09T17:22:07.155" v="135"/>
          <ac:spMkLst>
            <pc:docMk/>
            <pc:sldMk cId="2714186672" sldId="483"/>
            <ac:spMk id="3" creationId="{EF36BDA5-4FF3-45BB-ADE9-A0B185807DA6}"/>
          </ac:spMkLst>
        </pc:spChg>
        <pc:spChg chg="add del mod">
          <ac:chgData name="" userId="" providerId="" clId="Web-{6ECA2127-4A47-FABD-1BF8-6A9F1AB8A6BB}" dt="2021-02-09T17:20:12.505" v="122"/>
          <ac:spMkLst>
            <pc:docMk/>
            <pc:sldMk cId="2714186672" sldId="483"/>
            <ac:spMk id="4" creationId="{81072C5B-8883-42A7-933C-2C41A1EF878C}"/>
          </ac:spMkLst>
        </pc:spChg>
        <pc:spChg chg="del">
          <ac:chgData name="" userId="" providerId="" clId="Web-{6ECA2127-4A47-FABD-1BF8-6A9F1AB8A6BB}" dt="2021-02-09T00:17:39.963" v="20"/>
          <ac:spMkLst>
            <pc:docMk/>
            <pc:sldMk cId="2714186672" sldId="483"/>
            <ac:spMk id="9" creationId="{E8ACB63E-6478-4BAF-B359-1E5A681EC8C7}"/>
          </ac:spMkLst>
        </pc:spChg>
      </pc:sldChg>
      <pc:sldChg chg="addSp delSp modSp">
        <pc:chgData name="" userId="" providerId="" clId="Web-{6ECA2127-4A47-FABD-1BF8-6A9F1AB8A6BB}" dt="2021-02-09T17:20:12.505" v="122"/>
        <pc:sldMkLst>
          <pc:docMk/>
          <pc:sldMk cId="1892727299" sldId="3419"/>
        </pc:sldMkLst>
        <pc:spChg chg="del">
          <ac:chgData name="" userId="" providerId="" clId="Web-{6ECA2127-4A47-FABD-1BF8-6A9F1AB8A6BB}" dt="2021-02-09T00:17:39.963" v="20"/>
          <ac:spMkLst>
            <pc:docMk/>
            <pc:sldMk cId="1892727299" sldId="3419"/>
            <ac:spMk id="4" creationId="{A899766B-CD6F-49DE-8BDD-22919F1A672F}"/>
          </ac:spMkLst>
        </pc:spChg>
        <pc:spChg chg="add del mod">
          <ac:chgData name="" userId="" providerId="" clId="Web-{6ECA2127-4A47-FABD-1BF8-6A9F1AB8A6BB}" dt="2021-02-09T17:20:12.505" v="122"/>
          <ac:spMkLst>
            <pc:docMk/>
            <pc:sldMk cId="1892727299" sldId="3419"/>
            <ac:spMk id="5" creationId="{7098CFB5-9AC5-4600-AC33-B812C69D33B5}"/>
          </ac:spMkLst>
        </pc:spChg>
      </pc:sldChg>
      <pc:sldChg chg="addSp delSp modSp">
        <pc:chgData name="" userId="" providerId="" clId="Web-{6ECA2127-4A47-FABD-1BF8-6A9F1AB8A6BB}" dt="2021-02-09T17:20:12.505" v="122"/>
        <pc:sldMkLst>
          <pc:docMk/>
          <pc:sldMk cId="3836328029" sldId="3423"/>
        </pc:sldMkLst>
        <pc:spChg chg="del">
          <ac:chgData name="" userId="" providerId="" clId="Web-{6ECA2127-4A47-FABD-1BF8-6A9F1AB8A6BB}" dt="2021-02-09T00:17:39.963" v="20"/>
          <ac:spMkLst>
            <pc:docMk/>
            <pc:sldMk cId="3836328029" sldId="3423"/>
            <ac:spMk id="4" creationId="{57A06A5F-AA10-4B74-BF57-D99218A17D7E}"/>
          </ac:spMkLst>
        </pc:spChg>
        <pc:spChg chg="add del mod">
          <ac:chgData name="" userId="" providerId="" clId="Web-{6ECA2127-4A47-FABD-1BF8-6A9F1AB8A6BB}" dt="2021-02-09T17:20:12.505" v="122"/>
          <ac:spMkLst>
            <pc:docMk/>
            <pc:sldMk cId="3836328029" sldId="3423"/>
            <ac:spMk id="5" creationId="{D898FFF4-EECC-4D90-B696-E151781A31C3}"/>
          </ac:spMkLst>
        </pc:spChg>
      </pc:sldChg>
      <pc:sldChg chg="addSp delSp modSp">
        <pc:chgData name="" userId="" providerId="" clId="Web-{6ECA2127-4A47-FABD-1BF8-6A9F1AB8A6BB}" dt="2021-02-09T17:20:12.505" v="122"/>
        <pc:sldMkLst>
          <pc:docMk/>
          <pc:sldMk cId="843330311" sldId="3425"/>
        </pc:sldMkLst>
        <pc:spChg chg="del">
          <ac:chgData name="" userId="" providerId="" clId="Web-{6ECA2127-4A47-FABD-1BF8-6A9F1AB8A6BB}" dt="2021-02-09T00:17:39.963" v="20"/>
          <ac:spMkLst>
            <pc:docMk/>
            <pc:sldMk cId="843330311" sldId="3425"/>
            <ac:spMk id="4" creationId="{C53FD2CA-57BB-44D6-93E3-E5536633B1F6}"/>
          </ac:spMkLst>
        </pc:spChg>
        <pc:spChg chg="add del mod">
          <ac:chgData name="" userId="" providerId="" clId="Web-{6ECA2127-4A47-FABD-1BF8-6A9F1AB8A6BB}" dt="2021-02-09T17:20:12.505" v="122"/>
          <ac:spMkLst>
            <pc:docMk/>
            <pc:sldMk cId="843330311" sldId="3425"/>
            <ac:spMk id="5" creationId="{717EA8E1-B690-400B-9CB0-CC4A38B7D7FD}"/>
          </ac:spMkLst>
        </pc:spChg>
      </pc:sldChg>
      <pc:sldChg chg="addSp delSp modSp">
        <pc:chgData name="" userId="" providerId="" clId="Web-{6ECA2127-4A47-FABD-1BF8-6A9F1AB8A6BB}" dt="2021-02-09T17:20:12.505" v="122"/>
        <pc:sldMkLst>
          <pc:docMk/>
          <pc:sldMk cId="627977935" sldId="3428"/>
        </pc:sldMkLst>
        <pc:spChg chg="del">
          <ac:chgData name="" userId="" providerId="" clId="Web-{6ECA2127-4A47-FABD-1BF8-6A9F1AB8A6BB}" dt="2021-02-09T00:17:39.963" v="20"/>
          <ac:spMkLst>
            <pc:docMk/>
            <pc:sldMk cId="627977935" sldId="3428"/>
            <ac:spMk id="4" creationId="{A899766B-CD6F-49DE-8BDD-22919F1A672F}"/>
          </ac:spMkLst>
        </pc:spChg>
        <pc:spChg chg="add del mod">
          <ac:chgData name="" userId="" providerId="" clId="Web-{6ECA2127-4A47-FABD-1BF8-6A9F1AB8A6BB}" dt="2021-02-09T17:20:12.505" v="122"/>
          <ac:spMkLst>
            <pc:docMk/>
            <pc:sldMk cId="627977935" sldId="3428"/>
            <ac:spMk id="5" creationId="{2173EB3D-923E-436D-8A7B-12E7B1B40B09}"/>
          </ac:spMkLst>
        </pc:spChg>
      </pc:sldChg>
      <pc:sldChg chg="addSp delSp modSp">
        <pc:chgData name="" userId="" providerId="" clId="Web-{6ECA2127-4A47-FABD-1BF8-6A9F1AB8A6BB}" dt="2021-02-09T17:20:12.505" v="122"/>
        <pc:sldMkLst>
          <pc:docMk/>
          <pc:sldMk cId="713247586" sldId="3431"/>
        </pc:sldMkLst>
        <pc:spChg chg="del">
          <ac:chgData name="" userId="" providerId="" clId="Web-{6ECA2127-4A47-FABD-1BF8-6A9F1AB8A6BB}" dt="2021-02-09T00:17:39.963" v="20"/>
          <ac:spMkLst>
            <pc:docMk/>
            <pc:sldMk cId="713247586" sldId="3431"/>
            <ac:spMk id="4" creationId="{A899766B-CD6F-49DE-8BDD-22919F1A672F}"/>
          </ac:spMkLst>
        </pc:spChg>
        <pc:spChg chg="add del mod">
          <ac:chgData name="" userId="" providerId="" clId="Web-{6ECA2127-4A47-FABD-1BF8-6A9F1AB8A6BB}" dt="2021-02-09T17:20:12.505" v="122"/>
          <ac:spMkLst>
            <pc:docMk/>
            <pc:sldMk cId="713247586" sldId="3431"/>
            <ac:spMk id="5" creationId="{4CE824CE-4642-4E46-AD14-CC2F96195AEE}"/>
          </ac:spMkLst>
        </pc:spChg>
      </pc:sldChg>
      <pc:sldChg chg="addSp delSp modSp">
        <pc:chgData name="" userId="" providerId="" clId="Web-{6ECA2127-4A47-FABD-1BF8-6A9F1AB8A6BB}" dt="2021-02-09T17:20:12.505" v="122"/>
        <pc:sldMkLst>
          <pc:docMk/>
          <pc:sldMk cId="3207864179" sldId="3440"/>
        </pc:sldMkLst>
        <pc:spChg chg="add del mod">
          <ac:chgData name="" userId="" providerId="" clId="Web-{6ECA2127-4A47-FABD-1BF8-6A9F1AB8A6BB}" dt="2021-02-09T17:20:12.505" v="122"/>
          <ac:spMkLst>
            <pc:docMk/>
            <pc:sldMk cId="3207864179" sldId="3440"/>
            <ac:spMk id="2" creationId="{393A047E-8DB3-4859-92FD-FB976691575E}"/>
          </ac:spMkLst>
        </pc:spChg>
        <pc:spChg chg="del">
          <ac:chgData name="" userId="" providerId="" clId="Web-{6ECA2127-4A47-FABD-1BF8-6A9F1AB8A6BB}" dt="2021-02-09T00:17:39.963" v="20"/>
          <ac:spMkLst>
            <pc:docMk/>
            <pc:sldMk cId="3207864179" sldId="3440"/>
            <ac:spMk id="4" creationId="{92CAC653-D138-4464-89E7-750C913FAF54}"/>
          </ac:spMkLst>
        </pc:spChg>
      </pc:sldChg>
      <pc:sldChg chg="addSp delSp modSp">
        <pc:chgData name="" userId="" providerId="" clId="Web-{6ECA2127-4A47-FABD-1BF8-6A9F1AB8A6BB}" dt="2021-02-09T17:20:12.505" v="122"/>
        <pc:sldMkLst>
          <pc:docMk/>
          <pc:sldMk cId="593789082" sldId="3441"/>
        </pc:sldMkLst>
        <pc:spChg chg="add del mod">
          <ac:chgData name="" userId="" providerId="" clId="Web-{6ECA2127-4A47-FABD-1BF8-6A9F1AB8A6BB}" dt="2021-02-09T17:20:12.505" v="122"/>
          <ac:spMkLst>
            <pc:docMk/>
            <pc:sldMk cId="593789082" sldId="3441"/>
            <ac:spMk id="2" creationId="{E875F28C-4DDB-430C-8799-291756F2750E}"/>
          </ac:spMkLst>
        </pc:spChg>
        <pc:spChg chg="del">
          <ac:chgData name="" userId="" providerId="" clId="Web-{6ECA2127-4A47-FABD-1BF8-6A9F1AB8A6BB}" dt="2021-02-09T00:17:39.963" v="20"/>
          <ac:spMkLst>
            <pc:docMk/>
            <pc:sldMk cId="593789082" sldId="3441"/>
            <ac:spMk id="4" creationId="{DA1FE999-4E90-4B96-BD9F-43F027315FB3}"/>
          </ac:spMkLst>
        </pc:spChg>
      </pc:sldChg>
      <pc:sldChg chg="addSp delSp modSp">
        <pc:chgData name="" userId="" providerId="" clId="Web-{6ECA2127-4A47-FABD-1BF8-6A9F1AB8A6BB}" dt="2021-02-09T17:20:12.505" v="122"/>
        <pc:sldMkLst>
          <pc:docMk/>
          <pc:sldMk cId="2065314466" sldId="3442"/>
        </pc:sldMkLst>
        <pc:spChg chg="add del mod">
          <ac:chgData name="" userId="" providerId="" clId="Web-{6ECA2127-4A47-FABD-1BF8-6A9F1AB8A6BB}" dt="2021-02-09T17:20:12.505" v="122"/>
          <ac:spMkLst>
            <pc:docMk/>
            <pc:sldMk cId="2065314466" sldId="3442"/>
            <ac:spMk id="2" creationId="{90EB01CC-7D3B-4498-9FEA-72C322B22599}"/>
          </ac:spMkLst>
        </pc:spChg>
        <pc:spChg chg="del">
          <ac:chgData name="" userId="" providerId="" clId="Web-{6ECA2127-4A47-FABD-1BF8-6A9F1AB8A6BB}" dt="2021-02-09T00:17:39.963" v="20"/>
          <ac:spMkLst>
            <pc:docMk/>
            <pc:sldMk cId="2065314466" sldId="3442"/>
            <ac:spMk id="4" creationId="{DA1FE999-4E90-4B96-BD9F-43F027315FB3}"/>
          </ac:spMkLst>
        </pc:spChg>
      </pc:sldChg>
      <pc:sldChg chg="addSp delSp modSp">
        <pc:chgData name="" userId="" providerId="" clId="Web-{6ECA2127-4A47-FABD-1BF8-6A9F1AB8A6BB}" dt="2021-02-09T17:20:12.505" v="122"/>
        <pc:sldMkLst>
          <pc:docMk/>
          <pc:sldMk cId="61197983" sldId="3444"/>
        </pc:sldMkLst>
        <pc:spChg chg="add del mod">
          <ac:chgData name="" userId="" providerId="" clId="Web-{6ECA2127-4A47-FABD-1BF8-6A9F1AB8A6BB}" dt="2021-02-09T17:20:12.505" v="122"/>
          <ac:spMkLst>
            <pc:docMk/>
            <pc:sldMk cId="61197983" sldId="3444"/>
            <ac:spMk id="2" creationId="{0DDE5E97-5CA1-40A0-BF29-3EFB10820B02}"/>
          </ac:spMkLst>
        </pc:spChg>
        <pc:spChg chg="del">
          <ac:chgData name="" userId="" providerId="" clId="Web-{6ECA2127-4A47-FABD-1BF8-6A9F1AB8A6BB}" dt="2021-02-09T00:17:39.963" v="20"/>
          <ac:spMkLst>
            <pc:docMk/>
            <pc:sldMk cId="61197983" sldId="3444"/>
            <ac:spMk id="4" creationId="{DA1FE999-4E90-4B96-BD9F-43F027315FB3}"/>
          </ac:spMkLst>
        </pc:spChg>
      </pc:sldChg>
      <pc:sldChg chg="addSp delSp modSp">
        <pc:chgData name="" userId="" providerId="" clId="Web-{6ECA2127-4A47-FABD-1BF8-6A9F1AB8A6BB}" dt="2021-02-09T17:20:12.505" v="122"/>
        <pc:sldMkLst>
          <pc:docMk/>
          <pc:sldMk cId="2718494401" sldId="3445"/>
        </pc:sldMkLst>
        <pc:spChg chg="add del mod">
          <ac:chgData name="" userId="" providerId="" clId="Web-{6ECA2127-4A47-FABD-1BF8-6A9F1AB8A6BB}" dt="2021-02-09T17:20:12.505" v="122"/>
          <ac:spMkLst>
            <pc:docMk/>
            <pc:sldMk cId="2718494401" sldId="3445"/>
            <ac:spMk id="2" creationId="{FC0C63F2-0ED6-408F-8BC6-6AB3B2173140}"/>
          </ac:spMkLst>
        </pc:spChg>
        <pc:spChg chg="del">
          <ac:chgData name="" userId="" providerId="" clId="Web-{6ECA2127-4A47-FABD-1BF8-6A9F1AB8A6BB}" dt="2021-02-09T00:17:39.963" v="20"/>
          <ac:spMkLst>
            <pc:docMk/>
            <pc:sldMk cId="2718494401" sldId="3445"/>
            <ac:spMk id="4" creationId="{DA1FE999-4E90-4B96-BD9F-43F027315FB3}"/>
          </ac:spMkLst>
        </pc:spChg>
      </pc:sldChg>
      <pc:sldChg chg="addSp delSp modSp">
        <pc:chgData name="" userId="" providerId="" clId="Web-{6ECA2127-4A47-FABD-1BF8-6A9F1AB8A6BB}" dt="2021-02-09T17:20:12.505" v="122"/>
        <pc:sldMkLst>
          <pc:docMk/>
          <pc:sldMk cId="1542133743" sldId="3446"/>
        </pc:sldMkLst>
        <pc:spChg chg="del">
          <ac:chgData name="" userId="" providerId="" clId="Web-{6ECA2127-4A47-FABD-1BF8-6A9F1AB8A6BB}" dt="2021-02-09T00:17:39.963" v="20"/>
          <ac:spMkLst>
            <pc:docMk/>
            <pc:sldMk cId="1542133743" sldId="3446"/>
            <ac:spMk id="4" creationId="{57A06A5F-AA10-4B74-BF57-D99218A17D7E}"/>
          </ac:spMkLst>
        </pc:spChg>
        <pc:spChg chg="add del mod">
          <ac:chgData name="" userId="" providerId="" clId="Web-{6ECA2127-4A47-FABD-1BF8-6A9F1AB8A6BB}" dt="2021-02-09T17:20:12.505" v="122"/>
          <ac:spMkLst>
            <pc:docMk/>
            <pc:sldMk cId="1542133743" sldId="3446"/>
            <ac:spMk id="5" creationId="{6CFDE5A5-FD9E-4023-99AA-4B11A38E9EEC}"/>
          </ac:spMkLst>
        </pc:spChg>
      </pc:sldChg>
      <pc:sldChg chg="addSp delSp modSp">
        <pc:chgData name="" userId="" providerId="" clId="Web-{6ECA2127-4A47-FABD-1BF8-6A9F1AB8A6BB}" dt="2021-02-09T17:22:07.155" v="135"/>
        <pc:sldMkLst>
          <pc:docMk/>
          <pc:sldMk cId="3209118591" sldId="3447"/>
        </pc:sldMkLst>
        <pc:spChg chg="add del mod">
          <ac:chgData name="" userId="" providerId="" clId="Web-{6ECA2127-4A47-FABD-1BF8-6A9F1AB8A6BB}" dt="2021-02-09T00:17:39.963" v="20"/>
          <ac:spMkLst>
            <pc:docMk/>
            <pc:sldMk cId="3209118591" sldId="3447"/>
            <ac:spMk id="4" creationId="{0420B1D7-1661-44A0-BB4E-72792FDA08CE}"/>
          </ac:spMkLst>
        </pc:spChg>
        <pc:spChg chg="del">
          <ac:chgData name="" userId="" providerId="" clId="Web-{6ECA2127-4A47-FABD-1BF8-6A9F1AB8A6BB}" dt="2021-02-09T00:17:39.963" v="20"/>
          <ac:spMkLst>
            <pc:docMk/>
            <pc:sldMk cId="3209118591" sldId="3447"/>
            <ac:spMk id="5" creationId="{7637DFCB-BB99-4DC4-97AD-CA123C216991}"/>
          </ac:spMkLst>
        </pc:spChg>
        <pc:spChg chg="add mod">
          <ac:chgData name="" userId="" providerId="" clId="Web-{6ECA2127-4A47-FABD-1BF8-6A9F1AB8A6BB}" dt="2021-02-09T17:22:07.155" v="135"/>
          <ac:spMkLst>
            <pc:docMk/>
            <pc:sldMk cId="3209118591" sldId="3447"/>
            <ac:spMk id="6" creationId="{357EA14F-5D73-45FD-A849-705C493C0CF0}"/>
          </ac:spMkLst>
        </pc:spChg>
        <pc:spChg chg="add del mod">
          <ac:chgData name="" userId="" providerId="" clId="Web-{6ECA2127-4A47-FABD-1BF8-6A9F1AB8A6BB}" dt="2021-02-09T17:20:12.505" v="122"/>
          <ac:spMkLst>
            <pc:docMk/>
            <pc:sldMk cId="3209118591" sldId="3447"/>
            <ac:spMk id="7" creationId="{D1E3F00A-B165-42E7-B36D-3FE226C5C1B2}"/>
          </ac:spMkLst>
        </pc:spChg>
      </pc:sldChg>
      <pc:sldChg chg="modSp del">
        <pc:chgData name="" userId="" providerId="" clId="Web-{6ECA2127-4A47-FABD-1BF8-6A9F1AB8A6BB}" dt="2021-02-09T00:12:55.181" v="14"/>
        <pc:sldMkLst>
          <pc:docMk/>
          <pc:sldMk cId="1725226461" sldId="3448"/>
        </pc:sldMkLst>
        <pc:spChg chg="mod">
          <ac:chgData name="" userId="" providerId="" clId="Web-{6ECA2127-4A47-FABD-1BF8-6A9F1AB8A6BB}" dt="2021-02-08T23:50:11.479" v="9" actId="20577"/>
          <ac:spMkLst>
            <pc:docMk/>
            <pc:sldMk cId="1725226461" sldId="3448"/>
            <ac:spMk id="2" creationId="{0F15B85C-DE7A-4A20-95A7-66E26257708E}"/>
          </ac:spMkLst>
        </pc:spChg>
        <pc:spChg chg="mod">
          <ac:chgData name="" userId="" providerId="" clId="Web-{6ECA2127-4A47-FABD-1BF8-6A9F1AB8A6BB}" dt="2021-02-08T23:50:03.698" v="4" actId="20577"/>
          <ac:spMkLst>
            <pc:docMk/>
            <pc:sldMk cId="1725226461" sldId="3448"/>
            <ac:spMk id="3" creationId="{01463080-E223-4AC7-8008-7FCC99F579F2}"/>
          </ac:spMkLst>
        </pc:spChg>
      </pc:sldChg>
      <pc:sldChg chg="addSp delSp modSp">
        <pc:chgData name="" userId="" providerId="" clId="Web-{6ECA2127-4A47-FABD-1BF8-6A9F1AB8A6BB}" dt="2021-02-09T17:22:07.155" v="135"/>
        <pc:sldMkLst>
          <pc:docMk/>
          <pc:sldMk cId="201939047" sldId="3449"/>
        </pc:sldMkLst>
        <pc:spChg chg="add del mod">
          <ac:chgData name="" userId="" providerId="" clId="Web-{6ECA2127-4A47-FABD-1BF8-6A9F1AB8A6BB}" dt="2021-02-09T00:17:39.963" v="20"/>
          <ac:spMkLst>
            <pc:docMk/>
            <pc:sldMk cId="201939047" sldId="3449"/>
            <ac:spMk id="3" creationId="{796EA73A-53F6-46D0-998D-26F0CD8C8543}"/>
          </ac:spMkLst>
        </pc:spChg>
        <pc:spChg chg="del">
          <ac:chgData name="" userId="" providerId="" clId="Web-{6ECA2127-4A47-FABD-1BF8-6A9F1AB8A6BB}" dt="2021-02-09T00:17:39.963" v="20"/>
          <ac:spMkLst>
            <pc:docMk/>
            <pc:sldMk cId="201939047" sldId="3449"/>
            <ac:spMk id="4" creationId="{4063F0F6-036B-480F-900E-FD7AE3DA3E94}"/>
          </ac:spMkLst>
        </pc:spChg>
        <pc:spChg chg="add mod">
          <ac:chgData name="" userId="" providerId="" clId="Web-{6ECA2127-4A47-FABD-1BF8-6A9F1AB8A6BB}" dt="2021-02-09T17:22:07.155" v="135"/>
          <ac:spMkLst>
            <pc:docMk/>
            <pc:sldMk cId="201939047" sldId="3449"/>
            <ac:spMk id="5" creationId="{26687473-4A3F-4AA7-AB28-A877AB26AD26}"/>
          </ac:spMkLst>
        </pc:spChg>
        <pc:spChg chg="add del mod">
          <ac:chgData name="" userId="" providerId="" clId="Web-{6ECA2127-4A47-FABD-1BF8-6A9F1AB8A6BB}" dt="2021-02-09T17:20:12.505" v="122"/>
          <ac:spMkLst>
            <pc:docMk/>
            <pc:sldMk cId="201939047" sldId="3449"/>
            <ac:spMk id="6" creationId="{802E381D-4C20-4FDE-8579-3179596BF49E}"/>
          </ac:spMkLst>
        </pc:spChg>
      </pc:sldChg>
      <pc:sldChg chg="addSp delSp modSp">
        <pc:chgData name="" userId="" providerId="" clId="Web-{6ECA2127-4A47-FABD-1BF8-6A9F1AB8A6BB}" dt="2021-02-09T17:22:07.155" v="135"/>
        <pc:sldMkLst>
          <pc:docMk/>
          <pc:sldMk cId="1231949252" sldId="3450"/>
        </pc:sldMkLst>
        <pc:spChg chg="add del mod">
          <ac:chgData name="" userId="" providerId="" clId="Web-{6ECA2127-4A47-FABD-1BF8-6A9F1AB8A6BB}" dt="2021-02-09T00:17:39.963" v="20"/>
          <ac:spMkLst>
            <pc:docMk/>
            <pc:sldMk cId="1231949252" sldId="3450"/>
            <ac:spMk id="3" creationId="{7EFE12D2-F1CE-46BE-9420-2B7AD22148D9}"/>
          </ac:spMkLst>
        </pc:spChg>
        <pc:spChg chg="del">
          <ac:chgData name="" userId="" providerId="" clId="Web-{6ECA2127-4A47-FABD-1BF8-6A9F1AB8A6BB}" dt="2021-02-09T00:17:39.963" v="20"/>
          <ac:spMkLst>
            <pc:docMk/>
            <pc:sldMk cId="1231949252" sldId="3450"/>
            <ac:spMk id="4" creationId="{4063F0F6-036B-480F-900E-FD7AE3DA3E94}"/>
          </ac:spMkLst>
        </pc:spChg>
        <pc:spChg chg="add mod">
          <ac:chgData name="" userId="" providerId="" clId="Web-{6ECA2127-4A47-FABD-1BF8-6A9F1AB8A6BB}" dt="2021-02-09T17:22:07.155" v="135"/>
          <ac:spMkLst>
            <pc:docMk/>
            <pc:sldMk cId="1231949252" sldId="3450"/>
            <ac:spMk id="5" creationId="{883D592D-F345-480D-94B1-8280CA939A64}"/>
          </ac:spMkLst>
        </pc:spChg>
        <pc:spChg chg="add del mod">
          <ac:chgData name="" userId="" providerId="" clId="Web-{6ECA2127-4A47-FABD-1BF8-6A9F1AB8A6BB}" dt="2021-02-09T17:20:12.505" v="122"/>
          <ac:spMkLst>
            <pc:docMk/>
            <pc:sldMk cId="1231949252" sldId="3450"/>
            <ac:spMk id="6" creationId="{E33A5971-36AC-4365-843B-E511252E3800}"/>
          </ac:spMkLst>
        </pc:spChg>
      </pc:sldChg>
      <pc:sldChg chg="addSp delSp modSp">
        <pc:chgData name="" userId="" providerId="" clId="Web-{6ECA2127-4A47-FABD-1BF8-6A9F1AB8A6BB}" dt="2021-02-09T17:22:07.155" v="135"/>
        <pc:sldMkLst>
          <pc:docMk/>
          <pc:sldMk cId="4147308221" sldId="3451"/>
        </pc:sldMkLst>
        <pc:spChg chg="add del mod">
          <ac:chgData name="" userId="" providerId="" clId="Web-{6ECA2127-4A47-FABD-1BF8-6A9F1AB8A6BB}" dt="2021-02-09T00:17:39.963" v="20"/>
          <ac:spMkLst>
            <pc:docMk/>
            <pc:sldMk cId="4147308221" sldId="3451"/>
            <ac:spMk id="3" creationId="{34028763-F27C-47D6-A8E0-DFCD1982391B}"/>
          </ac:spMkLst>
        </pc:spChg>
        <pc:spChg chg="del">
          <ac:chgData name="" userId="" providerId="" clId="Web-{6ECA2127-4A47-FABD-1BF8-6A9F1AB8A6BB}" dt="2021-02-09T00:17:39.963" v="20"/>
          <ac:spMkLst>
            <pc:docMk/>
            <pc:sldMk cId="4147308221" sldId="3451"/>
            <ac:spMk id="4" creationId="{4063F0F6-036B-480F-900E-FD7AE3DA3E94}"/>
          </ac:spMkLst>
        </pc:spChg>
        <pc:spChg chg="add mod">
          <ac:chgData name="" userId="" providerId="" clId="Web-{6ECA2127-4A47-FABD-1BF8-6A9F1AB8A6BB}" dt="2021-02-09T17:22:07.155" v="135"/>
          <ac:spMkLst>
            <pc:docMk/>
            <pc:sldMk cId="4147308221" sldId="3451"/>
            <ac:spMk id="5" creationId="{38B7EAD4-73EB-48EF-86AA-D78800A68FA5}"/>
          </ac:spMkLst>
        </pc:spChg>
        <pc:spChg chg="add del mod">
          <ac:chgData name="" userId="" providerId="" clId="Web-{6ECA2127-4A47-FABD-1BF8-6A9F1AB8A6BB}" dt="2021-02-09T17:20:12.505" v="122"/>
          <ac:spMkLst>
            <pc:docMk/>
            <pc:sldMk cId="4147308221" sldId="3451"/>
            <ac:spMk id="6" creationId="{BABB9C74-273F-4EC6-AD66-6682DA2F231B}"/>
          </ac:spMkLst>
        </pc:spChg>
      </pc:sldChg>
      <pc:sldChg chg="addSp delSp modSp">
        <pc:chgData name="" userId="" providerId="" clId="Web-{6ECA2127-4A47-FABD-1BF8-6A9F1AB8A6BB}" dt="2021-02-09T17:22:07.155" v="135"/>
        <pc:sldMkLst>
          <pc:docMk/>
          <pc:sldMk cId="3886646289" sldId="3452"/>
        </pc:sldMkLst>
        <pc:spChg chg="add del mod">
          <ac:chgData name="" userId="" providerId="" clId="Web-{6ECA2127-4A47-FABD-1BF8-6A9F1AB8A6BB}" dt="2021-02-09T00:17:39.963" v="20"/>
          <ac:spMkLst>
            <pc:docMk/>
            <pc:sldMk cId="3886646289" sldId="3452"/>
            <ac:spMk id="3" creationId="{8D9FD9B8-D6B2-4C0C-86E6-6564F03D3DAA}"/>
          </ac:spMkLst>
        </pc:spChg>
        <pc:spChg chg="del">
          <ac:chgData name="" userId="" providerId="" clId="Web-{6ECA2127-4A47-FABD-1BF8-6A9F1AB8A6BB}" dt="2021-02-09T00:17:39.963" v="20"/>
          <ac:spMkLst>
            <pc:docMk/>
            <pc:sldMk cId="3886646289" sldId="3452"/>
            <ac:spMk id="4" creationId="{4063F0F6-036B-480F-900E-FD7AE3DA3E94}"/>
          </ac:spMkLst>
        </pc:spChg>
        <pc:spChg chg="add mod">
          <ac:chgData name="" userId="" providerId="" clId="Web-{6ECA2127-4A47-FABD-1BF8-6A9F1AB8A6BB}" dt="2021-02-09T17:22:07.155" v="135"/>
          <ac:spMkLst>
            <pc:docMk/>
            <pc:sldMk cId="3886646289" sldId="3452"/>
            <ac:spMk id="5" creationId="{DFFACD8A-D016-4D2C-9B68-3C0A1DE9564D}"/>
          </ac:spMkLst>
        </pc:spChg>
        <pc:spChg chg="add del mod">
          <ac:chgData name="" userId="" providerId="" clId="Web-{6ECA2127-4A47-FABD-1BF8-6A9F1AB8A6BB}" dt="2021-02-09T17:20:12.505" v="122"/>
          <ac:spMkLst>
            <pc:docMk/>
            <pc:sldMk cId="3886646289" sldId="3452"/>
            <ac:spMk id="6" creationId="{1B65FB88-4400-4F2F-8DC3-CCDED7103D8F}"/>
          </ac:spMkLst>
        </pc:spChg>
      </pc:sldChg>
      <pc:sldChg chg="addSp delSp modSp">
        <pc:chgData name="" userId="" providerId="" clId="Web-{6ECA2127-4A47-FABD-1BF8-6A9F1AB8A6BB}" dt="2021-02-09T17:22:07.155" v="135"/>
        <pc:sldMkLst>
          <pc:docMk/>
          <pc:sldMk cId="3461783295" sldId="3453"/>
        </pc:sldMkLst>
        <pc:spChg chg="add del mod">
          <ac:chgData name="" userId="" providerId="" clId="Web-{6ECA2127-4A47-FABD-1BF8-6A9F1AB8A6BB}" dt="2021-02-09T00:17:39.963" v="20"/>
          <ac:spMkLst>
            <pc:docMk/>
            <pc:sldMk cId="3461783295" sldId="3453"/>
            <ac:spMk id="3" creationId="{45B064E5-E4A4-4485-B285-817B03548AF7}"/>
          </ac:spMkLst>
        </pc:spChg>
        <pc:spChg chg="del">
          <ac:chgData name="" userId="" providerId="" clId="Web-{6ECA2127-4A47-FABD-1BF8-6A9F1AB8A6BB}" dt="2021-02-09T00:17:39.963" v="20"/>
          <ac:spMkLst>
            <pc:docMk/>
            <pc:sldMk cId="3461783295" sldId="3453"/>
            <ac:spMk id="4" creationId="{4063F0F6-036B-480F-900E-FD7AE3DA3E94}"/>
          </ac:spMkLst>
        </pc:spChg>
        <pc:spChg chg="add mod">
          <ac:chgData name="" userId="" providerId="" clId="Web-{6ECA2127-4A47-FABD-1BF8-6A9F1AB8A6BB}" dt="2021-02-09T17:22:07.155" v="135"/>
          <ac:spMkLst>
            <pc:docMk/>
            <pc:sldMk cId="3461783295" sldId="3453"/>
            <ac:spMk id="5" creationId="{BF8F19A4-8C13-4611-BF5C-747BBE8C2499}"/>
          </ac:spMkLst>
        </pc:spChg>
        <pc:spChg chg="add del mod">
          <ac:chgData name="" userId="" providerId="" clId="Web-{6ECA2127-4A47-FABD-1BF8-6A9F1AB8A6BB}" dt="2021-02-09T17:20:12.505" v="122"/>
          <ac:spMkLst>
            <pc:docMk/>
            <pc:sldMk cId="3461783295" sldId="3453"/>
            <ac:spMk id="6" creationId="{747BB6C4-4C0A-4521-9F1C-C1A05C670ABC}"/>
          </ac:spMkLst>
        </pc:spChg>
      </pc:sldChg>
      <pc:sldChg chg="addSp delSp modSp">
        <pc:chgData name="" userId="" providerId="" clId="Web-{6ECA2127-4A47-FABD-1BF8-6A9F1AB8A6BB}" dt="2021-02-09T17:22:07.155" v="135"/>
        <pc:sldMkLst>
          <pc:docMk/>
          <pc:sldMk cId="1278926415" sldId="3454"/>
        </pc:sldMkLst>
        <pc:spChg chg="add del mod">
          <ac:chgData name="" userId="" providerId="" clId="Web-{6ECA2127-4A47-FABD-1BF8-6A9F1AB8A6BB}" dt="2021-02-09T00:17:39.963" v="20"/>
          <ac:spMkLst>
            <pc:docMk/>
            <pc:sldMk cId="1278926415" sldId="3454"/>
            <ac:spMk id="3" creationId="{33CBF5AB-23A3-4BF5-B853-E0A8D67BBBD9}"/>
          </ac:spMkLst>
        </pc:spChg>
        <pc:spChg chg="del">
          <ac:chgData name="" userId="" providerId="" clId="Web-{6ECA2127-4A47-FABD-1BF8-6A9F1AB8A6BB}" dt="2021-02-09T00:17:39.963" v="20"/>
          <ac:spMkLst>
            <pc:docMk/>
            <pc:sldMk cId="1278926415" sldId="3454"/>
            <ac:spMk id="4" creationId="{4063F0F6-036B-480F-900E-FD7AE3DA3E94}"/>
          </ac:spMkLst>
        </pc:spChg>
        <pc:spChg chg="add mod">
          <ac:chgData name="" userId="" providerId="" clId="Web-{6ECA2127-4A47-FABD-1BF8-6A9F1AB8A6BB}" dt="2021-02-09T17:22:07.155" v="135"/>
          <ac:spMkLst>
            <pc:docMk/>
            <pc:sldMk cId="1278926415" sldId="3454"/>
            <ac:spMk id="5" creationId="{150E0EB4-33C3-444A-81DC-CDAE9AC5E506}"/>
          </ac:spMkLst>
        </pc:spChg>
        <pc:spChg chg="add del mod">
          <ac:chgData name="" userId="" providerId="" clId="Web-{6ECA2127-4A47-FABD-1BF8-6A9F1AB8A6BB}" dt="2021-02-09T17:20:12.505" v="122"/>
          <ac:spMkLst>
            <pc:docMk/>
            <pc:sldMk cId="1278926415" sldId="3454"/>
            <ac:spMk id="6" creationId="{A81E0368-480D-4B6B-8ED2-D77EF14C4998}"/>
          </ac:spMkLst>
        </pc:spChg>
      </pc:sldChg>
      <pc:sldChg chg="addSp delSp modSp">
        <pc:chgData name="" userId="" providerId="" clId="Web-{6ECA2127-4A47-FABD-1BF8-6A9F1AB8A6BB}" dt="2021-02-09T17:22:07.155" v="135"/>
        <pc:sldMkLst>
          <pc:docMk/>
          <pc:sldMk cId="1314358551" sldId="3455"/>
        </pc:sldMkLst>
        <pc:spChg chg="add del mod">
          <ac:chgData name="" userId="" providerId="" clId="Web-{6ECA2127-4A47-FABD-1BF8-6A9F1AB8A6BB}" dt="2021-02-09T00:17:39.963" v="20"/>
          <ac:spMkLst>
            <pc:docMk/>
            <pc:sldMk cId="1314358551" sldId="3455"/>
            <ac:spMk id="3" creationId="{CC670D15-A632-4928-A1A4-D5C5109F1139}"/>
          </ac:spMkLst>
        </pc:spChg>
        <pc:spChg chg="del">
          <ac:chgData name="" userId="" providerId="" clId="Web-{6ECA2127-4A47-FABD-1BF8-6A9F1AB8A6BB}" dt="2021-02-09T00:17:39.963" v="20"/>
          <ac:spMkLst>
            <pc:docMk/>
            <pc:sldMk cId="1314358551" sldId="3455"/>
            <ac:spMk id="5" creationId="{864535FD-370B-485D-AA0F-58E243FA9533}"/>
          </ac:spMkLst>
        </pc:spChg>
        <pc:spChg chg="add mod">
          <ac:chgData name="" userId="" providerId="" clId="Web-{6ECA2127-4A47-FABD-1BF8-6A9F1AB8A6BB}" dt="2021-02-09T17:22:07.155" v="135"/>
          <ac:spMkLst>
            <pc:docMk/>
            <pc:sldMk cId="1314358551" sldId="3455"/>
            <ac:spMk id="6" creationId="{48E6C07F-2A96-47A1-85A2-197C75DCD617}"/>
          </ac:spMkLst>
        </pc:spChg>
        <pc:spChg chg="add del mod">
          <ac:chgData name="" userId="" providerId="" clId="Web-{6ECA2127-4A47-FABD-1BF8-6A9F1AB8A6BB}" dt="2021-02-09T17:20:12.505" v="122"/>
          <ac:spMkLst>
            <pc:docMk/>
            <pc:sldMk cId="1314358551" sldId="3455"/>
            <ac:spMk id="7" creationId="{52402937-EEAD-41D5-AADF-1EB50EEADD14}"/>
          </ac:spMkLst>
        </pc:spChg>
      </pc:sldChg>
      <pc:sldChg chg="addSp delSp modSp">
        <pc:chgData name="" userId="" providerId="" clId="Web-{6ECA2127-4A47-FABD-1BF8-6A9F1AB8A6BB}" dt="2021-02-09T17:22:07.155" v="135"/>
        <pc:sldMkLst>
          <pc:docMk/>
          <pc:sldMk cId="1609225760" sldId="3456"/>
        </pc:sldMkLst>
        <pc:spChg chg="add del mod">
          <ac:chgData name="" userId="" providerId="" clId="Web-{6ECA2127-4A47-FABD-1BF8-6A9F1AB8A6BB}" dt="2021-02-09T00:17:39.963" v="20"/>
          <ac:spMkLst>
            <pc:docMk/>
            <pc:sldMk cId="1609225760" sldId="3456"/>
            <ac:spMk id="3" creationId="{81536CD6-B05A-4016-AF7E-D4128CCA2362}"/>
          </ac:spMkLst>
        </pc:spChg>
        <pc:spChg chg="del">
          <ac:chgData name="" userId="" providerId="" clId="Web-{6ECA2127-4A47-FABD-1BF8-6A9F1AB8A6BB}" dt="2021-02-09T00:17:39.963" v="20"/>
          <ac:spMkLst>
            <pc:docMk/>
            <pc:sldMk cId="1609225760" sldId="3456"/>
            <ac:spMk id="5" creationId="{864535FD-370B-485D-AA0F-58E243FA9533}"/>
          </ac:spMkLst>
        </pc:spChg>
        <pc:spChg chg="add mod">
          <ac:chgData name="" userId="" providerId="" clId="Web-{6ECA2127-4A47-FABD-1BF8-6A9F1AB8A6BB}" dt="2021-02-09T17:22:07.155" v="135"/>
          <ac:spMkLst>
            <pc:docMk/>
            <pc:sldMk cId="1609225760" sldId="3456"/>
            <ac:spMk id="6" creationId="{86E0B289-3606-42AF-BDCD-245DB89BCC76}"/>
          </ac:spMkLst>
        </pc:spChg>
        <pc:spChg chg="add del mod">
          <ac:chgData name="" userId="" providerId="" clId="Web-{6ECA2127-4A47-FABD-1BF8-6A9F1AB8A6BB}" dt="2021-02-09T17:20:12.505" v="122"/>
          <ac:spMkLst>
            <pc:docMk/>
            <pc:sldMk cId="1609225760" sldId="3456"/>
            <ac:spMk id="7" creationId="{53FDC131-4927-4C2F-9D19-4E794079C0E8}"/>
          </ac:spMkLst>
        </pc:spChg>
      </pc:sldChg>
      <pc:sldChg chg="addSp delSp modSp">
        <pc:chgData name="" userId="" providerId="" clId="Web-{6ECA2127-4A47-FABD-1BF8-6A9F1AB8A6BB}" dt="2021-02-09T17:20:12.505" v="122"/>
        <pc:sldMkLst>
          <pc:docMk/>
          <pc:sldMk cId="1481222821" sldId="3457"/>
        </pc:sldMkLst>
        <pc:spChg chg="add del mod">
          <ac:chgData name="" userId="" providerId="" clId="Web-{6ECA2127-4A47-FABD-1BF8-6A9F1AB8A6BB}" dt="2021-02-09T17:20:12.505" v="122"/>
          <ac:spMkLst>
            <pc:docMk/>
            <pc:sldMk cId="1481222821" sldId="3457"/>
            <ac:spMk id="2" creationId="{9ADBA03D-F195-46F2-A26A-9769C039E2DC}"/>
          </ac:spMkLst>
        </pc:spChg>
        <pc:spChg chg="del">
          <ac:chgData name="" userId="" providerId="" clId="Web-{6ECA2127-4A47-FABD-1BF8-6A9F1AB8A6BB}" dt="2021-02-09T00:17:39.963" v="20"/>
          <ac:spMkLst>
            <pc:docMk/>
            <pc:sldMk cId="1481222821" sldId="3457"/>
            <ac:spMk id="4" creationId="{DA1FE999-4E90-4B96-BD9F-43F027315FB3}"/>
          </ac:spMkLst>
        </pc:spChg>
      </pc:sldChg>
      <pc:sldChg chg="addSp delSp modSp">
        <pc:chgData name="" userId="" providerId="" clId="Web-{6ECA2127-4A47-FABD-1BF8-6A9F1AB8A6BB}" dt="2021-02-09T17:22:07.155" v="135"/>
        <pc:sldMkLst>
          <pc:docMk/>
          <pc:sldMk cId="1697648293" sldId="3458"/>
        </pc:sldMkLst>
        <pc:spChg chg="add del mod">
          <ac:chgData name="" userId="" providerId="" clId="Web-{6ECA2127-4A47-FABD-1BF8-6A9F1AB8A6BB}" dt="2021-02-09T00:17:39.963" v="20"/>
          <ac:spMkLst>
            <pc:docMk/>
            <pc:sldMk cId="1697648293" sldId="3458"/>
            <ac:spMk id="3" creationId="{7ADECDF0-418B-46B5-857A-4459C8612CDE}"/>
          </ac:spMkLst>
        </pc:spChg>
        <pc:spChg chg="del">
          <ac:chgData name="" userId="" providerId="" clId="Web-{6ECA2127-4A47-FABD-1BF8-6A9F1AB8A6BB}" dt="2021-02-09T00:17:39.963" v="20"/>
          <ac:spMkLst>
            <pc:docMk/>
            <pc:sldMk cId="1697648293" sldId="3458"/>
            <ac:spMk id="5" creationId="{864535FD-370B-485D-AA0F-58E243FA9533}"/>
          </ac:spMkLst>
        </pc:spChg>
        <pc:spChg chg="add mod">
          <ac:chgData name="" userId="" providerId="" clId="Web-{6ECA2127-4A47-FABD-1BF8-6A9F1AB8A6BB}" dt="2021-02-09T17:22:07.155" v="135"/>
          <ac:spMkLst>
            <pc:docMk/>
            <pc:sldMk cId="1697648293" sldId="3458"/>
            <ac:spMk id="6" creationId="{ECA10E8D-8335-4705-94C0-AE4A031460AE}"/>
          </ac:spMkLst>
        </pc:spChg>
        <pc:spChg chg="add del mod">
          <ac:chgData name="" userId="" providerId="" clId="Web-{6ECA2127-4A47-FABD-1BF8-6A9F1AB8A6BB}" dt="2021-02-09T17:20:12.505" v="122"/>
          <ac:spMkLst>
            <pc:docMk/>
            <pc:sldMk cId="1697648293" sldId="3458"/>
            <ac:spMk id="7" creationId="{CC9C9E31-6A40-4802-9CBD-EACCC7BE581E}"/>
          </ac:spMkLst>
        </pc:spChg>
      </pc:sldChg>
      <pc:sldChg chg="addSp delSp modSp">
        <pc:chgData name="" userId="" providerId="" clId="Web-{6ECA2127-4A47-FABD-1BF8-6A9F1AB8A6BB}" dt="2021-02-09T17:22:07.155" v="135"/>
        <pc:sldMkLst>
          <pc:docMk/>
          <pc:sldMk cId="4279030317" sldId="3459"/>
        </pc:sldMkLst>
        <pc:spChg chg="add del mod">
          <ac:chgData name="" userId="" providerId="" clId="Web-{6ECA2127-4A47-FABD-1BF8-6A9F1AB8A6BB}" dt="2021-02-09T00:17:39.963" v="20"/>
          <ac:spMkLst>
            <pc:docMk/>
            <pc:sldMk cId="4279030317" sldId="3459"/>
            <ac:spMk id="3" creationId="{DD4D1B3D-8153-4F3A-AFFE-69B8A348B6D0}"/>
          </ac:spMkLst>
        </pc:spChg>
        <pc:spChg chg="del">
          <ac:chgData name="" userId="" providerId="" clId="Web-{6ECA2127-4A47-FABD-1BF8-6A9F1AB8A6BB}" dt="2021-02-09T00:17:39.963" v="20"/>
          <ac:spMkLst>
            <pc:docMk/>
            <pc:sldMk cId="4279030317" sldId="3459"/>
            <ac:spMk id="5" creationId="{864535FD-370B-485D-AA0F-58E243FA9533}"/>
          </ac:spMkLst>
        </pc:spChg>
        <pc:spChg chg="add del mod">
          <ac:chgData name="" userId="" providerId="" clId="Web-{6ECA2127-4A47-FABD-1BF8-6A9F1AB8A6BB}" dt="2021-02-09T00:17:48.619" v="26"/>
          <ac:spMkLst>
            <pc:docMk/>
            <pc:sldMk cId="4279030317" sldId="3459"/>
            <ac:spMk id="6" creationId="{D29EEB46-CD7F-4BFE-9F38-51E6364557C4}"/>
          </ac:spMkLst>
        </pc:spChg>
        <pc:spChg chg="add del mod">
          <ac:chgData name="" userId="" providerId="" clId="Web-{6ECA2127-4A47-FABD-1BF8-6A9F1AB8A6BB}" dt="2021-02-09T00:17:47.854" v="25"/>
          <ac:spMkLst>
            <pc:docMk/>
            <pc:sldMk cId="4279030317" sldId="3459"/>
            <ac:spMk id="7" creationId="{C2EA807E-CE63-4FBE-890C-ACC964B3A71A}"/>
          </ac:spMkLst>
        </pc:spChg>
        <pc:spChg chg="add mod">
          <ac:chgData name="" userId="" providerId="" clId="Web-{6ECA2127-4A47-FABD-1BF8-6A9F1AB8A6BB}" dt="2021-02-09T17:22:07.155" v="135"/>
          <ac:spMkLst>
            <pc:docMk/>
            <pc:sldMk cId="4279030317" sldId="3459"/>
            <ac:spMk id="8" creationId="{7587FB6D-B322-43DF-B087-04BEEA39CB64}"/>
          </ac:spMkLst>
        </pc:spChg>
        <pc:spChg chg="add del mod">
          <ac:chgData name="" userId="" providerId="" clId="Web-{6ECA2127-4A47-FABD-1BF8-6A9F1AB8A6BB}" dt="2021-02-09T17:20:12.505" v="122"/>
          <ac:spMkLst>
            <pc:docMk/>
            <pc:sldMk cId="4279030317" sldId="3459"/>
            <ac:spMk id="9" creationId="{04AF2175-03FE-4B5A-8FAC-B2B581680B0A}"/>
          </ac:spMkLst>
        </pc:spChg>
      </pc:sldChg>
      <pc:sldChg chg="addSp delSp modSp ord">
        <pc:chgData name="" userId="" providerId="" clId="Web-{6ECA2127-4A47-FABD-1BF8-6A9F1AB8A6BB}" dt="2021-02-09T17:22:07.155" v="135"/>
        <pc:sldMkLst>
          <pc:docMk/>
          <pc:sldMk cId="1909932927" sldId="3460"/>
        </pc:sldMkLst>
        <pc:spChg chg="add del mod">
          <ac:chgData name="" userId="" providerId="" clId="Web-{6ECA2127-4A47-FABD-1BF8-6A9F1AB8A6BB}" dt="2021-02-09T00:17:39.963" v="20"/>
          <ac:spMkLst>
            <pc:docMk/>
            <pc:sldMk cId="1909932927" sldId="3460"/>
            <ac:spMk id="3" creationId="{1E0296B3-5B7C-4C0B-AA84-270C93D39342}"/>
          </ac:spMkLst>
        </pc:spChg>
        <pc:spChg chg="del">
          <ac:chgData name="" userId="" providerId="" clId="Web-{6ECA2127-4A47-FABD-1BF8-6A9F1AB8A6BB}" dt="2021-02-09T00:17:39.963" v="20"/>
          <ac:spMkLst>
            <pc:docMk/>
            <pc:sldMk cId="1909932927" sldId="3460"/>
            <ac:spMk id="5" creationId="{864535FD-370B-485D-AA0F-58E243FA9533}"/>
          </ac:spMkLst>
        </pc:spChg>
        <pc:spChg chg="add mod">
          <ac:chgData name="" userId="" providerId="" clId="Web-{6ECA2127-4A47-FABD-1BF8-6A9F1AB8A6BB}" dt="2021-02-09T17:22:07.155" v="135"/>
          <ac:spMkLst>
            <pc:docMk/>
            <pc:sldMk cId="1909932927" sldId="3460"/>
            <ac:spMk id="6" creationId="{5EB94EE0-09ED-435E-8781-1B25E7AC0D6A}"/>
          </ac:spMkLst>
        </pc:spChg>
        <pc:spChg chg="add del mod">
          <ac:chgData name="" userId="" providerId="" clId="Web-{6ECA2127-4A47-FABD-1BF8-6A9F1AB8A6BB}" dt="2021-02-09T17:20:12.505" v="122"/>
          <ac:spMkLst>
            <pc:docMk/>
            <pc:sldMk cId="1909932927" sldId="3460"/>
            <ac:spMk id="7" creationId="{7FFE86FA-6A42-4346-A79A-D167E6B01337}"/>
          </ac:spMkLst>
        </pc:spChg>
      </pc:sldChg>
      <pc:sldMasterChg chg="modSp mod modSldLayout">
        <pc:chgData name="" userId="" providerId="" clId="Web-{6ECA2127-4A47-FABD-1BF8-6A9F1AB8A6BB}" dt="2021-02-09T17:22:07.155" v="135"/>
        <pc:sldMasterMkLst>
          <pc:docMk/>
          <pc:sldMasterMk cId="2783614211" sldId="2147483648"/>
        </pc:sldMasterMkLst>
        <pc:spChg chg="mod">
          <ac:chgData name="" userId="" providerId="" clId="Web-{6ECA2127-4A47-FABD-1BF8-6A9F1AB8A6BB}" dt="2021-02-09T17:22:07.155" v="135"/>
          <ac:spMkLst>
            <pc:docMk/>
            <pc:sldMasterMk cId="2783614211" sldId="2147483648"/>
            <ac:spMk id="5" creationId="{87AEE54C-68AD-4486-8014-B28CE560FE13}"/>
          </ac:spMkLst>
        </pc:spChg>
        <pc:sldLayoutChg chg="modSp mod">
          <pc:chgData name="" userId="" providerId="" clId="Web-{6ECA2127-4A47-FABD-1BF8-6A9F1AB8A6BB}" dt="2021-02-09T17:22:07.155" v="135"/>
          <pc:sldLayoutMkLst>
            <pc:docMk/>
            <pc:sldMasterMk cId="2783614211" sldId="2147483648"/>
            <pc:sldLayoutMk cId="1198089569" sldId="2147483649"/>
          </pc:sldLayoutMkLst>
          <pc:spChg chg="mod">
            <ac:chgData name="" userId="" providerId="" clId="Web-{6ECA2127-4A47-FABD-1BF8-6A9F1AB8A6BB}" dt="2021-02-09T17:22:07.155" v="135"/>
            <ac:spMkLst>
              <pc:docMk/>
              <pc:sldMasterMk cId="2783614211" sldId="2147483648"/>
              <pc:sldLayoutMk cId="1198089569" sldId="2147483649"/>
              <ac:spMk id="5" creationId="{EEBB4B01-15EC-433F-9EFE-F46608EF9D5B}"/>
            </ac:spMkLst>
          </pc:spChg>
        </pc:sldLayoutChg>
        <pc:sldLayoutChg chg="modSp mod">
          <pc:chgData name="" userId="" providerId="" clId="Web-{6ECA2127-4A47-FABD-1BF8-6A9F1AB8A6BB}" dt="2021-02-09T17:22:07.155" v="135"/>
          <pc:sldLayoutMkLst>
            <pc:docMk/>
            <pc:sldMasterMk cId="2783614211" sldId="2147483648"/>
            <pc:sldLayoutMk cId="166498044" sldId="2147483650"/>
          </pc:sldLayoutMkLst>
          <pc:spChg chg="mod">
            <ac:chgData name="" userId="" providerId="" clId="Web-{6ECA2127-4A47-FABD-1BF8-6A9F1AB8A6BB}" dt="2021-02-09T17:22:07.155" v="135"/>
            <ac:spMkLst>
              <pc:docMk/>
              <pc:sldMasterMk cId="2783614211" sldId="2147483648"/>
              <pc:sldLayoutMk cId="166498044" sldId="2147483650"/>
              <ac:spMk id="5" creationId="{97E69CF4-31FB-4A49-9A6A-5D616C29B6DD}"/>
            </ac:spMkLst>
          </pc:spChg>
        </pc:sldLayoutChg>
        <pc:sldLayoutChg chg="modSp mod">
          <pc:chgData name="" userId="" providerId="" clId="Web-{6ECA2127-4A47-FABD-1BF8-6A9F1AB8A6BB}" dt="2021-02-09T17:22:07.155" v="135"/>
          <pc:sldLayoutMkLst>
            <pc:docMk/>
            <pc:sldMasterMk cId="2783614211" sldId="2147483648"/>
            <pc:sldLayoutMk cId="733848897" sldId="2147483651"/>
          </pc:sldLayoutMkLst>
          <pc:spChg chg="mod">
            <ac:chgData name="" userId="" providerId="" clId="Web-{6ECA2127-4A47-FABD-1BF8-6A9F1AB8A6BB}" dt="2021-02-09T17:22:07.155" v="135"/>
            <ac:spMkLst>
              <pc:docMk/>
              <pc:sldMasterMk cId="2783614211" sldId="2147483648"/>
              <pc:sldLayoutMk cId="733848897" sldId="2147483651"/>
              <ac:spMk id="5" creationId="{D5336698-0571-4544-B8CE-46A287EDAA27}"/>
            </ac:spMkLst>
          </pc:spChg>
        </pc:sldLayoutChg>
        <pc:sldLayoutChg chg="modSp mod">
          <pc:chgData name="" userId="" providerId="" clId="Web-{6ECA2127-4A47-FABD-1BF8-6A9F1AB8A6BB}" dt="2021-02-09T17:22:07.155" v="135"/>
          <pc:sldLayoutMkLst>
            <pc:docMk/>
            <pc:sldMasterMk cId="2783614211" sldId="2147483648"/>
            <pc:sldLayoutMk cId="264497214" sldId="2147483652"/>
          </pc:sldLayoutMkLst>
          <pc:spChg chg="mod">
            <ac:chgData name="" userId="" providerId="" clId="Web-{6ECA2127-4A47-FABD-1BF8-6A9F1AB8A6BB}" dt="2021-02-09T17:22:07.155" v="135"/>
            <ac:spMkLst>
              <pc:docMk/>
              <pc:sldMasterMk cId="2783614211" sldId="2147483648"/>
              <pc:sldLayoutMk cId="264497214" sldId="2147483652"/>
              <ac:spMk id="6" creationId="{84804C91-34CB-4540-A5C3-641C0D9D426F}"/>
            </ac:spMkLst>
          </pc:spChg>
        </pc:sldLayoutChg>
        <pc:sldLayoutChg chg="modSp mod">
          <pc:chgData name="" userId="" providerId="" clId="Web-{6ECA2127-4A47-FABD-1BF8-6A9F1AB8A6BB}" dt="2021-02-09T17:22:07.155" v="135"/>
          <pc:sldLayoutMkLst>
            <pc:docMk/>
            <pc:sldMasterMk cId="2783614211" sldId="2147483648"/>
            <pc:sldLayoutMk cId="2507970811" sldId="2147483653"/>
          </pc:sldLayoutMkLst>
          <pc:spChg chg="mod">
            <ac:chgData name="" userId="" providerId="" clId="Web-{6ECA2127-4A47-FABD-1BF8-6A9F1AB8A6BB}" dt="2021-02-09T17:22:07.155" v="135"/>
            <ac:spMkLst>
              <pc:docMk/>
              <pc:sldMasterMk cId="2783614211" sldId="2147483648"/>
              <pc:sldLayoutMk cId="2507970811" sldId="2147483653"/>
              <ac:spMk id="8" creationId="{2079C5B1-FC29-4686-A5C9-68EB6E213144}"/>
            </ac:spMkLst>
          </pc:spChg>
        </pc:sldLayoutChg>
        <pc:sldLayoutChg chg="modSp mod">
          <pc:chgData name="" userId="" providerId="" clId="Web-{6ECA2127-4A47-FABD-1BF8-6A9F1AB8A6BB}" dt="2021-02-09T17:22:07.155" v="135"/>
          <pc:sldLayoutMkLst>
            <pc:docMk/>
            <pc:sldMasterMk cId="2783614211" sldId="2147483648"/>
            <pc:sldLayoutMk cId="2073045817" sldId="2147483654"/>
          </pc:sldLayoutMkLst>
          <pc:spChg chg="mod">
            <ac:chgData name="" userId="" providerId="" clId="Web-{6ECA2127-4A47-FABD-1BF8-6A9F1AB8A6BB}" dt="2021-02-09T17:22:07.155" v="135"/>
            <ac:spMkLst>
              <pc:docMk/>
              <pc:sldMasterMk cId="2783614211" sldId="2147483648"/>
              <pc:sldLayoutMk cId="2073045817" sldId="2147483654"/>
              <ac:spMk id="4" creationId="{783A1A1C-89E4-4841-B8AB-BB40669C6984}"/>
            </ac:spMkLst>
          </pc:spChg>
        </pc:sldLayoutChg>
        <pc:sldLayoutChg chg="modSp mod">
          <pc:chgData name="" userId="" providerId="" clId="Web-{6ECA2127-4A47-FABD-1BF8-6A9F1AB8A6BB}" dt="2021-02-09T17:22:07.155" v="135"/>
          <pc:sldLayoutMkLst>
            <pc:docMk/>
            <pc:sldMasterMk cId="2783614211" sldId="2147483648"/>
            <pc:sldLayoutMk cId="203451556" sldId="2147483655"/>
          </pc:sldLayoutMkLst>
          <pc:spChg chg="mod">
            <ac:chgData name="" userId="" providerId="" clId="Web-{6ECA2127-4A47-FABD-1BF8-6A9F1AB8A6BB}" dt="2021-02-09T17:22:07.155" v="135"/>
            <ac:spMkLst>
              <pc:docMk/>
              <pc:sldMasterMk cId="2783614211" sldId="2147483648"/>
              <pc:sldLayoutMk cId="203451556" sldId="2147483655"/>
              <ac:spMk id="3" creationId="{D6CBE13D-AC6B-4824-9171-82D0D4FE634A}"/>
            </ac:spMkLst>
          </pc:spChg>
        </pc:sldLayoutChg>
        <pc:sldLayoutChg chg="modSp mod">
          <pc:chgData name="" userId="" providerId="" clId="Web-{6ECA2127-4A47-FABD-1BF8-6A9F1AB8A6BB}" dt="2021-02-09T17:22:07.155" v="135"/>
          <pc:sldLayoutMkLst>
            <pc:docMk/>
            <pc:sldMasterMk cId="2783614211" sldId="2147483648"/>
            <pc:sldLayoutMk cId="2369618119" sldId="2147483656"/>
          </pc:sldLayoutMkLst>
          <pc:spChg chg="mod">
            <ac:chgData name="" userId="" providerId="" clId="Web-{6ECA2127-4A47-FABD-1BF8-6A9F1AB8A6BB}" dt="2021-02-09T17:22:07.155" v="135"/>
            <ac:spMkLst>
              <pc:docMk/>
              <pc:sldMasterMk cId="2783614211" sldId="2147483648"/>
              <pc:sldLayoutMk cId="2369618119" sldId="2147483656"/>
              <ac:spMk id="6" creationId="{350DE396-885E-4921-803B-7D9BB9BF441E}"/>
            </ac:spMkLst>
          </pc:spChg>
        </pc:sldLayoutChg>
        <pc:sldLayoutChg chg="modSp mod">
          <pc:chgData name="" userId="" providerId="" clId="Web-{6ECA2127-4A47-FABD-1BF8-6A9F1AB8A6BB}" dt="2021-02-09T17:22:07.155" v="135"/>
          <pc:sldLayoutMkLst>
            <pc:docMk/>
            <pc:sldMasterMk cId="2783614211" sldId="2147483648"/>
            <pc:sldLayoutMk cId="2488612555" sldId="2147483657"/>
          </pc:sldLayoutMkLst>
          <pc:spChg chg="mod">
            <ac:chgData name="" userId="" providerId="" clId="Web-{6ECA2127-4A47-FABD-1BF8-6A9F1AB8A6BB}" dt="2021-02-09T17:22:07.155" v="135"/>
            <ac:spMkLst>
              <pc:docMk/>
              <pc:sldMasterMk cId="2783614211" sldId="2147483648"/>
              <pc:sldLayoutMk cId="2488612555" sldId="2147483657"/>
              <ac:spMk id="6" creationId="{36A4151C-9711-4DEA-A930-0BE29AAA5578}"/>
            </ac:spMkLst>
          </pc:spChg>
        </pc:sldLayoutChg>
        <pc:sldLayoutChg chg="modSp mod">
          <pc:chgData name="" userId="" providerId="" clId="Web-{6ECA2127-4A47-FABD-1BF8-6A9F1AB8A6BB}" dt="2021-02-09T17:22:07.155" v="135"/>
          <pc:sldLayoutMkLst>
            <pc:docMk/>
            <pc:sldMasterMk cId="2783614211" sldId="2147483648"/>
            <pc:sldLayoutMk cId="4222119407" sldId="2147483658"/>
          </pc:sldLayoutMkLst>
          <pc:spChg chg="mod">
            <ac:chgData name="" userId="" providerId="" clId="Web-{6ECA2127-4A47-FABD-1BF8-6A9F1AB8A6BB}" dt="2021-02-09T17:22:07.155" v="135"/>
            <ac:spMkLst>
              <pc:docMk/>
              <pc:sldMasterMk cId="2783614211" sldId="2147483648"/>
              <pc:sldLayoutMk cId="4222119407" sldId="2147483658"/>
              <ac:spMk id="5" creationId="{9C9F41A2-BA7C-411A-9330-0BD84C0C0380}"/>
            </ac:spMkLst>
          </pc:spChg>
        </pc:sldLayoutChg>
        <pc:sldLayoutChg chg="modSp mod">
          <pc:chgData name="" userId="" providerId="" clId="Web-{6ECA2127-4A47-FABD-1BF8-6A9F1AB8A6BB}" dt="2021-02-09T17:22:07.155" v="135"/>
          <pc:sldLayoutMkLst>
            <pc:docMk/>
            <pc:sldMasterMk cId="2783614211" sldId="2147483648"/>
            <pc:sldLayoutMk cId="1753208935" sldId="2147483659"/>
          </pc:sldLayoutMkLst>
          <pc:spChg chg="mod">
            <ac:chgData name="" userId="" providerId="" clId="Web-{6ECA2127-4A47-FABD-1BF8-6A9F1AB8A6BB}" dt="2021-02-09T17:22:07.155" v="135"/>
            <ac:spMkLst>
              <pc:docMk/>
              <pc:sldMasterMk cId="2783614211" sldId="2147483648"/>
              <pc:sldLayoutMk cId="1753208935" sldId="2147483659"/>
              <ac:spMk id="5" creationId="{6DEA85AD-1626-4202-9D3C-04AD62118CCC}"/>
            </ac:spMkLst>
          </pc:spChg>
        </pc:sldLayoutChg>
        <pc:sldLayoutChg chg="modSp mod">
          <pc:chgData name="" userId="" providerId="" clId="Web-{6ECA2127-4A47-FABD-1BF8-6A9F1AB8A6BB}" dt="2021-02-09T17:22:07.155" v="135"/>
          <pc:sldLayoutMkLst>
            <pc:docMk/>
            <pc:sldMasterMk cId="2783614211" sldId="2147483648"/>
            <pc:sldLayoutMk cId="839271437" sldId="2147483660"/>
          </pc:sldLayoutMkLst>
          <pc:spChg chg="mod">
            <ac:chgData name="" userId="" providerId="" clId="Web-{6ECA2127-4A47-FABD-1BF8-6A9F1AB8A6BB}" dt="2021-02-09T17:22:07.155" v="135"/>
            <ac:spMkLst>
              <pc:docMk/>
              <pc:sldMasterMk cId="2783614211" sldId="2147483648"/>
              <pc:sldLayoutMk cId="839271437" sldId="2147483660"/>
              <ac:spMk id="6" creationId="{84804C91-34CB-4540-A5C3-641C0D9D426F}"/>
            </ac:spMkLst>
          </pc:spChg>
        </pc:sldLayoutChg>
      </pc:sldMasterChg>
      <pc:sldMasterChg chg="modSp mod modSldLayout">
        <pc:chgData name="" userId="" providerId="" clId="Web-{6ECA2127-4A47-FABD-1BF8-6A9F1AB8A6BB}" dt="2021-02-09T17:22:07.155" v="135"/>
        <pc:sldMasterMkLst>
          <pc:docMk/>
          <pc:sldMasterMk cId="3163905739" sldId="2147483661"/>
        </pc:sldMasterMkLst>
        <pc:spChg chg="mod">
          <ac:chgData name="" userId="" providerId="" clId="Web-{6ECA2127-4A47-FABD-1BF8-6A9F1AB8A6BB}" dt="2021-02-09T17:22:07.155" v="135"/>
          <ac:spMkLst>
            <pc:docMk/>
            <pc:sldMasterMk cId="3163905739" sldId="2147483661"/>
            <ac:spMk id="5" creationId="{87AEE54C-68AD-4486-8014-B28CE560FE13}"/>
          </ac:spMkLst>
        </pc:spChg>
        <pc:sldLayoutChg chg="modSp mod">
          <pc:chgData name="" userId="" providerId="" clId="Web-{6ECA2127-4A47-FABD-1BF8-6A9F1AB8A6BB}" dt="2021-02-09T17:22:07.155" v="135"/>
          <pc:sldLayoutMkLst>
            <pc:docMk/>
            <pc:sldMasterMk cId="3163905739" sldId="2147483661"/>
            <pc:sldLayoutMk cId="3909253140" sldId="2147483662"/>
          </pc:sldLayoutMkLst>
          <pc:spChg chg="mod">
            <ac:chgData name="" userId="" providerId="" clId="Web-{6ECA2127-4A47-FABD-1BF8-6A9F1AB8A6BB}" dt="2021-02-09T17:22:07.155" v="135"/>
            <ac:spMkLst>
              <pc:docMk/>
              <pc:sldMasterMk cId="3163905739" sldId="2147483661"/>
              <pc:sldLayoutMk cId="3909253140" sldId="2147483662"/>
              <ac:spMk id="5" creationId="{EEBB4B01-15EC-433F-9EFE-F46608EF9D5B}"/>
            </ac:spMkLst>
          </pc:spChg>
        </pc:sldLayoutChg>
        <pc:sldLayoutChg chg="modSp mod">
          <pc:chgData name="" userId="" providerId="" clId="Web-{6ECA2127-4A47-FABD-1BF8-6A9F1AB8A6BB}" dt="2021-02-09T17:22:07.155" v="135"/>
          <pc:sldLayoutMkLst>
            <pc:docMk/>
            <pc:sldMasterMk cId="3163905739" sldId="2147483661"/>
            <pc:sldLayoutMk cId="33449050" sldId="2147483663"/>
          </pc:sldLayoutMkLst>
          <pc:spChg chg="mod">
            <ac:chgData name="" userId="" providerId="" clId="Web-{6ECA2127-4A47-FABD-1BF8-6A9F1AB8A6BB}" dt="2021-02-09T17:22:07.155" v="135"/>
            <ac:spMkLst>
              <pc:docMk/>
              <pc:sldMasterMk cId="3163905739" sldId="2147483661"/>
              <pc:sldLayoutMk cId="33449050" sldId="2147483663"/>
              <ac:spMk id="5" creationId="{97E69CF4-31FB-4A49-9A6A-5D616C29B6DD}"/>
            </ac:spMkLst>
          </pc:spChg>
        </pc:sldLayoutChg>
        <pc:sldLayoutChg chg="modSp mod">
          <pc:chgData name="" userId="" providerId="" clId="Web-{6ECA2127-4A47-FABD-1BF8-6A9F1AB8A6BB}" dt="2021-02-09T17:22:07.155" v="135"/>
          <pc:sldLayoutMkLst>
            <pc:docMk/>
            <pc:sldMasterMk cId="3163905739" sldId="2147483661"/>
            <pc:sldLayoutMk cId="2498514615" sldId="2147483664"/>
          </pc:sldLayoutMkLst>
          <pc:spChg chg="mod">
            <ac:chgData name="" userId="" providerId="" clId="Web-{6ECA2127-4A47-FABD-1BF8-6A9F1AB8A6BB}" dt="2021-02-09T17:22:07.155" v="135"/>
            <ac:spMkLst>
              <pc:docMk/>
              <pc:sldMasterMk cId="3163905739" sldId="2147483661"/>
              <pc:sldLayoutMk cId="2498514615" sldId="2147483664"/>
              <ac:spMk id="5" creationId="{D5336698-0571-4544-B8CE-46A287EDAA27}"/>
            </ac:spMkLst>
          </pc:spChg>
        </pc:sldLayoutChg>
        <pc:sldLayoutChg chg="modSp mod">
          <pc:chgData name="" userId="" providerId="" clId="Web-{6ECA2127-4A47-FABD-1BF8-6A9F1AB8A6BB}" dt="2021-02-09T17:22:07.155" v="135"/>
          <pc:sldLayoutMkLst>
            <pc:docMk/>
            <pc:sldMasterMk cId="3163905739" sldId="2147483661"/>
            <pc:sldLayoutMk cId="2966168832" sldId="2147483665"/>
          </pc:sldLayoutMkLst>
          <pc:spChg chg="mod">
            <ac:chgData name="" userId="" providerId="" clId="Web-{6ECA2127-4A47-FABD-1BF8-6A9F1AB8A6BB}" dt="2021-02-09T17:22:07.155" v="135"/>
            <ac:spMkLst>
              <pc:docMk/>
              <pc:sldMasterMk cId="3163905739" sldId="2147483661"/>
              <pc:sldLayoutMk cId="2966168832" sldId="2147483665"/>
              <ac:spMk id="6" creationId="{84804C91-34CB-4540-A5C3-641C0D9D426F}"/>
            </ac:spMkLst>
          </pc:spChg>
        </pc:sldLayoutChg>
        <pc:sldLayoutChg chg="modSp mod">
          <pc:chgData name="" userId="" providerId="" clId="Web-{6ECA2127-4A47-FABD-1BF8-6A9F1AB8A6BB}" dt="2021-02-09T17:22:07.155" v="135"/>
          <pc:sldLayoutMkLst>
            <pc:docMk/>
            <pc:sldMasterMk cId="3163905739" sldId="2147483661"/>
            <pc:sldLayoutMk cId="2794120680" sldId="2147483666"/>
          </pc:sldLayoutMkLst>
          <pc:spChg chg="mod">
            <ac:chgData name="" userId="" providerId="" clId="Web-{6ECA2127-4A47-FABD-1BF8-6A9F1AB8A6BB}" dt="2021-02-09T17:22:07.155" v="135"/>
            <ac:spMkLst>
              <pc:docMk/>
              <pc:sldMasterMk cId="3163905739" sldId="2147483661"/>
              <pc:sldLayoutMk cId="2794120680" sldId="2147483666"/>
              <ac:spMk id="6" creationId="{84804C91-34CB-4540-A5C3-641C0D9D426F}"/>
            </ac:spMkLst>
          </pc:spChg>
        </pc:sldLayoutChg>
        <pc:sldLayoutChg chg="modSp mod">
          <pc:chgData name="" userId="" providerId="" clId="Web-{6ECA2127-4A47-FABD-1BF8-6A9F1AB8A6BB}" dt="2021-02-09T17:22:07.155" v="135"/>
          <pc:sldLayoutMkLst>
            <pc:docMk/>
            <pc:sldMasterMk cId="3163905739" sldId="2147483661"/>
            <pc:sldLayoutMk cId="4210393952" sldId="2147483667"/>
          </pc:sldLayoutMkLst>
          <pc:spChg chg="mod">
            <ac:chgData name="" userId="" providerId="" clId="Web-{6ECA2127-4A47-FABD-1BF8-6A9F1AB8A6BB}" dt="2021-02-09T17:22:07.155" v="135"/>
            <ac:spMkLst>
              <pc:docMk/>
              <pc:sldMasterMk cId="3163905739" sldId="2147483661"/>
              <pc:sldLayoutMk cId="4210393952" sldId="2147483667"/>
              <ac:spMk id="8" creationId="{2079C5B1-FC29-4686-A5C9-68EB6E213144}"/>
            </ac:spMkLst>
          </pc:spChg>
        </pc:sldLayoutChg>
        <pc:sldLayoutChg chg="modSp mod">
          <pc:chgData name="" userId="" providerId="" clId="Web-{6ECA2127-4A47-FABD-1BF8-6A9F1AB8A6BB}" dt="2021-02-09T17:22:07.155" v="135"/>
          <pc:sldLayoutMkLst>
            <pc:docMk/>
            <pc:sldMasterMk cId="3163905739" sldId="2147483661"/>
            <pc:sldLayoutMk cId="1629785171" sldId="2147483668"/>
          </pc:sldLayoutMkLst>
          <pc:spChg chg="mod">
            <ac:chgData name="" userId="" providerId="" clId="Web-{6ECA2127-4A47-FABD-1BF8-6A9F1AB8A6BB}" dt="2021-02-09T17:22:07.155" v="135"/>
            <ac:spMkLst>
              <pc:docMk/>
              <pc:sldMasterMk cId="3163905739" sldId="2147483661"/>
              <pc:sldLayoutMk cId="1629785171" sldId="2147483668"/>
              <ac:spMk id="4" creationId="{783A1A1C-89E4-4841-B8AB-BB40669C6984}"/>
            </ac:spMkLst>
          </pc:spChg>
        </pc:sldLayoutChg>
        <pc:sldLayoutChg chg="modSp mod">
          <pc:chgData name="" userId="" providerId="" clId="Web-{6ECA2127-4A47-FABD-1BF8-6A9F1AB8A6BB}" dt="2021-02-09T17:22:07.155" v="135"/>
          <pc:sldLayoutMkLst>
            <pc:docMk/>
            <pc:sldMasterMk cId="3163905739" sldId="2147483661"/>
            <pc:sldLayoutMk cId="4088596613" sldId="2147483669"/>
          </pc:sldLayoutMkLst>
          <pc:spChg chg="mod">
            <ac:chgData name="" userId="" providerId="" clId="Web-{6ECA2127-4A47-FABD-1BF8-6A9F1AB8A6BB}" dt="2021-02-09T17:22:07.155" v="135"/>
            <ac:spMkLst>
              <pc:docMk/>
              <pc:sldMasterMk cId="3163905739" sldId="2147483661"/>
              <pc:sldLayoutMk cId="4088596613" sldId="2147483669"/>
              <ac:spMk id="3" creationId="{D6CBE13D-AC6B-4824-9171-82D0D4FE634A}"/>
            </ac:spMkLst>
          </pc:spChg>
        </pc:sldLayoutChg>
        <pc:sldLayoutChg chg="modSp mod">
          <pc:chgData name="" userId="" providerId="" clId="Web-{6ECA2127-4A47-FABD-1BF8-6A9F1AB8A6BB}" dt="2021-02-09T17:22:07.155" v="135"/>
          <pc:sldLayoutMkLst>
            <pc:docMk/>
            <pc:sldMasterMk cId="3163905739" sldId="2147483661"/>
            <pc:sldLayoutMk cId="3311126724" sldId="2147483670"/>
          </pc:sldLayoutMkLst>
          <pc:spChg chg="mod">
            <ac:chgData name="" userId="" providerId="" clId="Web-{6ECA2127-4A47-FABD-1BF8-6A9F1AB8A6BB}" dt="2021-02-09T17:22:07.155" v="135"/>
            <ac:spMkLst>
              <pc:docMk/>
              <pc:sldMasterMk cId="3163905739" sldId="2147483661"/>
              <pc:sldLayoutMk cId="3311126724" sldId="2147483670"/>
              <ac:spMk id="6" creationId="{350DE396-885E-4921-803B-7D9BB9BF441E}"/>
            </ac:spMkLst>
          </pc:spChg>
        </pc:sldLayoutChg>
        <pc:sldLayoutChg chg="modSp mod">
          <pc:chgData name="" userId="" providerId="" clId="Web-{6ECA2127-4A47-FABD-1BF8-6A9F1AB8A6BB}" dt="2021-02-09T17:22:07.155" v="135"/>
          <pc:sldLayoutMkLst>
            <pc:docMk/>
            <pc:sldMasterMk cId="3163905739" sldId="2147483661"/>
            <pc:sldLayoutMk cId="3063890475" sldId="2147483671"/>
          </pc:sldLayoutMkLst>
          <pc:spChg chg="mod">
            <ac:chgData name="" userId="" providerId="" clId="Web-{6ECA2127-4A47-FABD-1BF8-6A9F1AB8A6BB}" dt="2021-02-09T17:22:07.155" v="135"/>
            <ac:spMkLst>
              <pc:docMk/>
              <pc:sldMasterMk cId="3163905739" sldId="2147483661"/>
              <pc:sldLayoutMk cId="3063890475" sldId="2147483671"/>
              <ac:spMk id="6" creationId="{36A4151C-9711-4DEA-A930-0BE29AAA5578}"/>
            </ac:spMkLst>
          </pc:spChg>
        </pc:sldLayoutChg>
        <pc:sldLayoutChg chg="modSp mod">
          <pc:chgData name="" userId="" providerId="" clId="Web-{6ECA2127-4A47-FABD-1BF8-6A9F1AB8A6BB}" dt="2021-02-09T17:22:07.155" v="135"/>
          <pc:sldLayoutMkLst>
            <pc:docMk/>
            <pc:sldMasterMk cId="3163905739" sldId="2147483661"/>
            <pc:sldLayoutMk cId="4011143676" sldId="2147483672"/>
          </pc:sldLayoutMkLst>
          <pc:spChg chg="mod">
            <ac:chgData name="" userId="" providerId="" clId="Web-{6ECA2127-4A47-FABD-1BF8-6A9F1AB8A6BB}" dt="2021-02-09T17:22:07.155" v="135"/>
            <ac:spMkLst>
              <pc:docMk/>
              <pc:sldMasterMk cId="3163905739" sldId="2147483661"/>
              <pc:sldLayoutMk cId="4011143676" sldId="2147483672"/>
              <ac:spMk id="5" creationId="{9C9F41A2-BA7C-411A-9330-0BD84C0C0380}"/>
            </ac:spMkLst>
          </pc:spChg>
        </pc:sldLayoutChg>
        <pc:sldLayoutChg chg="modSp mod">
          <pc:chgData name="" userId="" providerId="" clId="Web-{6ECA2127-4A47-FABD-1BF8-6A9F1AB8A6BB}" dt="2021-02-09T17:22:07.155" v="135"/>
          <pc:sldLayoutMkLst>
            <pc:docMk/>
            <pc:sldMasterMk cId="3163905739" sldId="2147483661"/>
            <pc:sldLayoutMk cId="240425905" sldId="2147483673"/>
          </pc:sldLayoutMkLst>
          <pc:spChg chg="mod">
            <ac:chgData name="" userId="" providerId="" clId="Web-{6ECA2127-4A47-FABD-1BF8-6A9F1AB8A6BB}" dt="2021-02-09T17:22:07.155" v="135"/>
            <ac:spMkLst>
              <pc:docMk/>
              <pc:sldMasterMk cId="3163905739" sldId="2147483661"/>
              <pc:sldLayoutMk cId="240425905" sldId="2147483673"/>
              <ac:spMk id="5" creationId="{6DEA85AD-1626-4202-9D3C-04AD62118CCC}"/>
            </ac:spMkLst>
          </pc:spChg>
        </pc:sldLayoutChg>
      </pc:sldMasterChg>
      <pc:sldMasterChg chg="modSp mod modSldLayout">
        <pc:chgData name="" userId="" providerId="" clId="Web-{6ECA2127-4A47-FABD-1BF8-6A9F1AB8A6BB}" dt="2021-02-09T17:22:07.155" v="135"/>
        <pc:sldMasterMkLst>
          <pc:docMk/>
          <pc:sldMasterMk cId="440874234" sldId="2147483674"/>
        </pc:sldMasterMkLst>
        <pc:spChg chg="mod">
          <ac:chgData name="" userId="" providerId="" clId="Web-{6ECA2127-4A47-FABD-1BF8-6A9F1AB8A6BB}" dt="2021-02-09T17:22:07.155" v="135"/>
          <ac:spMkLst>
            <pc:docMk/>
            <pc:sldMasterMk cId="440874234" sldId="2147483674"/>
            <ac:spMk id="5" creationId="{87AEE54C-68AD-4486-8014-B28CE560FE13}"/>
          </ac:spMkLst>
        </pc:spChg>
        <pc:sldLayoutChg chg="modSp mod">
          <pc:chgData name="" userId="" providerId="" clId="Web-{6ECA2127-4A47-FABD-1BF8-6A9F1AB8A6BB}" dt="2021-02-09T17:22:07.155" v="135"/>
          <pc:sldLayoutMkLst>
            <pc:docMk/>
            <pc:sldMasterMk cId="440874234" sldId="2147483674"/>
            <pc:sldLayoutMk cId="3125723147" sldId="2147483675"/>
          </pc:sldLayoutMkLst>
          <pc:spChg chg="mod">
            <ac:chgData name="" userId="" providerId="" clId="Web-{6ECA2127-4A47-FABD-1BF8-6A9F1AB8A6BB}" dt="2021-02-09T17:22:07.155" v="135"/>
            <ac:spMkLst>
              <pc:docMk/>
              <pc:sldMasterMk cId="440874234" sldId="2147483674"/>
              <pc:sldLayoutMk cId="3125723147" sldId="2147483675"/>
              <ac:spMk id="5" creationId="{EEBB4B01-15EC-433F-9EFE-F46608EF9D5B}"/>
            </ac:spMkLst>
          </pc:spChg>
        </pc:sldLayoutChg>
        <pc:sldLayoutChg chg="modSp mod">
          <pc:chgData name="" userId="" providerId="" clId="Web-{6ECA2127-4A47-FABD-1BF8-6A9F1AB8A6BB}" dt="2021-02-09T17:22:07.155" v="135"/>
          <pc:sldLayoutMkLst>
            <pc:docMk/>
            <pc:sldMasterMk cId="440874234" sldId="2147483674"/>
            <pc:sldLayoutMk cId="3296200048" sldId="2147483676"/>
          </pc:sldLayoutMkLst>
          <pc:spChg chg="mod">
            <ac:chgData name="" userId="" providerId="" clId="Web-{6ECA2127-4A47-FABD-1BF8-6A9F1AB8A6BB}" dt="2021-02-09T17:22:07.155" v="135"/>
            <ac:spMkLst>
              <pc:docMk/>
              <pc:sldMasterMk cId="440874234" sldId="2147483674"/>
              <pc:sldLayoutMk cId="3296200048" sldId="2147483676"/>
              <ac:spMk id="5" creationId="{97E69CF4-31FB-4A49-9A6A-5D616C29B6DD}"/>
            </ac:spMkLst>
          </pc:spChg>
        </pc:sldLayoutChg>
        <pc:sldLayoutChg chg="modSp mod">
          <pc:chgData name="" userId="" providerId="" clId="Web-{6ECA2127-4A47-FABD-1BF8-6A9F1AB8A6BB}" dt="2021-02-09T17:22:07.155" v="135"/>
          <pc:sldLayoutMkLst>
            <pc:docMk/>
            <pc:sldMasterMk cId="440874234" sldId="2147483674"/>
            <pc:sldLayoutMk cId="1493982989" sldId="2147483677"/>
          </pc:sldLayoutMkLst>
          <pc:spChg chg="mod">
            <ac:chgData name="" userId="" providerId="" clId="Web-{6ECA2127-4A47-FABD-1BF8-6A9F1AB8A6BB}" dt="2021-02-09T17:22:07.155" v="135"/>
            <ac:spMkLst>
              <pc:docMk/>
              <pc:sldMasterMk cId="440874234" sldId="2147483674"/>
              <pc:sldLayoutMk cId="1493982989" sldId="2147483677"/>
              <ac:spMk id="5" creationId="{D5336698-0571-4544-B8CE-46A287EDAA27}"/>
            </ac:spMkLst>
          </pc:spChg>
        </pc:sldLayoutChg>
        <pc:sldLayoutChg chg="modSp mod">
          <pc:chgData name="" userId="" providerId="" clId="Web-{6ECA2127-4A47-FABD-1BF8-6A9F1AB8A6BB}" dt="2021-02-09T17:22:07.155" v="135"/>
          <pc:sldLayoutMkLst>
            <pc:docMk/>
            <pc:sldMasterMk cId="440874234" sldId="2147483674"/>
            <pc:sldLayoutMk cId="1285721787" sldId="2147483678"/>
          </pc:sldLayoutMkLst>
          <pc:spChg chg="mod">
            <ac:chgData name="" userId="" providerId="" clId="Web-{6ECA2127-4A47-FABD-1BF8-6A9F1AB8A6BB}" dt="2021-02-09T17:22:07.155" v="135"/>
            <ac:spMkLst>
              <pc:docMk/>
              <pc:sldMasterMk cId="440874234" sldId="2147483674"/>
              <pc:sldLayoutMk cId="1285721787" sldId="2147483678"/>
              <ac:spMk id="6" creationId="{84804C91-34CB-4540-A5C3-641C0D9D426F}"/>
            </ac:spMkLst>
          </pc:spChg>
        </pc:sldLayoutChg>
        <pc:sldLayoutChg chg="modSp mod">
          <pc:chgData name="" userId="" providerId="" clId="Web-{6ECA2127-4A47-FABD-1BF8-6A9F1AB8A6BB}" dt="2021-02-09T17:22:07.155" v="135"/>
          <pc:sldLayoutMkLst>
            <pc:docMk/>
            <pc:sldMasterMk cId="440874234" sldId="2147483674"/>
            <pc:sldLayoutMk cId="4033154647" sldId="2147483679"/>
          </pc:sldLayoutMkLst>
          <pc:spChg chg="mod">
            <ac:chgData name="" userId="" providerId="" clId="Web-{6ECA2127-4A47-FABD-1BF8-6A9F1AB8A6BB}" dt="2021-02-09T17:22:07.155" v="135"/>
            <ac:spMkLst>
              <pc:docMk/>
              <pc:sldMasterMk cId="440874234" sldId="2147483674"/>
              <pc:sldLayoutMk cId="4033154647" sldId="2147483679"/>
              <ac:spMk id="6" creationId="{84804C91-34CB-4540-A5C3-641C0D9D426F}"/>
            </ac:spMkLst>
          </pc:spChg>
        </pc:sldLayoutChg>
        <pc:sldLayoutChg chg="modSp mod">
          <pc:chgData name="" userId="" providerId="" clId="Web-{6ECA2127-4A47-FABD-1BF8-6A9F1AB8A6BB}" dt="2021-02-09T17:22:07.155" v="135"/>
          <pc:sldLayoutMkLst>
            <pc:docMk/>
            <pc:sldMasterMk cId="440874234" sldId="2147483674"/>
            <pc:sldLayoutMk cId="4077537622" sldId="2147483680"/>
          </pc:sldLayoutMkLst>
          <pc:spChg chg="mod">
            <ac:chgData name="" userId="" providerId="" clId="Web-{6ECA2127-4A47-FABD-1BF8-6A9F1AB8A6BB}" dt="2021-02-09T17:22:07.155" v="135"/>
            <ac:spMkLst>
              <pc:docMk/>
              <pc:sldMasterMk cId="440874234" sldId="2147483674"/>
              <pc:sldLayoutMk cId="4077537622" sldId="2147483680"/>
              <ac:spMk id="8" creationId="{2079C5B1-FC29-4686-A5C9-68EB6E213144}"/>
            </ac:spMkLst>
          </pc:spChg>
        </pc:sldLayoutChg>
        <pc:sldLayoutChg chg="modSp mod">
          <pc:chgData name="" userId="" providerId="" clId="Web-{6ECA2127-4A47-FABD-1BF8-6A9F1AB8A6BB}" dt="2021-02-09T17:22:07.155" v="135"/>
          <pc:sldLayoutMkLst>
            <pc:docMk/>
            <pc:sldMasterMk cId="440874234" sldId="2147483674"/>
            <pc:sldLayoutMk cId="3499726264" sldId="2147483681"/>
          </pc:sldLayoutMkLst>
          <pc:spChg chg="mod">
            <ac:chgData name="" userId="" providerId="" clId="Web-{6ECA2127-4A47-FABD-1BF8-6A9F1AB8A6BB}" dt="2021-02-09T17:22:07.155" v="135"/>
            <ac:spMkLst>
              <pc:docMk/>
              <pc:sldMasterMk cId="440874234" sldId="2147483674"/>
              <pc:sldLayoutMk cId="3499726264" sldId="2147483681"/>
              <ac:spMk id="4" creationId="{783A1A1C-89E4-4841-B8AB-BB40669C6984}"/>
            </ac:spMkLst>
          </pc:spChg>
        </pc:sldLayoutChg>
        <pc:sldLayoutChg chg="modSp mod">
          <pc:chgData name="" userId="" providerId="" clId="Web-{6ECA2127-4A47-FABD-1BF8-6A9F1AB8A6BB}" dt="2021-02-09T17:22:07.155" v="135"/>
          <pc:sldLayoutMkLst>
            <pc:docMk/>
            <pc:sldMasterMk cId="440874234" sldId="2147483674"/>
            <pc:sldLayoutMk cId="245027741" sldId="2147483682"/>
          </pc:sldLayoutMkLst>
          <pc:spChg chg="mod">
            <ac:chgData name="" userId="" providerId="" clId="Web-{6ECA2127-4A47-FABD-1BF8-6A9F1AB8A6BB}" dt="2021-02-09T17:22:07.155" v="135"/>
            <ac:spMkLst>
              <pc:docMk/>
              <pc:sldMasterMk cId="440874234" sldId="2147483674"/>
              <pc:sldLayoutMk cId="245027741" sldId="2147483682"/>
              <ac:spMk id="3" creationId="{D6CBE13D-AC6B-4824-9171-82D0D4FE634A}"/>
            </ac:spMkLst>
          </pc:spChg>
        </pc:sldLayoutChg>
        <pc:sldLayoutChg chg="modSp mod">
          <pc:chgData name="" userId="" providerId="" clId="Web-{6ECA2127-4A47-FABD-1BF8-6A9F1AB8A6BB}" dt="2021-02-09T17:22:07.155" v="135"/>
          <pc:sldLayoutMkLst>
            <pc:docMk/>
            <pc:sldMasterMk cId="440874234" sldId="2147483674"/>
            <pc:sldLayoutMk cId="1707304721" sldId="2147483683"/>
          </pc:sldLayoutMkLst>
          <pc:spChg chg="mod">
            <ac:chgData name="" userId="" providerId="" clId="Web-{6ECA2127-4A47-FABD-1BF8-6A9F1AB8A6BB}" dt="2021-02-09T17:22:07.155" v="135"/>
            <ac:spMkLst>
              <pc:docMk/>
              <pc:sldMasterMk cId="440874234" sldId="2147483674"/>
              <pc:sldLayoutMk cId="1707304721" sldId="2147483683"/>
              <ac:spMk id="6" creationId="{350DE396-885E-4921-803B-7D9BB9BF441E}"/>
            </ac:spMkLst>
          </pc:spChg>
        </pc:sldLayoutChg>
        <pc:sldLayoutChg chg="modSp mod">
          <pc:chgData name="" userId="" providerId="" clId="Web-{6ECA2127-4A47-FABD-1BF8-6A9F1AB8A6BB}" dt="2021-02-09T17:22:07.155" v="135"/>
          <pc:sldLayoutMkLst>
            <pc:docMk/>
            <pc:sldMasterMk cId="440874234" sldId="2147483674"/>
            <pc:sldLayoutMk cId="4279445234" sldId="2147483684"/>
          </pc:sldLayoutMkLst>
          <pc:spChg chg="mod">
            <ac:chgData name="" userId="" providerId="" clId="Web-{6ECA2127-4A47-FABD-1BF8-6A9F1AB8A6BB}" dt="2021-02-09T17:22:07.155" v="135"/>
            <ac:spMkLst>
              <pc:docMk/>
              <pc:sldMasterMk cId="440874234" sldId="2147483674"/>
              <pc:sldLayoutMk cId="4279445234" sldId="2147483684"/>
              <ac:spMk id="6" creationId="{36A4151C-9711-4DEA-A930-0BE29AAA5578}"/>
            </ac:spMkLst>
          </pc:spChg>
        </pc:sldLayoutChg>
        <pc:sldLayoutChg chg="modSp mod">
          <pc:chgData name="" userId="" providerId="" clId="Web-{6ECA2127-4A47-FABD-1BF8-6A9F1AB8A6BB}" dt="2021-02-09T17:22:07.155" v="135"/>
          <pc:sldLayoutMkLst>
            <pc:docMk/>
            <pc:sldMasterMk cId="440874234" sldId="2147483674"/>
            <pc:sldLayoutMk cId="146250093" sldId="2147483685"/>
          </pc:sldLayoutMkLst>
          <pc:spChg chg="mod">
            <ac:chgData name="" userId="" providerId="" clId="Web-{6ECA2127-4A47-FABD-1BF8-6A9F1AB8A6BB}" dt="2021-02-09T17:22:07.155" v="135"/>
            <ac:spMkLst>
              <pc:docMk/>
              <pc:sldMasterMk cId="440874234" sldId="2147483674"/>
              <pc:sldLayoutMk cId="146250093" sldId="2147483685"/>
              <ac:spMk id="5" creationId="{9C9F41A2-BA7C-411A-9330-0BD84C0C0380}"/>
            </ac:spMkLst>
          </pc:spChg>
        </pc:sldLayoutChg>
        <pc:sldLayoutChg chg="modSp mod">
          <pc:chgData name="" userId="" providerId="" clId="Web-{6ECA2127-4A47-FABD-1BF8-6A9F1AB8A6BB}" dt="2021-02-09T17:22:07.155" v="135"/>
          <pc:sldLayoutMkLst>
            <pc:docMk/>
            <pc:sldMasterMk cId="440874234" sldId="2147483674"/>
            <pc:sldLayoutMk cId="1603735251" sldId="2147483686"/>
          </pc:sldLayoutMkLst>
          <pc:spChg chg="mod">
            <ac:chgData name="" userId="" providerId="" clId="Web-{6ECA2127-4A47-FABD-1BF8-6A9F1AB8A6BB}" dt="2021-02-09T17:22:07.155" v="135"/>
            <ac:spMkLst>
              <pc:docMk/>
              <pc:sldMasterMk cId="440874234" sldId="2147483674"/>
              <pc:sldLayoutMk cId="1603735251" sldId="2147483686"/>
              <ac:spMk id="5" creationId="{6DEA85AD-1626-4202-9D3C-04AD62118CCC}"/>
            </ac:spMkLst>
          </pc:spChg>
        </pc:sldLayoutChg>
      </pc:sldMasterChg>
      <pc:sldMasterChg chg="modSp mod modSldLayout">
        <pc:chgData name="" userId="" providerId="" clId="Web-{6ECA2127-4A47-FABD-1BF8-6A9F1AB8A6BB}" dt="2021-02-09T17:22:07.155" v="135"/>
        <pc:sldMasterMkLst>
          <pc:docMk/>
          <pc:sldMasterMk cId="1296284975" sldId="2147483687"/>
        </pc:sldMasterMkLst>
        <pc:spChg chg="mod">
          <ac:chgData name="" userId="" providerId="" clId="Web-{6ECA2127-4A47-FABD-1BF8-6A9F1AB8A6BB}" dt="2021-02-09T17:22:07.155" v="135"/>
          <ac:spMkLst>
            <pc:docMk/>
            <pc:sldMasterMk cId="1296284975" sldId="2147483687"/>
            <ac:spMk id="5" creationId="{87AEE54C-68AD-4486-8014-B28CE560FE13}"/>
          </ac:spMkLst>
        </pc:spChg>
        <pc:sldLayoutChg chg="modSp mod">
          <pc:chgData name="" userId="" providerId="" clId="Web-{6ECA2127-4A47-FABD-1BF8-6A9F1AB8A6BB}" dt="2021-02-09T17:22:07.155" v="135"/>
          <pc:sldLayoutMkLst>
            <pc:docMk/>
            <pc:sldMasterMk cId="1296284975" sldId="2147483687"/>
            <pc:sldLayoutMk cId="1199420227" sldId="2147483688"/>
          </pc:sldLayoutMkLst>
          <pc:spChg chg="mod">
            <ac:chgData name="" userId="" providerId="" clId="Web-{6ECA2127-4A47-FABD-1BF8-6A9F1AB8A6BB}" dt="2021-02-09T17:22:07.155" v="135"/>
            <ac:spMkLst>
              <pc:docMk/>
              <pc:sldMasterMk cId="1296284975" sldId="2147483687"/>
              <pc:sldLayoutMk cId="1199420227" sldId="2147483688"/>
              <ac:spMk id="5" creationId="{EEBB4B01-15EC-433F-9EFE-F46608EF9D5B}"/>
            </ac:spMkLst>
          </pc:spChg>
        </pc:sldLayoutChg>
        <pc:sldLayoutChg chg="modSp mod">
          <pc:chgData name="" userId="" providerId="" clId="Web-{6ECA2127-4A47-FABD-1BF8-6A9F1AB8A6BB}" dt="2021-02-09T17:22:07.155" v="135"/>
          <pc:sldLayoutMkLst>
            <pc:docMk/>
            <pc:sldMasterMk cId="1296284975" sldId="2147483687"/>
            <pc:sldLayoutMk cId="100641222" sldId="2147483689"/>
          </pc:sldLayoutMkLst>
          <pc:spChg chg="mod">
            <ac:chgData name="" userId="" providerId="" clId="Web-{6ECA2127-4A47-FABD-1BF8-6A9F1AB8A6BB}" dt="2021-02-09T17:22:07.155" v="135"/>
            <ac:spMkLst>
              <pc:docMk/>
              <pc:sldMasterMk cId="1296284975" sldId="2147483687"/>
              <pc:sldLayoutMk cId="100641222" sldId="2147483689"/>
              <ac:spMk id="5" creationId="{97E69CF4-31FB-4A49-9A6A-5D616C29B6DD}"/>
            </ac:spMkLst>
          </pc:spChg>
        </pc:sldLayoutChg>
        <pc:sldLayoutChg chg="modSp mod">
          <pc:chgData name="" userId="" providerId="" clId="Web-{6ECA2127-4A47-FABD-1BF8-6A9F1AB8A6BB}" dt="2021-02-09T17:22:07.155" v="135"/>
          <pc:sldLayoutMkLst>
            <pc:docMk/>
            <pc:sldMasterMk cId="1296284975" sldId="2147483687"/>
            <pc:sldLayoutMk cId="1475818885" sldId="2147483690"/>
          </pc:sldLayoutMkLst>
          <pc:spChg chg="mod">
            <ac:chgData name="" userId="" providerId="" clId="Web-{6ECA2127-4A47-FABD-1BF8-6A9F1AB8A6BB}" dt="2021-02-09T17:22:07.155" v="135"/>
            <ac:spMkLst>
              <pc:docMk/>
              <pc:sldMasterMk cId="1296284975" sldId="2147483687"/>
              <pc:sldLayoutMk cId="1475818885" sldId="2147483690"/>
              <ac:spMk id="5" creationId="{D5336698-0571-4544-B8CE-46A287EDAA27}"/>
            </ac:spMkLst>
          </pc:spChg>
        </pc:sldLayoutChg>
        <pc:sldLayoutChg chg="modSp mod">
          <pc:chgData name="" userId="" providerId="" clId="Web-{6ECA2127-4A47-FABD-1BF8-6A9F1AB8A6BB}" dt="2021-02-09T17:22:07.155" v="135"/>
          <pc:sldLayoutMkLst>
            <pc:docMk/>
            <pc:sldMasterMk cId="1296284975" sldId="2147483687"/>
            <pc:sldLayoutMk cId="3894442445" sldId="2147483691"/>
          </pc:sldLayoutMkLst>
          <pc:spChg chg="mod">
            <ac:chgData name="" userId="" providerId="" clId="Web-{6ECA2127-4A47-FABD-1BF8-6A9F1AB8A6BB}" dt="2021-02-09T17:22:07.155" v="135"/>
            <ac:spMkLst>
              <pc:docMk/>
              <pc:sldMasterMk cId="1296284975" sldId="2147483687"/>
              <pc:sldLayoutMk cId="3894442445" sldId="2147483691"/>
              <ac:spMk id="6" creationId="{84804C91-34CB-4540-A5C3-641C0D9D426F}"/>
            </ac:spMkLst>
          </pc:spChg>
        </pc:sldLayoutChg>
        <pc:sldLayoutChg chg="modSp mod">
          <pc:chgData name="" userId="" providerId="" clId="Web-{6ECA2127-4A47-FABD-1BF8-6A9F1AB8A6BB}" dt="2021-02-09T17:22:07.155" v="135"/>
          <pc:sldLayoutMkLst>
            <pc:docMk/>
            <pc:sldMasterMk cId="1296284975" sldId="2147483687"/>
            <pc:sldLayoutMk cId="2217153257" sldId="2147483692"/>
          </pc:sldLayoutMkLst>
          <pc:spChg chg="mod">
            <ac:chgData name="" userId="" providerId="" clId="Web-{6ECA2127-4A47-FABD-1BF8-6A9F1AB8A6BB}" dt="2021-02-09T17:22:07.155" v="135"/>
            <ac:spMkLst>
              <pc:docMk/>
              <pc:sldMasterMk cId="1296284975" sldId="2147483687"/>
              <pc:sldLayoutMk cId="2217153257" sldId="2147483692"/>
              <ac:spMk id="6" creationId="{84804C91-34CB-4540-A5C3-641C0D9D426F}"/>
            </ac:spMkLst>
          </pc:spChg>
        </pc:sldLayoutChg>
        <pc:sldLayoutChg chg="modSp mod">
          <pc:chgData name="" userId="" providerId="" clId="Web-{6ECA2127-4A47-FABD-1BF8-6A9F1AB8A6BB}" dt="2021-02-09T17:22:07.155" v="135"/>
          <pc:sldLayoutMkLst>
            <pc:docMk/>
            <pc:sldMasterMk cId="1296284975" sldId="2147483687"/>
            <pc:sldLayoutMk cId="4008187134" sldId="2147483693"/>
          </pc:sldLayoutMkLst>
          <pc:spChg chg="mod">
            <ac:chgData name="" userId="" providerId="" clId="Web-{6ECA2127-4A47-FABD-1BF8-6A9F1AB8A6BB}" dt="2021-02-09T17:22:07.155" v="135"/>
            <ac:spMkLst>
              <pc:docMk/>
              <pc:sldMasterMk cId="1296284975" sldId="2147483687"/>
              <pc:sldLayoutMk cId="4008187134" sldId="2147483693"/>
              <ac:spMk id="8" creationId="{2079C5B1-FC29-4686-A5C9-68EB6E213144}"/>
            </ac:spMkLst>
          </pc:spChg>
        </pc:sldLayoutChg>
        <pc:sldLayoutChg chg="modSp mod">
          <pc:chgData name="" userId="" providerId="" clId="Web-{6ECA2127-4A47-FABD-1BF8-6A9F1AB8A6BB}" dt="2021-02-09T17:22:07.155" v="135"/>
          <pc:sldLayoutMkLst>
            <pc:docMk/>
            <pc:sldMasterMk cId="1296284975" sldId="2147483687"/>
            <pc:sldLayoutMk cId="450474027" sldId="2147483694"/>
          </pc:sldLayoutMkLst>
          <pc:spChg chg="mod">
            <ac:chgData name="" userId="" providerId="" clId="Web-{6ECA2127-4A47-FABD-1BF8-6A9F1AB8A6BB}" dt="2021-02-09T17:22:07.155" v="135"/>
            <ac:spMkLst>
              <pc:docMk/>
              <pc:sldMasterMk cId="1296284975" sldId="2147483687"/>
              <pc:sldLayoutMk cId="450474027" sldId="2147483694"/>
              <ac:spMk id="4" creationId="{783A1A1C-89E4-4841-B8AB-BB40669C6984}"/>
            </ac:spMkLst>
          </pc:spChg>
        </pc:sldLayoutChg>
        <pc:sldLayoutChg chg="modSp mod">
          <pc:chgData name="" userId="" providerId="" clId="Web-{6ECA2127-4A47-FABD-1BF8-6A9F1AB8A6BB}" dt="2021-02-09T17:22:07.155" v="135"/>
          <pc:sldLayoutMkLst>
            <pc:docMk/>
            <pc:sldMasterMk cId="1296284975" sldId="2147483687"/>
            <pc:sldLayoutMk cId="3525961499" sldId="2147483695"/>
          </pc:sldLayoutMkLst>
          <pc:spChg chg="mod">
            <ac:chgData name="" userId="" providerId="" clId="Web-{6ECA2127-4A47-FABD-1BF8-6A9F1AB8A6BB}" dt="2021-02-09T17:22:07.155" v="135"/>
            <ac:spMkLst>
              <pc:docMk/>
              <pc:sldMasterMk cId="1296284975" sldId="2147483687"/>
              <pc:sldLayoutMk cId="3525961499" sldId="2147483695"/>
              <ac:spMk id="3" creationId="{D6CBE13D-AC6B-4824-9171-82D0D4FE634A}"/>
            </ac:spMkLst>
          </pc:spChg>
        </pc:sldLayoutChg>
        <pc:sldLayoutChg chg="modSp mod">
          <pc:chgData name="" userId="" providerId="" clId="Web-{6ECA2127-4A47-FABD-1BF8-6A9F1AB8A6BB}" dt="2021-02-09T17:22:07.155" v="135"/>
          <pc:sldLayoutMkLst>
            <pc:docMk/>
            <pc:sldMasterMk cId="1296284975" sldId="2147483687"/>
            <pc:sldLayoutMk cId="3637585604" sldId="2147483696"/>
          </pc:sldLayoutMkLst>
          <pc:spChg chg="mod">
            <ac:chgData name="" userId="" providerId="" clId="Web-{6ECA2127-4A47-FABD-1BF8-6A9F1AB8A6BB}" dt="2021-02-09T17:22:07.155" v="135"/>
            <ac:spMkLst>
              <pc:docMk/>
              <pc:sldMasterMk cId="1296284975" sldId="2147483687"/>
              <pc:sldLayoutMk cId="3637585604" sldId="2147483696"/>
              <ac:spMk id="6" creationId="{350DE396-885E-4921-803B-7D9BB9BF441E}"/>
            </ac:spMkLst>
          </pc:spChg>
        </pc:sldLayoutChg>
        <pc:sldLayoutChg chg="modSp mod">
          <pc:chgData name="" userId="" providerId="" clId="Web-{6ECA2127-4A47-FABD-1BF8-6A9F1AB8A6BB}" dt="2021-02-09T17:22:07.155" v="135"/>
          <pc:sldLayoutMkLst>
            <pc:docMk/>
            <pc:sldMasterMk cId="1296284975" sldId="2147483687"/>
            <pc:sldLayoutMk cId="1897840233" sldId="2147483697"/>
          </pc:sldLayoutMkLst>
          <pc:spChg chg="mod">
            <ac:chgData name="" userId="" providerId="" clId="Web-{6ECA2127-4A47-FABD-1BF8-6A9F1AB8A6BB}" dt="2021-02-09T17:22:07.155" v="135"/>
            <ac:spMkLst>
              <pc:docMk/>
              <pc:sldMasterMk cId="1296284975" sldId="2147483687"/>
              <pc:sldLayoutMk cId="1897840233" sldId="2147483697"/>
              <ac:spMk id="6" creationId="{36A4151C-9711-4DEA-A930-0BE29AAA5578}"/>
            </ac:spMkLst>
          </pc:spChg>
        </pc:sldLayoutChg>
        <pc:sldLayoutChg chg="modSp mod">
          <pc:chgData name="" userId="" providerId="" clId="Web-{6ECA2127-4A47-FABD-1BF8-6A9F1AB8A6BB}" dt="2021-02-09T17:22:07.155" v="135"/>
          <pc:sldLayoutMkLst>
            <pc:docMk/>
            <pc:sldMasterMk cId="1296284975" sldId="2147483687"/>
            <pc:sldLayoutMk cId="3603168935" sldId="2147483698"/>
          </pc:sldLayoutMkLst>
          <pc:spChg chg="mod">
            <ac:chgData name="" userId="" providerId="" clId="Web-{6ECA2127-4A47-FABD-1BF8-6A9F1AB8A6BB}" dt="2021-02-09T17:22:07.155" v="135"/>
            <ac:spMkLst>
              <pc:docMk/>
              <pc:sldMasterMk cId="1296284975" sldId="2147483687"/>
              <pc:sldLayoutMk cId="3603168935" sldId="2147483698"/>
              <ac:spMk id="5" creationId="{9C9F41A2-BA7C-411A-9330-0BD84C0C0380}"/>
            </ac:spMkLst>
          </pc:spChg>
        </pc:sldLayoutChg>
        <pc:sldLayoutChg chg="modSp mod">
          <pc:chgData name="" userId="" providerId="" clId="Web-{6ECA2127-4A47-FABD-1BF8-6A9F1AB8A6BB}" dt="2021-02-09T17:22:07.155" v="135"/>
          <pc:sldLayoutMkLst>
            <pc:docMk/>
            <pc:sldMasterMk cId="1296284975" sldId="2147483687"/>
            <pc:sldLayoutMk cId="3126424982" sldId="2147483699"/>
          </pc:sldLayoutMkLst>
          <pc:spChg chg="mod">
            <ac:chgData name="" userId="" providerId="" clId="Web-{6ECA2127-4A47-FABD-1BF8-6A9F1AB8A6BB}" dt="2021-02-09T17:22:07.155" v="135"/>
            <ac:spMkLst>
              <pc:docMk/>
              <pc:sldMasterMk cId="1296284975" sldId="2147483687"/>
              <pc:sldLayoutMk cId="3126424982" sldId="2147483699"/>
              <ac:spMk id="5" creationId="{6DEA85AD-1626-4202-9D3C-04AD62118CCC}"/>
            </ac:spMkLst>
          </pc:spChg>
        </pc:sldLayoutChg>
      </pc:sldMasterChg>
      <pc:sldMasterChg chg="modSp mod modSldLayout">
        <pc:chgData name="" userId="" providerId="" clId="Web-{6ECA2127-4A47-FABD-1BF8-6A9F1AB8A6BB}" dt="2021-02-09T17:22:07.155" v="135"/>
        <pc:sldMasterMkLst>
          <pc:docMk/>
          <pc:sldMasterMk cId="1713913340" sldId="2147483700"/>
        </pc:sldMasterMkLst>
        <pc:spChg chg="mod">
          <ac:chgData name="" userId="" providerId="" clId="Web-{6ECA2127-4A47-FABD-1BF8-6A9F1AB8A6BB}" dt="2021-02-09T17:22:07.155" v="135"/>
          <ac:spMkLst>
            <pc:docMk/>
            <pc:sldMasterMk cId="1713913340" sldId="2147483700"/>
            <ac:spMk id="5" creationId="{87AEE54C-68AD-4486-8014-B28CE560FE13}"/>
          </ac:spMkLst>
        </pc:spChg>
        <pc:sldLayoutChg chg="modSp mod">
          <pc:chgData name="" userId="" providerId="" clId="Web-{6ECA2127-4A47-FABD-1BF8-6A9F1AB8A6BB}" dt="2021-02-09T17:22:07.155" v="135"/>
          <pc:sldLayoutMkLst>
            <pc:docMk/>
            <pc:sldMasterMk cId="1713913340" sldId="2147483700"/>
            <pc:sldLayoutMk cId="127428932" sldId="2147483701"/>
          </pc:sldLayoutMkLst>
          <pc:spChg chg="mod">
            <ac:chgData name="" userId="" providerId="" clId="Web-{6ECA2127-4A47-FABD-1BF8-6A9F1AB8A6BB}" dt="2021-02-09T17:22:07.155" v="135"/>
            <ac:spMkLst>
              <pc:docMk/>
              <pc:sldMasterMk cId="1713913340" sldId="2147483700"/>
              <pc:sldLayoutMk cId="127428932" sldId="2147483701"/>
              <ac:spMk id="5" creationId="{EEBB4B01-15EC-433F-9EFE-F46608EF9D5B}"/>
            </ac:spMkLst>
          </pc:spChg>
        </pc:sldLayoutChg>
        <pc:sldLayoutChg chg="modSp mod">
          <pc:chgData name="" userId="" providerId="" clId="Web-{6ECA2127-4A47-FABD-1BF8-6A9F1AB8A6BB}" dt="2021-02-09T17:22:07.155" v="135"/>
          <pc:sldLayoutMkLst>
            <pc:docMk/>
            <pc:sldMasterMk cId="1713913340" sldId="2147483700"/>
            <pc:sldLayoutMk cId="901456943" sldId="2147483702"/>
          </pc:sldLayoutMkLst>
          <pc:spChg chg="mod">
            <ac:chgData name="" userId="" providerId="" clId="Web-{6ECA2127-4A47-FABD-1BF8-6A9F1AB8A6BB}" dt="2021-02-09T17:22:07.155" v="135"/>
            <ac:spMkLst>
              <pc:docMk/>
              <pc:sldMasterMk cId="1713913340" sldId="2147483700"/>
              <pc:sldLayoutMk cId="901456943" sldId="2147483702"/>
              <ac:spMk id="5" creationId="{97E69CF4-31FB-4A49-9A6A-5D616C29B6DD}"/>
            </ac:spMkLst>
          </pc:spChg>
        </pc:sldLayoutChg>
        <pc:sldLayoutChg chg="modSp mod">
          <pc:chgData name="" userId="" providerId="" clId="Web-{6ECA2127-4A47-FABD-1BF8-6A9F1AB8A6BB}" dt="2021-02-09T17:22:07.155" v="135"/>
          <pc:sldLayoutMkLst>
            <pc:docMk/>
            <pc:sldMasterMk cId="1713913340" sldId="2147483700"/>
            <pc:sldLayoutMk cId="2663634789" sldId="2147483703"/>
          </pc:sldLayoutMkLst>
          <pc:spChg chg="mod">
            <ac:chgData name="" userId="" providerId="" clId="Web-{6ECA2127-4A47-FABD-1BF8-6A9F1AB8A6BB}" dt="2021-02-09T17:22:07.155" v="135"/>
            <ac:spMkLst>
              <pc:docMk/>
              <pc:sldMasterMk cId="1713913340" sldId="2147483700"/>
              <pc:sldLayoutMk cId="2663634789" sldId="2147483703"/>
              <ac:spMk id="5" creationId="{D5336698-0571-4544-B8CE-46A287EDAA27}"/>
            </ac:spMkLst>
          </pc:spChg>
        </pc:sldLayoutChg>
        <pc:sldLayoutChg chg="modSp mod">
          <pc:chgData name="" userId="" providerId="" clId="Web-{6ECA2127-4A47-FABD-1BF8-6A9F1AB8A6BB}" dt="2021-02-09T17:22:07.155" v="135"/>
          <pc:sldLayoutMkLst>
            <pc:docMk/>
            <pc:sldMasterMk cId="1713913340" sldId="2147483700"/>
            <pc:sldLayoutMk cId="4196257726" sldId="2147483704"/>
          </pc:sldLayoutMkLst>
          <pc:spChg chg="mod">
            <ac:chgData name="" userId="" providerId="" clId="Web-{6ECA2127-4A47-FABD-1BF8-6A9F1AB8A6BB}" dt="2021-02-09T17:22:07.155" v="135"/>
            <ac:spMkLst>
              <pc:docMk/>
              <pc:sldMasterMk cId="1713913340" sldId="2147483700"/>
              <pc:sldLayoutMk cId="4196257726" sldId="2147483704"/>
              <ac:spMk id="6" creationId="{84804C91-34CB-4540-A5C3-641C0D9D426F}"/>
            </ac:spMkLst>
          </pc:spChg>
        </pc:sldLayoutChg>
        <pc:sldLayoutChg chg="modSp mod">
          <pc:chgData name="" userId="" providerId="" clId="Web-{6ECA2127-4A47-FABD-1BF8-6A9F1AB8A6BB}" dt="2021-02-09T17:22:07.155" v="135"/>
          <pc:sldLayoutMkLst>
            <pc:docMk/>
            <pc:sldMasterMk cId="1713913340" sldId="2147483700"/>
            <pc:sldLayoutMk cId="2685798436" sldId="2147483705"/>
          </pc:sldLayoutMkLst>
          <pc:spChg chg="mod">
            <ac:chgData name="" userId="" providerId="" clId="Web-{6ECA2127-4A47-FABD-1BF8-6A9F1AB8A6BB}" dt="2021-02-09T17:22:07.155" v="135"/>
            <ac:spMkLst>
              <pc:docMk/>
              <pc:sldMasterMk cId="1713913340" sldId="2147483700"/>
              <pc:sldLayoutMk cId="2685798436" sldId="2147483705"/>
              <ac:spMk id="6" creationId="{84804C91-34CB-4540-A5C3-641C0D9D426F}"/>
            </ac:spMkLst>
          </pc:spChg>
        </pc:sldLayoutChg>
        <pc:sldLayoutChg chg="modSp mod">
          <pc:chgData name="" userId="" providerId="" clId="Web-{6ECA2127-4A47-FABD-1BF8-6A9F1AB8A6BB}" dt="2021-02-09T17:22:07.155" v="135"/>
          <pc:sldLayoutMkLst>
            <pc:docMk/>
            <pc:sldMasterMk cId="1713913340" sldId="2147483700"/>
            <pc:sldLayoutMk cId="1791361523" sldId="2147483706"/>
          </pc:sldLayoutMkLst>
          <pc:spChg chg="mod">
            <ac:chgData name="" userId="" providerId="" clId="Web-{6ECA2127-4A47-FABD-1BF8-6A9F1AB8A6BB}" dt="2021-02-09T17:22:07.155" v="135"/>
            <ac:spMkLst>
              <pc:docMk/>
              <pc:sldMasterMk cId="1713913340" sldId="2147483700"/>
              <pc:sldLayoutMk cId="1791361523" sldId="2147483706"/>
              <ac:spMk id="8" creationId="{2079C5B1-FC29-4686-A5C9-68EB6E213144}"/>
            </ac:spMkLst>
          </pc:spChg>
        </pc:sldLayoutChg>
        <pc:sldLayoutChg chg="modSp mod">
          <pc:chgData name="" userId="" providerId="" clId="Web-{6ECA2127-4A47-FABD-1BF8-6A9F1AB8A6BB}" dt="2021-02-09T17:22:07.155" v="135"/>
          <pc:sldLayoutMkLst>
            <pc:docMk/>
            <pc:sldMasterMk cId="1713913340" sldId="2147483700"/>
            <pc:sldLayoutMk cId="3558108257" sldId="2147483707"/>
          </pc:sldLayoutMkLst>
          <pc:spChg chg="mod">
            <ac:chgData name="" userId="" providerId="" clId="Web-{6ECA2127-4A47-FABD-1BF8-6A9F1AB8A6BB}" dt="2021-02-09T17:22:07.155" v="135"/>
            <ac:spMkLst>
              <pc:docMk/>
              <pc:sldMasterMk cId="1713913340" sldId="2147483700"/>
              <pc:sldLayoutMk cId="3558108257" sldId="2147483707"/>
              <ac:spMk id="4" creationId="{783A1A1C-89E4-4841-B8AB-BB40669C6984}"/>
            </ac:spMkLst>
          </pc:spChg>
        </pc:sldLayoutChg>
        <pc:sldLayoutChg chg="modSp mod">
          <pc:chgData name="" userId="" providerId="" clId="Web-{6ECA2127-4A47-FABD-1BF8-6A9F1AB8A6BB}" dt="2021-02-09T17:22:07.155" v="135"/>
          <pc:sldLayoutMkLst>
            <pc:docMk/>
            <pc:sldMasterMk cId="1713913340" sldId="2147483700"/>
            <pc:sldLayoutMk cId="2001495536" sldId="2147483708"/>
          </pc:sldLayoutMkLst>
          <pc:spChg chg="mod">
            <ac:chgData name="" userId="" providerId="" clId="Web-{6ECA2127-4A47-FABD-1BF8-6A9F1AB8A6BB}" dt="2021-02-09T17:22:07.155" v="135"/>
            <ac:spMkLst>
              <pc:docMk/>
              <pc:sldMasterMk cId="1713913340" sldId="2147483700"/>
              <pc:sldLayoutMk cId="2001495536" sldId="2147483708"/>
              <ac:spMk id="3" creationId="{D6CBE13D-AC6B-4824-9171-82D0D4FE634A}"/>
            </ac:spMkLst>
          </pc:spChg>
        </pc:sldLayoutChg>
        <pc:sldLayoutChg chg="modSp mod">
          <pc:chgData name="" userId="" providerId="" clId="Web-{6ECA2127-4A47-FABD-1BF8-6A9F1AB8A6BB}" dt="2021-02-09T17:22:07.155" v="135"/>
          <pc:sldLayoutMkLst>
            <pc:docMk/>
            <pc:sldMasterMk cId="1713913340" sldId="2147483700"/>
            <pc:sldLayoutMk cId="2614473777" sldId="2147483709"/>
          </pc:sldLayoutMkLst>
          <pc:spChg chg="mod">
            <ac:chgData name="" userId="" providerId="" clId="Web-{6ECA2127-4A47-FABD-1BF8-6A9F1AB8A6BB}" dt="2021-02-09T17:22:07.155" v="135"/>
            <ac:spMkLst>
              <pc:docMk/>
              <pc:sldMasterMk cId="1713913340" sldId="2147483700"/>
              <pc:sldLayoutMk cId="2614473777" sldId="2147483709"/>
              <ac:spMk id="6" creationId="{350DE396-885E-4921-803B-7D9BB9BF441E}"/>
            </ac:spMkLst>
          </pc:spChg>
        </pc:sldLayoutChg>
        <pc:sldLayoutChg chg="modSp mod">
          <pc:chgData name="" userId="" providerId="" clId="Web-{6ECA2127-4A47-FABD-1BF8-6A9F1AB8A6BB}" dt="2021-02-09T17:22:07.155" v="135"/>
          <pc:sldLayoutMkLst>
            <pc:docMk/>
            <pc:sldMasterMk cId="1713913340" sldId="2147483700"/>
            <pc:sldLayoutMk cId="1091487263" sldId="2147483710"/>
          </pc:sldLayoutMkLst>
          <pc:spChg chg="mod">
            <ac:chgData name="" userId="" providerId="" clId="Web-{6ECA2127-4A47-FABD-1BF8-6A9F1AB8A6BB}" dt="2021-02-09T17:22:07.155" v="135"/>
            <ac:spMkLst>
              <pc:docMk/>
              <pc:sldMasterMk cId="1713913340" sldId="2147483700"/>
              <pc:sldLayoutMk cId="1091487263" sldId="2147483710"/>
              <ac:spMk id="6" creationId="{36A4151C-9711-4DEA-A930-0BE29AAA5578}"/>
            </ac:spMkLst>
          </pc:spChg>
        </pc:sldLayoutChg>
        <pc:sldLayoutChg chg="modSp mod">
          <pc:chgData name="" userId="" providerId="" clId="Web-{6ECA2127-4A47-FABD-1BF8-6A9F1AB8A6BB}" dt="2021-02-09T17:22:07.155" v="135"/>
          <pc:sldLayoutMkLst>
            <pc:docMk/>
            <pc:sldMasterMk cId="1713913340" sldId="2147483700"/>
            <pc:sldLayoutMk cId="612680872" sldId="2147483711"/>
          </pc:sldLayoutMkLst>
          <pc:spChg chg="mod">
            <ac:chgData name="" userId="" providerId="" clId="Web-{6ECA2127-4A47-FABD-1BF8-6A9F1AB8A6BB}" dt="2021-02-09T17:22:07.155" v="135"/>
            <ac:spMkLst>
              <pc:docMk/>
              <pc:sldMasterMk cId="1713913340" sldId="2147483700"/>
              <pc:sldLayoutMk cId="612680872" sldId="2147483711"/>
              <ac:spMk id="5" creationId="{9C9F41A2-BA7C-411A-9330-0BD84C0C0380}"/>
            </ac:spMkLst>
          </pc:spChg>
        </pc:sldLayoutChg>
        <pc:sldLayoutChg chg="modSp mod">
          <pc:chgData name="" userId="" providerId="" clId="Web-{6ECA2127-4A47-FABD-1BF8-6A9F1AB8A6BB}" dt="2021-02-09T17:22:07.155" v="135"/>
          <pc:sldLayoutMkLst>
            <pc:docMk/>
            <pc:sldMasterMk cId="1713913340" sldId="2147483700"/>
            <pc:sldLayoutMk cId="2065476509" sldId="2147483712"/>
          </pc:sldLayoutMkLst>
          <pc:spChg chg="mod">
            <ac:chgData name="" userId="" providerId="" clId="Web-{6ECA2127-4A47-FABD-1BF8-6A9F1AB8A6BB}" dt="2021-02-09T17:22:07.155" v="135"/>
            <ac:spMkLst>
              <pc:docMk/>
              <pc:sldMasterMk cId="1713913340" sldId="2147483700"/>
              <pc:sldLayoutMk cId="2065476509" sldId="2147483712"/>
              <ac:spMk id="5" creationId="{6DEA85AD-1626-4202-9D3C-04AD62118CCC}"/>
            </ac:spMkLst>
          </pc:spChg>
        </pc:sldLayoutChg>
      </pc:sldMasterChg>
      <pc:sldMasterChg chg="mod modSldLayout">
        <pc:chgData name="" userId="" providerId="" clId="Web-{6ECA2127-4A47-FABD-1BF8-6A9F1AB8A6BB}" dt="2021-02-09T17:22:07.155" v="135"/>
        <pc:sldMasterMkLst>
          <pc:docMk/>
          <pc:sldMasterMk cId="1434889802" sldId="2147483713"/>
        </pc:sldMasterMkLst>
        <pc:sldLayoutChg chg="mod">
          <pc:chgData name="" userId="" providerId="" clId="Web-{6ECA2127-4A47-FABD-1BF8-6A9F1AB8A6BB}" dt="2021-02-09T17:22:07.155" v="135"/>
          <pc:sldLayoutMkLst>
            <pc:docMk/>
            <pc:sldMasterMk cId="1434889802" sldId="2147483713"/>
            <pc:sldLayoutMk cId="3529995341" sldId="2147483714"/>
          </pc:sldLayoutMkLst>
        </pc:sldLayoutChg>
        <pc:sldLayoutChg chg="mod">
          <pc:chgData name="" userId="" providerId="" clId="Web-{6ECA2127-4A47-FABD-1BF8-6A9F1AB8A6BB}" dt="2021-02-09T17:22:07.155" v="135"/>
          <pc:sldLayoutMkLst>
            <pc:docMk/>
            <pc:sldMasterMk cId="1434889802" sldId="2147483713"/>
            <pc:sldLayoutMk cId="2222450550" sldId="2147483715"/>
          </pc:sldLayoutMkLst>
        </pc:sldLayoutChg>
        <pc:sldLayoutChg chg="mod">
          <pc:chgData name="" userId="" providerId="" clId="Web-{6ECA2127-4A47-FABD-1BF8-6A9F1AB8A6BB}" dt="2021-02-09T17:22:07.155" v="135"/>
          <pc:sldLayoutMkLst>
            <pc:docMk/>
            <pc:sldMasterMk cId="1434889802" sldId="2147483713"/>
            <pc:sldLayoutMk cId="2122188578" sldId="2147483716"/>
          </pc:sldLayoutMkLst>
        </pc:sldLayoutChg>
        <pc:sldLayoutChg chg="mod">
          <pc:chgData name="" userId="" providerId="" clId="Web-{6ECA2127-4A47-FABD-1BF8-6A9F1AB8A6BB}" dt="2021-02-09T17:22:07.155" v="135"/>
          <pc:sldLayoutMkLst>
            <pc:docMk/>
            <pc:sldMasterMk cId="1434889802" sldId="2147483713"/>
            <pc:sldLayoutMk cId="3098718462" sldId="2147483717"/>
          </pc:sldLayoutMkLst>
        </pc:sldLayoutChg>
        <pc:sldLayoutChg chg="mod">
          <pc:chgData name="" userId="" providerId="" clId="Web-{6ECA2127-4A47-FABD-1BF8-6A9F1AB8A6BB}" dt="2021-02-09T17:22:07.155" v="135"/>
          <pc:sldLayoutMkLst>
            <pc:docMk/>
            <pc:sldMasterMk cId="1434889802" sldId="2147483713"/>
            <pc:sldLayoutMk cId="3766764774" sldId="2147483718"/>
          </pc:sldLayoutMkLst>
        </pc:sldLayoutChg>
        <pc:sldLayoutChg chg="mod">
          <pc:chgData name="" userId="" providerId="" clId="Web-{6ECA2127-4A47-FABD-1BF8-6A9F1AB8A6BB}" dt="2021-02-09T17:22:07.155" v="135"/>
          <pc:sldLayoutMkLst>
            <pc:docMk/>
            <pc:sldMasterMk cId="1434889802" sldId="2147483713"/>
            <pc:sldLayoutMk cId="4287190388" sldId="2147483719"/>
          </pc:sldLayoutMkLst>
        </pc:sldLayoutChg>
        <pc:sldLayoutChg chg="mod">
          <pc:chgData name="" userId="" providerId="" clId="Web-{6ECA2127-4A47-FABD-1BF8-6A9F1AB8A6BB}" dt="2021-02-09T17:22:07.155" v="135"/>
          <pc:sldLayoutMkLst>
            <pc:docMk/>
            <pc:sldMasterMk cId="1434889802" sldId="2147483713"/>
            <pc:sldLayoutMk cId="2258652827" sldId="2147483720"/>
          </pc:sldLayoutMkLst>
        </pc:sldLayoutChg>
        <pc:sldLayoutChg chg="mod">
          <pc:chgData name="" userId="" providerId="" clId="Web-{6ECA2127-4A47-FABD-1BF8-6A9F1AB8A6BB}" dt="2021-02-09T17:22:07.155" v="135"/>
          <pc:sldLayoutMkLst>
            <pc:docMk/>
            <pc:sldMasterMk cId="1434889802" sldId="2147483713"/>
            <pc:sldLayoutMk cId="838829869" sldId="2147483721"/>
          </pc:sldLayoutMkLst>
        </pc:sldLayoutChg>
        <pc:sldLayoutChg chg="mod">
          <pc:chgData name="" userId="" providerId="" clId="Web-{6ECA2127-4A47-FABD-1BF8-6A9F1AB8A6BB}" dt="2021-02-09T17:22:07.155" v="135"/>
          <pc:sldLayoutMkLst>
            <pc:docMk/>
            <pc:sldMasterMk cId="1434889802" sldId="2147483713"/>
            <pc:sldLayoutMk cId="3783395046" sldId="2147483722"/>
          </pc:sldLayoutMkLst>
        </pc:sldLayoutChg>
        <pc:sldLayoutChg chg="mod">
          <pc:chgData name="" userId="" providerId="" clId="Web-{6ECA2127-4A47-FABD-1BF8-6A9F1AB8A6BB}" dt="2021-02-09T17:22:07.155" v="135"/>
          <pc:sldLayoutMkLst>
            <pc:docMk/>
            <pc:sldMasterMk cId="1434889802" sldId="2147483713"/>
            <pc:sldLayoutMk cId="1117135578" sldId="2147483723"/>
          </pc:sldLayoutMkLst>
        </pc:sldLayoutChg>
        <pc:sldLayoutChg chg="mod">
          <pc:chgData name="" userId="" providerId="" clId="Web-{6ECA2127-4A47-FABD-1BF8-6A9F1AB8A6BB}" dt="2021-02-09T17:22:07.155" v="135"/>
          <pc:sldLayoutMkLst>
            <pc:docMk/>
            <pc:sldMasterMk cId="1434889802" sldId="2147483713"/>
            <pc:sldLayoutMk cId="2993552259" sldId="2147483724"/>
          </pc:sldLayoutMkLst>
        </pc:sldLayoutChg>
        <pc:sldLayoutChg chg="mod">
          <pc:chgData name="" userId="" providerId="" clId="Web-{6ECA2127-4A47-FABD-1BF8-6A9F1AB8A6BB}" dt="2021-02-09T17:22:07.155" v="135"/>
          <pc:sldLayoutMkLst>
            <pc:docMk/>
            <pc:sldMasterMk cId="1434889802" sldId="2147483713"/>
            <pc:sldLayoutMk cId="1520672251" sldId="2147483725"/>
          </pc:sldLayoutMkLst>
        </pc:sldLayoutChg>
      </pc:sldMasterChg>
      <pc:sldMasterChg chg="modSp mod modSldLayout">
        <pc:chgData name="" userId="" providerId="" clId="Web-{6ECA2127-4A47-FABD-1BF8-6A9F1AB8A6BB}" dt="2021-02-09T17:22:07.155" v="135"/>
        <pc:sldMasterMkLst>
          <pc:docMk/>
          <pc:sldMasterMk cId="245236120" sldId="2147483726"/>
        </pc:sldMasterMkLst>
        <pc:spChg chg="mod">
          <ac:chgData name="" userId="" providerId="" clId="Web-{6ECA2127-4A47-FABD-1BF8-6A9F1AB8A6BB}" dt="2021-02-09T17:22:07.155" v="135"/>
          <ac:spMkLst>
            <pc:docMk/>
            <pc:sldMasterMk cId="245236120" sldId="2147483726"/>
            <ac:spMk id="5" creationId="{87AEE54C-68AD-4486-8014-B28CE560FE13}"/>
          </ac:spMkLst>
        </pc:spChg>
        <pc:sldLayoutChg chg="modSp mod">
          <pc:chgData name="" userId="" providerId="" clId="Web-{6ECA2127-4A47-FABD-1BF8-6A9F1AB8A6BB}" dt="2021-02-09T17:22:07.155" v="135"/>
          <pc:sldLayoutMkLst>
            <pc:docMk/>
            <pc:sldMasterMk cId="245236120" sldId="2147483726"/>
            <pc:sldLayoutMk cId="550631614" sldId="2147483727"/>
          </pc:sldLayoutMkLst>
          <pc:spChg chg="mod">
            <ac:chgData name="" userId="" providerId="" clId="Web-{6ECA2127-4A47-FABD-1BF8-6A9F1AB8A6BB}" dt="2021-02-09T17:22:07.155" v="135"/>
            <ac:spMkLst>
              <pc:docMk/>
              <pc:sldMasterMk cId="245236120" sldId="2147483726"/>
              <pc:sldLayoutMk cId="550631614" sldId="2147483727"/>
              <ac:spMk id="5" creationId="{EEBB4B01-15EC-433F-9EFE-F46608EF9D5B}"/>
            </ac:spMkLst>
          </pc:spChg>
        </pc:sldLayoutChg>
        <pc:sldLayoutChg chg="modSp mod">
          <pc:chgData name="" userId="" providerId="" clId="Web-{6ECA2127-4A47-FABD-1BF8-6A9F1AB8A6BB}" dt="2021-02-09T17:22:07.155" v="135"/>
          <pc:sldLayoutMkLst>
            <pc:docMk/>
            <pc:sldMasterMk cId="245236120" sldId="2147483726"/>
            <pc:sldLayoutMk cId="315999941" sldId="2147483728"/>
          </pc:sldLayoutMkLst>
          <pc:spChg chg="mod">
            <ac:chgData name="" userId="" providerId="" clId="Web-{6ECA2127-4A47-FABD-1BF8-6A9F1AB8A6BB}" dt="2021-02-09T17:22:07.155" v="135"/>
            <ac:spMkLst>
              <pc:docMk/>
              <pc:sldMasterMk cId="245236120" sldId="2147483726"/>
              <pc:sldLayoutMk cId="315999941" sldId="2147483728"/>
              <ac:spMk id="5" creationId="{97E69CF4-31FB-4A49-9A6A-5D616C29B6DD}"/>
            </ac:spMkLst>
          </pc:spChg>
        </pc:sldLayoutChg>
        <pc:sldLayoutChg chg="modSp mod">
          <pc:chgData name="" userId="" providerId="" clId="Web-{6ECA2127-4A47-FABD-1BF8-6A9F1AB8A6BB}" dt="2021-02-09T17:22:07.155" v="135"/>
          <pc:sldLayoutMkLst>
            <pc:docMk/>
            <pc:sldMasterMk cId="245236120" sldId="2147483726"/>
            <pc:sldLayoutMk cId="4179321665" sldId="2147483729"/>
          </pc:sldLayoutMkLst>
          <pc:spChg chg="mod">
            <ac:chgData name="" userId="" providerId="" clId="Web-{6ECA2127-4A47-FABD-1BF8-6A9F1AB8A6BB}" dt="2021-02-09T17:22:07.155" v="135"/>
            <ac:spMkLst>
              <pc:docMk/>
              <pc:sldMasterMk cId="245236120" sldId="2147483726"/>
              <pc:sldLayoutMk cId="4179321665" sldId="2147483729"/>
              <ac:spMk id="5" creationId="{D5336698-0571-4544-B8CE-46A287EDAA27}"/>
            </ac:spMkLst>
          </pc:spChg>
        </pc:sldLayoutChg>
        <pc:sldLayoutChg chg="modSp mod">
          <pc:chgData name="" userId="" providerId="" clId="Web-{6ECA2127-4A47-FABD-1BF8-6A9F1AB8A6BB}" dt="2021-02-09T17:22:07.155" v="135"/>
          <pc:sldLayoutMkLst>
            <pc:docMk/>
            <pc:sldMasterMk cId="245236120" sldId="2147483726"/>
            <pc:sldLayoutMk cId="3971101657" sldId="2147483730"/>
          </pc:sldLayoutMkLst>
          <pc:spChg chg="mod">
            <ac:chgData name="" userId="" providerId="" clId="Web-{6ECA2127-4A47-FABD-1BF8-6A9F1AB8A6BB}" dt="2021-02-09T17:22:07.155" v="135"/>
            <ac:spMkLst>
              <pc:docMk/>
              <pc:sldMasterMk cId="245236120" sldId="2147483726"/>
              <pc:sldLayoutMk cId="3971101657" sldId="2147483730"/>
              <ac:spMk id="6" creationId="{84804C91-34CB-4540-A5C3-641C0D9D426F}"/>
            </ac:spMkLst>
          </pc:spChg>
        </pc:sldLayoutChg>
        <pc:sldLayoutChg chg="modSp mod">
          <pc:chgData name="" userId="" providerId="" clId="Web-{6ECA2127-4A47-FABD-1BF8-6A9F1AB8A6BB}" dt="2021-02-09T17:22:07.155" v="135"/>
          <pc:sldLayoutMkLst>
            <pc:docMk/>
            <pc:sldMasterMk cId="245236120" sldId="2147483726"/>
            <pc:sldLayoutMk cId="1795179030" sldId="2147483731"/>
          </pc:sldLayoutMkLst>
          <pc:spChg chg="mod">
            <ac:chgData name="" userId="" providerId="" clId="Web-{6ECA2127-4A47-FABD-1BF8-6A9F1AB8A6BB}" dt="2021-02-09T17:22:07.155" v="135"/>
            <ac:spMkLst>
              <pc:docMk/>
              <pc:sldMasterMk cId="245236120" sldId="2147483726"/>
              <pc:sldLayoutMk cId="1795179030" sldId="2147483731"/>
              <ac:spMk id="6" creationId="{84804C91-34CB-4540-A5C3-641C0D9D426F}"/>
            </ac:spMkLst>
          </pc:spChg>
        </pc:sldLayoutChg>
        <pc:sldLayoutChg chg="modSp mod">
          <pc:chgData name="" userId="" providerId="" clId="Web-{6ECA2127-4A47-FABD-1BF8-6A9F1AB8A6BB}" dt="2021-02-09T17:22:07.155" v="135"/>
          <pc:sldLayoutMkLst>
            <pc:docMk/>
            <pc:sldMasterMk cId="245236120" sldId="2147483726"/>
            <pc:sldLayoutMk cId="305913549" sldId="2147483732"/>
          </pc:sldLayoutMkLst>
          <pc:spChg chg="mod">
            <ac:chgData name="" userId="" providerId="" clId="Web-{6ECA2127-4A47-FABD-1BF8-6A9F1AB8A6BB}" dt="2021-02-09T17:22:07.155" v="135"/>
            <ac:spMkLst>
              <pc:docMk/>
              <pc:sldMasterMk cId="245236120" sldId="2147483726"/>
              <pc:sldLayoutMk cId="305913549" sldId="2147483732"/>
              <ac:spMk id="8" creationId="{2079C5B1-FC29-4686-A5C9-68EB6E213144}"/>
            </ac:spMkLst>
          </pc:spChg>
        </pc:sldLayoutChg>
        <pc:sldLayoutChg chg="modSp mod">
          <pc:chgData name="" userId="" providerId="" clId="Web-{6ECA2127-4A47-FABD-1BF8-6A9F1AB8A6BB}" dt="2021-02-09T17:22:07.155" v="135"/>
          <pc:sldLayoutMkLst>
            <pc:docMk/>
            <pc:sldMasterMk cId="245236120" sldId="2147483726"/>
            <pc:sldLayoutMk cId="3709290221" sldId="2147483733"/>
          </pc:sldLayoutMkLst>
          <pc:spChg chg="mod">
            <ac:chgData name="" userId="" providerId="" clId="Web-{6ECA2127-4A47-FABD-1BF8-6A9F1AB8A6BB}" dt="2021-02-09T17:22:07.155" v="135"/>
            <ac:spMkLst>
              <pc:docMk/>
              <pc:sldMasterMk cId="245236120" sldId="2147483726"/>
              <pc:sldLayoutMk cId="3709290221" sldId="2147483733"/>
              <ac:spMk id="4" creationId="{783A1A1C-89E4-4841-B8AB-BB40669C6984}"/>
            </ac:spMkLst>
          </pc:spChg>
        </pc:sldLayoutChg>
        <pc:sldLayoutChg chg="modSp mod">
          <pc:chgData name="" userId="" providerId="" clId="Web-{6ECA2127-4A47-FABD-1BF8-6A9F1AB8A6BB}" dt="2021-02-09T17:22:07.155" v="135"/>
          <pc:sldLayoutMkLst>
            <pc:docMk/>
            <pc:sldMasterMk cId="245236120" sldId="2147483726"/>
            <pc:sldLayoutMk cId="586563056" sldId="2147483734"/>
          </pc:sldLayoutMkLst>
          <pc:spChg chg="mod">
            <ac:chgData name="" userId="" providerId="" clId="Web-{6ECA2127-4A47-FABD-1BF8-6A9F1AB8A6BB}" dt="2021-02-09T17:22:07.155" v="135"/>
            <ac:spMkLst>
              <pc:docMk/>
              <pc:sldMasterMk cId="245236120" sldId="2147483726"/>
              <pc:sldLayoutMk cId="586563056" sldId="2147483734"/>
              <ac:spMk id="3" creationId="{D6CBE13D-AC6B-4824-9171-82D0D4FE634A}"/>
            </ac:spMkLst>
          </pc:spChg>
        </pc:sldLayoutChg>
        <pc:sldLayoutChg chg="modSp mod">
          <pc:chgData name="" userId="" providerId="" clId="Web-{6ECA2127-4A47-FABD-1BF8-6A9F1AB8A6BB}" dt="2021-02-09T17:22:07.155" v="135"/>
          <pc:sldLayoutMkLst>
            <pc:docMk/>
            <pc:sldMasterMk cId="245236120" sldId="2147483726"/>
            <pc:sldLayoutMk cId="3196457419" sldId="2147483735"/>
          </pc:sldLayoutMkLst>
          <pc:spChg chg="mod">
            <ac:chgData name="" userId="" providerId="" clId="Web-{6ECA2127-4A47-FABD-1BF8-6A9F1AB8A6BB}" dt="2021-02-09T17:22:07.155" v="135"/>
            <ac:spMkLst>
              <pc:docMk/>
              <pc:sldMasterMk cId="245236120" sldId="2147483726"/>
              <pc:sldLayoutMk cId="3196457419" sldId="2147483735"/>
              <ac:spMk id="6" creationId="{350DE396-885E-4921-803B-7D9BB9BF441E}"/>
            </ac:spMkLst>
          </pc:spChg>
        </pc:sldLayoutChg>
        <pc:sldLayoutChg chg="modSp mod">
          <pc:chgData name="" userId="" providerId="" clId="Web-{6ECA2127-4A47-FABD-1BF8-6A9F1AB8A6BB}" dt="2021-02-09T17:22:07.155" v="135"/>
          <pc:sldLayoutMkLst>
            <pc:docMk/>
            <pc:sldMasterMk cId="245236120" sldId="2147483726"/>
            <pc:sldLayoutMk cId="2015980068" sldId="2147483736"/>
          </pc:sldLayoutMkLst>
          <pc:spChg chg="mod">
            <ac:chgData name="" userId="" providerId="" clId="Web-{6ECA2127-4A47-FABD-1BF8-6A9F1AB8A6BB}" dt="2021-02-09T17:22:07.155" v="135"/>
            <ac:spMkLst>
              <pc:docMk/>
              <pc:sldMasterMk cId="245236120" sldId="2147483726"/>
              <pc:sldLayoutMk cId="2015980068" sldId="2147483736"/>
              <ac:spMk id="6" creationId="{36A4151C-9711-4DEA-A930-0BE29AAA5578}"/>
            </ac:spMkLst>
          </pc:spChg>
        </pc:sldLayoutChg>
        <pc:sldLayoutChg chg="modSp mod">
          <pc:chgData name="" userId="" providerId="" clId="Web-{6ECA2127-4A47-FABD-1BF8-6A9F1AB8A6BB}" dt="2021-02-09T17:22:07.155" v="135"/>
          <pc:sldLayoutMkLst>
            <pc:docMk/>
            <pc:sldMasterMk cId="245236120" sldId="2147483726"/>
            <pc:sldLayoutMk cId="108588218" sldId="2147483737"/>
          </pc:sldLayoutMkLst>
          <pc:spChg chg="mod">
            <ac:chgData name="" userId="" providerId="" clId="Web-{6ECA2127-4A47-FABD-1BF8-6A9F1AB8A6BB}" dt="2021-02-09T17:22:07.155" v="135"/>
            <ac:spMkLst>
              <pc:docMk/>
              <pc:sldMasterMk cId="245236120" sldId="2147483726"/>
              <pc:sldLayoutMk cId="108588218" sldId="2147483737"/>
              <ac:spMk id="5" creationId="{9C9F41A2-BA7C-411A-9330-0BD84C0C0380}"/>
            </ac:spMkLst>
          </pc:spChg>
        </pc:sldLayoutChg>
        <pc:sldLayoutChg chg="modSp mod">
          <pc:chgData name="" userId="" providerId="" clId="Web-{6ECA2127-4A47-FABD-1BF8-6A9F1AB8A6BB}" dt="2021-02-09T17:22:07.155" v="135"/>
          <pc:sldLayoutMkLst>
            <pc:docMk/>
            <pc:sldMasterMk cId="245236120" sldId="2147483726"/>
            <pc:sldLayoutMk cId="334487209" sldId="2147483738"/>
          </pc:sldLayoutMkLst>
          <pc:spChg chg="mod">
            <ac:chgData name="" userId="" providerId="" clId="Web-{6ECA2127-4A47-FABD-1BF8-6A9F1AB8A6BB}" dt="2021-02-09T17:22:07.155" v="135"/>
            <ac:spMkLst>
              <pc:docMk/>
              <pc:sldMasterMk cId="245236120" sldId="2147483726"/>
              <pc:sldLayoutMk cId="334487209" sldId="2147483738"/>
              <ac:spMk id="5" creationId="{6DEA85AD-1626-4202-9D3C-04AD62118CCC}"/>
            </ac:spMkLst>
          </pc:spChg>
        </pc:sldLayoutChg>
      </pc:sldMasterChg>
      <pc:sldMasterChg chg="modSp mod modSldLayout">
        <pc:chgData name="" userId="" providerId="" clId="Web-{6ECA2127-4A47-FABD-1BF8-6A9F1AB8A6BB}" dt="2021-02-09T17:22:07.155" v="135"/>
        <pc:sldMasterMkLst>
          <pc:docMk/>
          <pc:sldMasterMk cId="661287344" sldId="2147483739"/>
        </pc:sldMasterMkLst>
        <pc:spChg chg="mod">
          <ac:chgData name="" userId="" providerId="" clId="Web-{6ECA2127-4A47-FABD-1BF8-6A9F1AB8A6BB}" dt="2021-02-09T17:22:07.155" v="135"/>
          <ac:spMkLst>
            <pc:docMk/>
            <pc:sldMasterMk cId="661287344" sldId="2147483739"/>
            <ac:spMk id="5" creationId="{00000000-0000-0000-0000-000000000000}"/>
          </ac:spMkLst>
        </pc:spChg>
        <pc:sldLayoutChg chg="modSp mod">
          <pc:chgData name="" userId="" providerId="" clId="Web-{6ECA2127-4A47-FABD-1BF8-6A9F1AB8A6BB}" dt="2021-02-09T17:22:07.155" v="135"/>
          <pc:sldLayoutMkLst>
            <pc:docMk/>
            <pc:sldMasterMk cId="661287344" sldId="2147483739"/>
            <pc:sldLayoutMk cId="3827263543" sldId="2147483740"/>
          </pc:sldLayoutMkLst>
          <pc:spChg chg="mod">
            <ac:chgData name="" userId="" providerId="" clId="Web-{6ECA2127-4A47-FABD-1BF8-6A9F1AB8A6BB}" dt="2021-02-09T17:22:07.155" v="135"/>
            <ac:spMkLst>
              <pc:docMk/>
              <pc:sldMasterMk cId="661287344" sldId="2147483739"/>
              <pc:sldLayoutMk cId="3827263543" sldId="2147483740"/>
              <ac:spMk id="5" creationId="{00000000-0000-0000-0000-000000000000}"/>
            </ac:spMkLst>
          </pc:spChg>
        </pc:sldLayoutChg>
      </pc:sldMasterChg>
    </pc:docChg>
  </pc:docChgLst>
  <pc:docChgLst>
    <pc:chgData clId="Web-{AAD4327C-9048-72D3-1837-5D44556068CE}"/>
    <pc:docChg chg="">
      <pc:chgData name="" userId="" providerId="" clId="Web-{AAD4327C-9048-72D3-1837-5D44556068CE}" dt="2021-02-08T21:50:36.821" v="0"/>
      <pc:docMkLst>
        <pc:docMk/>
      </pc:docMkLst>
      <pc:sldChg chg="addCm">
        <pc:chgData name="" userId="" providerId="" clId="Web-{AAD4327C-9048-72D3-1837-5D44556068CE}" dt="2021-02-08T21:50:36.821" v="0"/>
        <pc:sldMkLst>
          <pc:docMk/>
          <pc:sldMk cId="4210958278" sldId="270"/>
        </pc:sldMkLst>
      </pc:sldChg>
    </pc:docChg>
  </pc:docChgLst>
  <pc:docChgLst>
    <pc:chgData name="Smith, Jordan" userId="35120bdf-66ff-4199-9b10-593c36172510" providerId="ADAL" clId="{2A56EF00-51C9-4BA5-9BC3-44643BE2331C}"/>
    <pc:docChg chg="custSel addSld delSld modSld sldOrd">
      <pc:chgData name="Smith, Jordan" userId="35120bdf-66ff-4199-9b10-593c36172510" providerId="ADAL" clId="{2A56EF00-51C9-4BA5-9BC3-44643BE2331C}" dt="2021-02-08T23:53:30.527" v="389" actId="20577"/>
      <pc:docMkLst>
        <pc:docMk/>
      </pc:docMkLst>
      <pc:sldChg chg="modSp mod addCm delCm modCm">
        <pc:chgData name="Smith, Jordan" userId="35120bdf-66ff-4199-9b10-593c36172510" providerId="ADAL" clId="{2A56EF00-51C9-4BA5-9BC3-44643BE2331C}" dt="2021-02-08T22:20:24.791" v="331" actId="6549"/>
        <pc:sldMkLst>
          <pc:docMk/>
          <pc:sldMk cId="4210958278" sldId="270"/>
        </pc:sldMkLst>
        <pc:spChg chg="mod">
          <ac:chgData name="Smith, Jordan" userId="35120bdf-66ff-4199-9b10-593c36172510" providerId="ADAL" clId="{2A56EF00-51C9-4BA5-9BC3-44643BE2331C}" dt="2021-02-08T22:20:24.791" v="331" actId="6549"/>
          <ac:spMkLst>
            <pc:docMk/>
            <pc:sldMk cId="4210958278" sldId="270"/>
            <ac:spMk id="3" creationId="{FAA908B0-10A1-4175-B096-E5FB13E288DD}"/>
          </ac:spMkLst>
        </pc:spChg>
      </pc:sldChg>
      <pc:sldChg chg="modSp mod">
        <pc:chgData name="Smith, Jordan" userId="35120bdf-66ff-4199-9b10-593c36172510" providerId="ADAL" clId="{2A56EF00-51C9-4BA5-9BC3-44643BE2331C}" dt="2021-02-08T22:40:34.421" v="340" actId="20577"/>
        <pc:sldMkLst>
          <pc:docMk/>
          <pc:sldMk cId="4256096873" sldId="281"/>
        </pc:sldMkLst>
        <pc:spChg chg="mod">
          <ac:chgData name="Smith, Jordan" userId="35120bdf-66ff-4199-9b10-593c36172510" providerId="ADAL" clId="{2A56EF00-51C9-4BA5-9BC3-44643BE2331C}" dt="2021-02-08T22:40:34.421" v="340" actId="20577"/>
          <ac:spMkLst>
            <pc:docMk/>
            <pc:sldMk cId="4256096873" sldId="281"/>
            <ac:spMk id="3" creationId="{2E4B5EA7-DC90-7744-BA82-A7B28E9F7194}"/>
          </ac:spMkLst>
        </pc:spChg>
      </pc:sldChg>
      <pc:sldChg chg="modNotesTx">
        <pc:chgData name="Smith, Jordan" userId="35120bdf-66ff-4199-9b10-593c36172510" providerId="ADAL" clId="{2A56EF00-51C9-4BA5-9BC3-44643BE2331C}" dt="2021-02-08T22:05:23.934" v="209"/>
        <pc:sldMkLst>
          <pc:docMk/>
          <pc:sldMk cId="3142861632" sldId="442"/>
        </pc:sldMkLst>
      </pc:sldChg>
      <pc:sldChg chg="modNotesTx">
        <pc:chgData name="Smith, Jordan" userId="35120bdf-66ff-4199-9b10-593c36172510" providerId="ADAL" clId="{2A56EF00-51C9-4BA5-9BC3-44643BE2331C}" dt="2021-02-08T22:05:39.638" v="216"/>
        <pc:sldMkLst>
          <pc:docMk/>
          <pc:sldMk cId="1517683829" sldId="452"/>
        </pc:sldMkLst>
      </pc:sldChg>
      <pc:sldChg chg="modNotesTx">
        <pc:chgData name="Smith, Jordan" userId="35120bdf-66ff-4199-9b10-593c36172510" providerId="ADAL" clId="{2A56EF00-51C9-4BA5-9BC3-44643BE2331C}" dt="2021-02-08T22:05:34.182" v="213"/>
        <pc:sldMkLst>
          <pc:docMk/>
          <pc:sldMk cId="730731697" sldId="474"/>
        </pc:sldMkLst>
      </pc:sldChg>
      <pc:sldChg chg="modNotesTx">
        <pc:chgData name="Smith, Jordan" userId="35120bdf-66ff-4199-9b10-593c36172510" providerId="ADAL" clId="{2A56EF00-51C9-4BA5-9BC3-44643BE2331C}" dt="2021-02-08T22:05:27.925" v="210"/>
        <pc:sldMkLst>
          <pc:docMk/>
          <pc:sldMk cId="3239430447" sldId="479"/>
        </pc:sldMkLst>
      </pc:sldChg>
      <pc:sldChg chg="modNotesTx">
        <pc:chgData name="Smith, Jordan" userId="35120bdf-66ff-4199-9b10-593c36172510" providerId="ADAL" clId="{2A56EF00-51C9-4BA5-9BC3-44643BE2331C}" dt="2021-02-08T22:05:32.524" v="212"/>
        <pc:sldMkLst>
          <pc:docMk/>
          <pc:sldMk cId="1668232625" sldId="480"/>
        </pc:sldMkLst>
      </pc:sldChg>
      <pc:sldChg chg="modNotesTx">
        <pc:chgData name="Smith, Jordan" userId="35120bdf-66ff-4199-9b10-593c36172510" providerId="ADAL" clId="{2A56EF00-51C9-4BA5-9BC3-44643BE2331C}" dt="2021-02-08T22:05:37.211" v="215"/>
        <pc:sldMkLst>
          <pc:docMk/>
          <pc:sldMk cId="3351783686" sldId="481"/>
        </pc:sldMkLst>
      </pc:sldChg>
      <pc:sldChg chg="modNotesTx">
        <pc:chgData name="Smith, Jordan" userId="35120bdf-66ff-4199-9b10-593c36172510" providerId="ADAL" clId="{2A56EF00-51C9-4BA5-9BC3-44643BE2331C}" dt="2021-02-08T22:05:35.683" v="214"/>
        <pc:sldMkLst>
          <pc:docMk/>
          <pc:sldMk cId="3535863660" sldId="482"/>
        </pc:sldMkLst>
      </pc:sldChg>
      <pc:sldChg chg="modNotesTx">
        <pc:chgData name="Smith, Jordan" userId="35120bdf-66ff-4199-9b10-593c36172510" providerId="ADAL" clId="{2A56EF00-51C9-4BA5-9BC3-44643BE2331C}" dt="2021-02-08T22:05:30.197" v="211"/>
        <pc:sldMkLst>
          <pc:docMk/>
          <pc:sldMk cId="2714186672" sldId="483"/>
        </pc:sldMkLst>
      </pc:sldChg>
      <pc:sldChg chg="modNotesTx">
        <pc:chgData name="Smith, Jordan" userId="35120bdf-66ff-4199-9b10-593c36172510" providerId="ADAL" clId="{2A56EF00-51C9-4BA5-9BC3-44643BE2331C}" dt="2021-02-08T22:12:03.787" v="311" actId="20577"/>
        <pc:sldMkLst>
          <pc:docMk/>
          <pc:sldMk cId="3836328029" sldId="3423"/>
        </pc:sldMkLst>
      </pc:sldChg>
      <pc:sldChg chg="modNotesTx">
        <pc:chgData name="Smith, Jordan" userId="35120bdf-66ff-4199-9b10-593c36172510" providerId="ADAL" clId="{2A56EF00-51C9-4BA5-9BC3-44643BE2331C}" dt="2021-02-08T22:12:09.090" v="320" actId="20577"/>
        <pc:sldMkLst>
          <pc:docMk/>
          <pc:sldMk cId="843330311" sldId="3425"/>
        </pc:sldMkLst>
      </pc:sldChg>
      <pc:sldChg chg="modNotesTx">
        <pc:chgData name="Smith, Jordan" userId="35120bdf-66ff-4199-9b10-593c36172510" providerId="ADAL" clId="{2A56EF00-51C9-4BA5-9BC3-44643BE2331C}" dt="2021-02-08T22:11:16.322" v="292" actId="20577"/>
        <pc:sldMkLst>
          <pc:docMk/>
          <pc:sldMk cId="713247586" sldId="3431"/>
        </pc:sldMkLst>
      </pc:sldChg>
      <pc:sldChg chg="modNotesTx">
        <pc:chgData name="Smith, Jordan" userId="35120bdf-66ff-4199-9b10-593c36172510" providerId="ADAL" clId="{2A56EF00-51C9-4BA5-9BC3-44643BE2331C}" dt="2021-02-08T21:51:14.925" v="114" actId="20577"/>
        <pc:sldMkLst>
          <pc:docMk/>
          <pc:sldMk cId="3207864179" sldId="3440"/>
        </pc:sldMkLst>
      </pc:sldChg>
      <pc:sldChg chg="modNotesTx">
        <pc:chgData name="Smith, Jordan" userId="35120bdf-66ff-4199-9b10-593c36172510" providerId="ADAL" clId="{2A56EF00-51C9-4BA5-9BC3-44643BE2331C}" dt="2021-02-08T21:59:08.023" v="173"/>
        <pc:sldMkLst>
          <pc:docMk/>
          <pc:sldMk cId="593789082" sldId="3441"/>
        </pc:sldMkLst>
      </pc:sldChg>
      <pc:sldChg chg="modNotesTx">
        <pc:chgData name="Smith, Jordan" userId="35120bdf-66ff-4199-9b10-593c36172510" providerId="ADAL" clId="{2A56EF00-51C9-4BA5-9BC3-44643BE2331C}" dt="2021-02-08T21:59:12.174" v="174"/>
        <pc:sldMkLst>
          <pc:docMk/>
          <pc:sldMk cId="2065314466" sldId="3442"/>
        </pc:sldMkLst>
      </pc:sldChg>
      <pc:sldChg chg="del">
        <pc:chgData name="Smith, Jordan" userId="35120bdf-66ff-4199-9b10-593c36172510" providerId="ADAL" clId="{2A56EF00-51C9-4BA5-9BC3-44643BE2331C}" dt="2021-02-08T22:01:00.654" v="175" actId="2696"/>
        <pc:sldMkLst>
          <pc:docMk/>
          <pc:sldMk cId="3390884420" sldId="3443"/>
        </pc:sldMkLst>
      </pc:sldChg>
      <pc:sldChg chg="modNotesTx">
        <pc:chgData name="Smith, Jordan" userId="35120bdf-66ff-4199-9b10-593c36172510" providerId="ADAL" clId="{2A56EF00-51C9-4BA5-9BC3-44643BE2331C}" dt="2021-02-08T22:04:21.755" v="208" actId="20577"/>
        <pc:sldMkLst>
          <pc:docMk/>
          <pc:sldMk cId="61197983" sldId="3444"/>
        </pc:sldMkLst>
      </pc:sldChg>
      <pc:sldChg chg="modNotesTx">
        <pc:chgData name="Smith, Jordan" userId="35120bdf-66ff-4199-9b10-593c36172510" providerId="ADAL" clId="{2A56EF00-51C9-4BA5-9BC3-44643BE2331C}" dt="2021-02-08T22:05:59.656" v="226" actId="20577"/>
        <pc:sldMkLst>
          <pc:docMk/>
          <pc:sldMk cId="2718494401" sldId="3445"/>
        </pc:sldMkLst>
      </pc:sldChg>
      <pc:sldChg chg="modNotesTx">
        <pc:chgData name="Smith, Jordan" userId="35120bdf-66ff-4199-9b10-593c36172510" providerId="ADAL" clId="{2A56EF00-51C9-4BA5-9BC3-44643BE2331C}" dt="2021-02-08T22:11:47.340" v="302" actId="20577"/>
        <pc:sldMkLst>
          <pc:docMk/>
          <pc:sldMk cId="1542133743" sldId="3446"/>
        </pc:sldMkLst>
      </pc:sldChg>
      <pc:sldChg chg="addSp delSp modSp new mod">
        <pc:chgData name="Smith, Jordan" userId="35120bdf-66ff-4199-9b10-593c36172510" providerId="ADAL" clId="{2A56EF00-51C9-4BA5-9BC3-44643BE2331C}" dt="2021-02-08T21:47:39.434" v="91" actId="20577"/>
        <pc:sldMkLst>
          <pc:docMk/>
          <pc:sldMk cId="1314358551" sldId="3455"/>
        </pc:sldMkLst>
        <pc:spChg chg="mod">
          <ac:chgData name="Smith, Jordan" userId="35120bdf-66ff-4199-9b10-593c36172510" providerId="ADAL" clId="{2A56EF00-51C9-4BA5-9BC3-44643BE2331C}" dt="2021-02-08T21:41:40.826" v="28" actId="20577"/>
          <ac:spMkLst>
            <pc:docMk/>
            <pc:sldMk cId="1314358551" sldId="3455"/>
            <ac:spMk id="2" creationId="{61F61596-F783-449A-8F07-6CDAA627A23B}"/>
          </ac:spMkLst>
        </pc:spChg>
        <pc:spChg chg="del">
          <ac:chgData name="Smith, Jordan" userId="35120bdf-66ff-4199-9b10-593c36172510" providerId="ADAL" clId="{2A56EF00-51C9-4BA5-9BC3-44643BE2331C}" dt="2021-02-08T21:43:43.472" v="57" actId="478"/>
          <ac:spMkLst>
            <pc:docMk/>
            <pc:sldMk cId="1314358551" sldId="3455"/>
            <ac:spMk id="3" creationId="{0A12300E-7035-44E2-9D36-6D6781069753}"/>
          </ac:spMkLst>
        </pc:spChg>
        <pc:spChg chg="mod">
          <ac:chgData name="Smith, Jordan" userId="35120bdf-66ff-4199-9b10-593c36172510" providerId="ADAL" clId="{2A56EF00-51C9-4BA5-9BC3-44643BE2331C}" dt="2021-02-08T21:47:39.434" v="91" actId="20577"/>
          <ac:spMkLst>
            <pc:docMk/>
            <pc:sldMk cId="1314358551" sldId="3455"/>
            <ac:spMk id="4" creationId="{951A74CB-E410-49C8-BBF3-01AB6BC64AB2}"/>
          </ac:spMkLst>
        </pc:spChg>
        <pc:spChg chg="add del mod">
          <ac:chgData name="Smith, Jordan" userId="35120bdf-66ff-4199-9b10-593c36172510" providerId="ADAL" clId="{2A56EF00-51C9-4BA5-9BC3-44643BE2331C}" dt="2021-02-08T21:47:02.322" v="62" actId="478"/>
          <ac:spMkLst>
            <pc:docMk/>
            <pc:sldMk cId="1314358551" sldId="3455"/>
            <ac:spMk id="6" creationId="{40C69880-A4CE-470E-8626-38402E601C61}"/>
          </ac:spMkLst>
        </pc:spChg>
        <pc:spChg chg="add del">
          <ac:chgData name="Smith, Jordan" userId="35120bdf-66ff-4199-9b10-593c36172510" providerId="ADAL" clId="{2A56EF00-51C9-4BA5-9BC3-44643BE2331C}" dt="2021-02-08T21:47:11.261" v="64" actId="478"/>
          <ac:spMkLst>
            <pc:docMk/>
            <pc:sldMk cId="1314358551" sldId="3455"/>
            <ac:spMk id="7" creationId="{91DA1233-0D63-482B-9639-DB4752308017}"/>
          </ac:spMkLst>
        </pc:spChg>
      </pc:sldChg>
      <pc:sldChg chg="modSp add mod ord">
        <pc:chgData name="Smith, Jordan" userId="35120bdf-66ff-4199-9b10-593c36172510" providerId="ADAL" clId="{2A56EF00-51C9-4BA5-9BC3-44643BE2331C}" dt="2021-02-08T21:58:40.318" v="172" actId="20577"/>
        <pc:sldMkLst>
          <pc:docMk/>
          <pc:sldMk cId="1609225760" sldId="3456"/>
        </pc:sldMkLst>
        <pc:spChg chg="mod">
          <ac:chgData name="Smith, Jordan" userId="35120bdf-66ff-4199-9b10-593c36172510" providerId="ADAL" clId="{2A56EF00-51C9-4BA5-9BC3-44643BE2331C}" dt="2021-02-08T21:48:08.979" v="98" actId="20577"/>
          <ac:spMkLst>
            <pc:docMk/>
            <pc:sldMk cId="1609225760" sldId="3456"/>
            <ac:spMk id="2" creationId="{61F61596-F783-449A-8F07-6CDAA627A23B}"/>
          </ac:spMkLst>
        </pc:spChg>
        <pc:spChg chg="mod">
          <ac:chgData name="Smith, Jordan" userId="35120bdf-66ff-4199-9b10-593c36172510" providerId="ADAL" clId="{2A56EF00-51C9-4BA5-9BC3-44643BE2331C}" dt="2021-02-08T21:58:40.318" v="172" actId="20577"/>
          <ac:spMkLst>
            <pc:docMk/>
            <pc:sldMk cId="1609225760" sldId="3456"/>
            <ac:spMk id="4" creationId="{951A74CB-E410-49C8-BBF3-01AB6BC64AB2}"/>
          </ac:spMkLst>
        </pc:spChg>
      </pc:sldChg>
      <pc:sldChg chg="modNotesTx">
        <pc:chgData name="Smith, Jordan" userId="35120bdf-66ff-4199-9b10-593c36172510" providerId="ADAL" clId="{2A56EF00-51C9-4BA5-9BC3-44643BE2331C}" dt="2021-02-08T22:02:09.912" v="185" actId="20577"/>
        <pc:sldMkLst>
          <pc:docMk/>
          <pc:sldMk cId="1481222821" sldId="3457"/>
        </pc:sldMkLst>
      </pc:sldChg>
      <pc:sldChg chg="modSp del mod">
        <pc:chgData name="Smith, Jordan" userId="35120bdf-66ff-4199-9b10-593c36172510" providerId="ADAL" clId="{2A56EF00-51C9-4BA5-9BC3-44643BE2331C}" dt="2021-02-08T22:08:59.484" v="235" actId="2696"/>
        <pc:sldMkLst>
          <pc:docMk/>
          <pc:sldMk cId="317718612" sldId="3458"/>
        </pc:sldMkLst>
        <pc:spChg chg="mod">
          <ac:chgData name="Smith, Jordan" userId="35120bdf-66ff-4199-9b10-593c36172510" providerId="ADAL" clId="{2A56EF00-51C9-4BA5-9BC3-44643BE2331C}" dt="2021-02-08T22:08:36.376" v="234" actId="27636"/>
          <ac:spMkLst>
            <pc:docMk/>
            <pc:sldMk cId="317718612" sldId="3458"/>
            <ac:spMk id="2" creationId="{61F61596-F783-449A-8F07-6CDAA627A23B}"/>
          </ac:spMkLst>
        </pc:spChg>
      </pc:sldChg>
      <pc:sldChg chg="add del">
        <pc:chgData name="Smith, Jordan" userId="35120bdf-66ff-4199-9b10-593c36172510" providerId="ADAL" clId="{2A56EF00-51C9-4BA5-9BC3-44643BE2331C}" dt="2021-02-08T22:08:09.921" v="231" actId="2696"/>
        <pc:sldMkLst>
          <pc:docMk/>
          <pc:sldMk cId="908426462" sldId="3458"/>
        </pc:sldMkLst>
      </pc:sldChg>
      <pc:sldChg chg="del">
        <pc:chgData name="Smith, Jordan" userId="35120bdf-66ff-4199-9b10-593c36172510" providerId="ADAL" clId="{2A56EF00-51C9-4BA5-9BC3-44643BE2331C}" dt="2021-02-08T22:08:26.056" v="232"/>
        <pc:sldMkLst>
          <pc:docMk/>
          <pc:sldMk cId="944360884" sldId="3458"/>
        </pc:sldMkLst>
      </pc:sldChg>
      <pc:sldChg chg="add del">
        <pc:chgData name="Smith, Jordan" userId="35120bdf-66ff-4199-9b10-593c36172510" providerId="ADAL" clId="{2A56EF00-51C9-4BA5-9BC3-44643BE2331C}" dt="2021-02-08T22:08:01.296" v="229"/>
        <pc:sldMkLst>
          <pc:docMk/>
          <pc:sldMk cId="1239316382" sldId="3458"/>
        </pc:sldMkLst>
      </pc:sldChg>
      <pc:sldChg chg="modSp mod">
        <pc:chgData name="Smith, Jordan" userId="35120bdf-66ff-4199-9b10-593c36172510" providerId="ADAL" clId="{2A56EF00-51C9-4BA5-9BC3-44643BE2331C}" dt="2021-02-08T23:53:01.179" v="386" actId="27636"/>
        <pc:sldMkLst>
          <pc:docMk/>
          <pc:sldMk cId="1697648293" sldId="3458"/>
        </pc:sldMkLst>
        <pc:spChg chg="mod">
          <ac:chgData name="Smith, Jordan" userId="35120bdf-66ff-4199-9b10-593c36172510" providerId="ADAL" clId="{2A56EF00-51C9-4BA5-9BC3-44643BE2331C}" dt="2021-02-08T23:53:01.179" v="386" actId="27636"/>
          <ac:spMkLst>
            <pc:docMk/>
            <pc:sldMk cId="1697648293" sldId="3458"/>
            <ac:spMk id="2" creationId="{61F61596-F783-449A-8F07-6CDAA627A23B}"/>
          </ac:spMkLst>
        </pc:spChg>
        <pc:spChg chg="mod">
          <ac:chgData name="Smith, Jordan" userId="35120bdf-66ff-4199-9b10-593c36172510" providerId="ADAL" clId="{2A56EF00-51C9-4BA5-9BC3-44643BE2331C}" dt="2021-02-08T22:10:25.154" v="283" actId="20577"/>
          <ac:spMkLst>
            <pc:docMk/>
            <pc:sldMk cId="1697648293" sldId="3458"/>
            <ac:spMk id="4" creationId="{951A74CB-E410-49C8-BBF3-01AB6BC64AB2}"/>
          </ac:spMkLst>
        </pc:spChg>
      </pc:sldChg>
      <pc:sldChg chg="add del">
        <pc:chgData name="Smith, Jordan" userId="35120bdf-66ff-4199-9b10-593c36172510" providerId="ADAL" clId="{2A56EF00-51C9-4BA5-9BC3-44643BE2331C}" dt="2021-02-08T23:48:49.726" v="342" actId="2696"/>
        <pc:sldMkLst>
          <pc:docMk/>
          <pc:sldMk cId="2116893692" sldId="3459"/>
        </pc:sldMkLst>
      </pc:sldChg>
      <pc:sldChg chg="modSp mod">
        <pc:chgData name="Smith, Jordan" userId="35120bdf-66ff-4199-9b10-593c36172510" providerId="ADAL" clId="{2A56EF00-51C9-4BA5-9BC3-44643BE2331C}" dt="2021-02-08T23:49:53.829" v="384" actId="6549"/>
        <pc:sldMkLst>
          <pc:docMk/>
          <pc:sldMk cId="4279030317" sldId="3459"/>
        </pc:sldMkLst>
        <pc:spChg chg="mod">
          <ac:chgData name="Smith, Jordan" userId="35120bdf-66ff-4199-9b10-593c36172510" providerId="ADAL" clId="{2A56EF00-51C9-4BA5-9BC3-44643BE2331C}" dt="2021-02-08T23:49:15.928" v="355" actId="20577"/>
          <ac:spMkLst>
            <pc:docMk/>
            <pc:sldMk cId="4279030317" sldId="3459"/>
            <ac:spMk id="2" creationId="{61F61596-F783-449A-8F07-6CDAA627A23B}"/>
          </ac:spMkLst>
        </pc:spChg>
        <pc:spChg chg="mod">
          <ac:chgData name="Smith, Jordan" userId="35120bdf-66ff-4199-9b10-593c36172510" providerId="ADAL" clId="{2A56EF00-51C9-4BA5-9BC3-44643BE2331C}" dt="2021-02-08T23:49:53.829" v="384" actId="6549"/>
          <ac:spMkLst>
            <pc:docMk/>
            <pc:sldMk cId="4279030317" sldId="3459"/>
            <ac:spMk id="4" creationId="{951A74CB-E410-49C8-BBF3-01AB6BC64AB2}"/>
          </ac:spMkLst>
        </pc:spChg>
      </pc:sldChg>
      <pc:sldChg chg="add del">
        <pc:chgData name="Smith, Jordan" userId="35120bdf-66ff-4199-9b10-593c36172510" providerId="ADAL" clId="{2A56EF00-51C9-4BA5-9BC3-44643BE2331C}" dt="2021-02-08T23:53:17.232" v="388" actId="2696"/>
        <pc:sldMkLst>
          <pc:docMk/>
          <pc:sldMk cId="1549289336" sldId="3460"/>
        </pc:sldMkLst>
      </pc:sldChg>
      <pc:sldChg chg="modSp mod">
        <pc:chgData name="Smith, Jordan" userId="35120bdf-66ff-4199-9b10-593c36172510" providerId="ADAL" clId="{2A56EF00-51C9-4BA5-9BC3-44643BE2331C}" dt="2021-02-08T23:53:30.527" v="389" actId="20577"/>
        <pc:sldMkLst>
          <pc:docMk/>
          <pc:sldMk cId="1909932927" sldId="3460"/>
        </pc:sldMkLst>
        <pc:spChg chg="mod">
          <ac:chgData name="Smith, Jordan" userId="35120bdf-66ff-4199-9b10-593c36172510" providerId="ADAL" clId="{2A56EF00-51C9-4BA5-9BC3-44643BE2331C}" dt="2021-02-08T23:53:30.527" v="389" actId="20577"/>
          <ac:spMkLst>
            <pc:docMk/>
            <pc:sldMk cId="1909932927" sldId="3460"/>
            <ac:spMk id="2" creationId="{61F61596-F783-449A-8F07-6CDAA627A23B}"/>
          </ac:spMkLst>
        </pc:spChg>
      </pc:sldChg>
    </pc:docChg>
  </pc:docChgLst>
  <pc:docChgLst>
    <pc:chgData name="Smith, Jordan" userId="S::jordan.smith@cpuc.ca.gov::35120bdf-66ff-4199-9b10-593c36172510" providerId="AD" clId="Web-{0D9F9854-D57A-4B0F-057A-D60F866304C0}"/>
    <pc:docChg chg="modSld">
      <pc:chgData name="Smith, Jordan" userId="S::jordan.smith@cpuc.ca.gov::35120bdf-66ff-4199-9b10-593c36172510" providerId="AD" clId="Web-{0D9F9854-D57A-4B0F-057A-D60F866304C0}" dt="2021-02-09T20:30:20.768" v="1" actId="20577"/>
      <pc:docMkLst>
        <pc:docMk/>
      </pc:docMkLst>
      <pc:sldChg chg="modSp">
        <pc:chgData name="Smith, Jordan" userId="S::jordan.smith@cpuc.ca.gov::35120bdf-66ff-4199-9b10-593c36172510" providerId="AD" clId="Web-{0D9F9854-D57A-4B0F-057A-D60F866304C0}" dt="2021-02-09T20:30:20.768" v="1" actId="20577"/>
        <pc:sldMkLst>
          <pc:docMk/>
          <pc:sldMk cId="452994872" sldId="265"/>
        </pc:sldMkLst>
        <pc:spChg chg="mod">
          <ac:chgData name="Smith, Jordan" userId="S::jordan.smith@cpuc.ca.gov::35120bdf-66ff-4199-9b10-593c36172510" providerId="AD" clId="Web-{0D9F9854-D57A-4B0F-057A-D60F866304C0}" dt="2021-02-09T20:30:20.768" v="1" actId="20577"/>
          <ac:spMkLst>
            <pc:docMk/>
            <pc:sldMk cId="452994872" sldId="265"/>
            <ac:spMk id="3" creationId="{2E4B5EA7-DC90-7744-BA82-A7B28E9F7194}"/>
          </ac:spMkLst>
        </pc:spChg>
      </pc:sldChg>
    </pc:docChg>
  </pc:docChgLst>
  <pc:docChgLst>
    <pc:chgData clId="Web-{A99F2E04-D153-6533-E208-09F1FDF1B062}"/>
    <pc:docChg chg="modSld">
      <pc:chgData name="" userId="" providerId="" clId="Web-{A99F2E04-D153-6533-E208-09F1FDF1B062}" dt="2021-02-08T21:34:11.730" v="1" actId="20577"/>
      <pc:docMkLst>
        <pc:docMk/>
      </pc:docMkLst>
      <pc:sldChg chg="modSp">
        <pc:chgData name="" userId="" providerId="" clId="Web-{A99F2E04-D153-6533-E208-09F1FDF1B062}" dt="2021-02-08T21:34:11.730" v="1" actId="20577"/>
        <pc:sldMkLst>
          <pc:docMk/>
          <pc:sldMk cId="4210958278" sldId="270"/>
        </pc:sldMkLst>
        <pc:spChg chg="mod">
          <ac:chgData name="" userId="" providerId="" clId="Web-{A99F2E04-D153-6533-E208-09F1FDF1B062}" dt="2021-02-08T21:34:11.730" v="1" actId="20577"/>
          <ac:spMkLst>
            <pc:docMk/>
            <pc:sldMk cId="4210958278" sldId="270"/>
            <ac:spMk id="3" creationId="{FAA908B0-10A1-4175-B096-E5FB13E288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Speaker: Kimberly Chang</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112090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1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32</a:t>
            </a:fld>
            <a:endParaRPr lang="en-US"/>
          </a:p>
        </p:txBody>
      </p:sp>
    </p:spTree>
    <p:extLst>
      <p:ext uri="{BB962C8B-B14F-4D97-AF65-F5344CB8AC3E}">
        <p14:creationId xmlns:p14="http://schemas.microsoft.com/office/powerpoint/2010/main" val="105801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5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34</a:t>
            </a:fld>
            <a:endParaRPr lang="en-US"/>
          </a:p>
        </p:txBody>
      </p:sp>
    </p:spTree>
    <p:extLst>
      <p:ext uri="{BB962C8B-B14F-4D97-AF65-F5344CB8AC3E}">
        <p14:creationId xmlns:p14="http://schemas.microsoft.com/office/powerpoint/2010/main" val="262775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York</a:t>
            </a:r>
          </a:p>
        </p:txBody>
      </p:sp>
      <p:sp>
        <p:nvSpPr>
          <p:cNvPr id="4" name="Slide Number Placeholder 3"/>
          <p:cNvSpPr>
            <a:spLocks noGrp="1"/>
          </p:cNvSpPr>
          <p:nvPr>
            <p:ph type="sldNum" sz="quarter" idx="5"/>
          </p:nvPr>
        </p:nvSpPr>
        <p:spPr/>
        <p:txBody>
          <a:bodyPr/>
          <a:lstStyle/>
          <a:p>
            <a:fld id="{9EB7BAD3-AF26-C549-B9FF-03213EEFC56C}" type="slidenum">
              <a:rPr lang="en-US" smtClean="0"/>
              <a:t>37</a:t>
            </a:fld>
            <a:endParaRPr lang="en-US"/>
          </a:p>
        </p:txBody>
      </p:sp>
    </p:spTree>
    <p:extLst>
      <p:ext uri="{BB962C8B-B14F-4D97-AF65-F5344CB8AC3E}">
        <p14:creationId xmlns:p14="http://schemas.microsoft.com/office/powerpoint/2010/main" val="108193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Kris Vyas</a:t>
            </a:r>
          </a:p>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38</a:t>
            </a:fld>
            <a:endParaRPr lang="en-US"/>
          </a:p>
        </p:txBody>
      </p:sp>
    </p:spTree>
    <p:extLst>
      <p:ext uri="{BB962C8B-B14F-4D97-AF65-F5344CB8AC3E}">
        <p14:creationId xmlns:p14="http://schemas.microsoft.com/office/powerpoint/2010/main" val="427506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York</a:t>
            </a:r>
          </a:p>
        </p:txBody>
      </p:sp>
      <p:sp>
        <p:nvSpPr>
          <p:cNvPr id="4" name="Slide Number Placeholder 3"/>
          <p:cNvSpPr>
            <a:spLocks noGrp="1"/>
          </p:cNvSpPr>
          <p:nvPr>
            <p:ph type="sldNum" sz="quarter" idx="5"/>
          </p:nvPr>
        </p:nvSpPr>
        <p:spPr/>
        <p:txBody>
          <a:bodyPr/>
          <a:lstStyle/>
          <a:p>
            <a:fld id="{9EB7BAD3-AF26-C549-B9FF-03213EEFC56C}" type="slidenum">
              <a:rPr lang="en-US" smtClean="0"/>
              <a:t>42</a:t>
            </a:fld>
            <a:endParaRPr lang="en-US"/>
          </a:p>
        </p:txBody>
      </p:sp>
    </p:spTree>
    <p:extLst>
      <p:ext uri="{BB962C8B-B14F-4D97-AF65-F5344CB8AC3E}">
        <p14:creationId xmlns:p14="http://schemas.microsoft.com/office/powerpoint/2010/main" val="341270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 Vyas</a:t>
            </a:r>
          </a:p>
        </p:txBody>
      </p:sp>
      <p:sp>
        <p:nvSpPr>
          <p:cNvPr id="4" name="Slide Number Placeholder 3"/>
          <p:cNvSpPr>
            <a:spLocks noGrp="1"/>
          </p:cNvSpPr>
          <p:nvPr>
            <p:ph type="sldNum" sz="quarter" idx="5"/>
          </p:nvPr>
        </p:nvSpPr>
        <p:spPr/>
        <p:txBody>
          <a:bodyPr/>
          <a:lstStyle/>
          <a:p>
            <a:fld id="{9EB7BAD3-AF26-C549-B9FF-03213EEFC56C}" type="slidenum">
              <a:rPr lang="en-US" smtClean="0"/>
              <a:t>43</a:t>
            </a:fld>
            <a:endParaRPr lang="en-US"/>
          </a:p>
        </p:txBody>
      </p:sp>
    </p:spTree>
    <p:extLst>
      <p:ext uri="{BB962C8B-B14F-4D97-AF65-F5344CB8AC3E}">
        <p14:creationId xmlns:p14="http://schemas.microsoft.com/office/powerpoint/2010/main" val="3395794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 Vyas</a:t>
            </a:r>
          </a:p>
        </p:txBody>
      </p:sp>
      <p:sp>
        <p:nvSpPr>
          <p:cNvPr id="4" name="Slide Number Placeholder 3"/>
          <p:cNvSpPr>
            <a:spLocks noGrp="1"/>
          </p:cNvSpPr>
          <p:nvPr>
            <p:ph type="sldNum" sz="quarter" idx="5"/>
          </p:nvPr>
        </p:nvSpPr>
        <p:spPr/>
        <p:txBody>
          <a:bodyPr/>
          <a:lstStyle/>
          <a:p>
            <a:fld id="{9EB7BAD3-AF26-C549-B9FF-03213EEFC56C}" type="slidenum">
              <a:rPr lang="en-US" smtClean="0"/>
              <a:t>44</a:t>
            </a:fld>
            <a:endParaRPr lang="en-US"/>
          </a:p>
        </p:txBody>
      </p:sp>
    </p:spTree>
    <p:extLst>
      <p:ext uri="{BB962C8B-B14F-4D97-AF65-F5344CB8AC3E}">
        <p14:creationId xmlns:p14="http://schemas.microsoft.com/office/powerpoint/2010/main" val="10445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Kimberly Chang</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32319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Kimberly Chang</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404685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 Arnold</a:t>
            </a:r>
          </a:p>
        </p:txBody>
      </p:sp>
      <p:sp>
        <p:nvSpPr>
          <p:cNvPr id="4" name="Slide Number Placeholder 3"/>
          <p:cNvSpPr>
            <a:spLocks noGrp="1"/>
          </p:cNvSpPr>
          <p:nvPr>
            <p:ph type="sldNum" sz="quarter" idx="5"/>
          </p:nvPr>
        </p:nvSpPr>
        <p:spPr/>
        <p:txBody>
          <a:bodyPr/>
          <a:lstStyle/>
          <a:p>
            <a:fld id="{9EB7BAD3-AF26-C549-B9FF-03213EEFC56C}" type="slidenum">
              <a:rPr lang="en-US" smtClean="0"/>
              <a:t>20</a:t>
            </a:fld>
            <a:endParaRPr lang="en-US"/>
          </a:p>
        </p:txBody>
      </p:sp>
    </p:spTree>
    <p:extLst>
      <p:ext uri="{BB962C8B-B14F-4D97-AF65-F5344CB8AC3E}">
        <p14:creationId xmlns:p14="http://schemas.microsoft.com/office/powerpoint/2010/main" val="115292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York</a:t>
            </a:r>
          </a:p>
        </p:txBody>
      </p:sp>
      <p:sp>
        <p:nvSpPr>
          <p:cNvPr id="4" name="Slide Number Placeholder 3"/>
          <p:cNvSpPr>
            <a:spLocks noGrp="1"/>
          </p:cNvSpPr>
          <p:nvPr>
            <p:ph type="sldNum" sz="quarter" idx="5"/>
          </p:nvPr>
        </p:nvSpPr>
        <p:spPr/>
        <p:txBody>
          <a:bodyPr/>
          <a:lstStyle/>
          <a:p>
            <a:fld id="{9EB7BAD3-AF26-C549-B9FF-03213EEFC56C}" type="slidenum">
              <a:rPr lang="en-US" smtClean="0"/>
              <a:t>23</a:t>
            </a:fld>
            <a:endParaRPr lang="en-US"/>
          </a:p>
        </p:txBody>
      </p:sp>
    </p:spTree>
    <p:extLst>
      <p:ext uri="{BB962C8B-B14F-4D97-AF65-F5344CB8AC3E}">
        <p14:creationId xmlns:p14="http://schemas.microsoft.com/office/powerpoint/2010/main" val="67726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73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65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92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prstClr val="black"/>
                </a:solidFill>
                <a:effectLst/>
                <a:uLnTx/>
                <a:uFillTx/>
                <a:latin typeface="Cambria" pitchFamily="18" charset="0"/>
                <a:ea typeface="+mj-ea"/>
                <a:cs typeface="+mj-cs"/>
              </a:rPr>
              <a:t>Chris Parkes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496994-ED3C-40E6-8FC4-B228E4CE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779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A92CEDC5-D93B-4BE0-9794-63AD015F53BD}"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11F51805-494E-495B-9245-B3589A3D6BA0}"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AF44031-DA7D-42D0-90A2-2A298E2D4A9F}"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066460-3A94-4833-B942-3ACFA2904E40}"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0E5397A-36F1-4244-B6F2-9D592D6D3DC6}"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4D37FEB-3291-407D-89EC-15B6C91AE8B9}"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768BF57C-0C49-4AD4-9D02-FD144FCC24F4}"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6EADD67-CDE4-4170-AE06-7CBAD22062DA}"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7B2EB30-9B56-47A2-BDE4-EF2C10E1D159}"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11366DC-F2C4-4EA3-AEC8-C87E32AB2EC8}"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0681FDAB-E557-4E99-8FCB-2F00AB63CB1B}"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2438C9B8-8DF9-4CB6-ADCF-700A7DC500B0}"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D846E4D-0A71-460D-90B9-721A9E03A57D}"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71710737-78CE-4AB7-96DC-86988C1C98E8}"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CEB34E99-2C8F-4DE2-BAB8-879DDA4E7374}"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CBCEE6FB-7F1F-47FD-AF83-97EC2DAE44B9}"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BE1F83-BAC6-427E-BB13-6EEB29D642C7}"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D1630B39-BB4C-40A4-9A96-B4847B59369D}"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50D7A2A-2B57-4951-BAB6-58C931A6E95B}"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2503710-C667-4804-B215-4C19EBB2142E}"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4244535-0DCF-4B4C-8FCE-2FB34D26BF70}"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550897D-4687-472A-BD28-CAC306B5826E}"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79F31D-EAA2-41BB-9FEF-AEBFCC5997ED}"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6E5B1A8-35F7-4CD3-82B1-56BED9953783}"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A86F4FE-E486-4112-A700-E5575EC87BA0}"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8B74D1F-0D53-4084-B95E-1169F952F74E}"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E26A835-3908-40FD-AEA2-2F9029D49E29}"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59FFCE2D-9BD5-4BB9-9BE7-5CE76AA19AB1}"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F11CC99C-7F84-4309-87A7-ADE1C072D725}"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6946D9C-364D-4F44-A1B9-76B665F41DD4}"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AF368E6-6E4F-4F57-9715-FE91C486AF67}"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4CC3123-9AB4-4921-8B3C-A72D44D21C8E}"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6FB91D3-24AC-49E4-AB4B-59A9576C5863}"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748DE0A-47D4-4E40-A848-7BD49AFE9762}"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C949070-28FE-45FD-A0B6-5FB1C423CF37}"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F0D3570-396C-4A11-8CA6-EDC9DD81AB7A}"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698FC62-D061-4726-90F9-75879B00ED4B}"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BAF221D-C860-4794-91AA-AE926339BB79}"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1E62066-D5B3-41E8-BE03-0B79BDE897A4}"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674638-D9B8-41CC-8B7A-59E3ED2D0856}"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5CEBA92B-4C7C-442A-A0ED-672F0575D8D2}"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BB069AC-DD56-449A-A063-6768AFF6D9E4}"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774DF76C-F4E0-42A3-B95F-59E1BCBE126D}"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5866732-4379-4300-9999-B9FED4E6DD9F}"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356BA15-A50E-41D5-BF28-0ADA3DCCA4E7}"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FF0BFF2-2E56-41F6-992F-AA3D45EA7B59}"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C2DF33-E69E-4A85-A54B-B284FC6EEEC0}"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361F7FE-EDB2-43D0-8079-CFFBD00B98BF}"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34C633-6991-4F6F-B51B-D6A6F067AEA5}"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CD53BF3-9233-4A5A-8BF2-1BEC0C44A373}"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CC7C6FC5-ECD7-46EE-9669-EA6A8F64FAF2}"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E315688-FD19-4662-9942-9246994ABF63}"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F6E4F01F-CC86-415C-BF82-CCDCC425E7F3}"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CD7E4A3-884D-44ED-A7C1-0B173990D511}"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AAA8988-8880-405E-B566-9B86F1FB055B}"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6525A9-C734-4138-8799-2EF1D0D5E8E4}"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61D49F3-6CF6-4D42-B70C-A3A8D2B726E3}"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136" y="6178531"/>
            <a:ext cx="2827691" cy="175565"/>
          </a:xfrm>
          <a:prstGeom prst="rect">
            <a:avLst/>
          </a:prstGeom>
        </p:spPr>
      </p:pic>
      <p:cxnSp>
        <p:nvCxnSpPr>
          <p:cNvPr id="16" name="Straight Connector 15"/>
          <p:cNvCxnSpPr/>
          <p:nvPr userDrawn="1"/>
        </p:nvCxnSpPr>
        <p:spPr>
          <a:xfrm>
            <a:off x="9105091"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3"/>
          <a:stretch>
            <a:fillRect/>
          </a:stretch>
        </p:blipFill>
        <p:spPr>
          <a:xfrm>
            <a:off x="9544540" y="6024477"/>
            <a:ext cx="2209497" cy="455336"/>
          </a:xfrm>
          <a:prstGeom prst="rect">
            <a:avLst/>
          </a:prstGeom>
        </p:spPr>
      </p:pic>
    </p:spTree>
    <p:extLst>
      <p:ext uri="{BB962C8B-B14F-4D97-AF65-F5344CB8AC3E}">
        <p14:creationId xmlns:p14="http://schemas.microsoft.com/office/powerpoint/2010/main" val="352999534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136" y="6178531"/>
            <a:ext cx="2827691" cy="175565"/>
          </a:xfrm>
          <a:prstGeom prst="rect">
            <a:avLst/>
          </a:prstGeom>
        </p:spPr>
      </p:pic>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a:stretch>
            <a:fillRect/>
          </a:stretch>
        </p:blipFill>
        <p:spPr>
          <a:xfrm>
            <a:off x="9544540" y="6024477"/>
            <a:ext cx="2209497" cy="455336"/>
          </a:xfrm>
          <a:prstGeom prst="rect">
            <a:avLst/>
          </a:prstGeom>
        </p:spPr>
      </p:pic>
    </p:spTree>
    <p:extLst>
      <p:ext uri="{BB962C8B-B14F-4D97-AF65-F5344CB8AC3E}">
        <p14:creationId xmlns:p14="http://schemas.microsoft.com/office/powerpoint/2010/main" val="222245055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136" y="6178531"/>
            <a:ext cx="2827691" cy="175565"/>
          </a:xfrm>
          <a:prstGeom prst="rect">
            <a:avLst/>
          </a:prstGeom>
        </p:spPr>
      </p:pic>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a:stretch>
            <a:fillRect/>
          </a:stretch>
        </p:blipFill>
        <p:spPr>
          <a:xfrm>
            <a:off x="9544540" y="6024477"/>
            <a:ext cx="2209497" cy="455336"/>
          </a:xfrm>
          <a:prstGeom prst="rect">
            <a:avLst/>
          </a:prstGeom>
        </p:spPr>
      </p:pic>
    </p:spTree>
    <p:extLst>
      <p:ext uri="{BB962C8B-B14F-4D97-AF65-F5344CB8AC3E}">
        <p14:creationId xmlns:p14="http://schemas.microsoft.com/office/powerpoint/2010/main" val="212218857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09871846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766764774"/>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87190388"/>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25865282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
        <p:nvSpPr>
          <p:cNvPr id="7" name="Rectangle 6"/>
          <p:cNvSpPr/>
          <p:nvPr userDrawn="1"/>
        </p:nvSpPr>
        <p:spPr>
          <a:xfrm>
            <a:off x="6948256" y="-11064"/>
            <a:ext cx="5243744" cy="215444"/>
          </a:xfrm>
          <a:prstGeom prst="rect">
            <a:avLst/>
          </a:prstGeom>
          <a:effectLst/>
        </p:spPr>
        <p:txBody>
          <a:bodyPr wrap="square">
            <a:spAutoFit/>
          </a:bodyPr>
          <a:lstStyle/>
          <a:p>
            <a:pPr defTabSz="914309"/>
            <a:r>
              <a:rPr lang="en-US" sz="800">
                <a:solidFill>
                  <a:srgbClr val="FF0000"/>
                </a:solidFill>
                <a:ea typeface="Segoe UI" panose="020B0502040204020203" pitchFamily="34" charset="0"/>
                <a:cs typeface="Segoe UI" panose="020B0502040204020203" pitchFamily="34" charset="0"/>
              </a:rPr>
              <a:t>Confidential – Subject to Attorney-Client Privilege and/or Attorney Work Product Doctrine </a:t>
            </a:r>
          </a:p>
        </p:txBody>
      </p:sp>
    </p:spTree>
    <p:extLst>
      <p:ext uri="{BB962C8B-B14F-4D97-AF65-F5344CB8AC3E}">
        <p14:creationId xmlns:p14="http://schemas.microsoft.com/office/powerpoint/2010/main" val="83882986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37833950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72EA383-972C-43A7-AB88-85422B3362B1}"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5507812" y="401239"/>
            <a:ext cx="6684189"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5507812" y="3190426"/>
            <a:ext cx="3402387"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8895025" y="3190426"/>
            <a:ext cx="3296976"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11713557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Tree>
    <p:extLst>
      <p:ext uri="{BB962C8B-B14F-4D97-AF65-F5344CB8AC3E}">
        <p14:creationId xmlns:p14="http://schemas.microsoft.com/office/powerpoint/2010/main" val="299355225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999744" y="676656"/>
            <a:ext cx="10521696" cy="1325880"/>
          </a:xfrm>
          <a:prstGeom prst="rect">
            <a:avLst/>
          </a:prstGeom>
          <a:effectLst/>
        </p:spPr>
        <p:txBody>
          <a:bodyPr lIns="91440" tIns="42597" rIns="91440" bIns="42597" anchor="b" anchorCtr="0">
            <a:normAutofit/>
          </a:bodyPr>
          <a:lstStyle>
            <a:lvl1pPr>
              <a:defRPr sz="2800" b="1">
                <a:solidFill>
                  <a:srgbClr val="006269"/>
                </a:solidFill>
                <a:effectLst/>
              </a:defRPr>
            </a:lvl1pPr>
          </a:lstStyle>
          <a:p>
            <a:r>
              <a:rPr lang="en-US">
                <a:effectLst/>
              </a:rPr>
              <a:t>Click to edit Master title style</a:t>
            </a:r>
          </a:p>
        </p:txBody>
      </p:sp>
      <p:sp>
        <p:nvSpPr>
          <p:cNvPr id="3" name="Subtitle 2"/>
          <p:cNvSpPr>
            <a:spLocks noGrp="1"/>
          </p:cNvSpPr>
          <p:nvPr>
            <p:ph type="subTitle" idx="1"/>
          </p:nvPr>
        </p:nvSpPr>
        <p:spPr>
          <a:xfrm>
            <a:off x="999745" y="2048256"/>
            <a:ext cx="9144000" cy="1078992"/>
          </a:xfrm>
          <a:prstGeom prst="rect">
            <a:avLst/>
          </a:prstGeom>
          <a:effectLst/>
        </p:spPr>
        <p:txBody>
          <a:bodyPr lIns="91440" rIns="91440">
            <a:normAutofit/>
          </a:bodyPr>
          <a:lstStyle>
            <a:lvl1pPr marL="0" indent="0" algn="l">
              <a:buNone/>
              <a:defRPr sz="2400">
                <a:solidFill>
                  <a:schemeClr val="tx1"/>
                </a:solidFill>
                <a:effectLst/>
              </a:defRPr>
            </a:lvl1pPr>
            <a:lvl2pPr marL="457149" indent="0" algn="ctr">
              <a:buNone/>
              <a:defRPr>
                <a:solidFill>
                  <a:schemeClr val="tx1">
                    <a:tint val="75000"/>
                  </a:schemeClr>
                </a:solidFill>
                <a:effectLst/>
              </a:defRPr>
            </a:lvl2pPr>
            <a:lvl3pPr marL="914300" indent="0" algn="ctr">
              <a:buNone/>
              <a:defRPr>
                <a:solidFill>
                  <a:schemeClr val="tx1">
                    <a:tint val="75000"/>
                  </a:schemeClr>
                </a:solidFill>
                <a:effectLst/>
              </a:defRPr>
            </a:lvl3pPr>
            <a:lvl4pPr marL="1371450" indent="0" algn="ctr">
              <a:buNone/>
              <a:defRPr>
                <a:solidFill>
                  <a:schemeClr val="tx1">
                    <a:tint val="75000"/>
                  </a:schemeClr>
                </a:solidFill>
                <a:effectLst/>
              </a:defRPr>
            </a:lvl4pPr>
            <a:lvl5pPr marL="1828600" indent="0" algn="ctr">
              <a:buNone/>
              <a:defRPr>
                <a:solidFill>
                  <a:schemeClr val="tx1">
                    <a:tint val="75000"/>
                  </a:schemeClr>
                </a:solidFill>
                <a:effectLst/>
              </a:defRPr>
            </a:lvl5pPr>
            <a:lvl6pPr marL="2285751" indent="0" algn="ctr">
              <a:buNone/>
              <a:defRPr>
                <a:solidFill>
                  <a:schemeClr val="tx1">
                    <a:tint val="75000"/>
                  </a:schemeClr>
                </a:solidFill>
                <a:effectLst/>
              </a:defRPr>
            </a:lvl6pPr>
            <a:lvl7pPr marL="2742901" indent="0" algn="ctr">
              <a:buNone/>
              <a:defRPr>
                <a:solidFill>
                  <a:schemeClr val="tx1">
                    <a:tint val="75000"/>
                  </a:schemeClr>
                </a:solidFill>
                <a:effectLst/>
              </a:defRPr>
            </a:lvl7pPr>
            <a:lvl8pPr marL="3200051" indent="0" algn="ctr">
              <a:buNone/>
              <a:defRPr>
                <a:solidFill>
                  <a:schemeClr val="tx1">
                    <a:tint val="75000"/>
                  </a:schemeClr>
                </a:solidFill>
                <a:effectLst/>
              </a:defRPr>
            </a:lvl8pPr>
            <a:lvl9pPr marL="3657202" indent="0" algn="ctr">
              <a:buNone/>
              <a:defRPr>
                <a:solidFill>
                  <a:schemeClr val="tx1">
                    <a:tint val="75000"/>
                  </a:schemeClr>
                </a:solidFill>
                <a:effectLst/>
              </a:defRPr>
            </a:lvl9pPr>
          </a:lstStyle>
          <a:p>
            <a:r>
              <a:rPr lang="en-US">
                <a:effectLst/>
              </a:rPr>
              <a:t>Click to edit Master subtitle style</a:t>
            </a:r>
          </a:p>
        </p:txBody>
      </p:sp>
      <p:sp>
        <p:nvSpPr>
          <p:cNvPr id="14" name="Rectangle 13"/>
          <p:cNvSpPr/>
          <p:nvPr/>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136" y="6178532"/>
            <a:ext cx="2827691" cy="175565"/>
          </a:xfrm>
          <a:prstGeom prst="rect">
            <a:avLst/>
          </a:prstGeom>
          <a:effectLst/>
        </p:spPr>
      </p:pic>
      <p:pic>
        <p:nvPicPr>
          <p:cNvPr id="16" name="Picture 15"/>
          <p:cNvPicPr>
            <a:picLocks noChangeAspect="1"/>
          </p:cNvPicPr>
          <p:nvPr/>
        </p:nvPicPr>
        <p:blipFill>
          <a:blip r:embed="rId3"/>
          <a:stretch>
            <a:fillRect/>
          </a:stretch>
        </p:blipFill>
        <p:spPr>
          <a:xfrm>
            <a:off x="9544541" y="6024477"/>
            <a:ext cx="2209497" cy="455336"/>
          </a:xfrm>
          <a:prstGeom prst="rect">
            <a:avLst/>
          </a:prstGeom>
          <a:effectLst/>
        </p:spPr>
      </p:pic>
    </p:spTree>
    <p:extLst>
      <p:ext uri="{BB962C8B-B14F-4D97-AF65-F5344CB8AC3E}">
        <p14:creationId xmlns:p14="http://schemas.microsoft.com/office/powerpoint/2010/main" val="1520672251"/>
      </p:ext>
    </p:extLst>
  </p:cSld>
  <p:clrMapOvr>
    <a:masterClrMapping/>
  </p:clrMapOvr>
  <p:transition/>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February 9,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550631614"/>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February 9,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599994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February 9,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79321665"/>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71101657"/>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February 9,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79030"/>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February 9,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The Voice of Consumers, Making a Difference!</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5913549"/>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February 9,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The Voice of Consumers, Making a Difference!</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092902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5761672-BF70-4AAE-9939-8A0BD667C19B}"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February 9,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The Voice of Consumers, Making a Difference!</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6563056"/>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9645741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February 9,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598006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February 9,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8588218"/>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February 9,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The Voice of Consumers, Making a Difference!</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8720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a:t>12/15/2020</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The Voice of Consumers, Making a Difference!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272A5FE-F93C-4A2F-BDDC-B8D361335F6F}" type="slidenum">
              <a:rPr lang="en-US" smtClean="0"/>
              <a:pPr/>
              <a:t>‹#›</a:t>
            </a:fld>
            <a:r>
              <a:rPr lang="en-US"/>
              <a:t> of 8</a:t>
            </a:r>
          </a:p>
        </p:txBody>
      </p:sp>
    </p:spTree>
    <p:extLst>
      <p:ext uri="{BB962C8B-B14F-4D97-AF65-F5344CB8AC3E}">
        <p14:creationId xmlns:p14="http://schemas.microsoft.com/office/powerpoint/2010/main" val="38272635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A772D28-E5F1-4FCC-A046-2E8C084DCD71}" type="datetime4">
              <a:rPr lang="en-US" smtClean="0"/>
              <a:t>February 9,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The Voice of Consumers, Making a Difference!</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58100E9-0118-494C-8146-EC2D0BBADF42}"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1200" b="1" baseline="0">
                <a:solidFill>
                  <a:schemeClr val="accent5"/>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8BD73FB-8438-41F9-99DA-1BD1EE12708C}"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1200" b="1" baseline="0">
                <a:solidFill>
                  <a:schemeClr val="accent5"/>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9A7DE945-3C09-4D78-9728-0A20A6CC7BC7}"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1200" b="1"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69F09A4B-74A0-4961-A264-2FABB25AE802}"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1200" b="1"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771F3034-2B74-4132-B5AB-F2504CB25870}"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1200" b="1"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a:p>
        </p:txBody>
      </p:sp>
      <p:cxnSp>
        <p:nvCxnSpPr>
          <p:cNvPr id="9" name="Straight Connector 8"/>
          <p:cNvCxnSpPr/>
          <p:nvPr userDrawn="1"/>
        </p:nvCxnSpPr>
        <p:spPr>
          <a:xfrm>
            <a:off x="11389619"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348898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February 9,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The Voice of Consumers, Making a Difference!</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2452361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727200" y="6492878"/>
            <a:ext cx="1828800" cy="365125"/>
          </a:xfrm>
          <a:prstGeom prst="rect">
            <a:avLst/>
          </a:prstGeom>
        </p:spPr>
        <p:txBody>
          <a:bodyPr vert="horz" lIns="91440" tIns="45720" rIns="91440" bIns="45720" rtlCol="0" anchor="ctr"/>
          <a:lstStyle>
            <a:lvl1pPr algn="l">
              <a:defRPr sz="1400" b="1" baseline="0">
                <a:solidFill>
                  <a:schemeClr val="tx1"/>
                </a:solidFill>
              </a:defRPr>
            </a:lvl1pPr>
          </a:lstStyle>
          <a:p>
            <a:r>
              <a:rPr lang="en-US"/>
              <a:t>12/15/2020</a:t>
            </a:r>
          </a:p>
        </p:txBody>
      </p:sp>
      <p:sp>
        <p:nvSpPr>
          <p:cNvPr id="5" name="Footer Placeholder 4"/>
          <p:cNvSpPr>
            <a:spLocks noGrp="1"/>
          </p:cNvSpPr>
          <p:nvPr>
            <p:ph type="ftr" sz="quarter" idx="3"/>
          </p:nvPr>
        </p:nvSpPr>
        <p:spPr>
          <a:xfrm>
            <a:off x="3657600" y="6492878"/>
            <a:ext cx="5080000" cy="365125"/>
          </a:xfrm>
          <a:prstGeom prst="rect">
            <a:avLst/>
          </a:prstGeom>
        </p:spPr>
        <p:txBody>
          <a:bodyPr vert="horz" lIns="91440" tIns="45720" rIns="91440" bIns="45720" rtlCol="0" anchor="ctr"/>
          <a:lstStyle>
            <a:lvl1pPr algn="ctr">
              <a:defRPr sz="1400" b="1" i="1">
                <a:solidFill>
                  <a:schemeClr val="tx1"/>
                </a:solidFill>
              </a:defRPr>
            </a:lvl1pPr>
          </a:lstStyle>
          <a:p>
            <a:r>
              <a:rPr lang="en-US"/>
              <a:t>The Voice of Consumers, Making a Difference!</a:t>
            </a:r>
          </a:p>
        </p:txBody>
      </p:sp>
      <p:sp>
        <p:nvSpPr>
          <p:cNvPr id="6" name="Slide Number Placeholder 5"/>
          <p:cNvSpPr>
            <a:spLocks noGrp="1"/>
          </p:cNvSpPr>
          <p:nvPr>
            <p:ph type="sldNum" sz="quarter" idx="4"/>
          </p:nvPr>
        </p:nvSpPr>
        <p:spPr>
          <a:xfrm>
            <a:off x="8839200" y="6492878"/>
            <a:ext cx="2235200" cy="365125"/>
          </a:xfrm>
          <a:prstGeom prst="rect">
            <a:avLst/>
          </a:prstGeom>
        </p:spPr>
        <p:txBody>
          <a:bodyPr vert="horz" lIns="91440" tIns="45720" rIns="91440" bIns="45720" rtlCol="0" anchor="ctr"/>
          <a:lstStyle>
            <a:lvl1pPr algn="r">
              <a:defRPr sz="1400" b="1">
                <a:solidFill>
                  <a:schemeClr val="tx1"/>
                </a:solidFill>
              </a:defRPr>
            </a:lvl1pPr>
          </a:lstStyle>
          <a:p>
            <a:fld id="{4272A5FE-F93C-4A2F-BDDC-B8D361335F6F}" type="slidenum">
              <a:rPr lang="en-US" smtClean="0"/>
              <a:pPr/>
              <a:t>‹#›</a:t>
            </a:fld>
            <a:r>
              <a:rPr lang="en-US"/>
              <a:t> of 8</a:t>
            </a:r>
          </a:p>
        </p:txBody>
      </p:sp>
      <p:pic>
        <p:nvPicPr>
          <p:cNvPr id="10" name="Picture 9">
            <a:extLst>
              <a:ext uri="{FF2B5EF4-FFF2-40B4-BE49-F238E27FC236}">
                <a16:creationId xmlns:a16="http://schemas.microsoft.com/office/drawing/2014/main" id="{A8FB7B3A-863F-49CD-8521-F026581A31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25600" y="0"/>
            <a:ext cx="9144000" cy="758502"/>
          </a:xfrm>
          <a:prstGeom prst="rect">
            <a:avLst/>
          </a:prstGeom>
        </p:spPr>
      </p:pic>
    </p:spTree>
    <p:extLst>
      <p:ext uri="{BB962C8B-B14F-4D97-AF65-F5344CB8AC3E}">
        <p14:creationId xmlns:p14="http://schemas.microsoft.com/office/powerpoint/2010/main" val="661287344"/>
      </p:ext>
    </p:extLst>
  </p:cSld>
  <p:clrMap bg1="lt1" tx1="dk1" bg2="lt2" tx2="dk2" accent1="accent1" accent2="accent2" accent3="accent3" accent4="accent4" accent5="accent5" accent6="accent6" hlink="hlink" folHlink="folHlink"/>
  <p:sldLayoutIdLst>
    <p:sldLayoutId id="2147483740" r:id="rId1"/>
  </p:sldLayoutIdLst>
  <mc:AlternateContent xmlns:mc="http://schemas.openxmlformats.org/markup-compatibility/2006">
    <mc:Choice xmlns:p14="http://schemas.microsoft.com/office/powerpoint/2010/main" Requires="p14">
      <p:transition p14:dur="10"/>
    </mc:Choice>
    <mc:Fallback>
      <p:transition/>
    </mc:Fallback>
  </mc:AlternateContent>
  <p:hf sldNum="0" hdr="0" ftr="0" dt="0"/>
  <p:txStyles>
    <p:titleStyle>
      <a:lvl1pPr algn="ctr" defTabSz="914400" rtl="0" eaLnBrk="1" latinLnBrk="0" hangingPunct="1">
        <a:spcBef>
          <a:spcPct val="0"/>
        </a:spcBef>
        <a:buNone/>
        <a:defRPr sz="4400" b="1" kern="1200">
          <a:solidFill>
            <a:srgbClr val="025C8B"/>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hyperlink" Target="mailto:christopher.parkes@cpuc.ca.gov" TargetMode="External"/><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243192" y="1471763"/>
            <a:ext cx="12036357" cy="1382322"/>
          </a:xfrm>
        </p:spPr>
        <p:txBody>
          <a:bodyPr>
            <a:noAutofit/>
          </a:bodyPr>
          <a:lstStyle/>
          <a:p>
            <a:pPr marL="461963" indent="-461963"/>
            <a:r>
              <a:rPr lang="en-US" sz="6000"/>
              <a:t>Consolidated Workshop </a:t>
            </a:r>
            <a:br>
              <a:rPr lang="en-US" sz="6000"/>
            </a:br>
            <a:r>
              <a:rPr lang="en-US" sz="6000"/>
              <a:t>RCP-RDF</a:t>
            </a:r>
            <a:br>
              <a:rPr lang="en-US" sz="6000"/>
            </a:br>
            <a:endParaRPr lang="en-US" sz="600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86718" y="4027840"/>
            <a:ext cx="9601200" cy="1655762"/>
          </a:xfrm>
        </p:spPr>
        <p:txBody>
          <a:bodyPr/>
          <a:lstStyle/>
          <a:p>
            <a:r>
              <a:rPr lang="en-US"/>
              <a:t>February 9, 2021</a:t>
            </a:r>
          </a:p>
          <a:p>
            <a:r>
              <a:rPr lang="en-US"/>
              <a:t>11:00 AM to 4:00 PM</a:t>
            </a:r>
          </a:p>
        </p:txBody>
      </p:sp>
      <p:sp>
        <p:nvSpPr>
          <p:cNvPr id="4" name="Title 1">
            <a:extLst>
              <a:ext uri="{FF2B5EF4-FFF2-40B4-BE49-F238E27FC236}">
                <a16:creationId xmlns:a16="http://schemas.microsoft.com/office/drawing/2014/main" id="{9157E653-A50B-4F73-8A5B-BD753BD338BE}"/>
              </a:ext>
            </a:extLst>
          </p:cNvPr>
          <p:cNvSpPr txBox="1">
            <a:spLocks/>
          </p:cNvSpPr>
          <p:nvPr/>
        </p:nvSpPr>
        <p:spPr>
          <a:xfrm>
            <a:off x="826265" y="2232642"/>
            <a:ext cx="11365735" cy="1655762"/>
          </a:xfrm>
          <a:prstGeom prst="rect">
            <a:avLst/>
          </a:prstGeom>
        </p:spPr>
        <p:txBody>
          <a:bodyPr vert="horz" lIns="0" tIns="0" rIns="0" bIns="0" rtlCol="0" anchor="b" anchorCtr="0">
            <a:normAutofit/>
          </a:bodyPr>
          <a:lstStyle>
            <a:lvl1pPr algn="l" defTabSz="914400" rtl="0" eaLnBrk="1" fontAlgn="b" latinLnBrk="0" hangingPunct="1">
              <a:lnSpc>
                <a:spcPct val="90000"/>
              </a:lnSpc>
              <a:spcBef>
                <a:spcPct val="0"/>
              </a:spcBef>
              <a:buNone/>
              <a:defRPr sz="4400" b="1" kern="1200">
                <a:solidFill>
                  <a:schemeClr val="tx2"/>
                </a:solidFill>
                <a:latin typeface="+mj-lt"/>
                <a:ea typeface="+mj-ea"/>
                <a:cs typeface="+mj-cs"/>
              </a:defRPr>
            </a:lvl1pPr>
          </a:lstStyle>
          <a:p>
            <a:pPr marL="461963" indent="-461963"/>
            <a:r>
              <a:rPr lang="en-US" sz="3600"/>
              <a:t>D.20-01-002 Rate Case Plan (RCP) Workshop 4</a:t>
            </a:r>
          </a:p>
          <a:p>
            <a:pPr marL="461963" indent="-461963"/>
            <a:r>
              <a:rPr lang="en-US" sz="3600"/>
              <a:t>R.20-07-013 Risk-based Decision-making    framework (RDF) Track 3 (aka S-MAP 2.0)</a:t>
            </a:r>
            <a:endParaRPr lang="en-US"/>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596-F783-449A-8F07-6CDAA627A23B}"/>
              </a:ext>
            </a:extLst>
          </p:cNvPr>
          <p:cNvSpPr>
            <a:spLocks noGrp="1"/>
          </p:cNvSpPr>
          <p:nvPr>
            <p:ph type="title"/>
          </p:nvPr>
        </p:nvSpPr>
        <p:spPr/>
        <p:txBody>
          <a:bodyPr>
            <a:normAutofit/>
          </a:bodyPr>
          <a:lstStyle/>
          <a:p>
            <a:r>
              <a:rPr lang="en-US" sz="6600"/>
              <a:t>Track 3.a</a:t>
            </a:r>
          </a:p>
        </p:txBody>
      </p:sp>
      <p:sp>
        <p:nvSpPr>
          <p:cNvPr id="4" name="Text Placeholder 3">
            <a:extLst>
              <a:ext uri="{FF2B5EF4-FFF2-40B4-BE49-F238E27FC236}">
                <a16:creationId xmlns:a16="http://schemas.microsoft.com/office/drawing/2014/main" id="{951A74CB-E410-49C8-BBF3-01AB6BC64AB2}"/>
              </a:ext>
            </a:extLst>
          </p:cNvPr>
          <p:cNvSpPr>
            <a:spLocks noGrp="1"/>
          </p:cNvSpPr>
          <p:nvPr>
            <p:ph type="body" sz="half" idx="2"/>
          </p:nvPr>
        </p:nvSpPr>
        <p:spPr/>
        <p:txBody>
          <a:bodyPr>
            <a:normAutofit/>
          </a:bodyPr>
          <a:lstStyle/>
          <a:p>
            <a:r>
              <a:rPr lang="en-US" sz="2000"/>
              <a:t>Kris Vyas</a:t>
            </a:r>
          </a:p>
          <a:p>
            <a:r>
              <a:rPr lang="en-US" sz="2000"/>
              <a:t>Southern California Edison </a:t>
            </a:r>
          </a:p>
        </p:txBody>
      </p:sp>
      <p:sp>
        <p:nvSpPr>
          <p:cNvPr id="7" name="Slide Number Placeholder 6">
            <a:extLst>
              <a:ext uri="{FF2B5EF4-FFF2-40B4-BE49-F238E27FC236}">
                <a16:creationId xmlns:a16="http://schemas.microsoft.com/office/drawing/2014/main" id="{52402937-EEAD-41D5-AADF-1EB50EEADD14}"/>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6" name="Footer Placeholder 5">
            <a:extLst>
              <a:ext uri="{FF2B5EF4-FFF2-40B4-BE49-F238E27FC236}">
                <a16:creationId xmlns:a16="http://schemas.microsoft.com/office/drawing/2014/main" id="{48E6C07F-2A96-47A1-85A2-197C75DCD61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435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A85A-434F-4827-816B-BF61F2248404}"/>
              </a:ext>
            </a:extLst>
          </p:cNvPr>
          <p:cNvSpPr>
            <a:spLocks noGrp="1"/>
          </p:cNvSpPr>
          <p:nvPr>
            <p:ph type="title"/>
          </p:nvPr>
        </p:nvSpPr>
        <p:spPr>
          <a:xfrm>
            <a:off x="847401" y="182881"/>
            <a:ext cx="10497198" cy="840894"/>
          </a:xfrm>
        </p:spPr>
        <p:txBody>
          <a:bodyPr>
            <a:normAutofit fontScale="90000"/>
          </a:bodyPr>
          <a:lstStyle/>
          <a:p>
            <a:r>
              <a:rPr lang="en-US"/>
              <a:t>Standardization of RAMP Faces Similar Challenges as GRC Standardization</a:t>
            </a:r>
          </a:p>
        </p:txBody>
      </p:sp>
      <p:sp>
        <p:nvSpPr>
          <p:cNvPr id="3" name="Content Placeholder 2">
            <a:extLst>
              <a:ext uri="{FF2B5EF4-FFF2-40B4-BE49-F238E27FC236}">
                <a16:creationId xmlns:a16="http://schemas.microsoft.com/office/drawing/2014/main" id="{05725A3D-C8A2-4DCD-B7B3-B30DA147F892}"/>
              </a:ext>
            </a:extLst>
          </p:cNvPr>
          <p:cNvSpPr>
            <a:spLocks noGrp="1"/>
          </p:cNvSpPr>
          <p:nvPr>
            <p:ph idx="1"/>
          </p:nvPr>
        </p:nvSpPr>
        <p:spPr>
          <a:xfrm>
            <a:off x="817781" y="1088571"/>
            <a:ext cx="10497198" cy="5379606"/>
          </a:xfrm>
        </p:spPr>
        <p:txBody>
          <a:bodyPr>
            <a:noAutofit/>
          </a:bodyPr>
          <a:lstStyle/>
          <a:p>
            <a:r>
              <a:rPr lang="en-US"/>
              <a:t>At the Rate Case Plan (RCP) Workshop #2, parties extensively discussed how GRCs are organized to mirror the organization of each IOU’s business structure, and IOUs have not received feedback that differences in organization amongst IOU’s present any barrier to assessing utility showing or finding items within the showing. Stakeholders did not raise any concerns</a:t>
            </a:r>
          </a:p>
          <a:p>
            <a:r>
              <a:rPr lang="en-US"/>
              <a:t>Similarly, it is difficult to standardize RAMPs across IOU’s. The IOU’s have different organizations, business lines, enterprise risks, proposed controls, mitigations, and funding approvals</a:t>
            </a:r>
          </a:p>
          <a:p>
            <a:r>
              <a:rPr lang="en-US"/>
              <a:t>Further, </a:t>
            </a:r>
            <a:r>
              <a:rPr lang="en-US">
                <a:latin typeface="Segoe UI" panose="020B0502040204020203" pitchFamily="34" charset="0"/>
              </a:rPr>
              <a:t>the mechanism to compare the RAMP to the GRC is tied to unique accounting systems for each of the IOUs</a:t>
            </a:r>
            <a:endParaRPr lang="en-US"/>
          </a:p>
          <a:p>
            <a:r>
              <a:rPr lang="en-US"/>
              <a:t>The IOUs agree that presentation in RAMP should be generally consistent with the IOU’s GRC to the extent reasonably possible. But funding is not sought in RAMP, and reasonableness is not determined. The granularity, level of detail/workpapers, and justification presented in RAMP does not appear to be fully applicable to the GRC</a:t>
            </a:r>
            <a:r>
              <a:rPr lang="en-US" i="1"/>
              <a:t>  </a:t>
            </a:r>
          </a:p>
        </p:txBody>
      </p:sp>
      <p:sp>
        <p:nvSpPr>
          <p:cNvPr id="5" name="Slide Number Placeholder 4">
            <a:extLst>
              <a:ext uri="{FF2B5EF4-FFF2-40B4-BE49-F238E27FC236}">
                <a16:creationId xmlns:a16="http://schemas.microsoft.com/office/drawing/2014/main" id="{7098CFB5-9AC5-4600-AC33-B812C69D33B5}"/>
              </a:ext>
            </a:extLst>
          </p:cNvPr>
          <p:cNvSpPr>
            <a:spLocks noGrp="1"/>
          </p:cNvSpPr>
          <p:nvPr>
            <p:ph type="sldNum" sz="quarter" idx="12"/>
          </p:nvPr>
        </p:nvSpPr>
        <p:spPr/>
        <p:txBody>
          <a:bodyPr/>
          <a:lstStyle/>
          <a:p>
            <a:fld id="{5E94BA17-8AE8-4651-9FD9-8589E5D42325}" type="slidenum">
              <a:rPr lang="en-US" smtClean="0"/>
              <a:t>11</a:t>
            </a:fld>
            <a:endParaRPr lang="en-US"/>
          </a:p>
        </p:txBody>
      </p:sp>
    </p:spTree>
    <p:extLst>
      <p:ext uri="{BB962C8B-B14F-4D97-AF65-F5344CB8AC3E}">
        <p14:creationId xmlns:p14="http://schemas.microsoft.com/office/powerpoint/2010/main" val="189272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A85A-434F-4827-816B-BF61F2248404}"/>
              </a:ext>
            </a:extLst>
          </p:cNvPr>
          <p:cNvSpPr>
            <a:spLocks noGrp="1"/>
          </p:cNvSpPr>
          <p:nvPr>
            <p:ph type="title"/>
          </p:nvPr>
        </p:nvSpPr>
        <p:spPr>
          <a:xfrm>
            <a:off x="847401" y="144901"/>
            <a:ext cx="10497198" cy="748245"/>
          </a:xfrm>
        </p:spPr>
        <p:txBody>
          <a:bodyPr>
            <a:normAutofit fontScale="90000"/>
          </a:bodyPr>
          <a:lstStyle/>
          <a:p>
            <a:r>
              <a:rPr lang="en-US"/>
              <a:t>The IOUs Currently Provide Testimony, Workpapers and Roadmaps Detailing RAMP To GRC Integration </a:t>
            </a:r>
          </a:p>
        </p:txBody>
      </p:sp>
      <p:sp>
        <p:nvSpPr>
          <p:cNvPr id="3" name="Content Placeholder 2">
            <a:extLst>
              <a:ext uri="{FF2B5EF4-FFF2-40B4-BE49-F238E27FC236}">
                <a16:creationId xmlns:a16="http://schemas.microsoft.com/office/drawing/2014/main" id="{05725A3D-C8A2-4DCD-B7B3-B30DA147F892}"/>
              </a:ext>
            </a:extLst>
          </p:cNvPr>
          <p:cNvSpPr>
            <a:spLocks noGrp="1"/>
          </p:cNvSpPr>
          <p:nvPr>
            <p:ph idx="1"/>
          </p:nvPr>
        </p:nvSpPr>
        <p:spPr>
          <a:xfrm>
            <a:off x="817781" y="1062446"/>
            <a:ext cx="10497198" cy="4985929"/>
          </a:xfrm>
        </p:spPr>
        <p:txBody>
          <a:bodyPr>
            <a:normAutofit lnSpcReduction="10000"/>
          </a:bodyPr>
          <a:lstStyle/>
          <a:p>
            <a:r>
              <a:rPr lang="en-US" sz="2400"/>
              <a:t>As previously mentioned, all of the IOU RAMP reports and </a:t>
            </a:r>
            <a:r>
              <a:rPr lang="en-US" sz="2400" err="1"/>
              <a:t>GRCs</a:t>
            </a:r>
            <a:r>
              <a:rPr lang="en-US" sz="2400"/>
              <a:t> will be unique to their respective businesses, and therefore any standardization across utilities is simply not practical</a:t>
            </a:r>
          </a:p>
          <a:p>
            <a:r>
              <a:rPr lang="en-US" sz="2400"/>
              <a:t>All of the IOUs provide testimony, workpapers and/or roadmaps that give detailed information on how the RAMP was integrated into our respective GRC showings</a:t>
            </a:r>
          </a:p>
          <a:p>
            <a:pPr lvl="1"/>
            <a:r>
              <a:rPr lang="en-US" sz="2000"/>
              <a:t>SCE provided detailed and specific testimony and workpapers in our TY 2021 GRC that addressed how we integrated RAMP and GRC  </a:t>
            </a:r>
          </a:p>
          <a:p>
            <a:pPr lvl="1"/>
            <a:r>
              <a:rPr lang="en-US" sz="2000"/>
              <a:t>PG&amp;E provided a map from the RAMP to the GRC that translates how mitigation and control programs are incorporated into the GRC.  </a:t>
            </a:r>
          </a:p>
          <a:p>
            <a:pPr lvl="1"/>
            <a:r>
              <a:rPr lang="en-US" sz="2000"/>
              <a:t>SoCalGas and SDG&amp;E served testimony that provided a roadmap of RAMP-related costs, a dedicated chapter on RAMP-to-GRC integration, and additional testimony and workpapers to delineate RAMP cost estimates.  </a:t>
            </a:r>
          </a:p>
          <a:p>
            <a:r>
              <a:rPr lang="en-US" sz="2400"/>
              <a:t>The IOUS will continue to provide information on how mitigations and controls are incorporated into the GRC. We welcome parties’ feedback </a:t>
            </a:r>
          </a:p>
        </p:txBody>
      </p:sp>
      <p:sp>
        <p:nvSpPr>
          <p:cNvPr id="5" name="Slide Number Placeholder 4">
            <a:extLst>
              <a:ext uri="{FF2B5EF4-FFF2-40B4-BE49-F238E27FC236}">
                <a16:creationId xmlns:a16="http://schemas.microsoft.com/office/drawing/2014/main" id="{2173EB3D-923E-436D-8A7B-12E7B1B40B09}"/>
              </a:ext>
            </a:extLst>
          </p:cNvPr>
          <p:cNvSpPr>
            <a:spLocks noGrp="1"/>
          </p:cNvSpPr>
          <p:nvPr>
            <p:ph type="sldNum" sz="quarter" idx="12"/>
          </p:nvPr>
        </p:nvSpPr>
        <p:spPr/>
        <p:txBody>
          <a:bodyPr/>
          <a:lstStyle/>
          <a:p>
            <a:fld id="{5E94BA17-8AE8-4651-9FD9-8589E5D42325}" type="slidenum">
              <a:rPr lang="en-US" smtClean="0"/>
              <a:t>12</a:t>
            </a:fld>
            <a:endParaRPr lang="en-US"/>
          </a:p>
        </p:txBody>
      </p:sp>
    </p:spTree>
    <p:extLst>
      <p:ext uri="{BB962C8B-B14F-4D97-AF65-F5344CB8AC3E}">
        <p14:creationId xmlns:p14="http://schemas.microsoft.com/office/powerpoint/2010/main" val="62797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Intervenor Comments</a:t>
            </a:r>
          </a:p>
        </p:txBody>
      </p:sp>
      <p:sp>
        <p:nvSpPr>
          <p:cNvPr id="6" name="Slide Number Placeholder 5">
            <a:extLst>
              <a:ext uri="{FF2B5EF4-FFF2-40B4-BE49-F238E27FC236}">
                <a16:creationId xmlns:a16="http://schemas.microsoft.com/office/drawing/2014/main" id="{802E381D-4C20-4FDE-8579-3179596BF49E}"/>
              </a:ext>
            </a:extLst>
          </p:cNvPr>
          <p:cNvSpPr>
            <a:spLocks noGrp="1"/>
          </p:cNvSpPr>
          <p:nvPr>
            <p:ph type="sldNum" sz="quarter" idx="12"/>
          </p:nvPr>
        </p:nvSpPr>
        <p:spPr/>
        <p:txBody>
          <a:bodyPr/>
          <a:lstStyle/>
          <a:p>
            <a:fld id="{1C4126A1-9282-4A82-AC02-A59AF4A969C8}" type="slidenum">
              <a:rPr lang="en-US" smtClean="0"/>
              <a:t>13</a:t>
            </a:fld>
            <a:endParaRPr lang="en-US"/>
          </a:p>
        </p:txBody>
      </p:sp>
      <p:sp>
        <p:nvSpPr>
          <p:cNvPr id="5" name="Footer Placeholder 4">
            <a:extLst>
              <a:ext uri="{FF2B5EF4-FFF2-40B4-BE49-F238E27FC236}">
                <a16:creationId xmlns:a16="http://schemas.microsoft.com/office/drawing/2014/main" id="{26687473-4A3F-4AA7-AB28-A877AB26AD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93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Lunch</a:t>
            </a:r>
          </a:p>
        </p:txBody>
      </p:sp>
      <p:sp>
        <p:nvSpPr>
          <p:cNvPr id="6" name="Slide Number Placeholder 5">
            <a:extLst>
              <a:ext uri="{FF2B5EF4-FFF2-40B4-BE49-F238E27FC236}">
                <a16:creationId xmlns:a16="http://schemas.microsoft.com/office/drawing/2014/main" id="{E33A5971-36AC-4365-843B-E511252E3800}"/>
              </a:ext>
            </a:extLst>
          </p:cNvPr>
          <p:cNvSpPr>
            <a:spLocks noGrp="1"/>
          </p:cNvSpPr>
          <p:nvPr>
            <p:ph type="sldNum" sz="quarter" idx="12"/>
          </p:nvPr>
        </p:nvSpPr>
        <p:spPr/>
        <p:txBody>
          <a:bodyPr/>
          <a:lstStyle/>
          <a:p>
            <a:fld id="{1C4126A1-9282-4A82-AC02-A59AF4A969C8}" type="slidenum">
              <a:rPr lang="en-US" smtClean="0"/>
              <a:t>14</a:t>
            </a:fld>
            <a:endParaRPr lang="en-US"/>
          </a:p>
        </p:txBody>
      </p:sp>
      <p:sp>
        <p:nvSpPr>
          <p:cNvPr id="5" name="Footer Placeholder 4">
            <a:extLst>
              <a:ext uri="{FF2B5EF4-FFF2-40B4-BE49-F238E27FC236}">
                <a16:creationId xmlns:a16="http://schemas.microsoft.com/office/drawing/2014/main" id="{883D592D-F345-480D-94B1-8280CA939A6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194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0972800" cy="1325563"/>
          </a:xfrm>
        </p:spPr>
        <p:txBody>
          <a:bodyPr>
            <a:normAutofit fontScale="90000"/>
          </a:bodyPr>
          <a:lstStyle/>
          <a:p>
            <a:r>
              <a:rPr lang="en-US" sz="6000"/>
              <a:t>3.a.ii – Merge the RSAR and Other Accountability Reports</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vert="horz" lIns="0" tIns="45720" rIns="91440" bIns="45720" rtlCol="0" anchor="t">
            <a:normAutofit/>
          </a:bodyPr>
          <a:lstStyle/>
          <a:p>
            <a:pPr marL="0" indent="0">
              <a:buNone/>
            </a:pPr>
            <a:r>
              <a:rPr lang="en-US" sz="2800" b="0" i="0">
                <a:effectLst/>
                <a:latin typeface="Arial"/>
                <a:cs typeface="Arial"/>
              </a:rPr>
              <a:t>Staff Proposal:</a:t>
            </a:r>
          </a:p>
          <a:p>
            <a:pPr marL="514350" indent="-514350">
              <a:buFont typeface="+mj-lt"/>
              <a:buAutoNum type="arabicPeriod"/>
            </a:pPr>
            <a:r>
              <a:rPr lang="en-US" sz="2800" b="0" i="0">
                <a:effectLst/>
                <a:latin typeface="Arial"/>
                <a:cs typeface="Arial"/>
              </a:rPr>
              <a:t>Consider merging existing spending accountability report with the </a:t>
            </a:r>
            <a:r>
              <a:rPr lang="en-US" sz="2800">
                <a:latin typeface="Arial"/>
                <a:cs typeface="Arial"/>
              </a:rPr>
              <a:t>RSAR D.19-04-020.</a:t>
            </a:r>
            <a:endParaRPr lang="en-US" sz="2800" b="0" i="0">
              <a:effectLst/>
              <a:latin typeface="Arial"/>
              <a:cs typeface="Arial"/>
            </a:endParaRPr>
          </a:p>
          <a:p>
            <a:pPr marL="514350" indent="-514350">
              <a:buFont typeface="+mj-lt"/>
              <a:buAutoNum type="arabicPeriod"/>
            </a:pPr>
            <a:r>
              <a:rPr lang="en-US" sz="2800">
                <a:latin typeface="Arial"/>
                <a:cs typeface="Arial"/>
              </a:rPr>
              <a:t>Propose methods for inputting authorized costs and work completed.</a:t>
            </a:r>
          </a:p>
          <a:p>
            <a:pPr marL="514350" indent="-514350">
              <a:buFont typeface="+mj-lt"/>
              <a:buAutoNum type="arabicPeriod"/>
            </a:pPr>
            <a:r>
              <a:rPr lang="en-US" sz="2800">
                <a:latin typeface="Arial"/>
                <a:cs typeface="Arial"/>
              </a:rPr>
              <a:t>IOU to reference workpaper description activities in variance explanations.</a:t>
            </a:r>
            <a:endParaRPr lang="en-US" sz="2800">
              <a:latin typeface="Arial" panose="020B0604020202020204" pitchFamily="34" charset="0"/>
              <a:cs typeface="Arial"/>
            </a:endParaRPr>
          </a:p>
          <a:p>
            <a:pPr marL="514350" indent="-514350">
              <a:buFont typeface="+mj-lt"/>
              <a:buAutoNum type="arabicPeriod"/>
            </a:pPr>
            <a:r>
              <a:rPr lang="en-US" sz="2800">
                <a:latin typeface="Arial"/>
                <a:cs typeface="Arial"/>
              </a:rPr>
              <a:t>IOU to identify activities with no funding as cancelled or deferred.</a:t>
            </a:r>
          </a:p>
          <a:p>
            <a:pPr marL="0" indent="0">
              <a:buNone/>
            </a:pPr>
            <a:endParaRPr lang="en-US" sz="2800"/>
          </a:p>
        </p:txBody>
      </p:sp>
      <p:sp>
        <p:nvSpPr>
          <p:cNvPr id="7" name="Slide Number Placeholder 6">
            <a:extLst>
              <a:ext uri="{FF2B5EF4-FFF2-40B4-BE49-F238E27FC236}">
                <a16:creationId xmlns:a16="http://schemas.microsoft.com/office/drawing/2014/main" id="{43B63232-68AA-49F0-8E79-D63EA7D0157D}"/>
              </a:ext>
            </a:extLst>
          </p:cNvPr>
          <p:cNvSpPr>
            <a:spLocks noGrp="1"/>
          </p:cNvSpPr>
          <p:nvPr>
            <p:ph type="sldNum" sz="quarter" idx="12"/>
          </p:nvPr>
        </p:nvSpPr>
        <p:spPr/>
        <p:txBody>
          <a:bodyPr/>
          <a:lstStyle/>
          <a:p>
            <a:fld id="{1C4126A1-9282-4A82-AC02-A59AF4A969C8}" type="slidenum">
              <a:rPr lang="en-US" smtClean="0"/>
              <a:t>15</a:t>
            </a:fld>
            <a:endParaRPr lang="en-US"/>
          </a:p>
        </p:txBody>
      </p:sp>
      <p:sp>
        <p:nvSpPr>
          <p:cNvPr id="6" name="Footer Placeholder 5">
            <a:extLst>
              <a:ext uri="{FF2B5EF4-FFF2-40B4-BE49-F238E27FC236}">
                <a16:creationId xmlns:a16="http://schemas.microsoft.com/office/drawing/2014/main" id="{61C956A5-D2B0-42BE-9FD3-BF3BA05ABC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273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596-F783-449A-8F07-6CDAA627A23B}"/>
              </a:ext>
            </a:extLst>
          </p:cNvPr>
          <p:cNvSpPr>
            <a:spLocks noGrp="1"/>
          </p:cNvSpPr>
          <p:nvPr>
            <p:ph type="title"/>
          </p:nvPr>
        </p:nvSpPr>
        <p:spPr/>
        <p:txBody>
          <a:bodyPr>
            <a:normAutofit fontScale="90000"/>
          </a:bodyPr>
          <a:lstStyle/>
          <a:p>
            <a:r>
              <a:rPr lang="en-US" sz="6600"/>
              <a:t>Track 3.a.ii</a:t>
            </a:r>
          </a:p>
        </p:txBody>
      </p:sp>
      <p:sp>
        <p:nvSpPr>
          <p:cNvPr id="4" name="Text Placeholder 3">
            <a:extLst>
              <a:ext uri="{FF2B5EF4-FFF2-40B4-BE49-F238E27FC236}">
                <a16:creationId xmlns:a16="http://schemas.microsoft.com/office/drawing/2014/main" id="{951A74CB-E410-49C8-BBF3-01AB6BC64AB2}"/>
              </a:ext>
            </a:extLst>
          </p:cNvPr>
          <p:cNvSpPr>
            <a:spLocks noGrp="1"/>
          </p:cNvSpPr>
          <p:nvPr>
            <p:ph type="body" sz="half" idx="2"/>
          </p:nvPr>
        </p:nvSpPr>
        <p:spPr/>
        <p:txBody>
          <a:bodyPr>
            <a:normAutofit/>
          </a:bodyPr>
          <a:lstStyle/>
          <a:p>
            <a:r>
              <a:rPr lang="en-US" sz="2000"/>
              <a:t>Jamie York</a:t>
            </a:r>
          </a:p>
          <a:p>
            <a:r>
              <a:rPr lang="en-US" sz="2000"/>
              <a:t>SoCalGas / SDG&amp;E</a:t>
            </a:r>
          </a:p>
          <a:p>
            <a:endParaRPr lang="en-US" sz="2000"/>
          </a:p>
          <a:p>
            <a:r>
              <a:rPr lang="en-US" sz="2000"/>
              <a:t>Kimberly Chang</a:t>
            </a:r>
          </a:p>
          <a:p>
            <a:r>
              <a:rPr lang="en-US" sz="2000"/>
              <a:t>Pacific Gas &amp; Electric</a:t>
            </a:r>
          </a:p>
          <a:p>
            <a:endParaRPr lang="en-US" sz="2000"/>
          </a:p>
          <a:p>
            <a:r>
              <a:rPr lang="en-US" sz="2000"/>
              <a:t>Ken Arnold </a:t>
            </a:r>
          </a:p>
          <a:p>
            <a:r>
              <a:rPr lang="en-US" sz="2000"/>
              <a:t>Pacific Gas &amp; Electric</a:t>
            </a:r>
          </a:p>
        </p:txBody>
      </p:sp>
      <p:sp>
        <p:nvSpPr>
          <p:cNvPr id="7" name="Slide Number Placeholder 6">
            <a:extLst>
              <a:ext uri="{FF2B5EF4-FFF2-40B4-BE49-F238E27FC236}">
                <a16:creationId xmlns:a16="http://schemas.microsoft.com/office/drawing/2014/main" id="{53FDC131-4927-4C2F-9D19-4E794079C0E8}"/>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6" name="Footer Placeholder 5">
            <a:extLst>
              <a:ext uri="{FF2B5EF4-FFF2-40B4-BE49-F238E27FC236}">
                <a16:creationId xmlns:a16="http://schemas.microsoft.com/office/drawing/2014/main" id="{86E0B289-3606-42AF-BDCD-245DB89BCC7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922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816D04-882A-4BB0-9EFC-90B442E3846E}"/>
              </a:ext>
            </a:extLst>
          </p:cNvPr>
          <p:cNvSpPr txBox="1">
            <a:spLocks/>
          </p:cNvSpPr>
          <p:nvPr/>
        </p:nvSpPr>
        <p:spPr bwMode="auto">
          <a:xfrm>
            <a:off x="773262" y="935894"/>
            <a:ext cx="10413413" cy="8250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1" tIns="44446" rIns="90481" bIns="44446" numCol="1" anchor="t" anchorCtr="0" compatLnSpc="1">
            <a:prstTxWarp prst="textNoShape">
              <a:avLst/>
            </a:prstTxWarp>
          </a:bodyPr>
          <a:lst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defRPr>
            </a:lvl5pPr>
            <a:lvl6pPr marL="2514600" indent="-228600" algn="l" rtl="0" eaLnBrk="0" fontAlgn="base" hangingPunct="0">
              <a:spcBef>
                <a:spcPct val="50000"/>
              </a:spcBef>
              <a:spcAft>
                <a:spcPct val="0"/>
              </a:spcAft>
              <a:buClr>
                <a:srgbClr val="0087A2"/>
              </a:buClr>
              <a:buChar char="•"/>
              <a:defRPr sz="1600">
                <a:solidFill>
                  <a:schemeClr val="tx1"/>
                </a:solidFill>
                <a:latin typeface="+mn-lt"/>
              </a:defRPr>
            </a:lvl6pPr>
            <a:lvl7pPr marL="2971800" indent="-228600" algn="l" rtl="0" eaLnBrk="0" fontAlgn="base" hangingPunct="0">
              <a:spcBef>
                <a:spcPct val="50000"/>
              </a:spcBef>
              <a:spcAft>
                <a:spcPct val="0"/>
              </a:spcAft>
              <a:buClr>
                <a:srgbClr val="0087A2"/>
              </a:buClr>
              <a:buChar char="•"/>
              <a:defRPr sz="1600">
                <a:solidFill>
                  <a:schemeClr val="tx1"/>
                </a:solidFill>
                <a:latin typeface="+mn-lt"/>
              </a:defRPr>
            </a:lvl7pPr>
            <a:lvl8pPr marL="3429000" indent="-228600" algn="l" rtl="0" eaLnBrk="0" fontAlgn="base" hangingPunct="0">
              <a:spcBef>
                <a:spcPct val="50000"/>
              </a:spcBef>
              <a:spcAft>
                <a:spcPct val="0"/>
              </a:spcAft>
              <a:buClr>
                <a:srgbClr val="0087A2"/>
              </a:buClr>
              <a:buChar char="•"/>
              <a:defRPr sz="1600">
                <a:solidFill>
                  <a:schemeClr val="tx1"/>
                </a:solidFill>
                <a:latin typeface="+mn-lt"/>
              </a:defRPr>
            </a:lvl8pPr>
            <a:lvl9pPr marL="3886200" indent="-228600" algn="l" rtl="0" eaLnBrk="0" fontAlgn="base" hangingPunct="0">
              <a:spcBef>
                <a:spcPct val="50000"/>
              </a:spcBef>
              <a:spcAft>
                <a:spcPct val="0"/>
              </a:spcAft>
              <a:buClr>
                <a:srgbClr val="0087A2"/>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50000"/>
              </a:spcBef>
              <a:spcAft>
                <a:spcPct val="0"/>
              </a:spcAft>
              <a:buClr>
                <a:srgbClr val="0087A2"/>
              </a:buClr>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In addition to the Risk Spending Accountability Report, the IOUs submit Gas Reports specific to gas operations activities. </a:t>
            </a:r>
          </a:p>
        </p:txBody>
      </p:sp>
      <p:graphicFrame>
        <p:nvGraphicFramePr>
          <p:cNvPr id="14" name="Table 5">
            <a:extLst>
              <a:ext uri="{FF2B5EF4-FFF2-40B4-BE49-F238E27FC236}">
                <a16:creationId xmlns:a16="http://schemas.microsoft.com/office/drawing/2014/main" id="{48B33316-DDD9-403B-9D6C-91FF4A7893E5}"/>
              </a:ext>
            </a:extLst>
          </p:cNvPr>
          <p:cNvGraphicFramePr>
            <a:graphicFrameLocks/>
          </p:cNvGraphicFramePr>
          <p:nvPr/>
        </p:nvGraphicFramePr>
        <p:xfrm>
          <a:off x="836046" y="1860204"/>
          <a:ext cx="10598777" cy="4461548"/>
        </p:xfrm>
        <a:graphic>
          <a:graphicData uri="http://schemas.openxmlformats.org/drawingml/2006/table">
            <a:tbl>
              <a:tblPr firstRow="1" bandRow="1"/>
              <a:tblGrid>
                <a:gridCol w="2175880">
                  <a:extLst>
                    <a:ext uri="{9D8B030D-6E8A-4147-A177-3AD203B41FA5}">
                      <a16:colId xmlns:a16="http://schemas.microsoft.com/office/drawing/2014/main" val="2391448095"/>
                    </a:ext>
                  </a:extLst>
                </a:gridCol>
                <a:gridCol w="1354878">
                  <a:extLst>
                    <a:ext uri="{9D8B030D-6E8A-4147-A177-3AD203B41FA5}">
                      <a16:colId xmlns:a16="http://schemas.microsoft.com/office/drawing/2014/main" val="1132091695"/>
                    </a:ext>
                  </a:extLst>
                </a:gridCol>
                <a:gridCol w="4000886">
                  <a:extLst>
                    <a:ext uri="{9D8B030D-6E8A-4147-A177-3AD203B41FA5}">
                      <a16:colId xmlns:a16="http://schemas.microsoft.com/office/drawing/2014/main" val="665550589"/>
                    </a:ext>
                  </a:extLst>
                </a:gridCol>
                <a:gridCol w="3067133">
                  <a:extLst>
                    <a:ext uri="{9D8B030D-6E8A-4147-A177-3AD203B41FA5}">
                      <a16:colId xmlns:a16="http://schemas.microsoft.com/office/drawing/2014/main" val="2142604275"/>
                    </a:ext>
                  </a:extLst>
                </a:gridCol>
              </a:tblGrid>
              <a:tr h="30601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300"/>
                        <a:t>Report</a:t>
                      </a:r>
                    </a:p>
                  </a:txBody>
                  <a:tcPr marL="110642" marR="110642" marT="41564" marB="4156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300"/>
                        <a:t>IOU</a:t>
                      </a:r>
                    </a:p>
                  </a:txBody>
                  <a:tcPr marL="110642" marR="110642" marT="41564" marB="4156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300"/>
                        <a:t>Description</a:t>
                      </a:r>
                    </a:p>
                  </a:txBody>
                  <a:tcPr marL="110642" marR="110642" marT="41564" marB="4156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300"/>
                        <a:t>Directive</a:t>
                      </a:r>
                    </a:p>
                  </a:txBody>
                  <a:tcPr marL="110642" marR="110642" marT="41564" marB="4156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1995745727"/>
                  </a:ext>
                </a:extLst>
              </a:tr>
              <a:tr h="9931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Gas Transmission and Storage (GT&amp;S) Compliance Report</a:t>
                      </a:r>
                    </a:p>
                  </a:txBody>
                  <a:tcPr marL="110642" marR="110642" marT="41564" marB="4156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PG&amp;E</a:t>
                      </a:r>
                    </a:p>
                  </a:txBody>
                  <a:tcPr marL="110642" marR="110642" marT="41564" marB="4156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Provides a description of the Integrated Planning Process, Budget and Spend, and safety programs details for Pacific Gas and Electric Company’s Gas Transmission and Storage system.</a:t>
                      </a:r>
                    </a:p>
                  </a:txBody>
                  <a:tcPr marL="110642" marR="110642" marT="41564" marB="4156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D.19-09-025 </a:t>
                      </a:r>
                    </a:p>
                    <a:p>
                      <a:r>
                        <a:rPr lang="en-US" sz="1200" i="1"/>
                        <a:t>(PG&amp;E’s 2019 GT&amp;S Rate Case)</a:t>
                      </a:r>
                    </a:p>
                  </a:txBody>
                  <a:tcPr marL="110642" marR="110642" marT="41564" marB="4156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1237944992"/>
                  </a:ext>
                </a:extLst>
              </a:tr>
              <a:tr h="9931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Gas Distribution Pipeline Safety Report</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PG&amp;E</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Provides a description of the Integrated Planning Process, Budget and Spend, and Capital Project details for Pacific Gas and Electric Company’s Gas Distribution system.</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err="1"/>
                        <a:t>D.11</a:t>
                      </a:r>
                      <a:r>
                        <a:rPr lang="en-US" sz="1200"/>
                        <a:t>-05-018 </a:t>
                      </a:r>
                    </a:p>
                    <a:p>
                      <a:r>
                        <a:rPr lang="en-US" sz="1200" i="1"/>
                        <a:t>(PG&amp;E’s 2011 GRC) </a:t>
                      </a:r>
                      <a:r>
                        <a:rPr lang="en-US" sz="1200" i="0"/>
                        <a:t>C</a:t>
                      </a:r>
                      <a:r>
                        <a:rPr lang="en-US" sz="1200"/>
                        <a:t>ontinued in </a:t>
                      </a:r>
                      <a:r>
                        <a:rPr lang="en-US" sz="1200" err="1"/>
                        <a:t>D.17</a:t>
                      </a:r>
                      <a:r>
                        <a:rPr lang="en-US" sz="1200"/>
                        <a:t>-05-013 </a:t>
                      </a:r>
                      <a:r>
                        <a:rPr lang="en-US" sz="1200" i="1"/>
                        <a:t>(PG&amp;E’s 2017 GRC)</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3845705885"/>
                  </a:ext>
                </a:extLst>
              </a:tr>
              <a:tr h="9931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Gas Transmission and Distribution Safety Report</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SDG&amp;E</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kern="1200" noProof="0">
                          <a:solidFill>
                            <a:schemeClr val="dk1"/>
                          </a:solidFill>
                          <a:latin typeface="Arial" panose="020B0604020202020204" pitchFamily="34" charset="0"/>
                          <a:ea typeface="+mn-ea"/>
                          <a:cs typeface="Arial" panose="020B0604020202020204" pitchFamily="34" charset="0"/>
                        </a:rPr>
                        <a:t>Provides a description of the Strategic Planning and Decision-Making Process, Budget and Spend, and variance explanations for </a:t>
                      </a:r>
                      <a:r>
                        <a:rPr lang="en-US" sz="1200" kern="1200" noProof="0" err="1">
                          <a:solidFill>
                            <a:schemeClr val="dk1"/>
                          </a:solidFill>
                          <a:latin typeface="Arial" panose="020B0604020202020204" pitchFamily="34" charset="0"/>
                          <a:ea typeface="+mn-ea"/>
                          <a:cs typeface="Arial" panose="020B0604020202020204" pitchFamily="34" charset="0"/>
                        </a:rPr>
                        <a:t>SDG&amp;E’s</a:t>
                      </a:r>
                      <a:r>
                        <a:rPr lang="en-US" sz="1200" kern="1200" noProof="0">
                          <a:solidFill>
                            <a:schemeClr val="dk1"/>
                          </a:solidFill>
                          <a:latin typeface="Arial" panose="020B0604020202020204" pitchFamily="34" charset="0"/>
                          <a:ea typeface="+mn-ea"/>
                          <a:cs typeface="Arial" panose="020B0604020202020204" pitchFamily="34" charset="0"/>
                        </a:rPr>
                        <a:t> Gas Transmission and Distribution Systems.</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en-US" sz="12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D.13</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-05-010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(Sempra Utilities’ 2012 GRC), Attachment C.</a:t>
                      </a:r>
                      <a:endParaRPr lang="en-US" sz="1200" i="1">
                        <a:latin typeface="Arial" panose="020B0604020202020204" pitchFamily="34" charset="0"/>
                        <a:cs typeface="Arial" panose="020B0604020202020204" pitchFamily="34" charset="0"/>
                      </a:endParaRP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1690184010"/>
                  </a:ext>
                </a:extLst>
              </a:tr>
              <a:tr h="11760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Gas Transmission, Distribution, and Storage Safety Report</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a:t>SoCalGas</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a:t>
                      </a:r>
                      <a:r>
                        <a:rPr lang="en-US" sz="1200" kern="1200" noProof="0">
                          <a:solidFill>
                            <a:schemeClr val="dk1"/>
                          </a:solidFill>
                          <a:latin typeface="Arial"/>
                          <a:ea typeface="+mn-ea"/>
                          <a:cs typeface="+mn-cs"/>
                        </a:rPr>
                        <a:t>ovides a description of the Strategic Planning and Decision-Making Process, Budget and Spend, and variance explanations for SoCalGas’s Gas Transmission, Distribution, and Storage Systems.</a:t>
                      </a:r>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kumimoji="0" lang="en-US" sz="1200" b="0" i="0" u="none" strike="noStrike" kern="1200" cap="none" spc="0" normalizeH="0" baseline="0" noProof="0" err="1">
                          <a:ln>
                            <a:noFill/>
                          </a:ln>
                          <a:solidFill>
                            <a:srgbClr val="000000"/>
                          </a:solidFill>
                          <a:effectLst/>
                          <a:uLnTx/>
                          <a:uFillTx/>
                          <a:latin typeface="Arial"/>
                          <a:ea typeface="+mn-ea"/>
                          <a:cs typeface="+mn-cs"/>
                        </a:rPr>
                        <a:t>D.13</a:t>
                      </a:r>
                      <a:r>
                        <a:rPr kumimoji="0" lang="en-US" sz="1200" b="0" i="0" u="none" strike="noStrike" kern="1200" cap="none" spc="0" normalizeH="0" baseline="0" noProof="0">
                          <a:ln>
                            <a:noFill/>
                          </a:ln>
                          <a:solidFill>
                            <a:srgbClr val="000000"/>
                          </a:solidFill>
                          <a:effectLst/>
                          <a:uLnTx/>
                          <a:uFillTx/>
                          <a:latin typeface="Arial"/>
                          <a:ea typeface="+mn-ea"/>
                          <a:cs typeface="+mn-cs"/>
                        </a:rPr>
                        <a:t>-05-010 </a:t>
                      </a:r>
                      <a:r>
                        <a:rPr kumimoji="0" lang="en-US" sz="1200" b="0" i="1" u="none" strike="noStrike" kern="1200" cap="none" spc="0" normalizeH="0" baseline="0" noProof="0">
                          <a:ln>
                            <a:noFill/>
                          </a:ln>
                          <a:solidFill>
                            <a:srgbClr val="000000"/>
                          </a:solidFill>
                          <a:effectLst/>
                          <a:uLnTx/>
                          <a:uFillTx/>
                          <a:latin typeface="Arial"/>
                          <a:ea typeface="+mn-ea"/>
                          <a:cs typeface="+mn-cs"/>
                        </a:rPr>
                        <a:t>(Sempra Utilities’ 2012 GRC), Attachment C.</a:t>
                      </a:r>
                      <a:endParaRPr lang="en-US" sz="1200" i="1"/>
                    </a:p>
                  </a:txBody>
                  <a:tcPr marL="110642" marR="110642" marT="41564" marB="4156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510123430"/>
                  </a:ext>
                </a:extLst>
              </a:tr>
            </a:tbl>
          </a:graphicData>
        </a:graphic>
      </p:graphicFrame>
      <p:sp>
        <p:nvSpPr>
          <p:cNvPr id="17" name="Title 1">
            <a:extLst>
              <a:ext uri="{FF2B5EF4-FFF2-40B4-BE49-F238E27FC236}">
                <a16:creationId xmlns:a16="http://schemas.microsoft.com/office/drawing/2014/main" id="{9883E4D5-CA46-4AA6-8A1B-941CE5C5F9E7}"/>
              </a:ext>
            </a:extLst>
          </p:cNvPr>
          <p:cNvSpPr txBox="1">
            <a:spLocks/>
          </p:cNvSpPr>
          <p:nvPr/>
        </p:nvSpPr>
        <p:spPr>
          <a:xfrm>
            <a:off x="847401" y="144901"/>
            <a:ext cx="10497198" cy="7482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Gas Reports in Addition to RSAR (3.a.ii)</a:t>
            </a:r>
          </a:p>
        </p:txBody>
      </p:sp>
      <p:sp>
        <p:nvSpPr>
          <p:cNvPr id="2" name="Slide Number Placeholder 1">
            <a:extLst>
              <a:ext uri="{FF2B5EF4-FFF2-40B4-BE49-F238E27FC236}">
                <a16:creationId xmlns:a16="http://schemas.microsoft.com/office/drawing/2014/main" id="{393A047E-8DB3-4859-92FD-FB976691575E}"/>
              </a:ext>
            </a:extLst>
          </p:cNvPr>
          <p:cNvSpPr>
            <a:spLocks noGrp="1"/>
          </p:cNvSpPr>
          <p:nvPr>
            <p:ph type="sldNum" sz="quarter" idx="12"/>
          </p:nvPr>
        </p:nvSpPr>
        <p:spPr/>
        <p:txBody>
          <a:bodyPr/>
          <a:lstStyle/>
          <a:p>
            <a:fld id="{5E94BA17-8AE8-4651-9FD9-8589E5D42325}" type="slidenum">
              <a:rPr lang="en-US" smtClean="0"/>
              <a:t>17</a:t>
            </a:fld>
            <a:endParaRPr lang="en-US"/>
          </a:p>
        </p:txBody>
      </p:sp>
    </p:spTree>
    <p:extLst>
      <p:ext uri="{BB962C8B-B14F-4D97-AF65-F5344CB8AC3E}">
        <p14:creationId xmlns:p14="http://schemas.microsoft.com/office/powerpoint/2010/main" val="320786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9507BA-C063-4992-A859-EA4959BEF3B5}"/>
              </a:ext>
            </a:extLst>
          </p:cNvPr>
          <p:cNvSpPr>
            <a:spLocks noGrp="1"/>
          </p:cNvSpPr>
          <p:nvPr>
            <p:ph idx="1"/>
          </p:nvPr>
        </p:nvSpPr>
        <p:spPr>
          <a:xfrm>
            <a:off x="581137" y="1887794"/>
            <a:ext cx="10710742" cy="4436806"/>
          </a:xfrm>
        </p:spPr>
        <p:txBody>
          <a:bodyPr/>
          <a:lstStyle/>
          <a:p>
            <a:r>
              <a:rPr lang="en-US" sz="2400"/>
              <a:t>Consolidation of relevant information from existing Gas Reports into the </a:t>
            </a:r>
            <a:r>
              <a:rPr lang="en-US" sz="2400" err="1"/>
              <a:t>RSAR</a:t>
            </a:r>
            <a:r>
              <a:rPr lang="en-US" sz="2400"/>
              <a:t> and retirement of separate Gas Reports.</a:t>
            </a:r>
          </a:p>
          <a:p>
            <a:pPr marL="1257300" lvl="2" indent="-457200"/>
            <a:r>
              <a:rPr lang="en-US" sz="2000"/>
              <a:t>Information will be included in the </a:t>
            </a:r>
            <a:r>
              <a:rPr lang="en-US" sz="2000" err="1"/>
              <a:t>RSAR</a:t>
            </a:r>
            <a:r>
              <a:rPr lang="en-US" sz="2000"/>
              <a:t> using </a:t>
            </a:r>
            <a:r>
              <a:rPr lang="en-US" sz="2000" err="1"/>
              <a:t>RSAR</a:t>
            </a:r>
            <a:r>
              <a:rPr lang="en-US" sz="2000"/>
              <a:t> standards/thresholds for reporting.</a:t>
            </a:r>
          </a:p>
          <a:p>
            <a:pPr marL="1257300" lvl="2" indent="-457200"/>
            <a:endParaRPr lang="en-US" sz="2000"/>
          </a:p>
          <a:p>
            <a:pPr marL="457200" lvl="1" indent="-457200"/>
            <a:r>
              <a:rPr lang="en-US" sz="2400">
                <a:ea typeface="+mn-ea"/>
                <a:cs typeface="+mn-cs"/>
              </a:rPr>
              <a:t>PU Code requirements that initiated the Gas Reports can be satisfied through the </a:t>
            </a:r>
            <a:r>
              <a:rPr lang="en-US" sz="2400" err="1">
                <a:ea typeface="+mn-ea"/>
                <a:cs typeface="+mn-cs"/>
              </a:rPr>
              <a:t>RSAR</a:t>
            </a:r>
            <a:r>
              <a:rPr lang="en-US" sz="2400">
                <a:ea typeface="+mn-ea"/>
                <a:cs typeface="+mn-cs"/>
              </a:rPr>
              <a:t> and RAMP Reports.</a:t>
            </a:r>
          </a:p>
          <a:p>
            <a:pPr marL="1257300" lvl="2" indent="-457200"/>
            <a:endParaRPr lang="en-US" sz="1800"/>
          </a:p>
          <a:p>
            <a:pPr marL="0" indent="0">
              <a:buNone/>
            </a:pPr>
            <a:endParaRPr lang="en-US"/>
          </a:p>
        </p:txBody>
      </p:sp>
      <p:sp>
        <p:nvSpPr>
          <p:cNvPr id="6" name="Content Placeholder 2">
            <a:extLst>
              <a:ext uri="{FF2B5EF4-FFF2-40B4-BE49-F238E27FC236}">
                <a16:creationId xmlns:a16="http://schemas.microsoft.com/office/drawing/2014/main" id="{52BD3B85-85F0-4EE2-B5F8-75642E5FAB25}"/>
              </a:ext>
            </a:extLst>
          </p:cNvPr>
          <p:cNvSpPr txBox="1">
            <a:spLocks/>
          </p:cNvSpPr>
          <p:nvPr/>
        </p:nvSpPr>
        <p:spPr bwMode="auto">
          <a:xfrm>
            <a:off x="773262" y="935894"/>
            <a:ext cx="10413413" cy="8250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1" tIns="44446" rIns="90481" bIns="44446" numCol="1" anchor="t" anchorCtr="0" compatLnSpc="1">
            <a:prstTxWarp prst="textNoShape">
              <a:avLst/>
            </a:prstTxWarp>
          </a:bodyPr>
          <a:lst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defRPr>
            </a:lvl5pPr>
            <a:lvl6pPr marL="2514600" indent="-228600" algn="l" rtl="0" eaLnBrk="0" fontAlgn="base" hangingPunct="0">
              <a:spcBef>
                <a:spcPct val="50000"/>
              </a:spcBef>
              <a:spcAft>
                <a:spcPct val="0"/>
              </a:spcAft>
              <a:buClr>
                <a:srgbClr val="0087A2"/>
              </a:buClr>
              <a:buChar char="•"/>
              <a:defRPr sz="1600">
                <a:solidFill>
                  <a:schemeClr val="tx1"/>
                </a:solidFill>
                <a:latin typeface="+mn-lt"/>
              </a:defRPr>
            </a:lvl6pPr>
            <a:lvl7pPr marL="2971800" indent="-228600" algn="l" rtl="0" eaLnBrk="0" fontAlgn="base" hangingPunct="0">
              <a:spcBef>
                <a:spcPct val="50000"/>
              </a:spcBef>
              <a:spcAft>
                <a:spcPct val="0"/>
              </a:spcAft>
              <a:buClr>
                <a:srgbClr val="0087A2"/>
              </a:buClr>
              <a:buChar char="•"/>
              <a:defRPr sz="1600">
                <a:solidFill>
                  <a:schemeClr val="tx1"/>
                </a:solidFill>
                <a:latin typeface="+mn-lt"/>
              </a:defRPr>
            </a:lvl7pPr>
            <a:lvl8pPr marL="3429000" indent="-228600" algn="l" rtl="0" eaLnBrk="0" fontAlgn="base" hangingPunct="0">
              <a:spcBef>
                <a:spcPct val="50000"/>
              </a:spcBef>
              <a:spcAft>
                <a:spcPct val="0"/>
              </a:spcAft>
              <a:buClr>
                <a:srgbClr val="0087A2"/>
              </a:buClr>
              <a:buChar char="•"/>
              <a:defRPr sz="1600">
                <a:solidFill>
                  <a:schemeClr val="tx1"/>
                </a:solidFill>
                <a:latin typeface="+mn-lt"/>
              </a:defRPr>
            </a:lvl8pPr>
            <a:lvl9pPr marL="3886200" indent="-228600" algn="l" rtl="0" eaLnBrk="0" fontAlgn="base" hangingPunct="0">
              <a:spcBef>
                <a:spcPct val="50000"/>
              </a:spcBef>
              <a:spcAft>
                <a:spcPct val="0"/>
              </a:spcAft>
              <a:buClr>
                <a:srgbClr val="0087A2"/>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50000"/>
              </a:spcBef>
              <a:spcAft>
                <a:spcPct val="0"/>
              </a:spcAft>
              <a:buClr>
                <a:srgbClr val="0087A2"/>
              </a:buClr>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To merge existing Gas Reports with the RSAR, the IOUs propose the following be adopted:</a:t>
            </a:r>
          </a:p>
        </p:txBody>
      </p:sp>
      <p:sp>
        <p:nvSpPr>
          <p:cNvPr id="7" name="Title 1">
            <a:extLst>
              <a:ext uri="{FF2B5EF4-FFF2-40B4-BE49-F238E27FC236}">
                <a16:creationId xmlns:a16="http://schemas.microsoft.com/office/drawing/2014/main" id="{65E19597-2DDA-466E-8DAE-441C2AF4F8DB}"/>
              </a:ext>
            </a:extLst>
          </p:cNvPr>
          <p:cNvSpPr txBox="1">
            <a:spLocks/>
          </p:cNvSpPr>
          <p:nvPr/>
        </p:nvSpPr>
        <p:spPr>
          <a:xfrm>
            <a:off x="847401" y="144901"/>
            <a:ext cx="10497198" cy="7482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Proposal to Merge Existing Spending Accountability Reports</a:t>
            </a:r>
          </a:p>
        </p:txBody>
      </p:sp>
      <p:sp>
        <p:nvSpPr>
          <p:cNvPr id="2" name="Slide Number Placeholder 1">
            <a:extLst>
              <a:ext uri="{FF2B5EF4-FFF2-40B4-BE49-F238E27FC236}">
                <a16:creationId xmlns:a16="http://schemas.microsoft.com/office/drawing/2014/main" id="{E875F28C-4DDB-430C-8799-291756F2750E}"/>
              </a:ext>
            </a:extLst>
          </p:cNvPr>
          <p:cNvSpPr>
            <a:spLocks noGrp="1"/>
          </p:cNvSpPr>
          <p:nvPr>
            <p:ph type="sldNum" sz="quarter" idx="12"/>
          </p:nvPr>
        </p:nvSpPr>
        <p:spPr/>
        <p:txBody>
          <a:bodyPr/>
          <a:lstStyle/>
          <a:p>
            <a:fld id="{5E94BA17-8AE8-4651-9FD9-8589E5D42325}" type="slidenum">
              <a:rPr lang="en-US" smtClean="0"/>
              <a:t>18</a:t>
            </a:fld>
            <a:endParaRPr lang="en-US"/>
          </a:p>
        </p:txBody>
      </p:sp>
    </p:spTree>
    <p:extLst>
      <p:ext uri="{BB962C8B-B14F-4D97-AF65-F5344CB8AC3E}">
        <p14:creationId xmlns:p14="http://schemas.microsoft.com/office/powerpoint/2010/main" val="59378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E19597-2DDA-466E-8DAE-441C2AF4F8DB}"/>
              </a:ext>
            </a:extLst>
          </p:cNvPr>
          <p:cNvSpPr txBox="1">
            <a:spLocks/>
          </p:cNvSpPr>
          <p:nvPr/>
        </p:nvSpPr>
        <p:spPr>
          <a:xfrm>
            <a:off x="847401" y="144901"/>
            <a:ext cx="10497198" cy="7482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Public Utilities Code 958.5 and 591</a:t>
            </a:r>
          </a:p>
        </p:txBody>
      </p:sp>
      <p:sp>
        <p:nvSpPr>
          <p:cNvPr id="9" name="Content Placeholder 2">
            <a:extLst>
              <a:ext uri="{FF2B5EF4-FFF2-40B4-BE49-F238E27FC236}">
                <a16:creationId xmlns:a16="http://schemas.microsoft.com/office/drawing/2014/main" id="{78090B3D-202D-4E6A-9853-841562E4AA8C}"/>
              </a:ext>
            </a:extLst>
          </p:cNvPr>
          <p:cNvSpPr>
            <a:spLocks noGrp="1"/>
          </p:cNvSpPr>
          <p:nvPr>
            <p:ph idx="1"/>
          </p:nvPr>
        </p:nvSpPr>
        <p:spPr>
          <a:xfrm>
            <a:off x="527031" y="796414"/>
            <a:ext cx="11145877" cy="5835295"/>
          </a:xfrm>
        </p:spPr>
        <p:txBody>
          <a:bodyPr>
            <a:normAutofit lnSpcReduction="10000"/>
          </a:bodyPr>
          <a:lstStyle/>
          <a:p>
            <a:pPr marL="0" indent="0">
              <a:buNone/>
            </a:pPr>
            <a:r>
              <a:rPr lang="en-US" sz="2400" b="1" u="sng"/>
              <a:t>PU Code 958.5</a:t>
            </a:r>
          </a:p>
          <a:p>
            <a:pPr lvl="1">
              <a:spcBef>
                <a:spcPts val="0"/>
              </a:spcBef>
            </a:pPr>
            <a:endParaRPr lang="en-US" sz="1600"/>
          </a:p>
          <a:p>
            <a:pPr lvl="1">
              <a:spcBef>
                <a:spcPts val="0"/>
              </a:spcBef>
            </a:pPr>
            <a:r>
              <a:rPr lang="en-US" sz="1600"/>
              <a:t>(a) Twice a year, or as determined by the commission, each gas corporation shall file with the division of the commission responsible for utility safety a gas transmission and storage safety report.  The division of the commission responsible for utility safety shall review the reports to monitor each gas corporation's storage and pipeline-related activities to assess whether the projects that have been identified as high risk are being carried out, and to track whether the gas corporation is spending its allocated funds on these storage and pipeline-related safety, reliability, and integrity activities for which they have received approval from the commission.</a:t>
            </a:r>
          </a:p>
          <a:p>
            <a:pPr lvl="1">
              <a:spcBef>
                <a:spcPts val="0"/>
              </a:spcBef>
            </a:pPr>
            <a:r>
              <a:rPr lang="en-US" sz="1600"/>
              <a:t>(b) The gas transmission and storage safety report shall include a thorough description and explanation of the strategic planning and decision-making approach used to determine and rank the gas storage projects, intrastate transmission line safety, integrity, and reliability, operation and maintenance activities, and inspections of its intrastate transmission lines.  If there has been no change in the gas corporation's approach for determining and ranking which projects and activities are prioritized since the previous gas transmission and storage safety report, the subsequent report may reference the immediately preceding report.</a:t>
            </a:r>
          </a:p>
          <a:p>
            <a:pPr lvl="1">
              <a:spcBef>
                <a:spcPts val="0"/>
              </a:spcBef>
            </a:pPr>
            <a:r>
              <a:rPr lang="en-US" sz="1600"/>
              <a:t>(c) If the division of the commission responsible for utility safety determines that there is a deficiency in a gas corporation's prioritization or administration of the storage or pipeline capital projects or operation and maintenance activities, the division shall bring the problems to the commission's immediate attention.</a:t>
            </a:r>
          </a:p>
          <a:p>
            <a:pPr marL="0" indent="0">
              <a:buNone/>
            </a:pPr>
            <a:r>
              <a:rPr lang="en-US" sz="2400" b="1" u="sng"/>
              <a:t>PU Code 591</a:t>
            </a:r>
          </a:p>
          <a:p>
            <a:pPr lvl="1">
              <a:spcBef>
                <a:spcPts val="0"/>
              </a:spcBef>
            </a:pPr>
            <a:endParaRPr lang="en-US" sz="1600"/>
          </a:p>
          <a:p>
            <a:pPr lvl="1">
              <a:spcBef>
                <a:spcPts val="0"/>
              </a:spcBef>
            </a:pPr>
            <a:r>
              <a:rPr lang="en-US" sz="1600"/>
              <a:t>(a) The commission shall require an electrical or gas corporation to annually notify the commission, as part of an ongoing proceeding or in a report otherwise required to be submitted to the commission, of each time since that notification was last provided that capital or expense revenue authorized by the commission for maintenance, safety, or reliability was redirected by the electrical or gas corporation to other purposes.</a:t>
            </a:r>
          </a:p>
          <a:p>
            <a:pPr lvl="1">
              <a:spcBef>
                <a:spcPts val="0"/>
              </a:spcBef>
            </a:pPr>
            <a:r>
              <a:rPr lang="en-US" sz="1600"/>
              <a:t>(b) The commission shall ensure that the notification provided by each electrical or gas corporation is also made available in a timely fashion to the Office of the Safety Advocate, Public Advocate's Office of the Public Utilities Commission, and parties on the service list of any relevant proceeding.</a:t>
            </a:r>
          </a:p>
        </p:txBody>
      </p:sp>
      <p:sp>
        <p:nvSpPr>
          <p:cNvPr id="2" name="Slide Number Placeholder 1">
            <a:extLst>
              <a:ext uri="{FF2B5EF4-FFF2-40B4-BE49-F238E27FC236}">
                <a16:creationId xmlns:a16="http://schemas.microsoft.com/office/drawing/2014/main" id="{90EB01CC-7D3B-4498-9FEA-72C322B22599}"/>
              </a:ext>
            </a:extLst>
          </p:cNvPr>
          <p:cNvSpPr>
            <a:spLocks noGrp="1"/>
          </p:cNvSpPr>
          <p:nvPr>
            <p:ph type="sldNum" sz="quarter" idx="12"/>
          </p:nvPr>
        </p:nvSpPr>
        <p:spPr/>
        <p:txBody>
          <a:bodyPr/>
          <a:lstStyle/>
          <a:p>
            <a:fld id="{5E94BA17-8AE8-4651-9FD9-8589E5D42325}" type="slidenum">
              <a:rPr lang="en-US" smtClean="0"/>
              <a:t>19</a:t>
            </a:fld>
            <a:endParaRPr lang="en-US"/>
          </a:p>
        </p:txBody>
      </p:sp>
    </p:spTree>
    <p:extLst>
      <p:ext uri="{BB962C8B-B14F-4D97-AF65-F5344CB8AC3E}">
        <p14:creationId xmlns:p14="http://schemas.microsoft.com/office/powerpoint/2010/main" val="206531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a:xfrm>
            <a:off x="807720" y="1122999"/>
            <a:ext cx="9601200" cy="1399221"/>
          </a:xfrm>
        </p:spPr>
        <p:txBody>
          <a:bodyPr>
            <a:normAutofit/>
          </a:bodyPr>
          <a:lstStyle/>
          <a:p>
            <a:r>
              <a:rPr lang="en-US" sz="6000"/>
              <a:t>Outline</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1539240" y="2678906"/>
            <a:ext cx="9601200" cy="2357914"/>
          </a:xfrm>
        </p:spPr>
        <p:txBody>
          <a:bodyPr>
            <a:noAutofit/>
          </a:bodyPr>
          <a:lstStyle/>
          <a:p>
            <a:pPr marL="342900" indent="-342900">
              <a:buFont typeface="Arial" panose="020B0604020202020204" pitchFamily="34" charset="0"/>
              <a:buChar char="•"/>
            </a:pPr>
            <a:r>
              <a:rPr lang="en-US" sz="3200" b="1"/>
              <a:t>Agenda</a:t>
            </a:r>
          </a:p>
          <a:p>
            <a:pPr marL="342900" indent="-342900">
              <a:buFont typeface="Arial" panose="020B0604020202020204" pitchFamily="34" charset="0"/>
              <a:buChar char="•"/>
            </a:pPr>
            <a:r>
              <a:rPr lang="en-US" sz="3200" b="1"/>
              <a:t>Purpose</a:t>
            </a:r>
          </a:p>
          <a:p>
            <a:pPr marL="342900" indent="-342900">
              <a:buFont typeface="Arial" panose="020B0604020202020204" pitchFamily="34" charset="0"/>
              <a:buChar char="•"/>
            </a:pPr>
            <a:r>
              <a:rPr lang="en-US" sz="3200" b="1"/>
              <a:t>Lessons Learned</a:t>
            </a:r>
          </a:p>
          <a:p>
            <a:pPr marL="342900" indent="-342900">
              <a:buFont typeface="Arial" panose="020B0604020202020204" pitchFamily="34" charset="0"/>
              <a:buChar char="•"/>
            </a:pPr>
            <a:r>
              <a:rPr lang="en-US" sz="3200" b="1"/>
              <a:t>Topic Overview</a:t>
            </a:r>
          </a:p>
        </p:txBody>
      </p:sp>
      <p:sp>
        <p:nvSpPr>
          <p:cNvPr id="7" name="Slide Number Placeholder 6">
            <a:extLst>
              <a:ext uri="{FF2B5EF4-FFF2-40B4-BE49-F238E27FC236}">
                <a16:creationId xmlns:a16="http://schemas.microsoft.com/office/drawing/2014/main" id="{FA6E3FD9-DF76-42FE-BC44-FF0975A9B9C2}"/>
              </a:ext>
            </a:extLst>
          </p:cNvPr>
          <p:cNvSpPr>
            <a:spLocks noGrp="1"/>
          </p:cNvSpPr>
          <p:nvPr>
            <p:ph type="sldNum" sz="quarter" idx="12"/>
          </p:nvPr>
        </p:nvSpPr>
        <p:spPr/>
        <p:txBody>
          <a:bodyPr/>
          <a:lstStyle/>
          <a:p>
            <a:fld id="{1C4126A1-9282-4A82-AC02-A59AF4A969C8}" type="slidenum">
              <a:rPr lang="en-US" smtClean="0"/>
              <a:t>2</a:t>
            </a:fld>
            <a:endParaRPr lang="en-US"/>
          </a:p>
        </p:txBody>
      </p:sp>
      <p:sp>
        <p:nvSpPr>
          <p:cNvPr id="6" name="Footer Placeholder 5">
            <a:extLst>
              <a:ext uri="{FF2B5EF4-FFF2-40B4-BE49-F238E27FC236}">
                <a16:creationId xmlns:a16="http://schemas.microsoft.com/office/drawing/2014/main" id="{4E1F1859-EAE6-4AF7-A18F-30EE15BEAE5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4905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2BD3B85-85F0-4EE2-B5F8-75642E5FAB25}"/>
              </a:ext>
            </a:extLst>
          </p:cNvPr>
          <p:cNvSpPr txBox="1">
            <a:spLocks/>
          </p:cNvSpPr>
          <p:nvPr/>
        </p:nvSpPr>
        <p:spPr bwMode="auto">
          <a:xfrm>
            <a:off x="773262" y="932884"/>
            <a:ext cx="10413413" cy="5122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1" tIns="44446" rIns="90481" bIns="44446" numCol="1" anchor="t" anchorCtr="0" compatLnSpc="1">
            <a:prstTxWarp prst="textNoShape">
              <a:avLst/>
            </a:prstTxWarp>
          </a:bodyPr>
          <a:lstStyle>
            <a:lvl1pPr marL="342900" indent="-342900" algn="l" rtl="0" eaLnBrk="0" fontAlgn="base" hangingPunct="0">
              <a:spcBef>
                <a:spcPct val="50000"/>
              </a:spcBef>
              <a:spcAft>
                <a:spcPct val="0"/>
              </a:spcAft>
              <a:buClr>
                <a:srgbClr val="0087A2"/>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87A2"/>
              </a:buClr>
              <a:buFont typeface="Times New Roman" pitchFamily="18" charset="0"/>
              <a:buChar char="–"/>
              <a:defRPr>
                <a:solidFill>
                  <a:schemeClr val="tx1"/>
                </a:solidFill>
                <a:latin typeface="+mn-lt"/>
              </a:defRPr>
            </a:lvl2pPr>
            <a:lvl3pPr marL="1143000" indent="-228600" algn="l" rtl="0" eaLnBrk="0" fontAlgn="base" hangingPunct="0">
              <a:spcBef>
                <a:spcPct val="50000"/>
              </a:spcBef>
              <a:spcAft>
                <a:spcPct val="0"/>
              </a:spcAft>
              <a:buClr>
                <a:srgbClr val="0087A2"/>
              </a:buClr>
              <a:buChar char="•"/>
              <a:defRPr sz="1600">
                <a:solidFill>
                  <a:schemeClr val="tx1"/>
                </a:solidFill>
                <a:latin typeface="+mn-lt"/>
              </a:defRPr>
            </a:lvl3pPr>
            <a:lvl4pPr marL="1600200" indent="-228600" algn="l" rtl="0" eaLnBrk="0" fontAlgn="base" hangingPunct="0">
              <a:spcBef>
                <a:spcPct val="50000"/>
              </a:spcBef>
              <a:spcAft>
                <a:spcPct val="0"/>
              </a:spcAft>
              <a:buClr>
                <a:srgbClr val="0087A2"/>
              </a:buClr>
              <a:buFont typeface="Times New Roman" pitchFamily="18" charset="0"/>
              <a:buChar char="–"/>
              <a:defRPr sz="1600">
                <a:solidFill>
                  <a:schemeClr val="tx1"/>
                </a:solidFill>
                <a:latin typeface="+mn-lt"/>
              </a:defRPr>
            </a:lvl4pPr>
            <a:lvl5pPr marL="2057400" indent="-228600" algn="l" rtl="0" eaLnBrk="0" fontAlgn="base" hangingPunct="0">
              <a:spcBef>
                <a:spcPct val="50000"/>
              </a:spcBef>
              <a:spcAft>
                <a:spcPct val="0"/>
              </a:spcAft>
              <a:buClr>
                <a:srgbClr val="0087A2"/>
              </a:buClr>
              <a:buChar char="•"/>
              <a:defRPr sz="1600">
                <a:solidFill>
                  <a:schemeClr val="tx1"/>
                </a:solidFill>
                <a:latin typeface="+mn-lt"/>
              </a:defRPr>
            </a:lvl5pPr>
            <a:lvl6pPr marL="2514600" indent="-228600" algn="l" rtl="0" eaLnBrk="0" fontAlgn="base" hangingPunct="0">
              <a:spcBef>
                <a:spcPct val="50000"/>
              </a:spcBef>
              <a:spcAft>
                <a:spcPct val="0"/>
              </a:spcAft>
              <a:buClr>
                <a:srgbClr val="0087A2"/>
              </a:buClr>
              <a:buChar char="•"/>
              <a:defRPr sz="1600">
                <a:solidFill>
                  <a:schemeClr val="tx1"/>
                </a:solidFill>
                <a:latin typeface="+mn-lt"/>
              </a:defRPr>
            </a:lvl6pPr>
            <a:lvl7pPr marL="2971800" indent="-228600" algn="l" rtl="0" eaLnBrk="0" fontAlgn="base" hangingPunct="0">
              <a:spcBef>
                <a:spcPct val="50000"/>
              </a:spcBef>
              <a:spcAft>
                <a:spcPct val="0"/>
              </a:spcAft>
              <a:buClr>
                <a:srgbClr val="0087A2"/>
              </a:buClr>
              <a:buChar char="•"/>
              <a:defRPr sz="1600">
                <a:solidFill>
                  <a:schemeClr val="tx1"/>
                </a:solidFill>
                <a:latin typeface="+mn-lt"/>
              </a:defRPr>
            </a:lvl7pPr>
            <a:lvl8pPr marL="3429000" indent="-228600" algn="l" rtl="0" eaLnBrk="0" fontAlgn="base" hangingPunct="0">
              <a:spcBef>
                <a:spcPct val="50000"/>
              </a:spcBef>
              <a:spcAft>
                <a:spcPct val="0"/>
              </a:spcAft>
              <a:buClr>
                <a:srgbClr val="0087A2"/>
              </a:buClr>
              <a:buChar char="•"/>
              <a:defRPr sz="1600">
                <a:solidFill>
                  <a:schemeClr val="tx1"/>
                </a:solidFill>
                <a:latin typeface="+mn-lt"/>
              </a:defRPr>
            </a:lvl8pPr>
            <a:lvl9pPr marL="3886200" indent="-228600" algn="l" rtl="0" eaLnBrk="0" fontAlgn="base" hangingPunct="0">
              <a:spcBef>
                <a:spcPct val="50000"/>
              </a:spcBef>
              <a:spcAft>
                <a:spcPct val="0"/>
              </a:spcAft>
              <a:buClr>
                <a:srgbClr val="0087A2"/>
              </a:buClr>
              <a:buChar char="•"/>
              <a:defRPr sz="1600">
                <a:solidFill>
                  <a:schemeClr val="tx1"/>
                </a:solidFill>
                <a:latin typeface="+mn-lt"/>
              </a:defRPr>
            </a:lvl9pPr>
          </a:lstStyle>
          <a:p>
            <a:pPr marL="0" indent="0" defTabSz="685800">
              <a:buNone/>
            </a:pPr>
            <a:r>
              <a:rPr lang="en-US" sz="2400" b="1" kern="0">
                <a:solidFill>
                  <a:srgbClr val="000000"/>
                </a:solidFill>
                <a:latin typeface="Segoe UI" panose="020B0502040204020203" pitchFamily="34" charset="0"/>
                <a:cs typeface="Segoe UI" panose="020B0502040204020203" pitchFamily="34" charset="0"/>
              </a:rPr>
              <a:t>Consider how to achieve more visibility into safety spending by:</a:t>
            </a:r>
            <a:endParaRPr lang="en-US" b="1" kern="0">
              <a:solidFill>
                <a:srgbClr val="000000"/>
              </a:solidFill>
              <a:latin typeface="Segoe UI" panose="020B0502040204020203" pitchFamily="34" charset="0"/>
              <a:cs typeface="Segoe UI" panose="020B0502040204020203" pitchFamily="34" charset="0"/>
            </a:endParaRPr>
          </a:p>
        </p:txBody>
      </p:sp>
      <p:sp>
        <p:nvSpPr>
          <p:cNvPr id="7" name="Title 1">
            <a:extLst>
              <a:ext uri="{FF2B5EF4-FFF2-40B4-BE49-F238E27FC236}">
                <a16:creationId xmlns:a16="http://schemas.microsoft.com/office/drawing/2014/main" id="{65E19597-2DDA-466E-8DAE-441C2AF4F8DB}"/>
              </a:ext>
            </a:extLst>
          </p:cNvPr>
          <p:cNvSpPr txBox="1">
            <a:spLocks/>
          </p:cNvSpPr>
          <p:nvPr/>
        </p:nvSpPr>
        <p:spPr>
          <a:xfrm>
            <a:off x="847401" y="144901"/>
            <a:ext cx="10497198" cy="7482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r>
              <a:rPr lang="en-US"/>
              <a:t> Visibility on Safety Spending (</a:t>
            </a:r>
            <a:r>
              <a:rPr lang="en-US" err="1"/>
              <a:t>3.a.ii</a:t>
            </a:r>
            <a:r>
              <a:rPr lang="en-US"/>
              <a:t>)</a:t>
            </a:r>
          </a:p>
        </p:txBody>
      </p:sp>
      <p:sp>
        <p:nvSpPr>
          <p:cNvPr id="9" name="Content Placeholder 2">
            <a:extLst>
              <a:ext uri="{FF2B5EF4-FFF2-40B4-BE49-F238E27FC236}">
                <a16:creationId xmlns:a16="http://schemas.microsoft.com/office/drawing/2014/main" id="{973B27A9-6831-4F0A-8868-99CFC7D22FCD}"/>
              </a:ext>
            </a:extLst>
          </p:cNvPr>
          <p:cNvSpPr txBox="1">
            <a:spLocks/>
          </p:cNvSpPr>
          <p:nvPr/>
        </p:nvSpPr>
        <p:spPr bwMode="auto">
          <a:xfrm>
            <a:off x="364584" y="1766998"/>
            <a:ext cx="11574724" cy="4278250"/>
          </a:xfrm>
          <a:prstGeom prst="rect">
            <a:avLst/>
          </a:prstGeom>
          <a:solidFill>
            <a:srgbClr val="FFFFFF"/>
          </a:solidFill>
          <a:ln w="25400"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1" tIns="44446" rIns="90481" bIns="44446" numCol="1" anchor="t" anchorCtr="0" compatLnSpc="1">
            <a:prstTxWarp prst="textNoShape">
              <a:avLst/>
            </a:prstTxWarp>
          </a:bodyPr>
          <a:lstStyle>
            <a:lvl1pPr marL="257175" indent="-257175" algn="l" rtl="0" eaLnBrk="0" fontAlgn="base" hangingPunct="0">
              <a:spcBef>
                <a:spcPct val="50000"/>
              </a:spcBef>
              <a:spcAft>
                <a:spcPct val="0"/>
              </a:spcAft>
              <a:buClr>
                <a:srgbClr val="0087A2"/>
              </a:buClr>
              <a:buChar char="•"/>
              <a:defRPr sz="1500">
                <a:solidFill>
                  <a:schemeClr val="dk1"/>
                </a:solidFill>
                <a:latin typeface="+mn-lt"/>
                <a:ea typeface="+mn-ea"/>
                <a:cs typeface="+mn-cs"/>
              </a:defRPr>
            </a:lvl1pPr>
            <a:lvl2pPr marL="557213" indent="-214313" algn="l" rtl="0" eaLnBrk="0" fontAlgn="base" hangingPunct="0">
              <a:spcBef>
                <a:spcPct val="50000"/>
              </a:spcBef>
              <a:spcAft>
                <a:spcPct val="0"/>
              </a:spcAft>
              <a:buClr>
                <a:srgbClr val="0087A2"/>
              </a:buClr>
              <a:buFont typeface="Times New Roman" pitchFamily="18" charset="0"/>
              <a:buChar char="–"/>
              <a:defRPr>
                <a:solidFill>
                  <a:schemeClr val="dk1"/>
                </a:solidFill>
                <a:latin typeface="+mn-lt"/>
                <a:ea typeface="+mn-ea"/>
                <a:cs typeface="+mn-cs"/>
              </a:defRPr>
            </a:lvl2pPr>
            <a:lvl3pPr marL="8572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3pPr>
            <a:lvl4pPr marL="1200150" indent="-171450" algn="l" rtl="0" eaLnBrk="0" fontAlgn="base" hangingPunct="0">
              <a:spcBef>
                <a:spcPct val="50000"/>
              </a:spcBef>
              <a:spcAft>
                <a:spcPct val="0"/>
              </a:spcAft>
              <a:buClr>
                <a:srgbClr val="0087A2"/>
              </a:buClr>
              <a:buFont typeface="Times New Roman" pitchFamily="18" charset="0"/>
              <a:buChar char="–"/>
              <a:defRPr sz="1200">
                <a:solidFill>
                  <a:schemeClr val="dk1"/>
                </a:solidFill>
                <a:latin typeface="+mn-lt"/>
                <a:ea typeface="+mn-ea"/>
                <a:cs typeface="+mn-cs"/>
              </a:defRPr>
            </a:lvl4pPr>
            <a:lvl5pPr marL="15430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5pPr>
            <a:lvl6pPr marL="18859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6pPr>
            <a:lvl7pPr marL="22288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7pPr>
            <a:lvl8pPr marL="25717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8pPr>
            <a:lvl9pPr marL="2914650" indent="-171450" algn="l" rtl="0" eaLnBrk="0" fontAlgn="base" hangingPunct="0">
              <a:spcBef>
                <a:spcPct val="50000"/>
              </a:spcBef>
              <a:spcAft>
                <a:spcPct val="0"/>
              </a:spcAft>
              <a:buClr>
                <a:srgbClr val="0087A2"/>
              </a:buClr>
              <a:buChar char="•"/>
              <a:defRPr sz="1200">
                <a:solidFill>
                  <a:schemeClr val="dk1"/>
                </a:solidFill>
                <a:latin typeface="+mn-lt"/>
                <a:ea typeface="+mn-ea"/>
                <a:cs typeface="+mn-cs"/>
              </a:defRPr>
            </a:lvl9pPr>
          </a:lstStyle>
          <a:p>
            <a:pPr marL="642938" marR="0" lvl="1" indent="-342900" algn="l" defTabSz="914400" rtl="0" eaLnBrk="0" fontAlgn="base" latinLnBrk="0" hangingPunct="0">
              <a:lnSpc>
                <a:spcPct val="100000"/>
              </a:lnSpc>
              <a:spcBef>
                <a:spcPct val="50000"/>
              </a:spcBef>
              <a:spcAft>
                <a:spcPct val="0"/>
              </a:spcAft>
              <a:buClr>
                <a:srgbClr val="0087A2"/>
              </a:buClr>
              <a:buSzTx/>
              <a:buFont typeface="+mj-lt"/>
              <a:buAutoNum type="arabicPeriod"/>
              <a:tabLst/>
              <a:defRPr/>
            </a:pPr>
            <a:r>
              <a:rPr kumimoji="0" lang="en-US" sz="20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Improve methods “imputing authorized” costs:</a:t>
            </a:r>
          </a:p>
          <a:p>
            <a:pPr marL="942975" marR="0" lvl="2" indent="-342900" algn="l" defTabSz="914400" rtl="0" eaLnBrk="0" fontAlgn="base" latinLnBrk="0" hangingPunct="0">
              <a:lnSpc>
                <a:spcPct val="100000"/>
              </a:lnSpc>
              <a:spcBef>
                <a:spcPct val="50000"/>
              </a:spcBef>
              <a:spcAft>
                <a:spcPct val="0"/>
              </a:spcAft>
              <a:buClr>
                <a:srgbClr val="0087A2"/>
              </a:buClr>
              <a:buSzTx/>
              <a:buFontTx/>
              <a:buChar char="•"/>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IOUs have or intend to impute most RAMP mitigations and controls and will provide a view of imputed and recorded amounts as part of the upcoming Risk Spending Accountability Report.</a:t>
            </a:r>
          </a:p>
          <a:p>
            <a:pPr marL="642938" marR="0" lvl="1" indent="-342900" algn="l" defTabSz="914400" rtl="0" eaLnBrk="0" fontAlgn="base" latinLnBrk="0" hangingPunct="0">
              <a:lnSpc>
                <a:spcPct val="100000"/>
              </a:lnSpc>
              <a:spcBef>
                <a:spcPct val="50000"/>
              </a:spcBef>
              <a:spcAft>
                <a:spcPct val="0"/>
              </a:spcAft>
              <a:buClr>
                <a:srgbClr val="0087A2"/>
              </a:buClr>
              <a:buSzTx/>
              <a:buFont typeface="+mj-lt"/>
              <a:buAutoNum type="arabicPeriod"/>
              <a:tabLst/>
              <a:defRPr/>
            </a:pPr>
            <a:r>
              <a:rPr kumimoji="0" lang="en-US" sz="20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Relate authorized costs for work done:</a:t>
            </a:r>
          </a:p>
          <a:p>
            <a:pPr marL="942975" lvl="2" indent="-342900">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IOUs provide this analysis as part of the </a:t>
            </a:r>
            <a:r>
              <a:rPr kumimoji="0" lang="en-US" sz="1800" b="0" i="0" u="none" strike="noStrike" kern="0" cap="none" spc="0" normalizeH="0" baseline="0" noProof="0" err="1">
                <a:ln>
                  <a:noFill/>
                </a:ln>
                <a:solidFill>
                  <a:srgbClr val="000000"/>
                </a:solidFill>
                <a:effectLst/>
                <a:uLnTx/>
                <a:uFillTx/>
                <a:latin typeface="Segoe UI" panose="020B0502040204020203" pitchFamily="34" charset="0"/>
                <a:cs typeface="Segoe UI" panose="020B0502040204020203" pitchFamily="34" charset="0"/>
              </a:rPr>
              <a:t>RSAR</a:t>
            </a:r>
            <a:r>
              <a:rPr lang="en-US" sz="1800" kern="0">
                <a:solidFill>
                  <a:srgbClr val="000000"/>
                </a:solidFill>
                <a:latin typeface="Segoe UI" panose="020B0502040204020203" pitchFamily="34" charset="0"/>
                <a:cs typeface="Segoe UI" panose="020B0502040204020203" pitchFamily="34" charset="0"/>
              </a:rPr>
              <a:t>; GRC filings will include work units, where applicable.</a:t>
            </a:r>
            <a:endPar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642938" marR="0" lvl="1" indent="-342900" algn="l" defTabSz="914400" rtl="0" eaLnBrk="0" fontAlgn="base" latinLnBrk="0" hangingPunct="0">
              <a:lnSpc>
                <a:spcPct val="100000"/>
              </a:lnSpc>
              <a:spcBef>
                <a:spcPct val="50000"/>
              </a:spcBef>
              <a:spcAft>
                <a:spcPct val="0"/>
              </a:spcAft>
              <a:buClr>
                <a:srgbClr val="0087A2"/>
              </a:buClr>
              <a:buSzTx/>
              <a:buFont typeface="+mj-lt"/>
              <a:buAutoNum type="arabicPeriod"/>
              <a:tabLst/>
              <a:defRPr/>
            </a:pPr>
            <a:r>
              <a:rPr kumimoji="0" lang="en-US" sz="20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Reference workpapers in variance explanations:</a:t>
            </a:r>
          </a:p>
          <a:p>
            <a:pPr marL="942975" marR="0" lvl="2" indent="-342900" algn="l" defTabSz="914400" rtl="0" eaLnBrk="0" fontAlgn="base" latinLnBrk="0" hangingPunct="0">
              <a:lnSpc>
                <a:spcPct val="100000"/>
              </a:lnSpc>
              <a:spcBef>
                <a:spcPct val="50000"/>
              </a:spcBef>
              <a:spcAft>
                <a:spcPct val="0"/>
              </a:spcAft>
              <a:buClr>
                <a:srgbClr val="0087A2"/>
              </a:buClr>
              <a:buSzTx/>
              <a:buFontTx/>
              <a:buChar char="•"/>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IOUs are not opposed to providing workpaper references as part of variance explanations, where available.</a:t>
            </a:r>
          </a:p>
          <a:p>
            <a:pPr marL="642938" marR="0" lvl="1" indent="-342900" algn="l" defTabSz="914400" rtl="0" eaLnBrk="0" fontAlgn="base" latinLnBrk="0" hangingPunct="0">
              <a:lnSpc>
                <a:spcPct val="100000"/>
              </a:lnSpc>
              <a:spcBef>
                <a:spcPct val="50000"/>
              </a:spcBef>
              <a:spcAft>
                <a:spcPct val="0"/>
              </a:spcAft>
              <a:buClr>
                <a:srgbClr val="0087A2"/>
              </a:buClr>
              <a:buSzTx/>
              <a:buFont typeface="+mj-lt"/>
              <a:buAutoNum type="arabicPeriod"/>
              <a:tabLst/>
              <a:defRPr/>
            </a:pPr>
            <a:r>
              <a:rPr kumimoji="0" lang="en-US" sz="20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Identify authorized activities that are cancelled or deferred:</a:t>
            </a:r>
          </a:p>
          <a:p>
            <a:pPr marL="942975" marR="0" lvl="2" indent="-342900" algn="l" defTabSz="914400" rtl="0" eaLnBrk="0" fontAlgn="base" latinLnBrk="0" hangingPunct="0">
              <a:lnSpc>
                <a:spcPct val="100000"/>
              </a:lnSpc>
              <a:spcBef>
                <a:spcPct val="50000"/>
              </a:spcBef>
              <a:spcAft>
                <a:spcPct val="0"/>
              </a:spcAft>
              <a:buClr>
                <a:srgbClr val="0087A2"/>
              </a:buClr>
              <a:buSzTx/>
              <a:buFontTx/>
              <a:buChar char="•"/>
              <a:tabLst/>
              <a:defRPr/>
            </a:pP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IOUs provide this information as part of the </a:t>
            </a:r>
            <a:r>
              <a:rPr kumimoji="0" lang="en-US" sz="1800" b="0" i="0" u="none" strike="noStrike" kern="0" cap="none" spc="0" normalizeH="0" baseline="0" noProof="0" err="1">
                <a:ln>
                  <a:noFill/>
                </a:ln>
                <a:solidFill>
                  <a:srgbClr val="000000"/>
                </a:solidFill>
                <a:effectLst/>
                <a:uLnTx/>
                <a:uFillTx/>
                <a:latin typeface="Segoe UI" panose="020B0502040204020203" pitchFamily="34" charset="0"/>
                <a:cs typeface="Segoe UI" panose="020B0502040204020203" pitchFamily="34" charset="0"/>
              </a:rPr>
              <a:t>RSAR</a:t>
            </a: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pursuant to the 2019 </a:t>
            </a:r>
            <a:r>
              <a:rPr kumimoji="0" lang="en-US" sz="1800" b="0" i="0" u="none" strike="noStrike" kern="0" cap="none" spc="0" normalizeH="0" baseline="0" noProof="0" err="1">
                <a:ln>
                  <a:noFill/>
                </a:ln>
                <a:solidFill>
                  <a:srgbClr val="000000"/>
                </a:solidFill>
                <a:effectLst/>
                <a:uLnTx/>
                <a:uFillTx/>
                <a:latin typeface="Segoe UI" panose="020B0502040204020203" pitchFamily="34" charset="0"/>
                <a:cs typeface="Segoe UI" panose="020B0502040204020203" pitchFamily="34" charset="0"/>
              </a:rPr>
              <a:t>SMAP</a:t>
            </a: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Decision (</a:t>
            </a:r>
            <a:r>
              <a:rPr kumimoji="0" lang="en-US" sz="1800" b="0" i="0" u="none" strike="noStrike" kern="0" cap="none" spc="0" normalizeH="0" baseline="0" noProof="0" err="1">
                <a:ln>
                  <a:noFill/>
                </a:ln>
                <a:solidFill>
                  <a:srgbClr val="000000"/>
                </a:solidFill>
                <a:effectLst/>
                <a:uLnTx/>
                <a:uFillTx/>
                <a:latin typeface="Segoe UI" panose="020B0502040204020203" pitchFamily="34" charset="0"/>
                <a:cs typeface="Segoe UI" panose="020B0502040204020203" pitchFamily="34" charset="0"/>
              </a:rPr>
              <a:t>D.19</a:t>
            </a:r>
            <a:r>
              <a:rPr kumimoji="0" lang="en-US" sz="18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-04-020), for programs that meet the applied threshold, “…whether any projects or other units of work were canceled, deferred, or expanded that may have led to the difference.”</a:t>
            </a:r>
          </a:p>
          <a:p>
            <a:pPr marL="942975" marR="0" lvl="2" indent="-342900" algn="l" defTabSz="914400" rtl="0" eaLnBrk="0" fontAlgn="base" latinLnBrk="0" hangingPunct="0">
              <a:lnSpc>
                <a:spcPct val="100000"/>
              </a:lnSpc>
              <a:spcBef>
                <a:spcPct val="50000"/>
              </a:spcBef>
              <a:spcAft>
                <a:spcPct val="0"/>
              </a:spcAft>
              <a:buClr>
                <a:srgbClr val="0087A2"/>
              </a:buClr>
              <a:buSzTx/>
              <a:buFontTx/>
              <a:buChar char="•"/>
              <a:tabLst/>
              <a:defRPr/>
            </a:pPr>
            <a:endParaRPr kumimoji="0" lang="en-US" sz="14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50000"/>
              </a:spcBef>
              <a:spcAft>
                <a:spcPct val="0"/>
              </a:spcAft>
              <a:buClr>
                <a:srgbClr val="0087A2"/>
              </a:buClr>
              <a:buSzTx/>
              <a:buFontTx/>
              <a:buNone/>
              <a:tabLst/>
              <a:defRPr/>
            </a:pPr>
            <a:endParaRPr kumimoji="0" lang="en-US" sz="1600" b="0" i="0" u="none" strike="noStrike" kern="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ADBA03D-F195-46F2-A26A-9769C039E2DC}"/>
              </a:ext>
            </a:extLst>
          </p:cNvPr>
          <p:cNvSpPr>
            <a:spLocks noGrp="1"/>
          </p:cNvSpPr>
          <p:nvPr>
            <p:ph type="sldNum" sz="quarter" idx="12"/>
          </p:nvPr>
        </p:nvSpPr>
        <p:spPr/>
        <p:txBody>
          <a:bodyPr/>
          <a:lstStyle/>
          <a:p>
            <a:fld id="{5E94BA17-8AE8-4651-9FD9-8589E5D42325}" type="slidenum">
              <a:rPr lang="en-US" smtClean="0"/>
              <a:t>20</a:t>
            </a:fld>
            <a:endParaRPr lang="en-US"/>
          </a:p>
        </p:txBody>
      </p:sp>
    </p:spTree>
    <p:extLst>
      <p:ext uri="{BB962C8B-B14F-4D97-AF65-F5344CB8AC3E}">
        <p14:creationId xmlns:p14="http://schemas.microsoft.com/office/powerpoint/2010/main" val="148122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1132820" cy="1325563"/>
          </a:xfrm>
        </p:spPr>
        <p:txBody>
          <a:bodyPr>
            <a:normAutofit fontScale="90000"/>
          </a:bodyPr>
          <a:lstStyle/>
          <a:p>
            <a:r>
              <a:rPr lang="en-US" sz="6000"/>
              <a:t>3.a.iii – Address redundancies between RAMP, GRC, and RSAR </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a:normAutofit/>
          </a:bodyPr>
          <a:lstStyle/>
          <a:p>
            <a:pPr marL="0" indent="0">
              <a:buNone/>
            </a:pPr>
            <a:r>
              <a:rPr lang="en-US" sz="2800" b="0" i="0">
                <a:effectLst/>
                <a:latin typeface="Arial" panose="020B0604020202020204" pitchFamily="34" charset="0"/>
              </a:rPr>
              <a:t>Staff Proposal:</a:t>
            </a:r>
          </a:p>
          <a:p>
            <a:pPr marL="514350" indent="-514350">
              <a:buFont typeface="+mj-lt"/>
              <a:buAutoNum type="arabicPeriod"/>
            </a:pPr>
            <a:r>
              <a:rPr lang="en-US" sz="2800" b="0" i="0">
                <a:effectLst/>
                <a:latin typeface="Arial" panose="020B0604020202020204" pitchFamily="34" charset="0"/>
              </a:rPr>
              <a:t>Identify and significant redundancies between RAMP, GRC, RSAR fillings</a:t>
            </a:r>
            <a:r>
              <a:rPr lang="en-US" sz="2800">
                <a:latin typeface="Arial" panose="020B0604020202020204" pitchFamily="34" charset="0"/>
              </a:rPr>
              <a:t>.</a:t>
            </a:r>
            <a:endParaRPr lang="en-US" sz="2800" b="0" i="0">
              <a:effectLst/>
              <a:latin typeface="Arial" panose="020B0604020202020204" pitchFamily="34" charset="0"/>
            </a:endParaRPr>
          </a:p>
          <a:p>
            <a:pPr marL="0" indent="0">
              <a:buNone/>
            </a:pPr>
            <a:r>
              <a:rPr kumimoji="0" lang="en-US" sz="2600" b="1" i="0" u="none" strike="noStrike" kern="1200" cap="none" spc="0" normalizeH="0" baseline="0" noProof="0">
                <a:ln>
                  <a:noFill/>
                </a:ln>
                <a:solidFill>
                  <a:srgbClr val="2A3C50"/>
                </a:solidFill>
                <a:effectLst/>
                <a:uLnTx/>
                <a:uFillTx/>
                <a:latin typeface="Arial" panose="020B0604020202020204" pitchFamily="34" charset="0"/>
                <a:ea typeface="+mn-ea"/>
                <a:cs typeface="+mn-cs"/>
              </a:rPr>
              <a:t>The IOUs do not have any topics for consideration here at this time.</a:t>
            </a:r>
            <a:br>
              <a:rPr kumimoji="0" lang="en-US" sz="2600" b="1" i="0" u="none" strike="noStrike" kern="1200" cap="none" spc="0" normalizeH="0" baseline="0" noProof="0">
                <a:ln>
                  <a:noFill/>
                </a:ln>
                <a:solidFill>
                  <a:srgbClr val="2A3C50"/>
                </a:solidFill>
                <a:effectLst/>
                <a:uLnTx/>
                <a:uFillTx/>
                <a:latin typeface="Arial" panose="020B0604020202020204" pitchFamily="34" charset="0"/>
                <a:ea typeface="+mn-ea"/>
                <a:cs typeface="+mn-cs"/>
              </a:rPr>
            </a:br>
            <a:endParaRPr lang="en-US" sz="2800"/>
          </a:p>
        </p:txBody>
      </p:sp>
      <p:sp>
        <p:nvSpPr>
          <p:cNvPr id="7" name="Slide Number Placeholder 6">
            <a:extLst>
              <a:ext uri="{FF2B5EF4-FFF2-40B4-BE49-F238E27FC236}">
                <a16:creationId xmlns:a16="http://schemas.microsoft.com/office/drawing/2014/main" id="{1A580840-6BA1-4A2B-A652-C8FCA60A800E}"/>
              </a:ext>
            </a:extLst>
          </p:cNvPr>
          <p:cNvSpPr>
            <a:spLocks noGrp="1"/>
          </p:cNvSpPr>
          <p:nvPr>
            <p:ph type="sldNum" sz="quarter" idx="12"/>
          </p:nvPr>
        </p:nvSpPr>
        <p:spPr/>
        <p:txBody>
          <a:bodyPr/>
          <a:lstStyle/>
          <a:p>
            <a:fld id="{1C4126A1-9282-4A82-AC02-A59AF4A969C8}" type="slidenum">
              <a:rPr lang="en-US" smtClean="0"/>
              <a:t>21</a:t>
            </a:fld>
            <a:endParaRPr lang="en-US"/>
          </a:p>
        </p:txBody>
      </p:sp>
      <p:sp>
        <p:nvSpPr>
          <p:cNvPr id="6" name="Footer Placeholder 5">
            <a:extLst>
              <a:ext uri="{FF2B5EF4-FFF2-40B4-BE49-F238E27FC236}">
                <a16:creationId xmlns:a16="http://schemas.microsoft.com/office/drawing/2014/main" id="{C14B6A57-9F72-4DB9-A3CB-5F3963D50F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219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1132820" cy="1325563"/>
          </a:xfrm>
        </p:spPr>
        <p:txBody>
          <a:bodyPr>
            <a:normAutofit fontScale="90000"/>
          </a:bodyPr>
          <a:lstStyle/>
          <a:p>
            <a:r>
              <a:rPr lang="en-US" sz="6000"/>
              <a:t>3.a.iv – GRCs resolved via a settlement agreement</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a:normAutofit/>
          </a:bodyPr>
          <a:lstStyle/>
          <a:p>
            <a:pPr marL="0" indent="0">
              <a:buNone/>
            </a:pPr>
            <a:r>
              <a:rPr lang="en-US" sz="3200" b="0" i="0">
                <a:effectLst/>
                <a:latin typeface="Arial" panose="020B0604020202020204" pitchFamily="34" charset="0"/>
              </a:rPr>
              <a:t>Staff Proposal:</a:t>
            </a:r>
          </a:p>
          <a:p>
            <a:pPr marL="514350" indent="-514350">
              <a:buFont typeface="+mj-lt"/>
              <a:buAutoNum type="arabicPeriod"/>
            </a:pPr>
            <a:r>
              <a:rPr lang="en-US" sz="2800" b="0" i="0">
                <a:effectLst/>
                <a:latin typeface="Arial" panose="020B0604020202020204" pitchFamily="34" charset="0"/>
              </a:rPr>
              <a:t>Workshop discussions should state how GRC proceedings resolved via Settlement Agreement will provide needed support to related RAMPs and authorized values for RSARs</a:t>
            </a:r>
            <a:r>
              <a:rPr lang="en-US" sz="2400" b="0" i="0">
                <a:effectLst/>
                <a:latin typeface="Arial" panose="020B0604020202020204" pitchFamily="34" charset="0"/>
              </a:rPr>
              <a:t>.</a:t>
            </a:r>
            <a:endParaRPr lang="en-US" sz="3200"/>
          </a:p>
        </p:txBody>
      </p:sp>
      <p:sp>
        <p:nvSpPr>
          <p:cNvPr id="7" name="Slide Number Placeholder 6">
            <a:extLst>
              <a:ext uri="{FF2B5EF4-FFF2-40B4-BE49-F238E27FC236}">
                <a16:creationId xmlns:a16="http://schemas.microsoft.com/office/drawing/2014/main" id="{6C682A57-8A66-447E-A246-7F25C743CC4E}"/>
              </a:ext>
            </a:extLst>
          </p:cNvPr>
          <p:cNvSpPr>
            <a:spLocks noGrp="1"/>
          </p:cNvSpPr>
          <p:nvPr>
            <p:ph type="sldNum" sz="quarter" idx="12"/>
          </p:nvPr>
        </p:nvSpPr>
        <p:spPr/>
        <p:txBody>
          <a:bodyPr/>
          <a:lstStyle/>
          <a:p>
            <a:fld id="{1C4126A1-9282-4A82-AC02-A59AF4A969C8}" type="slidenum">
              <a:rPr lang="en-US" smtClean="0"/>
              <a:t>22</a:t>
            </a:fld>
            <a:endParaRPr lang="en-US"/>
          </a:p>
        </p:txBody>
      </p:sp>
      <p:sp>
        <p:nvSpPr>
          <p:cNvPr id="6" name="Footer Placeholder 5">
            <a:extLst>
              <a:ext uri="{FF2B5EF4-FFF2-40B4-BE49-F238E27FC236}">
                <a16:creationId xmlns:a16="http://schemas.microsoft.com/office/drawing/2014/main" id="{E1FFE291-20E9-44A3-A48F-B7758890709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476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9507BA-C063-4992-A859-EA4959BEF3B5}"/>
              </a:ext>
            </a:extLst>
          </p:cNvPr>
          <p:cNvSpPr>
            <a:spLocks noGrp="1"/>
          </p:cNvSpPr>
          <p:nvPr>
            <p:ph idx="1"/>
          </p:nvPr>
        </p:nvSpPr>
        <p:spPr>
          <a:xfrm>
            <a:off x="802805" y="1444454"/>
            <a:ext cx="10710742" cy="4436806"/>
          </a:xfrm>
        </p:spPr>
        <p:txBody>
          <a:bodyPr>
            <a:normAutofit/>
          </a:bodyPr>
          <a:lstStyle/>
          <a:p>
            <a:r>
              <a:rPr lang="en-US" sz="2400"/>
              <a:t>Parties spend significant efforts to reach settlement agreements.  Any guidelines developed should not negatively impact parties' ability to conduct and ultimately reach settlement agreements.</a:t>
            </a:r>
          </a:p>
          <a:p>
            <a:r>
              <a:rPr lang="en-US" sz="2400"/>
              <a:t>IOUs are not opposed to establishing guidelines with respect to RAMP and RSARs for parties to consider during the settlement process.</a:t>
            </a:r>
          </a:p>
          <a:p>
            <a:r>
              <a:rPr lang="en-US" sz="2400"/>
              <a:t>If guidelines are established for settlements, GRC decisions should mirror the same level of detail. </a:t>
            </a:r>
          </a:p>
          <a:p>
            <a:r>
              <a:rPr lang="en-US" sz="2400"/>
              <a:t>Imputing authorized values may still be required and RSARs will address how imputing was accomplished in accordance with applicable approved settlements.</a:t>
            </a:r>
          </a:p>
          <a:p>
            <a:pPr marL="1257300" lvl="2" indent="-457200"/>
            <a:endParaRPr lang="en-US"/>
          </a:p>
          <a:p>
            <a:pPr marL="0" indent="0">
              <a:buNone/>
            </a:pPr>
            <a:endParaRPr lang="en-US" sz="1800"/>
          </a:p>
        </p:txBody>
      </p:sp>
      <p:sp>
        <p:nvSpPr>
          <p:cNvPr id="7" name="Title 1">
            <a:extLst>
              <a:ext uri="{FF2B5EF4-FFF2-40B4-BE49-F238E27FC236}">
                <a16:creationId xmlns:a16="http://schemas.microsoft.com/office/drawing/2014/main" id="{65E19597-2DDA-466E-8DAE-441C2AF4F8DB}"/>
              </a:ext>
            </a:extLst>
          </p:cNvPr>
          <p:cNvSpPr txBox="1">
            <a:spLocks/>
          </p:cNvSpPr>
          <p:nvPr/>
        </p:nvSpPr>
        <p:spPr>
          <a:xfrm>
            <a:off x="847401" y="141138"/>
            <a:ext cx="10497198" cy="995915"/>
          </a:xfrm>
          <a:prstGeom prst="rect">
            <a:avLst/>
          </a:prstGeom>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Prudent Touchpoints With Settlements </a:t>
            </a:r>
          </a:p>
        </p:txBody>
      </p:sp>
      <p:sp>
        <p:nvSpPr>
          <p:cNvPr id="2" name="Slide Number Placeholder 1">
            <a:extLst>
              <a:ext uri="{FF2B5EF4-FFF2-40B4-BE49-F238E27FC236}">
                <a16:creationId xmlns:a16="http://schemas.microsoft.com/office/drawing/2014/main" id="{0DDE5E97-5CA1-40A0-BF29-3EFB10820B02}"/>
              </a:ext>
            </a:extLst>
          </p:cNvPr>
          <p:cNvSpPr>
            <a:spLocks noGrp="1"/>
          </p:cNvSpPr>
          <p:nvPr>
            <p:ph type="sldNum" sz="quarter" idx="12"/>
          </p:nvPr>
        </p:nvSpPr>
        <p:spPr/>
        <p:txBody>
          <a:bodyPr/>
          <a:lstStyle/>
          <a:p>
            <a:fld id="{5E94BA17-8AE8-4651-9FD9-8589E5D42325}" type="slidenum">
              <a:rPr lang="en-US" smtClean="0"/>
              <a:t>23</a:t>
            </a:fld>
            <a:endParaRPr lang="en-US"/>
          </a:p>
        </p:txBody>
      </p:sp>
    </p:spTree>
    <p:extLst>
      <p:ext uri="{BB962C8B-B14F-4D97-AF65-F5344CB8AC3E}">
        <p14:creationId xmlns:p14="http://schemas.microsoft.com/office/powerpoint/2010/main" val="6119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Intervenor Comments</a:t>
            </a:r>
          </a:p>
        </p:txBody>
      </p:sp>
      <p:sp>
        <p:nvSpPr>
          <p:cNvPr id="6" name="Slide Number Placeholder 5">
            <a:extLst>
              <a:ext uri="{FF2B5EF4-FFF2-40B4-BE49-F238E27FC236}">
                <a16:creationId xmlns:a16="http://schemas.microsoft.com/office/drawing/2014/main" id="{BABB9C74-273F-4EC6-AD66-6682DA2F231B}"/>
              </a:ext>
            </a:extLst>
          </p:cNvPr>
          <p:cNvSpPr>
            <a:spLocks noGrp="1"/>
          </p:cNvSpPr>
          <p:nvPr>
            <p:ph type="sldNum" sz="quarter" idx="12"/>
          </p:nvPr>
        </p:nvSpPr>
        <p:spPr/>
        <p:txBody>
          <a:bodyPr/>
          <a:lstStyle/>
          <a:p>
            <a:fld id="{1C4126A1-9282-4A82-AC02-A59AF4A969C8}" type="slidenum">
              <a:rPr lang="en-US" smtClean="0"/>
              <a:t>24</a:t>
            </a:fld>
            <a:endParaRPr lang="en-US"/>
          </a:p>
        </p:txBody>
      </p:sp>
      <p:sp>
        <p:nvSpPr>
          <p:cNvPr id="5" name="Footer Placeholder 4">
            <a:extLst>
              <a:ext uri="{FF2B5EF4-FFF2-40B4-BE49-F238E27FC236}">
                <a16:creationId xmlns:a16="http://schemas.microsoft.com/office/drawing/2014/main" id="{38B7EAD4-73EB-48EF-86AA-D78800A68F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7308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Break</a:t>
            </a:r>
          </a:p>
        </p:txBody>
      </p:sp>
      <p:sp>
        <p:nvSpPr>
          <p:cNvPr id="6" name="Slide Number Placeholder 5">
            <a:extLst>
              <a:ext uri="{FF2B5EF4-FFF2-40B4-BE49-F238E27FC236}">
                <a16:creationId xmlns:a16="http://schemas.microsoft.com/office/drawing/2014/main" id="{1B65FB88-4400-4F2F-8DC3-CCDED7103D8F}"/>
              </a:ext>
            </a:extLst>
          </p:cNvPr>
          <p:cNvSpPr>
            <a:spLocks noGrp="1"/>
          </p:cNvSpPr>
          <p:nvPr>
            <p:ph type="sldNum" sz="quarter" idx="12"/>
          </p:nvPr>
        </p:nvSpPr>
        <p:spPr/>
        <p:txBody>
          <a:bodyPr/>
          <a:lstStyle/>
          <a:p>
            <a:fld id="{1C4126A1-9282-4A82-AC02-A59AF4A969C8}" type="slidenum">
              <a:rPr lang="en-US" smtClean="0"/>
              <a:t>25</a:t>
            </a:fld>
            <a:endParaRPr lang="en-US"/>
          </a:p>
        </p:txBody>
      </p:sp>
      <p:sp>
        <p:nvSpPr>
          <p:cNvPr id="5" name="Footer Placeholder 4">
            <a:extLst>
              <a:ext uri="{FF2B5EF4-FFF2-40B4-BE49-F238E27FC236}">
                <a16:creationId xmlns:a16="http://schemas.microsoft.com/office/drawing/2014/main" id="{DFFACD8A-D016-4D2C-9B68-3C0A1DE9564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664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596-F783-449A-8F07-6CDAA627A23B}"/>
              </a:ext>
            </a:extLst>
          </p:cNvPr>
          <p:cNvSpPr>
            <a:spLocks noGrp="1"/>
          </p:cNvSpPr>
          <p:nvPr>
            <p:ph type="title"/>
          </p:nvPr>
        </p:nvSpPr>
        <p:spPr/>
        <p:txBody>
          <a:bodyPr>
            <a:normAutofit fontScale="90000"/>
          </a:bodyPr>
          <a:lstStyle/>
          <a:p>
            <a:r>
              <a:rPr lang="en-US" sz="6600"/>
              <a:t>Track 3.b and 3.c</a:t>
            </a:r>
          </a:p>
        </p:txBody>
      </p:sp>
      <p:sp>
        <p:nvSpPr>
          <p:cNvPr id="4" name="Text Placeholder 3">
            <a:extLst>
              <a:ext uri="{FF2B5EF4-FFF2-40B4-BE49-F238E27FC236}">
                <a16:creationId xmlns:a16="http://schemas.microsoft.com/office/drawing/2014/main" id="{951A74CB-E410-49C8-BBF3-01AB6BC64AB2}"/>
              </a:ext>
            </a:extLst>
          </p:cNvPr>
          <p:cNvSpPr>
            <a:spLocks noGrp="1"/>
          </p:cNvSpPr>
          <p:nvPr>
            <p:ph type="body" sz="half" idx="2"/>
          </p:nvPr>
        </p:nvSpPr>
        <p:spPr/>
        <p:txBody>
          <a:bodyPr>
            <a:normAutofit/>
          </a:bodyPr>
          <a:lstStyle/>
          <a:p>
            <a:r>
              <a:rPr lang="en-US" sz="2000"/>
              <a:t>Chris Parkes</a:t>
            </a:r>
          </a:p>
          <a:p>
            <a:r>
              <a:rPr lang="en-US" sz="2000"/>
              <a:t>Public Advocates Office</a:t>
            </a:r>
          </a:p>
        </p:txBody>
      </p:sp>
      <p:sp>
        <p:nvSpPr>
          <p:cNvPr id="9" name="Slide Number Placeholder 8">
            <a:extLst>
              <a:ext uri="{FF2B5EF4-FFF2-40B4-BE49-F238E27FC236}">
                <a16:creationId xmlns:a16="http://schemas.microsoft.com/office/drawing/2014/main" id="{04AF2175-03FE-4B5A-8FAC-B2B581680B0A}"/>
              </a:ext>
            </a:extLst>
          </p:cNvPr>
          <p:cNvSpPr>
            <a:spLocks noGrp="1"/>
          </p:cNvSpPr>
          <p:nvPr>
            <p:ph type="sldNum" sz="quarter" idx="12"/>
          </p:nvPr>
        </p:nvSpPr>
        <p:spPr/>
        <p:txBody>
          <a:bodyPr/>
          <a:lstStyle/>
          <a:p>
            <a:fld id="{1C4126A1-9282-4A82-AC02-A59AF4A969C8}" type="slidenum">
              <a:rPr lang="en-US" smtClean="0"/>
              <a:t>26</a:t>
            </a:fld>
            <a:endParaRPr lang="en-US"/>
          </a:p>
        </p:txBody>
      </p:sp>
      <p:sp>
        <p:nvSpPr>
          <p:cNvPr id="8" name="Footer Placeholder 7">
            <a:extLst>
              <a:ext uri="{FF2B5EF4-FFF2-40B4-BE49-F238E27FC236}">
                <a16:creationId xmlns:a16="http://schemas.microsoft.com/office/drawing/2014/main" id="{7587FB6D-B322-43DF-B087-04BEEA39CB6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9030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D30F-B76E-4C53-8AF6-EA37465EC7EA}"/>
              </a:ext>
            </a:extLst>
          </p:cNvPr>
          <p:cNvSpPr>
            <a:spLocks noGrp="1"/>
          </p:cNvSpPr>
          <p:nvPr>
            <p:ph type="title" idx="4294967295"/>
          </p:nvPr>
        </p:nvSpPr>
        <p:spPr>
          <a:xfrm>
            <a:off x="368300" y="762000"/>
            <a:ext cx="11455400" cy="1219200"/>
          </a:xfrm>
          <a:prstGeom prst="rect">
            <a:avLst/>
          </a:prstGeom>
        </p:spPr>
        <p:txBody>
          <a:bodyPr>
            <a:noAutofit/>
          </a:bodyPr>
          <a:lstStyle/>
          <a:p>
            <a:r>
              <a:rPr lang="en-US" sz="2800">
                <a:solidFill>
                  <a:schemeClr val="tx1"/>
                </a:solidFill>
              </a:rPr>
              <a:t>D.20-01-002 Rate Case Plan (RCP)</a:t>
            </a:r>
            <a:br>
              <a:rPr lang="en-US" sz="2800">
                <a:solidFill>
                  <a:schemeClr val="tx1"/>
                </a:solidFill>
              </a:rPr>
            </a:br>
            <a:r>
              <a:rPr lang="en-US" sz="2800">
                <a:solidFill>
                  <a:schemeClr val="tx1"/>
                </a:solidFill>
              </a:rPr>
              <a:t>R.20-07-013 Risk-based Decision-making Framework (RDF)</a:t>
            </a:r>
          </a:p>
        </p:txBody>
      </p:sp>
      <p:sp>
        <p:nvSpPr>
          <p:cNvPr id="14" name="Title 1">
            <a:extLst>
              <a:ext uri="{FF2B5EF4-FFF2-40B4-BE49-F238E27FC236}">
                <a16:creationId xmlns:a16="http://schemas.microsoft.com/office/drawing/2014/main" id="{E25BF447-8AB4-4A17-BB5B-3EBFFEA193C9}"/>
              </a:ext>
            </a:extLst>
          </p:cNvPr>
          <p:cNvSpPr txBox="1">
            <a:spLocks/>
          </p:cNvSpPr>
          <p:nvPr/>
        </p:nvSpPr>
        <p:spPr>
          <a:xfrm>
            <a:off x="609600" y="2209800"/>
            <a:ext cx="10972800" cy="1828800"/>
          </a:xfrm>
          <a:prstGeom prst="rect">
            <a:avLst/>
          </a:prstGeom>
        </p:spPr>
        <p:txBody>
          <a:bodyPr>
            <a:noAutofit/>
          </a:bodyPr>
          <a:lstStyle>
            <a:lvl1pPr algn="ctr" defTabSz="914400" rtl="0" eaLnBrk="1" latinLnBrk="0" hangingPunct="1">
              <a:spcBef>
                <a:spcPct val="0"/>
              </a:spcBef>
              <a:buNone/>
              <a:defRPr sz="4400" b="1" kern="1200">
                <a:solidFill>
                  <a:srgbClr val="025C8B"/>
                </a:solidFill>
                <a:latin typeface="Cambria"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mbria" pitchFamily="18" charset="0"/>
                <a:ea typeface="+mj-ea"/>
                <a:cs typeface="+mj-cs"/>
              </a:rPr>
              <a:t>Consolidated Workshop 4:</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mbria" pitchFamily="18" charset="0"/>
                <a:ea typeface="+mj-ea"/>
                <a:cs typeface="+mj-cs"/>
              </a:rPr>
              <a:t>Refining RAMP and GRC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mbria" pitchFamily="18" charset="0"/>
                <a:ea typeface="+mj-ea"/>
                <a:cs typeface="+mj-cs"/>
              </a:rPr>
              <a:t>procedural requirements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pitchFamily="18" charset="0"/>
                <a:ea typeface="+mj-ea"/>
                <a:cs typeface="+mj-cs"/>
              </a:rPr>
              <a:t>Public Advocates Office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pitchFamily="18" charset="0"/>
                <a:ea typeface="+mj-ea"/>
                <a:cs typeface="+mj-cs"/>
              </a:rPr>
              <a:t>February 9,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itchFamily="18" charset="0"/>
                <a:ea typeface="+mj-ea"/>
                <a:cs typeface="+mj-cs"/>
              </a:rPr>
              <a:t>Chris Parkes, Supervisor, Financial Impacts Section, Safety Branch</a:t>
            </a:r>
            <a:br>
              <a:rPr kumimoji="0" lang="en-US" sz="3600" b="1" i="0" u="none" strike="noStrike" kern="1200" cap="none" spc="0" normalizeH="0" baseline="0" noProof="0">
                <a:ln>
                  <a:noFill/>
                </a:ln>
                <a:solidFill>
                  <a:prstClr val="black"/>
                </a:solidFill>
                <a:effectLst/>
                <a:uLnTx/>
                <a:uFillTx/>
                <a:latin typeface="Cambria" pitchFamily="18" charset="0"/>
                <a:ea typeface="+mj-ea"/>
                <a:cs typeface="+mj-cs"/>
              </a:rPr>
            </a:br>
            <a:endParaRPr kumimoji="0" lang="en-US" sz="4400" b="1" i="0" u="none" strike="noStrike" kern="1200" cap="none" spc="0" normalizeH="0" baseline="0" noProof="0">
              <a:ln>
                <a:noFill/>
              </a:ln>
              <a:solidFill>
                <a:prstClr val="black"/>
              </a:solidFill>
              <a:effectLst/>
              <a:uLnTx/>
              <a:uFillTx/>
              <a:latin typeface="Cambria" pitchFamily="18" charset="0"/>
              <a:ea typeface="+mj-ea"/>
              <a:cs typeface="+mj-cs"/>
            </a:endParaRPr>
          </a:p>
        </p:txBody>
      </p:sp>
      <p:sp>
        <p:nvSpPr>
          <p:cNvPr id="5" name="Slide Number Placeholder 4">
            <a:extLst>
              <a:ext uri="{FF2B5EF4-FFF2-40B4-BE49-F238E27FC236}">
                <a16:creationId xmlns:a16="http://schemas.microsoft.com/office/drawing/2014/main" id="{019E8832-497B-4FB8-ADEE-E64672856C8F}"/>
              </a:ext>
            </a:extLst>
          </p:cNvPr>
          <p:cNvSpPr>
            <a:spLocks noGrp="1"/>
          </p:cNvSpPr>
          <p:nvPr>
            <p:ph type="sldNum" sz="quarter" idx="12"/>
          </p:nvPr>
        </p:nvSpPr>
        <p:spPr/>
        <p:txBody>
          <a:bodyPr/>
          <a:lstStyle/>
          <a:p>
            <a:fld id="{4272A5FE-F93C-4A2F-BDDC-B8D361335F6F}" type="slidenum">
              <a:rPr lang="en-US" smtClean="0"/>
              <a:pPr/>
              <a:t>27</a:t>
            </a:fld>
            <a:endParaRPr lang="en-US">
              <a:cs typeface="Calibri"/>
            </a:endParaRPr>
          </a:p>
        </p:txBody>
      </p:sp>
      <p:sp>
        <p:nvSpPr>
          <p:cNvPr id="4" name="Footer Placeholder 3">
            <a:extLst>
              <a:ext uri="{FF2B5EF4-FFF2-40B4-BE49-F238E27FC236}">
                <a16:creationId xmlns:a16="http://schemas.microsoft.com/office/drawing/2014/main" id="{51C945BE-0C49-452F-AEB2-1E82C4050EE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28616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D30F-B76E-4C53-8AF6-EA37465EC7EA}"/>
              </a:ext>
            </a:extLst>
          </p:cNvPr>
          <p:cNvSpPr>
            <a:spLocks noGrp="1"/>
          </p:cNvSpPr>
          <p:nvPr>
            <p:ph type="title" idx="4294967295"/>
          </p:nvPr>
        </p:nvSpPr>
        <p:spPr>
          <a:xfrm>
            <a:off x="609600" y="762000"/>
            <a:ext cx="10972800" cy="762000"/>
          </a:xfrm>
          <a:prstGeom prst="rect">
            <a:avLst/>
          </a:prstGeom>
        </p:spPr>
        <p:txBody>
          <a:bodyPr>
            <a:noAutofit/>
          </a:bodyPr>
          <a:lstStyle/>
          <a:p>
            <a:r>
              <a:rPr lang="en-US" sz="2600">
                <a:solidFill>
                  <a:schemeClr val="tx1"/>
                </a:solidFill>
              </a:rPr>
              <a:t>Agenda</a:t>
            </a:r>
            <a:br>
              <a:rPr lang="en-US" sz="2600">
                <a:solidFill>
                  <a:schemeClr val="tx1"/>
                </a:solidFill>
              </a:rPr>
            </a:br>
            <a:r>
              <a:rPr lang="en-US" sz="2600">
                <a:solidFill>
                  <a:schemeClr val="tx1"/>
                </a:solidFill>
              </a:rPr>
              <a:t>Energy Division Track 3 Workshop 6 Topics</a:t>
            </a:r>
          </a:p>
        </p:txBody>
      </p:sp>
      <p:sp>
        <p:nvSpPr>
          <p:cNvPr id="8" name="Content Placeholder 2">
            <a:extLst>
              <a:ext uri="{FF2B5EF4-FFF2-40B4-BE49-F238E27FC236}">
                <a16:creationId xmlns:a16="http://schemas.microsoft.com/office/drawing/2014/main" id="{06B7B0DC-9190-459B-B0AE-8859C88F3998}"/>
              </a:ext>
            </a:extLst>
          </p:cNvPr>
          <p:cNvSpPr txBox="1">
            <a:spLocks/>
          </p:cNvSpPr>
          <p:nvPr/>
        </p:nvSpPr>
        <p:spPr>
          <a:xfrm>
            <a:off x="946150" y="1617818"/>
            <a:ext cx="10299700" cy="4763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3.a. 	Cost tracking, risk reductions, terms, and processes across RAMPs, GRCs,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	and RSARs.</a:t>
            </a:r>
          </a:p>
          <a:p>
            <a:pPr marL="9144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i. Risk mitigation and cost presentation standard: comparing RAMP and non-RAMP activities.</a:t>
            </a:r>
          </a:p>
          <a:p>
            <a:pPr marL="9144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ii. Merge the RSAR and other accountability reports.</a:t>
            </a:r>
          </a:p>
          <a:p>
            <a:pPr marL="9144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iii. Address potential redundancies between RAMP, GRC, and RSAR filings.</a:t>
            </a:r>
          </a:p>
          <a:p>
            <a:pPr marL="9144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iv. GRCs resolved via a settlement agreement must provide strong relationships to related RAMPs and authorized values for RSARs.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3.b 	RCP requirements should be updated.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3.c 	RAMP clarifications and refinements.</a:t>
            </a:r>
          </a:p>
        </p:txBody>
      </p:sp>
      <p:sp>
        <p:nvSpPr>
          <p:cNvPr id="3" name="Rectangle: Rounded Corners 2">
            <a:extLst>
              <a:ext uri="{FF2B5EF4-FFF2-40B4-BE49-F238E27FC236}">
                <a16:creationId xmlns:a16="http://schemas.microsoft.com/office/drawing/2014/main" id="{54089D43-EC6C-405E-A5DF-D99B3C5910CF}"/>
              </a:ext>
            </a:extLst>
          </p:cNvPr>
          <p:cNvSpPr/>
          <p:nvPr/>
        </p:nvSpPr>
        <p:spPr>
          <a:xfrm>
            <a:off x="781051" y="4681883"/>
            <a:ext cx="5715000" cy="880718"/>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Arrow: Right 3">
            <a:extLst>
              <a:ext uri="{FF2B5EF4-FFF2-40B4-BE49-F238E27FC236}">
                <a16:creationId xmlns:a16="http://schemas.microsoft.com/office/drawing/2014/main" id="{41391822-417B-4A60-A5E6-9570D9058D1F}"/>
              </a:ext>
            </a:extLst>
          </p:cNvPr>
          <p:cNvSpPr/>
          <p:nvPr/>
        </p:nvSpPr>
        <p:spPr>
          <a:xfrm rot="10800000">
            <a:off x="6743699" y="4724400"/>
            <a:ext cx="609600" cy="609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4CC09BE-E74D-4EF2-B22E-4AF5D75D0F56}"/>
              </a:ext>
            </a:extLst>
          </p:cNvPr>
          <p:cNvSpPr txBox="1"/>
          <p:nvPr/>
        </p:nvSpPr>
        <p:spPr>
          <a:xfrm>
            <a:off x="7600946" y="4800513"/>
            <a:ext cx="28384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Calibri"/>
                <a:ea typeface="+mn-ea"/>
                <a:cs typeface="+mn-cs"/>
              </a:rPr>
              <a:t>This Presentation</a:t>
            </a:r>
          </a:p>
        </p:txBody>
      </p:sp>
      <p:sp>
        <p:nvSpPr>
          <p:cNvPr id="10" name="Slide Number Placeholder 9">
            <a:extLst>
              <a:ext uri="{FF2B5EF4-FFF2-40B4-BE49-F238E27FC236}">
                <a16:creationId xmlns:a16="http://schemas.microsoft.com/office/drawing/2014/main" id="{02037765-D4EF-42A8-B6E6-1A24B54A0008}"/>
              </a:ext>
            </a:extLst>
          </p:cNvPr>
          <p:cNvSpPr>
            <a:spLocks noGrp="1"/>
          </p:cNvSpPr>
          <p:nvPr>
            <p:ph type="sldNum" sz="quarter" idx="12"/>
          </p:nvPr>
        </p:nvSpPr>
        <p:spPr/>
        <p:txBody>
          <a:bodyPr/>
          <a:lstStyle/>
          <a:p>
            <a:r>
              <a:rPr lang="en-US"/>
              <a:t>28</a:t>
            </a:r>
            <a:endParaRPr lang="en-US">
              <a:cs typeface="Calibri"/>
            </a:endParaRPr>
          </a:p>
        </p:txBody>
      </p:sp>
      <p:sp>
        <p:nvSpPr>
          <p:cNvPr id="7" name="Footer Placeholder 6">
            <a:extLst>
              <a:ext uri="{FF2B5EF4-FFF2-40B4-BE49-F238E27FC236}">
                <a16:creationId xmlns:a16="http://schemas.microsoft.com/office/drawing/2014/main" id="{76DDD42F-3765-45DE-8A96-B51C3330E13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394304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B7B0DC-9190-459B-B0AE-8859C88F3998}"/>
              </a:ext>
            </a:extLst>
          </p:cNvPr>
          <p:cNvSpPr txBox="1">
            <a:spLocks/>
          </p:cNvSpPr>
          <p:nvPr/>
        </p:nvSpPr>
        <p:spPr>
          <a:xfrm>
            <a:off x="688975" y="1047162"/>
            <a:ext cx="10814050" cy="4763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Scoping Memo/Track 3: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“Refining RAMP and Related Procedural Requirements”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3.b.:	“Should Rate Case Plan requirements be updated to reflect any clarifications adopted in this proceeding?”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3.c: 	“Other potential RAMP clarifications or refinements as needed, including those identified in D.20-01-002.”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1072C5B-8883-42A7-933C-2C41A1EF878C}"/>
              </a:ext>
            </a:extLst>
          </p:cNvPr>
          <p:cNvSpPr>
            <a:spLocks noGrp="1"/>
          </p:cNvSpPr>
          <p:nvPr>
            <p:ph type="sldNum" sz="quarter" idx="12"/>
          </p:nvPr>
        </p:nvSpPr>
        <p:spPr/>
        <p:txBody>
          <a:bodyPr/>
          <a:lstStyle/>
          <a:p>
            <a:r>
              <a:rPr lang="en-US"/>
              <a:t>29</a:t>
            </a:r>
          </a:p>
        </p:txBody>
      </p:sp>
      <p:sp>
        <p:nvSpPr>
          <p:cNvPr id="3" name="Footer Placeholder 2">
            <a:extLst>
              <a:ext uri="{FF2B5EF4-FFF2-40B4-BE49-F238E27FC236}">
                <a16:creationId xmlns:a16="http://schemas.microsoft.com/office/drawing/2014/main" id="{EF36BDA5-4FF3-45BB-ADE9-A0B185807DA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41866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BEFD-B92B-4177-A7F5-E4B2B5E4B0AF}"/>
              </a:ext>
            </a:extLst>
          </p:cNvPr>
          <p:cNvSpPr>
            <a:spLocks noGrp="1"/>
          </p:cNvSpPr>
          <p:nvPr>
            <p:ph type="title"/>
          </p:nvPr>
        </p:nvSpPr>
        <p:spPr>
          <a:xfrm>
            <a:off x="609600" y="1305095"/>
            <a:ext cx="11366500" cy="1254869"/>
          </a:xfrm>
        </p:spPr>
        <p:txBody>
          <a:bodyPr>
            <a:noAutofit/>
          </a:bodyPr>
          <a:lstStyle/>
          <a:p>
            <a:r>
              <a:rPr lang="en-US" sz="6000"/>
              <a:t>Agenda 11:00 AM to 4:00 PM</a:t>
            </a:r>
            <a:br>
              <a:rPr lang="en-US" sz="6000"/>
            </a:br>
            <a:endParaRPr lang="en-US" sz="6000"/>
          </a:p>
        </p:txBody>
      </p:sp>
      <p:sp>
        <p:nvSpPr>
          <p:cNvPr id="3" name="Content Placeholder 2">
            <a:extLst>
              <a:ext uri="{FF2B5EF4-FFF2-40B4-BE49-F238E27FC236}">
                <a16:creationId xmlns:a16="http://schemas.microsoft.com/office/drawing/2014/main" id="{FAA908B0-10A1-4175-B096-E5FB13E288DD}"/>
              </a:ext>
            </a:extLst>
          </p:cNvPr>
          <p:cNvSpPr>
            <a:spLocks noGrp="1"/>
          </p:cNvSpPr>
          <p:nvPr>
            <p:ph idx="1"/>
          </p:nvPr>
        </p:nvSpPr>
        <p:spPr>
          <a:xfrm>
            <a:off x="609600" y="2140087"/>
            <a:ext cx="10972800" cy="3595726"/>
          </a:xfrm>
        </p:spPr>
        <p:txBody>
          <a:bodyPr vert="horz" lIns="0" tIns="45720" rIns="91440" bIns="45720" rtlCol="0" anchor="t">
            <a:normAutofit fontScale="85000" lnSpcReduction="20000"/>
          </a:bodyPr>
          <a:lstStyle/>
          <a:p>
            <a:pPr marL="0" indent="0">
              <a:buNone/>
              <a:tabLst>
                <a:tab pos="863600" algn="l"/>
                <a:tab pos="1312863" algn="l"/>
                <a:tab pos="2519363" algn="l"/>
              </a:tabLst>
            </a:pPr>
            <a:r>
              <a:rPr lang="en-US"/>
              <a:t>11:00	-	11:15	Introduction and Purpose</a:t>
            </a:r>
          </a:p>
          <a:p>
            <a:pPr marL="0" indent="0">
              <a:buNone/>
              <a:tabLst>
                <a:tab pos="863600" algn="l"/>
                <a:tab pos="1312863" algn="l"/>
                <a:tab pos="2519363" algn="l"/>
              </a:tabLst>
            </a:pPr>
            <a:r>
              <a:rPr lang="en-US"/>
              <a:t>11:15	-	11:30	Lessons Learned and Topic Overview</a:t>
            </a:r>
          </a:p>
          <a:p>
            <a:pPr marL="0" indent="0">
              <a:buNone/>
              <a:tabLst>
                <a:tab pos="863600" algn="l"/>
                <a:tab pos="1312863" algn="l"/>
                <a:tab pos="2519363" algn="l"/>
              </a:tabLst>
            </a:pPr>
            <a:r>
              <a:rPr lang="en-US" b="1"/>
              <a:t>11:30	-	12:15	Track 3.a. 	K. Vyas (SCE)</a:t>
            </a:r>
          </a:p>
          <a:p>
            <a:pPr marL="0" indent="0">
              <a:buNone/>
              <a:tabLst>
                <a:tab pos="863600" algn="l"/>
                <a:tab pos="1312863" algn="l"/>
                <a:tab pos="2519363" algn="l"/>
              </a:tabLst>
            </a:pPr>
            <a:r>
              <a:rPr lang="en-US"/>
              <a:t>12:15	-	1:00		Lunch</a:t>
            </a:r>
          </a:p>
          <a:p>
            <a:pPr marL="0" indent="0">
              <a:buNone/>
              <a:tabLst>
                <a:tab pos="863600" algn="l"/>
                <a:tab pos="1312863" algn="l"/>
                <a:tab pos="2519363" algn="l"/>
              </a:tabLst>
            </a:pPr>
            <a:r>
              <a:rPr lang="en-US" b="1"/>
              <a:t>1:00	- 	2:00	Track 3.a. 	J. York (SDGE); K. Chang &amp; K. Arnold (PGE)</a:t>
            </a:r>
          </a:p>
          <a:p>
            <a:pPr marL="0" indent="0">
              <a:buNone/>
              <a:tabLst>
                <a:tab pos="863600" algn="l"/>
                <a:tab pos="1312863" algn="l"/>
                <a:tab pos="2519363" algn="l"/>
              </a:tabLst>
            </a:pPr>
            <a:r>
              <a:rPr lang="en-US"/>
              <a:t>2:00 	- 	2:15		Break</a:t>
            </a:r>
          </a:p>
          <a:p>
            <a:pPr>
              <a:buNone/>
              <a:tabLst>
                <a:tab pos="863600" algn="l"/>
                <a:tab pos="1312863" algn="l"/>
                <a:tab pos="2519363" algn="l"/>
              </a:tabLst>
            </a:pPr>
            <a:r>
              <a:rPr lang="en-US" b="1">
                <a:ea typeface="+mn-lt"/>
                <a:cs typeface="+mn-lt"/>
              </a:rPr>
              <a:t>2:15 	- 	2:30	Track 3.b./c. 	</a:t>
            </a:r>
            <a:r>
              <a:rPr lang="en-US" b="1"/>
              <a:t>Chris Parkes (Cal Advocates)</a:t>
            </a:r>
          </a:p>
          <a:p>
            <a:pPr>
              <a:buNone/>
              <a:tabLst>
                <a:tab pos="863600" algn="l"/>
                <a:tab pos="1312863" algn="l"/>
                <a:tab pos="2519363" algn="l"/>
              </a:tabLst>
            </a:pPr>
            <a:r>
              <a:rPr lang="en-US" b="1">
                <a:ea typeface="+mn-lt"/>
                <a:cs typeface="+mn-lt"/>
              </a:rPr>
              <a:t>2:30 	- 	3:00	Track 3.b.	</a:t>
            </a:r>
            <a:r>
              <a:rPr lang="en-US" b="1"/>
              <a:t>K. Vyas &amp; J. York</a:t>
            </a:r>
          </a:p>
          <a:p>
            <a:pPr>
              <a:buNone/>
              <a:tabLst>
                <a:tab pos="863600" algn="l"/>
                <a:tab pos="1312863" algn="l"/>
                <a:tab pos="2519363" algn="l"/>
              </a:tabLst>
            </a:pPr>
            <a:r>
              <a:rPr lang="en-US" b="1">
                <a:ea typeface="+mn-lt"/>
                <a:cs typeface="+mn-lt"/>
              </a:rPr>
              <a:t>3:00 	- 	3:30	Track 3.c.	</a:t>
            </a:r>
            <a:r>
              <a:rPr lang="en-US" b="1"/>
              <a:t>K. Vyas &amp; J. York</a:t>
            </a:r>
          </a:p>
          <a:p>
            <a:pPr marL="0" indent="0">
              <a:buNone/>
              <a:tabLst>
                <a:tab pos="863600" algn="l"/>
                <a:tab pos="1312863" algn="l"/>
                <a:tab pos="2519363" algn="l"/>
              </a:tabLst>
            </a:pPr>
            <a:r>
              <a:rPr lang="en-US"/>
              <a:t>3:30	- 	4:00	Discussion / Q&amp;A</a:t>
            </a:r>
          </a:p>
        </p:txBody>
      </p:sp>
      <p:sp>
        <p:nvSpPr>
          <p:cNvPr id="7" name="Slide Number Placeholder 6">
            <a:extLst>
              <a:ext uri="{FF2B5EF4-FFF2-40B4-BE49-F238E27FC236}">
                <a16:creationId xmlns:a16="http://schemas.microsoft.com/office/drawing/2014/main" id="{93D4168C-4AF6-4D54-8EB3-28346D79766B}"/>
              </a:ext>
            </a:extLst>
          </p:cNvPr>
          <p:cNvSpPr>
            <a:spLocks noGrp="1"/>
          </p:cNvSpPr>
          <p:nvPr>
            <p:ph type="sldNum" sz="quarter" idx="12"/>
          </p:nvPr>
        </p:nvSpPr>
        <p:spPr/>
        <p:txBody>
          <a:bodyPr/>
          <a:lstStyle/>
          <a:p>
            <a:fld id="{1C4126A1-9282-4A82-AC02-A59AF4A969C8}" type="slidenum">
              <a:rPr lang="en-US" smtClean="0"/>
              <a:t>3</a:t>
            </a:fld>
            <a:endParaRPr lang="en-US"/>
          </a:p>
        </p:txBody>
      </p:sp>
      <p:sp>
        <p:nvSpPr>
          <p:cNvPr id="6" name="Footer Placeholder 5">
            <a:extLst>
              <a:ext uri="{FF2B5EF4-FFF2-40B4-BE49-F238E27FC236}">
                <a16:creationId xmlns:a16="http://schemas.microsoft.com/office/drawing/2014/main" id="{8801185D-C989-46F9-ABF0-7CA9D4E1BA1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1095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B7B0DC-9190-459B-B0AE-8859C88F3998}"/>
              </a:ext>
            </a:extLst>
          </p:cNvPr>
          <p:cNvSpPr txBox="1">
            <a:spLocks/>
          </p:cNvSpPr>
          <p:nvPr/>
        </p:nvSpPr>
        <p:spPr>
          <a:xfrm>
            <a:off x="688975" y="1047162"/>
            <a:ext cx="10814050" cy="4763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Calibri"/>
                <a:ea typeface="+mn-ea"/>
                <a:cs typeface="+mn-cs"/>
              </a:rPr>
              <a:t>Cal Advocates proposes refinements to: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Increase transparency;</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Increase accountability; and </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aren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Increase dissemination and application of best practices.</a:t>
            </a:r>
            <a:endParaRPr kumimoji="0" lang="en-US" sz="2800" b="0" i="0" u="none" strike="noStrike" kern="1200" cap="none" spc="0" normalizeH="0" baseline="0" noProof="0">
              <a:ln>
                <a:noFill/>
              </a:ln>
              <a:solidFill>
                <a:prstClr val="black"/>
              </a:solidFill>
              <a:effectLst/>
              <a:highlight>
                <a:srgbClr val="FFFF00"/>
              </a:highlight>
              <a:uLnTx/>
              <a:uFillTx/>
              <a:latin typeface="Calibri"/>
              <a:ea typeface="+mn-ea"/>
              <a:cs typeface="+mn-cs"/>
            </a:endParaRPr>
          </a:p>
        </p:txBody>
      </p:sp>
      <p:sp>
        <p:nvSpPr>
          <p:cNvPr id="4" name="Slide Number Placeholder 3">
            <a:extLst>
              <a:ext uri="{FF2B5EF4-FFF2-40B4-BE49-F238E27FC236}">
                <a16:creationId xmlns:a16="http://schemas.microsoft.com/office/drawing/2014/main" id="{4131A529-C76E-4883-85DF-A925F7ABD2E2}"/>
              </a:ext>
            </a:extLst>
          </p:cNvPr>
          <p:cNvSpPr>
            <a:spLocks noGrp="1"/>
          </p:cNvSpPr>
          <p:nvPr>
            <p:ph type="sldNum" sz="quarter" idx="12"/>
          </p:nvPr>
        </p:nvSpPr>
        <p:spPr/>
        <p:txBody>
          <a:bodyPr/>
          <a:lstStyle/>
          <a:p>
            <a:r>
              <a:rPr lang="en-US"/>
              <a:t>30</a:t>
            </a:r>
            <a:endParaRPr lang="en-US">
              <a:cs typeface="Calibri"/>
            </a:endParaRPr>
          </a:p>
        </p:txBody>
      </p:sp>
      <p:sp>
        <p:nvSpPr>
          <p:cNvPr id="2" name="Footer Placeholder 1">
            <a:extLst>
              <a:ext uri="{FF2B5EF4-FFF2-40B4-BE49-F238E27FC236}">
                <a16:creationId xmlns:a16="http://schemas.microsoft.com/office/drawing/2014/main" id="{588C1B10-57D1-4C35-9B74-3359B517CA5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82326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D30F-B76E-4C53-8AF6-EA37465EC7EA}"/>
              </a:ext>
            </a:extLst>
          </p:cNvPr>
          <p:cNvSpPr>
            <a:spLocks noGrp="1"/>
          </p:cNvSpPr>
          <p:nvPr>
            <p:ph type="title" idx="4294967295"/>
          </p:nvPr>
        </p:nvSpPr>
        <p:spPr>
          <a:xfrm>
            <a:off x="609600" y="863600"/>
            <a:ext cx="10972800" cy="590550"/>
          </a:xfrm>
          <a:prstGeom prst="rect">
            <a:avLst/>
          </a:prstGeom>
        </p:spPr>
        <p:txBody>
          <a:bodyPr>
            <a:noAutofit/>
          </a:bodyPr>
          <a:lstStyle/>
          <a:p>
            <a:r>
              <a:rPr lang="en-US" sz="2400">
                <a:solidFill>
                  <a:schemeClr val="tx1"/>
                </a:solidFill>
              </a:rPr>
              <a:t>Increasing Transparency, Accountability, and Best Practices</a:t>
            </a:r>
          </a:p>
        </p:txBody>
      </p:sp>
      <p:sp>
        <p:nvSpPr>
          <p:cNvPr id="8" name="Content Placeholder 2">
            <a:extLst>
              <a:ext uri="{FF2B5EF4-FFF2-40B4-BE49-F238E27FC236}">
                <a16:creationId xmlns:a16="http://schemas.microsoft.com/office/drawing/2014/main" id="{06B7B0DC-9190-459B-B0AE-8859C88F3998}"/>
              </a:ext>
            </a:extLst>
          </p:cNvPr>
          <p:cNvSpPr txBox="1">
            <a:spLocks/>
          </p:cNvSpPr>
          <p:nvPr/>
        </p:nvSpPr>
        <p:spPr>
          <a:xfrm>
            <a:off x="711200" y="1524000"/>
            <a:ext cx="10972800" cy="4038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0" indent="-51435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Utilities should enhance annual safety metrics and risk spending/mitigation accountability reporting:</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1885950" marR="0" lvl="2" indent="-514350" algn="l" defTabSz="914400" rtl="0" eaLnBrk="1" fontAlgn="auto" latinLnBrk="0" hangingPunct="1">
              <a:lnSpc>
                <a:spcPct val="9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Risk and accountability reports should be revised to provide meaningful context including graphical indications of historical progress, current status, as well as depicting how near-term planned mitigations fit into the context of a long-term mitigation plan.</a:t>
            </a:r>
            <a:endParaRPr kumimoji="0" lang="en-US" sz="2400" b="0" i="0" u="none" strike="noStrike" kern="1200" cap="none" spc="0" normalizeH="0" baseline="0" noProof="0">
              <a:ln>
                <a:noFill/>
              </a:ln>
              <a:solidFill>
                <a:prstClr val="black"/>
              </a:solidFill>
              <a:effectLst/>
              <a:highlight>
                <a:srgbClr val="FFFF00"/>
              </a:highlight>
              <a:uLnTx/>
              <a:uFillTx/>
              <a:latin typeface="Calibri"/>
              <a:ea typeface="+mn-ea"/>
              <a:cs typeface="+mn-cs"/>
            </a:endParaRPr>
          </a:p>
          <a:p>
            <a:pPr marL="2343150" marR="0" lvl="3" indent="-5143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e.g. 150 miles of conductor hardening authorized; 100 miles actually hardened; out of 5,000 miles that need to be hardened in High Fire Threat Districts.</a:t>
            </a:r>
            <a:endParaRPr kumimoji="0" lang="en-US" sz="3200" b="0" i="0" u="none" strike="noStrike" kern="1200" cap="none" spc="0" normalizeH="0" baseline="0" noProof="0">
              <a:ln>
                <a:noFill/>
              </a:ln>
              <a:solidFill>
                <a:prstClr val="black"/>
              </a:solidFill>
              <a:effectLst/>
              <a:uLnTx/>
              <a:uFillTx/>
              <a:latin typeface="Calibri"/>
              <a:ea typeface="+mn-ea"/>
              <a:cs typeface="+mn-cs"/>
            </a:endParaRPr>
          </a:p>
          <a:p>
            <a:pPr marL="1885950" marR="0" lvl="2" indent="-514350" algn="l" defTabSz="914400" rtl="0" eaLnBrk="1" fontAlgn="auto" latinLnBrk="0" hangingPunct="1">
              <a:lnSpc>
                <a:spcPct val="90000"/>
              </a:lnSpc>
              <a:spcBef>
                <a:spcPts val="0"/>
              </a:spcBef>
              <a:spcAft>
                <a:spcPts val="12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This information should be reported annually and included in both the RAMP &amp; GRC filings.</a:t>
            </a:r>
          </a:p>
        </p:txBody>
      </p:sp>
      <p:sp>
        <p:nvSpPr>
          <p:cNvPr id="5" name="Slide Number Placeholder 4">
            <a:extLst>
              <a:ext uri="{FF2B5EF4-FFF2-40B4-BE49-F238E27FC236}">
                <a16:creationId xmlns:a16="http://schemas.microsoft.com/office/drawing/2014/main" id="{B7E8EE35-E25A-4695-A19A-BDDDECC18CA4}"/>
              </a:ext>
            </a:extLst>
          </p:cNvPr>
          <p:cNvSpPr>
            <a:spLocks noGrp="1"/>
          </p:cNvSpPr>
          <p:nvPr>
            <p:ph type="sldNum" sz="quarter" idx="12"/>
          </p:nvPr>
        </p:nvSpPr>
        <p:spPr/>
        <p:txBody>
          <a:bodyPr/>
          <a:lstStyle/>
          <a:p>
            <a:r>
              <a:rPr lang="en-US"/>
              <a:t>31</a:t>
            </a:r>
            <a:endParaRPr lang="en-US">
              <a:cs typeface="Calibri"/>
            </a:endParaRPr>
          </a:p>
        </p:txBody>
      </p:sp>
      <p:sp>
        <p:nvSpPr>
          <p:cNvPr id="4" name="Footer Placeholder 3">
            <a:extLst>
              <a:ext uri="{FF2B5EF4-FFF2-40B4-BE49-F238E27FC236}">
                <a16:creationId xmlns:a16="http://schemas.microsoft.com/office/drawing/2014/main" id="{AA25C75C-1030-4FD3-836A-90DDDE1567F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07316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DB05C-0356-4381-9885-9798BFF185F0}"/>
              </a:ext>
            </a:extLst>
          </p:cNvPr>
          <p:cNvSpPr txBox="1"/>
          <p:nvPr/>
        </p:nvSpPr>
        <p:spPr>
          <a:xfrm>
            <a:off x="1282700" y="1223665"/>
            <a:ext cx="9626600" cy="4739759"/>
          </a:xfrm>
          <a:prstGeom prst="rect">
            <a:avLst/>
          </a:prstGeom>
          <a:noFill/>
        </p:spPr>
        <p:txBody>
          <a:bodyPr wrap="square">
            <a:spAutoFit/>
          </a:bodyPr>
          <a:lstStyle/>
          <a:p>
            <a:pPr marL="971550" marR="0" lvl="0" indent="-514350"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Mitigation Program Effectiveness: </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1885950" marR="0" lvl="2" indent="-51435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RAMPs and GRCs should include utility assessment of prior and proposed Mitigation Program Effectiveness. Utilities should develop and use appropriate program specific criteria for assessing mitigation program effectiveness.</a:t>
            </a:r>
            <a:endParaRPr kumimoji="0" lang="en-US" sz="2400" b="0" i="0" u="none" strike="noStrike" kern="1200" cap="none" spc="0" normalizeH="0" baseline="0" noProof="0">
              <a:ln>
                <a:noFill/>
              </a:ln>
              <a:solidFill>
                <a:prstClr val="black"/>
              </a:solidFill>
              <a:effectLst/>
              <a:highlight>
                <a:srgbClr val="FFFF00"/>
              </a:highlight>
              <a:uLnTx/>
              <a:uFillTx/>
              <a:latin typeface="Calibri"/>
              <a:ea typeface="+mn-ea"/>
              <a:cs typeface="+mn-cs"/>
            </a:endParaRPr>
          </a:p>
          <a:p>
            <a:pPr marL="1885950" marR="0" lvl="2" indent="-5143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Utilities should also include a comparison of expected and actual effectiveness.</a:t>
            </a:r>
          </a:p>
          <a:p>
            <a:pPr marL="971550" marR="0" lvl="0" indent="-51435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Risk Spend Efficiency (RSE):</a:t>
            </a:r>
            <a:r>
              <a:rPr kumimoji="0" lang="en-US" sz="2400" b="0" i="0" u="none" strike="noStrike" kern="1200" cap="none" spc="0" normalizeH="0" baseline="0" noProof="0">
                <a:ln>
                  <a:noFill/>
                </a:ln>
                <a:solidFill>
                  <a:prstClr val="black"/>
                </a:solidFill>
                <a:effectLst/>
                <a:uLnTx/>
                <a:uFillTx/>
                <a:latin typeface="Calibri"/>
                <a:ea typeface="+mn-ea"/>
                <a:cs typeface="+mn-cs"/>
              </a:rPr>
              <a:t> Similar to Mitigation Program Effectiveness, RAMPs and GRCs should include a comparison of expected and actual mitigation program RSE values. </a:t>
            </a:r>
          </a:p>
          <a:p>
            <a:pPr marL="45720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489C4EC-CDFA-4F88-BB69-3E9465B79665}"/>
              </a:ext>
            </a:extLst>
          </p:cNvPr>
          <p:cNvSpPr txBox="1"/>
          <p:nvPr/>
        </p:nvSpPr>
        <p:spPr>
          <a:xfrm>
            <a:off x="1524000" y="762000"/>
            <a:ext cx="9144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Increasing Transparency, Accountability, and Best Practices</a:t>
            </a:r>
          </a:p>
        </p:txBody>
      </p:sp>
      <p:sp>
        <p:nvSpPr>
          <p:cNvPr id="6" name="Slide Number Placeholder 5">
            <a:extLst>
              <a:ext uri="{FF2B5EF4-FFF2-40B4-BE49-F238E27FC236}">
                <a16:creationId xmlns:a16="http://schemas.microsoft.com/office/drawing/2014/main" id="{53D3FF7C-38B2-4863-B729-E01296E2BC9F}"/>
              </a:ext>
            </a:extLst>
          </p:cNvPr>
          <p:cNvSpPr>
            <a:spLocks noGrp="1"/>
          </p:cNvSpPr>
          <p:nvPr>
            <p:ph type="sldNum" sz="quarter" idx="12"/>
          </p:nvPr>
        </p:nvSpPr>
        <p:spPr/>
        <p:txBody>
          <a:bodyPr/>
          <a:lstStyle/>
          <a:p>
            <a:r>
              <a:rPr lang="en-US"/>
              <a:t>32</a:t>
            </a:r>
            <a:endParaRPr lang="en-US">
              <a:cs typeface="Calibri"/>
            </a:endParaRPr>
          </a:p>
        </p:txBody>
      </p:sp>
      <p:sp>
        <p:nvSpPr>
          <p:cNvPr id="3" name="Footer Placeholder 2">
            <a:extLst>
              <a:ext uri="{FF2B5EF4-FFF2-40B4-BE49-F238E27FC236}">
                <a16:creationId xmlns:a16="http://schemas.microsoft.com/office/drawing/2014/main" id="{2B5A5AA0-9827-4265-BE06-B010D74E890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58636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D30F-B76E-4C53-8AF6-EA37465EC7EA}"/>
              </a:ext>
            </a:extLst>
          </p:cNvPr>
          <p:cNvSpPr>
            <a:spLocks noGrp="1"/>
          </p:cNvSpPr>
          <p:nvPr>
            <p:ph type="title" idx="4294967295"/>
          </p:nvPr>
        </p:nvSpPr>
        <p:spPr>
          <a:xfrm>
            <a:off x="609600" y="781050"/>
            <a:ext cx="10972800" cy="590550"/>
          </a:xfrm>
          <a:prstGeom prst="rect">
            <a:avLst/>
          </a:prstGeom>
        </p:spPr>
        <p:txBody>
          <a:bodyPr>
            <a:noAutofit/>
          </a:bodyPr>
          <a:lstStyle/>
          <a:p>
            <a:r>
              <a:rPr lang="en-US" sz="2400">
                <a:solidFill>
                  <a:schemeClr val="tx1"/>
                </a:solidFill>
              </a:rPr>
              <a:t>Refining RAMP and Related Procedural Requirements</a:t>
            </a:r>
          </a:p>
        </p:txBody>
      </p:sp>
      <p:sp>
        <p:nvSpPr>
          <p:cNvPr id="8" name="Content Placeholder 2">
            <a:extLst>
              <a:ext uri="{FF2B5EF4-FFF2-40B4-BE49-F238E27FC236}">
                <a16:creationId xmlns:a16="http://schemas.microsoft.com/office/drawing/2014/main" id="{06B7B0DC-9190-459B-B0AE-8859C88F3998}"/>
              </a:ext>
            </a:extLst>
          </p:cNvPr>
          <p:cNvSpPr txBox="1">
            <a:spLocks/>
          </p:cNvSpPr>
          <p:nvPr/>
        </p:nvSpPr>
        <p:spPr>
          <a:xfrm>
            <a:off x="609600" y="1333500"/>
            <a:ext cx="10972800" cy="49688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0" indent="-514350" algn="l" defTabSz="914400" rtl="0" eaLnBrk="1" fontAlgn="auto" latinLnBrk="0" hangingPunct="1">
              <a:lnSpc>
                <a:spcPct val="90000"/>
              </a:lnSpc>
              <a:spcBef>
                <a:spcPts val="0"/>
              </a:spcBef>
              <a:spcAft>
                <a:spcPts val="600"/>
              </a:spcAft>
              <a:buClrTx/>
              <a:buSzTx/>
              <a:buFont typeface="+mj-lt"/>
              <a:buAutoNum type="arabicPeriod" startAt="5"/>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Commission should standardize GRC mitigation programs reporting.  </a:t>
            </a:r>
          </a:p>
          <a:p>
            <a:pPr marL="1885950" marR="0" lvl="2" indent="-514350" algn="l" defTabSz="914400" rtl="0" eaLnBrk="1" fontAlgn="auto" latinLnBrk="0" hangingPunct="1">
              <a:lnSpc>
                <a:spcPct val="9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For example, pole replacement programs should be reported with the number of poles to be replaced, as opposed to reporting only a budget for pole replacements.</a:t>
            </a:r>
          </a:p>
          <a:p>
            <a:pPr marL="971550" marR="0" lvl="0" indent="-514350" algn="l" defTabSz="914400" rtl="0" eaLnBrk="1" fontAlgn="auto" latinLnBrk="0" hangingPunct="1">
              <a:lnSpc>
                <a:spcPct val="90000"/>
              </a:lnSpc>
              <a:spcBef>
                <a:spcPts val="0"/>
              </a:spcBef>
              <a:spcAft>
                <a:spcPts val="600"/>
              </a:spcAft>
              <a:buClrTx/>
              <a:buSzTx/>
              <a:buFont typeface="+mj-lt"/>
              <a:buAutoNum type="arabicPeriod" startAt="5"/>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Commission should require utilities to list the comments by parties in the RAMP and when/how the utility has addressed the comments in its GRC.</a:t>
            </a:r>
          </a:p>
          <a:p>
            <a:pPr marL="1885950" marR="0" lvl="2" indent="-514350" algn="l" defTabSz="914400" rtl="0" eaLnBrk="1" fontAlgn="auto" latinLnBrk="0" hangingPunct="1">
              <a:lnSpc>
                <a:spcPct val="90000"/>
              </a:lnSpc>
              <a:spcBef>
                <a:spcPts val="0"/>
              </a:spcBef>
              <a:spcAft>
                <a:spcPts val="600"/>
              </a:spcAft>
              <a:buClrTx/>
              <a:buSzTx/>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Currently there is no tracking of party recommendations from the RAMP to the GRC.  This leads to a lack of transparency and accountability that utilities are addressing party concerns in the GRC.</a:t>
            </a:r>
          </a:p>
        </p:txBody>
      </p:sp>
      <p:sp>
        <p:nvSpPr>
          <p:cNvPr id="5" name="Slide Number Placeholder 4">
            <a:extLst>
              <a:ext uri="{FF2B5EF4-FFF2-40B4-BE49-F238E27FC236}">
                <a16:creationId xmlns:a16="http://schemas.microsoft.com/office/drawing/2014/main" id="{EFAD37FC-2355-4C4B-99F0-5605ADBB9806}"/>
              </a:ext>
            </a:extLst>
          </p:cNvPr>
          <p:cNvSpPr>
            <a:spLocks noGrp="1"/>
          </p:cNvSpPr>
          <p:nvPr>
            <p:ph type="sldNum" sz="quarter" idx="12"/>
          </p:nvPr>
        </p:nvSpPr>
        <p:spPr/>
        <p:txBody>
          <a:bodyPr/>
          <a:lstStyle/>
          <a:p>
            <a:r>
              <a:rPr lang="en-US"/>
              <a:t>33</a:t>
            </a:r>
            <a:endParaRPr lang="en-US">
              <a:cs typeface="Calibri"/>
            </a:endParaRPr>
          </a:p>
        </p:txBody>
      </p:sp>
      <p:sp>
        <p:nvSpPr>
          <p:cNvPr id="4" name="Footer Placeholder 3">
            <a:extLst>
              <a:ext uri="{FF2B5EF4-FFF2-40B4-BE49-F238E27FC236}">
                <a16:creationId xmlns:a16="http://schemas.microsoft.com/office/drawing/2014/main" id="{8C207023-8F80-407E-B164-6F2DA4A0DD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17836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3F216-ECF2-47A9-896B-6FA70E85A5D8}"/>
              </a:ext>
            </a:extLst>
          </p:cNvPr>
          <p:cNvSpPr txBox="1"/>
          <p:nvPr/>
        </p:nvSpPr>
        <p:spPr>
          <a:xfrm>
            <a:off x="2362200" y="2133600"/>
            <a:ext cx="7467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Questions/Discussion</a:t>
            </a:r>
          </a:p>
        </p:txBody>
      </p:sp>
      <p:sp>
        <p:nvSpPr>
          <p:cNvPr id="6" name="TextBox 5">
            <a:extLst>
              <a:ext uri="{FF2B5EF4-FFF2-40B4-BE49-F238E27FC236}">
                <a16:creationId xmlns:a16="http://schemas.microsoft.com/office/drawing/2014/main" id="{03315CCF-242A-4979-9496-C415DF2748B2}"/>
              </a:ext>
            </a:extLst>
          </p:cNvPr>
          <p:cNvSpPr txBox="1"/>
          <p:nvPr/>
        </p:nvSpPr>
        <p:spPr>
          <a:xfrm>
            <a:off x="8305800" y="4431916"/>
            <a:ext cx="412736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Chris Parkes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California Public Utilities Commission</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Public Advocates Office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Program &amp; Project 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Safety Branch, Financial Impacts Section</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christopher.parkes@cpuc.ca.gov</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415-703-1975</a:t>
            </a:r>
          </a:p>
        </p:txBody>
      </p:sp>
      <p:sp>
        <p:nvSpPr>
          <p:cNvPr id="5" name="Slide Number Placeholder 4">
            <a:extLst>
              <a:ext uri="{FF2B5EF4-FFF2-40B4-BE49-F238E27FC236}">
                <a16:creationId xmlns:a16="http://schemas.microsoft.com/office/drawing/2014/main" id="{95E01B17-FC02-47AB-AF2A-87642360B147}"/>
              </a:ext>
            </a:extLst>
          </p:cNvPr>
          <p:cNvSpPr>
            <a:spLocks noGrp="1"/>
          </p:cNvSpPr>
          <p:nvPr>
            <p:ph type="sldNum" sz="quarter" idx="12"/>
          </p:nvPr>
        </p:nvSpPr>
        <p:spPr/>
        <p:txBody>
          <a:bodyPr/>
          <a:lstStyle/>
          <a:p>
            <a:r>
              <a:rPr lang="en-US"/>
              <a:t>34</a:t>
            </a:r>
            <a:endParaRPr lang="en-US">
              <a:cs typeface="Calibri"/>
            </a:endParaRPr>
          </a:p>
        </p:txBody>
      </p:sp>
      <p:sp>
        <p:nvSpPr>
          <p:cNvPr id="3" name="Footer Placeholder 2">
            <a:extLst>
              <a:ext uri="{FF2B5EF4-FFF2-40B4-BE49-F238E27FC236}">
                <a16:creationId xmlns:a16="http://schemas.microsoft.com/office/drawing/2014/main" id="{9194D983-E5FE-40AE-A461-97C51FAC6F5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76838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0972800" cy="1325563"/>
          </a:xfrm>
        </p:spPr>
        <p:txBody>
          <a:bodyPr>
            <a:normAutofit fontScale="90000"/>
          </a:bodyPr>
          <a:lstStyle/>
          <a:p>
            <a:r>
              <a:rPr lang="en-US" sz="6000"/>
              <a:t>3.b– RCP requirements should be updated</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a:normAutofit/>
          </a:bodyPr>
          <a:lstStyle/>
          <a:p>
            <a:pPr marL="0" indent="0">
              <a:buNone/>
            </a:pPr>
            <a:r>
              <a:rPr lang="en-US" sz="2800" b="0" i="0">
                <a:effectLst/>
                <a:latin typeface="Arial" panose="020B0604020202020204" pitchFamily="34" charset="0"/>
              </a:rPr>
              <a:t>Staff Proposal:</a:t>
            </a:r>
          </a:p>
          <a:p>
            <a:pPr marL="514350" indent="-514350">
              <a:buFont typeface="+mj-lt"/>
              <a:buAutoNum type="arabicPeriod"/>
            </a:pPr>
            <a:r>
              <a:rPr lang="en-US" sz="2800" b="0" i="0">
                <a:effectLst/>
                <a:latin typeface="Arial" panose="020B0604020202020204" pitchFamily="34" charset="0"/>
              </a:rPr>
              <a:t>List process for revising or supplementing th</a:t>
            </a:r>
            <a:r>
              <a:rPr lang="en-US" sz="2800">
                <a:latin typeface="Arial" panose="020B0604020202020204" pitchFamily="34" charset="0"/>
              </a:rPr>
              <a:t>e RAMP (particularly requirements for MAVF).</a:t>
            </a:r>
            <a:endParaRPr lang="en-US" sz="2800" b="0" i="0">
              <a:effectLst/>
              <a:latin typeface="Arial" panose="020B0604020202020204" pitchFamily="34" charset="0"/>
            </a:endParaRPr>
          </a:p>
          <a:p>
            <a:pPr marL="514350" indent="-514350">
              <a:buFont typeface="+mj-lt"/>
              <a:buAutoNum type="arabicPeriod"/>
            </a:pPr>
            <a:r>
              <a:rPr lang="en-US" sz="2800">
                <a:latin typeface="Arial" panose="020B0604020202020204" pitchFamily="34" charset="0"/>
              </a:rPr>
              <a:t>Identify methodology for link the RAMP’s findings (particularly mitigation costs) to the GRC.</a:t>
            </a:r>
          </a:p>
          <a:p>
            <a:pPr marL="0" indent="0">
              <a:buNone/>
            </a:pPr>
            <a:endParaRPr lang="en-US" sz="2800"/>
          </a:p>
        </p:txBody>
      </p:sp>
      <p:sp>
        <p:nvSpPr>
          <p:cNvPr id="7" name="Slide Number Placeholder 6">
            <a:extLst>
              <a:ext uri="{FF2B5EF4-FFF2-40B4-BE49-F238E27FC236}">
                <a16:creationId xmlns:a16="http://schemas.microsoft.com/office/drawing/2014/main" id="{9B6457A7-70FB-4FD4-926C-D9A5051B94DA}"/>
              </a:ext>
            </a:extLst>
          </p:cNvPr>
          <p:cNvSpPr>
            <a:spLocks noGrp="1"/>
          </p:cNvSpPr>
          <p:nvPr>
            <p:ph type="sldNum" sz="quarter" idx="12"/>
          </p:nvPr>
        </p:nvSpPr>
        <p:spPr/>
        <p:txBody>
          <a:bodyPr/>
          <a:lstStyle/>
          <a:p>
            <a:fld id="{1C4126A1-9282-4A82-AC02-A59AF4A969C8}" type="slidenum">
              <a:rPr lang="en-US" smtClean="0"/>
              <a:t>35</a:t>
            </a:fld>
            <a:endParaRPr lang="en-US"/>
          </a:p>
        </p:txBody>
      </p:sp>
      <p:sp>
        <p:nvSpPr>
          <p:cNvPr id="6" name="Footer Placeholder 5">
            <a:extLst>
              <a:ext uri="{FF2B5EF4-FFF2-40B4-BE49-F238E27FC236}">
                <a16:creationId xmlns:a16="http://schemas.microsoft.com/office/drawing/2014/main" id="{2561D868-F6D2-4CEC-B602-C2DEEF65684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9639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596-F783-449A-8F07-6CDAA627A23B}"/>
              </a:ext>
            </a:extLst>
          </p:cNvPr>
          <p:cNvSpPr>
            <a:spLocks noGrp="1"/>
          </p:cNvSpPr>
          <p:nvPr>
            <p:ph type="title"/>
          </p:nvPr>
        </p:nvSpPr>
        <p:spPr/>
        <p:txBody>
          <a:bodyPr>
            <a:normAutofit/>
          </a:bodyPr>
          <a:lstStyle/>
          <a:p>
            <a:r>
              <a:rPr lang="en-US" sz="6600"/>
              <a:t>Track 3.b</a:t>
            </a:r>
          </a:p>
        </p:txBody>
      </p:sp>
      <p:sp>
        <p:nvSpPr>
          <p:cNvPr id="4" name="Text Placeholder 3">
            <a:extLst>
              <a:ext uri="{FF2B5EF4-FFF2-40B4-BE49-F238E27FC236}">
                <a16:creationId xmlns:a16="http://schemas.microsoft.com/office/drawing/2014/main" id="{951A74CB-E410-49C8-BBF3-01AB6BC64AB2}"/>
              </a:ext>
            </a:extLst>
          </p:cNvPr>
          <p:cNvSpPr>
            <a:spLocks noGrp="1"/>
          </p:cNvSpPr>
          <p:nvPr>
            <p:ph type="body" sz="half" idx="2"/>
          </p:nvPr>
        </p:nvSpPr>
        <p:spPr/>
        <p:txBody>
          <a:bodyPr>
            <a:normAutofit/>
          </a:bodyPr>
          <a:lstStyle/>
          <a:p>
            <a:r>
              <a:rPr lang="en-US" sz="2000"/>
              <a:t>Jamie York</a:t>
            </a:r>
          </a:p>
          <a:p>
            <a:r>
              <a:rPr lang="en-US" sz="2000"/>
              <a:t>SoCalGas / SDG&amp;E</a:t>
            </a:r>
          </a:p>
          <a:p>
            <a:endParaRPr lang="en-US" sz="2000"/>
          </a:p>
          <a:p>
            <a:r>
              <a:rPr lang="en-US" sz="2000"/>
              <a:t>Kris Vyas</a:t>
            </a:r>
          </a:p>
          <a:p>
            <a:r>
              <a:rPr lang="en-US" sz="2000"/>
              <a:t>Southern California Edison</a:t>
            </a:r>
          </a:p>
        </p:txBody>
      </p:sp>
      <p:sp>
        <p:nvSpPr>
          <p:cNvPr id="7" name="Slide Number Placeholder 6">
            <a:extLst>
              <a:ext uri="{FF2B5EF4-FFF2-40B4-BE49-F238E27FC236}">
                <a16:creationId xmlns:a16="http://schemas.microsoft.com/office/drawing/2014/main" id="{CC9C9E31-6A40-4802-9CBD-EACCC7BE581E}"/>
              </a:ext>
            </a:extLst>
          </p:cNvPr>
          <p:cNvSpPr>
            <a:spLocks noGrp="1"/>
          </p:cNvSpPr>
          <p:nvPr>
            <p:ph type="sldNum" sz="quarter" idx="12"/>
          </p:nvPr>
        </p:nvSpPr>
        <p:spPr/>
        <p:txBody>
          <a:bodyPr/>
          <a:lstStyle/>
          <a:p>
            <a:fld id="{1C4126A1-9282-4A82-AC02-A59AF4A969C8}" type="slidenum">
              <a:rPr lang="en-US" smtClean="0"/>
              <a:t>36</a:t>
            </a:fld>
            <a:endParaRPr lang="en-US"/>
          </a:p>
        </p:txBody>
      </p:sp>
      <p:sp>
        <p:nvSpPr>
          <p:cNvPr id="6" name="Footer Placeholder 5">
            <a:extLst>
              <a:ext uri="{FF2B5EF4-FFF2-40B4-BE49-F238E27FC236}">
                <a16:creationId xmlns:a16="http://schemas.microsoft.com/office/drawing/2014/main" id="{ECA10E8D-8335-4705-94C0-AE4A031460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764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9507BA-C063-4992-A859-EA4959BEF3B5}"/>
              </a:ext>
            </a:extLst>
          </p:cNvPr>
          <p:cNvSpPr>
            <a:spLocks noGrp="1"/>
          </p:cNvSpPr>
          <p:nvPr>
            <p:ph idx="1"/>
          </p:nvPr>
        </p:nvSpPr>
        <p:spPr>
          <a:xfrm>
            <a:off x="802805" y="1043242"/>
            <a:ext cx="10710742" cy="5368536"/>
          </a:xfrm>
        </p:spPr>
        <p:txBody>
          <a:bodyPr>
            <a:normAutofit/>
          </a:bodyPr>
          <a:lstStyle/>
          <a:p>
            <a:r>
              <a:rPr lang="en-US" sz="2400">
                <a:ea typeface="+mn-lt"/>
                <a:cs typeface="+mn-lt"/>
              </a:rPr>
              <a:t>RAMP provides a process for reporting an IOU's available risk mitigation information and analysis.  Disagreements regarding reporting requirements may be addressed in a statewide proceeding, such as the S-MAP.</a:t>
            </a:r>
            <a:endParaRPr lang="en-US" sz="2400">
              <a:cs typeface="Calibri"/>
            </a:endParaRPr>
          </a:p>
          <a:p>
            <a:r>
              <a:rPr lang="en-US" sz="2400"/>
              <a:t>The RAMP process requires a utility to incorporate “RAMP results into its GRC filing” (D.14-12-025 at 42).  Accordingly, utilities integrate risk mitigation information into the GRC, considering feedback from staff and parties identified in the RAMP proceeding, which will be evaluated as part of determining specific requests in the GRCs. </a:t>
            </a:r>
          </a:p>
          <a:p>
            <a:r>
              <a:rPr lang="en-US" sz="2400"/>
              <a:t>No additional processes, workshops or otherwise, are needed. </a:t>
            </a:r>
          </a:p>
          <a:p>
            <a:r>
              <a:rPr lang="en-US" sz="2400"/>
              <a:t>Additional processes would further diminish an already narrow window (set forth in D.20-01-002) for receiving RAMP results and then integrating them into the next GRC. </a:t>
            </a:r>
          </a:p>
          <a:p>
            <a:pPr marL="1257300" lvl="2" indent="-457200"/>
            <a:endParaRPr lang="en-US" sz="1400"/>
          </a:p>
          <a:p>
            <a:pPr marL="0" indent="0">
              <a:buNone/>
            </a:pPr>
            <a:endParaRPr lang="en-US" sz="1600"/>
          </a:p>
        </p:txBody>
      </p:sp>
      <p:sp>
        <p:nvSpPr>
          <p:cNvPr id="7" name="Title 1">
            <a:extLst>
              <a:ext uri="{FF2B5EF4-FFF2-40B4-BE49-F238E27FC236}">
                <a16:creationId xmlns:a16="http://schemas.microsoft.com/office/drawing/2014/main" id="{65E19597-2DDA-466E-8DAE-441C2AF4F8DB}"/>
              </a:ext>
            </a:extLst>
          </p:cNvPr>
          <p:cNvSpPr txBox="1">
            <a:spLocks/>
          </p:cNvSpPr>
          <p:nvPr/>
        </p:nvSpPr>
        <p:spPr>
          <a:xfrm>
            <a:off x="847401" y="66335"/>
            <a:ext cx="10497198" cy="9053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A Process is Already in Place to Review IOUs </a:t>
            </a:r>
            <a:r>
              <a:rPr kumimoji="0" lang="en-US" sz="2800" b="0" i="0" u="none" strike="noStrike" kern="1200" cap="none" spc="0" normalizeH="0" baseline="0" noProof="0" err="1">
                <a:ln>
                  <a:noFill/>
                </a:ln>
                <a:solidFill>
                  <a:prstClr val="black"/>
                </a:solidFill>
                <a:effectLst/>
                <a:uLnTx/>
                <a:uFillTx/>
                <a:latin typeface="Segoe UI Light" panose="020B0502040204020203" pitchFamily="34" charset="0"/>
                <a:ea typeface="+mj-ea"/>
                <a:cs typeface="+mj-cs"/>
              </a:rPr>
              <a:t>RAMPs</a:t>
            </a:r>
            <a:r>
              <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rPr>
              <a:t> and </a:t>
            </a:r>
            <a:r>
              <a:rPr kumimoji="0" lang="en-US" sz="2800" b="0" i="0" u="none" strike="noStrike" kern="1200" cap="none" spc="0" normalizeH="0" baseline="0" noProof="0" err="1">
                <a:ln>
                  <a:noFill/>
                </a:ln>
                <a:solidFill>
                  <a:prstClr val="black"/>
                </a:solidFill>
                <a:effectLst/>
                <a:uLnTx/>
                <a:uFillTx/>
                <a:latin typeface="Segoe UI Light" panose="020B0502040204020203" pitchFamily="34" charset="0"/>
                <a:ea typeface="+mj-ea"/>
                <a:cs typeface="+mj-cs"/>
              </a:rPr>
              <a:t>GRCs</a:t>
            </a:r>
            <a:endParaRPr kumimoji="0" lang="en-US" sz="2800" b="0" i="0" u="none" strike="noStrike" kern="1200" cap="none" spc="0" normalizeH="0" baseline="0" noProof="0">
              <a:ln>
                <a:noFill/>
              </a:ln>
              <a:solidFill>
                <a:prstClr val="black"/>
              </a:solidFill>
              <a:effectLst/>
              <a:uLnTx/>
              <a:uFillTx/>
              <a:latin typeface="Segoe UI Light" panose="020B0502040204020203" pitchFamily="34" charset="0"/>
              <a:ea typeface="+mj-ea"/>
              <a:cs typeface="+mj-cs"/>
            </a:endParaRPr>
          </a:p>
        </p:txBody>
      </p:sp>
      <p:sp>
        <p:nvSpPr>
          <p:cNvPr id="2" name="Slide Number Placeholder 1">
            <a:extLst>
              <a:ext uri="{FF2B5EF4-FFF2-40B4-BE49-F238E27FC236}">
                <a16:creationId xmlns:a16="http://schemas.microsoft.com/office/drawing/2014/main" id="{FC0C63F2-0ED6-408F-8BC6-6AB3B2173140}"/>
              </a:ext>
            </a:extLst>
          </p:cNvPr>
          <p:cNvSpPr>
            <a:spLocks noGrp="1"/>
          </p:cNvSpPr>
          <p:nvPr>
            <p:ph type="sldNum" sz="quarter" idx="12"/>
          </p:nvPr>
        </p:nvSpPr>
        <p:spPr/>
        <p:txBody>
          <a:bodyPr/>
          <a:lstStyle/>
          <a:p>
            <a:fld id="{5E94BA17-8AE8-4651-9FD9-8589E5D42325}" type="slidenum">
              <a:rPr lang="en-US" smtClean="0"/>
              <a:t>37</a:t>
            </a:fld>
            <a:endParaRPr lang="en-US"/>
          </a:p>
        </p:txBody>
      </p:sp>
    </p:spTree>
    <p:extLst>
      <p:ext uri="{BB962C8B-B14F-4D97-AF65-F5344CB8AC3E}">
        <p14:creationId xmlns:p14="http://schemas.microsoft.com/office/powerpoint/2010/main" val="2718494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A85A-434F-4827-816B-BF61F2248404}"/>
              </a:ext>
            </a:extLst>
          </p:cNvPr>
          <p:cNvSpPr>
            <a:spLocks noGrp="1"/>
          </p:cNvSpPr>
          <p:nvPr>
            <p:ph type="title"/>
          </p:nvPr>
        </p:nvSpPr>
        <p:spPr>
          <a:xfrm>
            <a:off x="847401" y="144901"/>
            <a:ext cx="10497198" cy="748245"/>
          </a:xfrm>
        </p:spPr>
        <p:txBody>
          <a:bodyPr>
            <a:normAutofit/>
          </a:bodyPr>
          <a:lstStyle/>
          <a:p>
            <a:r>
              <a:rPr lang="en-US"/>
              <a:t>Integrating RAMP Into GRC </a:t>
            </a:r>
          </a:p>
        </p:txBody>
      </p:sp>
      <p:sp>
        <p:nvSpPr>
          <p:cNvPr id="3" name="Content Placeholder 2">
            <a:extLst>
              <a:ext uri="{FF2B5EF4-FFF2-40B4-BE49-F238E27FC236}">
                <a16:creationId xmlns:a16="http://schemas.microsoft.com/office/drawing/2014/main" id="{05725A3D-C8A2-4DCD-B7B3-B30DA147F892}"/>
              </a:ext>
            </a:extLst>
          </p:cNvPr>
          <p:cNvSpPr>
            <a:spLocks noGrp="1"/>
          </p:cNvSpPr>
          <p:nvPr>
            <p:ph idx="1"/>
          </p:nvPr>
        </p:nvSpPr>
        <p:spPr>
          <a:xfrm>
            <a:off x="817781" y="1149293"/>
            <a:ext cx="10497198" cy="5224815"/>
          </a:xfrm>
        </p:spPr>
        <p:txBody>
          <a:bodyPr>
            <a:normAutofit/>
          </a:bodyPr>
          <a:lstStyle/>
          <a:p>
            <a:pPr>
              <a:lnSpc>
                <a:spcPct val="100000"/>
              </a:lnSpc>
            </a:pPr>
            <a:r>
              <a:rPr lang="en-US" sz="2400"/>
              <a:t>The IOUs note that RAMP does not provide GRC-funding "forecasts," but simply gives cost estimates for the mitigations. IOUs already explain in the post-RAMP GRC application the difference between the RAMP-chosen mitigations and the GRC-proposed work </a:t>
            </a:r>
          </a:p>
          <a:p>
            <a:pPr>
              <a:lnSpc>
                <a:spcPct val="100000"/>
              </a:lnSpc>
            </a:pPr>
            <a:r>
              <a:rPr lang="en-US" sz="2400"/>
              <a:t>As previously indicated, the IOUs provide testimony, workpapers and/or roadmaps that show how the RAMP was integrated into our respective General Rate Cases. We will continue to do so</a:t>
            </a:r>
          </a:p>
          <a:p>
            <a:pPr>
              <a:lnSpc>
                <a:spcPct val="100000"/>
              </a:lnSpc>
            </a:pPr>
            <a:r>
              <a:rPr lang="en-US" sz="2400"/>
              <a:t>The current RAMP process calls for IOUs to integrate the RAMP results into their GRC.  Accordingly, a particular IOU’s GRC is the productive venue to consider whether concerns that may have been raised by Staff and parties in the utility’s RAMP proceeding are adequately addressed in the utility’s GRC showing  </a:t>
            </a:r>
          </a:p>
        </p:txBody>
      </p:sp>
      <p:sp>
        <p:nvSpPr>
          <p:cNvPr id="5" name="Slide Number Placeholder 4">
            <a:extLst>
              <a:ext uri="{FF2B5EF4-FFF2-40B4-BE49-F238E27FC236}">
                <a16:creationId xmlns:a16="http://schemas.microsoft.com/office/drawing/2014/main" id="{4CE824CE-4642-4E46-AD14-CC2F96195AEE}"/>
              </a:ext>
            </a:extLst>
          </p:cNvPr>
          <p:cNvSpPr>
            <a:spLocks noGrp="1"/>
          </p:cNvSpPr>
          <p:nvPr>
            <p:ph type="sldNum" sz="quarter" idx="12"/>
          </p:nvPr>
        </p:nvSpPr>
        <p:spPr/>
        <p:txBody>
          <a:bodyPr/>
          <a:lstStyle/>
          <a:p>
            <a:fld id="{5E94BA17-8AE8-4651-9FD9-8589E5D42325}" type="slidenum">
              <a:rPr lang="en-US" smtClean="0"/>
              <a:t>38</a:t>
            </a:fld>
            <a:endParaRPr lang="en-US"/>
          </a:p>
        </p:txBody>
      </p:sp>
    </p:spTree>
    <p:extLst>
      <p:ext uri="{BB962C8B-B14F-4D97-AF65-F5344CB8AC3E}">
        <p14:creationId xmlns:p14="http://schemas.microsoft.com/office/powerpoint/2010/main" val="713247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Intervenor Comments</a:t>
            </a:r>
          </a:p>
        </p:txBody>
      </p:sp>
      <p:sp>
        <p:nvSpPr>
          <p:cNvPr id="6" name="Slide Number Placeholder 5">
            <a:extLst>
              <a:ext uri="{FF2B5EF4-FFF2-40B4-BE49-F238E27FC236}">
                <a16:creationId xmlns:a16="http://schemas.microsoft.com/office/drawing/2014/main" id="{747BB6C4-4C0A-4521-9F1C-C1A05C670ABC}"/>
              </a:ext>
            </a:extLst>
          </p:cNvPr>
          <p:cNvSpPr>
            <a:spLocks noGrp="1"/>
          </p:cNvSpPr>
          <p:nvPr>
            <p:ph type="sldNum" sz="quarter" idx="12"/>
          </p:nvPr>
        </p:nvSpPr>
        <p:spPr/>
        <p:txBody>
          <a:bodyPr/>
          <a:lstStyle/>
          <a:p>
            <a:fld id="{1C4126A1-9282-4A82-AC02-A59AF4A969C8}" type="slidenum">
              <a:rPr lang="en-US" smtClean="0"/>
              <a:t>39</a:t>
            </a:fld>
            <a:endParaRPr lang="en-US"/>
          </a:p>
        </p:txBody>
      </p:sp>
      <p:sp>
        <p:nvSpPr>
          <p:cNvPr id="5" name="Footer Placeholder 4">
            <a:extLst>
              <a:ext uri="{FF2B5EF4-FFF2-40B4-BE49-F238E27FC236}">
                <a16:creationId xmlns:a16="http://schemas.microsoft.com/office/drawing/2014/main" id="{BF8F19A4-8C13-4611-BF5C-747BBE8C24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178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BEFD-B92B-4177-A7F5-E4B2B5E4B0AF}"/>
              </a:ext>
            </a:extLst>
          </p:cNvPr>
          <p:cNvSpPr>
            <a:spLocks noGrp="1"/>
          </p:cNvSpPr>
          <p:nvPr>
            <p:ph type="title"/>
          </p:nvPr>
        </p:nvSpPr>
        <p:spPr/>
        <p:txBody>
          <a:bodyPr>
            <a:normAutofit/>
          </a:bodyPr>
          <a:lstStyle/>
          <a:p>
            <a:r>
              <a:rPr lang="en-US" sz="6000"/>
              <a:t>Purpose</a:t>
            </a:r>
          </a:p>
        </p:txBody>
      </p:sp>
      <p:sp>
        <p:nvSpPr>
          <p:cNvPr id="3" name="Content Placeholder 2">
            <a:extLst>
              <a:ext uri="{FF2B5EF4-FFF2-40B4-BE49-F238E27FC236}">
                <a16:creationId xmlns:a16="http://schemas.microsoft.com/office/drawing/2014/main" id="{FAA908B0-10A1-4175-B096-E5FB13E288DD}"/>
              </a:ext>
            </a:extLst>
          </p:cNvPr>
          <p:cNvSpPr>
            <a:spLocks noGrp="1"/>
          </p:cNvSpPr>
          <p:nvPr>
            <p:ph idx="1"/>
          </p:nvPr>
        </p:nvSpPr>
        <p:spPr/>
        <p:txBody>
          <a:bodyPr>
            <a:normAutofit/>
          </a:bodyPr>
          <a:lstStyle/>
          <a:p>
            <a:r>
              <a:rPr lang="en-US" sz="2800"/>
              <a:t>Improve integration of Risk Assessment Mitigation Phase (RAMP) into the General Rate Case (GRC) and GRC-related reporting into the Risk Spending Accountability Report (RSAR)</a:t>
            </a:r>
          </a:p>
          <a:p>
            <a:r>
              <a:rPr lang="en-US" sz="2800"/>
              <a:t>Standardize the organization and format of GRC and RAMP fillings</a:t>
            </a:r>
          </a:p>
          <a:p>
            <a:endParaRPr lang="en-US" sz="2800">
              <a:highlight>
                <a:srgbClr val="FFFF00"/>
              </a:highlight>
            </a:endParaRPr>
          </a:p>
          <a:p>
            <a:pPr marL="0" indent="0" algn="ctr">
              <a:buNone/>
            </a:pPr>
            <a:r>
              <a:rPr lang="en-US" sz="2800"/>
              <a:t>This workshop is mandated by both the D.20-01-002 of closed proceeding R.13-11-006 and OIR R.20-07-013 (Track 3)</a:t>
            </a:r>
          </a:p>
        </p:txBody>
      </p:sp>
      <p:sp>
        <p:nvSpPr>
          <p:cNvPr id="7" name="Slide Number Placeholder 6">
            <a:extLst>
              <a:ext uri="{FF2B5EF4-FFF2-40B4-BE49-F238E27FC236}">
                <a16:creationId xmlns:a16="http://schemas.microsoft.com/office/drawing/2014/main" id="{782448DB-A537-4C81-B818-13B117AECCA8}"/>
              </a:ext>
            </a:extLst>
          </p:cNvPr>
          <p:cNvSpPr>
            <a:spLocks noGrp="1"/>
          </p:cNvSpPr>
          <p:nvPr>
            <p:ph type="sldNum" sz="quarter" idx="12"/>
          </p:nvPr>
        </p:nvSpPr>
        <p:spPr/>
        <p:txBody>
          <a:bodyPr/>
          <a:lstStyle/>
          <a:p>
            <a:fld id="{1C4126A1-9282-4A82-AC02-A59AF4A969C8}" type="slidenum">
              <a:rPr lang="en-US" smtClean="0"/>
              <a:t>4</a:t>
            </a:fld>
            <a:endParaRPr lang="en-US"/>
          </a:p>
        </p:txBody>
      </p:sp>
      <p:sp>
        <p:nvSpPr>
          <p:cNvPr id="6" name="Footer Placeholder 5">
            <a:extLst>
              <a:ext uri="{FF2B5EF4-FFF2-40B4-BE49-F238E27FC236}">
                <a16:creationId xmlns:a16="http://schemas.microsoft.com/office/drawing/2014/main" id="{508A2BE2-219D-4D92-B3AF-407DFAE3BED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236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0972800" cy="1325563"/>
          </a:xfrm>
        </p:spPr>
        <p:txBody>
          <a:bodyPr>
            <a:normAutofit fontScale="90000"/>
          </a:bodyPr>
          <a:lstStyle/>
          <a:p>
            <a:r>
              <a:rPr lang="en-US" sz="6000"/>
              <a:t>3.c– RAMP clarifications or Refinement</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a:normAutofit/>
          </a:bodyPr>
          <a:lstStyle/>
          <a:p>
            <a:pPr marL="0" indent="0">
              <a:buNone/>
            </a:pPr>
            <a:r>
              <a:rPr lang="en-US" sz="2800" b="0" i="0">
                <a:effectLst/>
                <a:latin typeface="Arial" panose="020B0604020202020204" pitchFamily="34" charset="0"/>
              </a:rPr>
              <a:t>Staff Proposal:</a:t>
            </a:r>
          </a:p>
          <a:p>
            <a:pPr marL="514350" indent="-514350">
              <a:buFont typeface="+mj-lt"/>
              <a:buAutoNum type="arabicPeriod"/>
            </a:pPr>
            <a:r>
              <a:rPr lang="en-US" sz="2800">
                <a:latin typeface="Arial" panose="020B0604020202020204" pitchFamily="34" charset="0"/>
              </a:rPr>
              <a:t>Include mitigation risk scores in RAMPs for attrition years (i.e. post-test years).</a:t>
            </a:r>
            <a:endParaRPr lang="en-US" sz="2800" b="0" i="0">
              <a:effectLst/>
              <a:latin typeface="Arial" panose="020B0604020202020204" pitchFamily="34" charset="0"/>
            </a:endParaRPr>
          </a:p>
          <a:p>
            <a:pPr marL="514350" indent="-514350">
              <a:buFont typeface="+mj-lt"/>
              <a:buAutoNum type="arabicPeriod"/>
            </a:pPr>
            <a:r>
              <a:rPr lang="en-US" sz="2800">
                <a:latin typeface="Arial" panose="020B0604020202020204" pitchFamily="34" charset="0"/>
              </a:rPr>
              <a:t>Develop a Master Data Request (MDR) guideline consistent with RAMP fillings and each IOU.</a:t>
            </a:r>
          </a:p>
          <a:p>
            <a:pPr marL="0" indent="0">
              <a:buNone/>
            </a:pPr>
            <a:endParaRPr lang="en-US" sz="2800"/>
          </a:p>
        </p:txBody>
      </p:sp>
      <p:sp>
        <p:nvSpPr>
          <p:cNvPr id="7" name="Slide Number Placeholder 6">
            <a:extLst>
              <a:ext uri="{FF2B5EF4-FFF2-40B4-BE49-F238E27FC236}">
                <a16:creationId xmlns:a16="http://schemas.microsoft.com/office/drawing/2014/main" id="{61CC266C-31E7-4E8C-997F-DD37934C25D7}"/>
              </a:ext>
            </a:extLst>
          </p:cNvPr>
          <p:cNvSpPr>
            <a:spLocks noGrp="1"/>
          </p:cNvSpPr>
          <p:nvPr>
            <p:ph type="sldNum" sz="quarter" idx="12"/>
          </p:nvPr>
        </p:nvSpPr>
        <p:spPr/>
        <p:txBody>
          <a:bodyPr/>
          <a:lstStyle/>
          <a:p>
            <a:fld id="{1C4126A1-9282-4A82-AC02-A59AF4A969C8}" type="slidenum">
              <a:rPr lang="en-US" smtClean="0"/>
              <a:t>40</a:t>
            </a:fld>
            <a:endParaRPr lang="en-US"/>
          </a:p>
        </p:txBody>
      </p:sp>
      <p:sp>
        <p:nvSpPr>
          <p:cNvPr id="6" name="Footer Placeholder 5">
            <a:extLst>
              <a:ext uri="{FF2B5EF4-FFF2-40B4-BE49-F238E27FC236}">
                <a16:creationId xmlns:a16="http://schemas.microsoft.com/office/drawing/2014/main" id="{54FC0420-CE83-4B80-A441-D4CE09231A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1084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1596-F783-449A-8F07-6CDAA627A23B}"/>
              </a:ext>
            </a:extLst>
          </p:cNvPr>
          <p:cNvSpPr>
            <a:spLocks noGrp="1"/>
          </p:cNvSpPr>
          <p:nvPr>
            <p:ph type="title"/>
          </p:nvPr>
        </p:nvSpPr>
        <p:spPr/>
        <p:txBody>
          <a:bodyPr>
            <a:normAutofit/>
          </a:bodyPr>
          <a:lstStyle/>
          <a:p>
            <a:r>
              <a:rPr lang="en-US" sz="6600"/>
              <a:t>Track 3.c</a:t>
            </a:r>
          </a:p>
        </p:txBody>
      </p:sp>
      <p:sp>
        <p:nvSpPr>
          <p:cNvPr id="4" name="Text Placeholder 3">
            <a:extLst>
              <a:ext uri="{FF2B5EF4-FFF2-40B4-BE49-F238E27FC236}">
                <a16:creationId xmlns:a16="http://schemas.microsoft.com/office/drawing/2014/main" id="{951A74CB-E410-49C8-BBF3-01AB6BC64AB2}"/>
              </a:ext>
            </a:extLst>
          </p:cNvPr>
          <p:cNvSpPr>
            <a:spLocks noGrp="1"/>
          </p:cNvSpPr>
          <p:nvPr>
            <p:ph type="body" sz="half" idx="2"/>
          </p:nvPr>
        </p:nvSpPr>
        <p:spPr/>
        <p:txBody>
          <a:bodyPr>
            <a:normAutofit/>
          </a:bodyPr>
          <a:lstStyle/>
          <a:p>
            <a:r>
              <a:rPr lang="en-US" sz="2000"/>
              <a:t>Jamie York</a:t>
            </a:r>
          </a:p>
          <a:p>
            <a:r>
              <a:rPr lang="en-US" sz="2000"/>
              <a:t>SoCalGas / SDG&amp;E</a:t>
            </a:r>
          </a:p>
          <a:p>
            <a:endParaRPr lang="en-US" sz="2000"/>
          </a:p>
          <a:p>
            <a:r>
              <a:rPr lang="en-US" sz="2000"/>
              <a:t>Kris Vyas</a:t>
            </a:r>
          </a:p>
          <a:p>
            <a:r>
              <a:rPr lang="en-US" sz="2000"/>
              <a:t>Southern California Edison</a:t>
            </a:r>
          </a:p>
        </p:txBody>
      </p:sp>
      <p:sp>
        <p:nvSpPr>
          <p:cNvPr id="7" name="Slide Number Placeholder 6">
            <a:extLst>
              <a:ext uri="{FF2B5EF4-FFF2-40B4-BE49-F238E27FC236}">
                <a16:creationId xmlns:a16="http://schemas.microsoft.com/office/drawing/2014/main" id="{7FFE86FA-6A42-4346-A79A-D167E6B01337}"/>
              </a:ext>
            </a:extLst>
          </p:cNvPr>
          <p:cNvSpPr>
            <a:spLocks noGrp="1"/>
          </p:cNvSpPr>
          <p:nvPr>
            <p:ph type="sldNum" sz="quarter" idx="12"/>
          </p:nvPr>
        </p:nvSpPr>
        <p:spPr/>
        <p:txBody>
          <a:bodyPr/>
          <a:lstStyle/>
          <a:p>
            <a:fld id="{1C4126A1-9282-4A82-AC02-A59AF4A969C8}" type="slidenum">
              <a:rPr lang="en-US" smtClean="0"/>
              <a:t>41</a:t>
            </a:fld>
            <a:endParaRPr lang="en-US"/>
          </a:p>
        </p:txBody>
      </p:sp>
      <p:sp>
        <p:nvSpPr>
          <p:cNvPr id="6" name="Footer Placeholder 5">
            <a:extLst>
              <a:ext uri="{FF2B5EF4-FFF2-40B4-BE49-F238E27FC236}">
                <a16:creationId xmlns:a16="http://schemas.microsoft.com/office/drawing/2014/main" id="{5EB94EE0-09ED-435E-8781-1B25E7AC0D6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09932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7BBD-E7D8-436D-BC6C-7C970F3BB5C4}"/>
              </a:ext>
            </a:extLst>
          </p:cNvPr>
          <p:cNvSpPr>
            <a:spLocks noGrp="1"/>
          </p:cNvSpPr>
          <p:nvPr>
            <p:ph type="title"/>
          </p:nvPr>
        </p:nvSpPr>
        <p:spPr>
          <a:xfrm>
            <a:off x="847401" y="231271"/>
            <a:ext cx="10497198" cy="905377"/>
          </a:xfrm>
        </p:spPr>
        <p:txBody>
          <a:bodyPr/>
          <a:lstStyle/>
          <a:p>
            <a:r>
              <a:rPr lang="en-US" sz="2800">
                <a:solidFill>
                  <a:schemeClr val="tx1"/>
                </a:solidFill>
              </a:rPr>
              <a:t>SoCalGas and SDG&amp;E Use a Post-Test Year Mechanism; Program Cost </a:t>
            </a:r>
            <a:r>
              <a:rPr lang="en-US"/>
              <a:t>Estimates in Attrition Years Are </a:t>
            </a:r>
            <a:r>
              <a:rPr lang="en-US" sz="2800">
                <a:solidFill>
                  <a:schemeClr val="tx1"/>
                </a:solidFill>
              </a:rPr>
              <a:t>Largely Not Provided</a:t>
            </a:r>
            <a:endParaRPr lang="en-US" b="1">
              <a:cs typeface="Segoe UI Light" panose="020B0502040204020203" pitchFamily="34" charset="0"/>
            </a:endParaRPr>
          </a:p>
        </p:txBody>
      </p:sp>
      <p:sp>
        <p:nvSpPr>
          <p:cNvPr id="3" name="Content Placeholder 2">
            <a:extLst>
              <a:ext uri="{FF2B5EF4-FFF2-40B4-BE49-F238E27FC236}">
                <a16:creationId xmlns:a16="http://schemas.microsoft.com/office/drawing/2014/main" id="{916F6377-5D50-4226-810C-8522DD9706FE}"/>
              </a:ext>
            </a:extLst>
          </p:cNvPr>
          <p:cNvSpPr>
            <a:spLocks noGrp="1"/>
          </p:cNvSpPr>
          <p:nvPr>
            <p:ph idx="1"/>
          </p:nvPr>
        </p:nvSpPr>
        <p:spPr>
          <a:xfrm>
            <a:off x="847401" y="1426129"/>
            <a:ext cx="10497198" cy="4750835"/>
          </a:xfrm>
        </p:spPr>
        <p:txBody>
          <a:bodyPr>
            <a:normAutofit/>
          </a:bodyPr>
          <a:lstStyle/>
          <a:p>
            <a:pPr>
              <a:lnSpc>
                <a:spcPct val="100000"/>
              </a:lnSpc>
            </a:pPr>
            <a:r>
              <a:rPr lang="en-US" sz="2400">
                <a:ea typeface="+mn-lt"/>
                <a:cs typeface="+mn-lt"/>
              </a:rPr>
              <a:t>RAMP is intended to inform IOU GRC proposals.</a:t>
            </a:r>
            <a:endParaRPr lang="en-US" sz="2400"/>
          </a:p>
          <a:p>
            <a:pPr>
              <a:lnSpc>
                <a:spcPct val="100000"/>
              </a:lnSpc>
            </a:pPr>
            <a:r>
              <a:rPr lang="en-US" sz="2400">
                <a:solidFill>
                  <a:schemeClr val="tx1"/>
                </a:solidFill>
                <a:ea typeface="+mn-lt"/>
                <a:cs typeface="+mn-lt"/>
              </a:rPr>
              <a:t>SoCalGas and SDG&amp;E support the Staff proposal’s statement that “Attrition years from prior </a:t>
            </a:r>
            <a:r>
              <a:rPr lang="en-US" sz="2400" err="1">
                <a:solidFill>
                  <a:schemeClr val="tx1"/>
                </a:solidFill>
                <a:ea typeface="+mn-lt"/>
                <a:cs typeface="+mn-lt"/>
              </a:rPr>
              <a:t>GRCs</a:t>
            </a:r>
            <a:r>
              <a:rPr lang="en-US" sz="2400">
                <a:solidFill>
                  <a:schemeClr val="tx1"/>
                </a:solidFill>
                <a:ea typeface="+mn-lt"/>
                <a:cs typeface="+mn-lt"/>
              </a:rPr>
              <a:t> are generally unrelated to the RAMP…” </a:t>
            </a:r>
          </a:p>
          <a:p>
            <a:pPr>
              <a:lnSpc>
                <a:spcPct val="100000"/>
              </a:lnSpc>
            </a:pPr>
            <a:r>
              <a:rPr lang="en-US" sz="2400">
                <a:solidFill>
                  <a:schemeClr val="tx1"/>
                </a:solidFill>
              </a:rPr>
              <a:t>Generally, SoCalGas and SDG&amp;E do not provide cost estimates in their RAMP or GRC beyond the test year.  Rather, SoCalGas and SDG&amp;E use an escalation-based post-test year mechanism for the GRC.  </a:t>
            </a:r>
            <a:endParaRPr lang="en-US" sz="2400">
              <a:solidFill>
                <a:schemeClr val="tx1"/>
              </a:solidFill>
              <a:cs typeface="Calibri"/>
            </a:endParaRPr>
          </a:p>
          <a:p>
            <a:pPr>
              <a:lnSpc>
                <a:spcPct val="100000"/>
              </a:lnSpc>
            </a:pPr>
            <a:r>
              <a:rPr lang="en-US" sz="2400">
                <a:solidFill>
                  <a:schemeClr val="tx1"/>
                </a:solidFill>
              </a:rPr>
              <a:t>SoCalGas and SDG&amp;E support their attrition proposals with information to meet their burden of proof in </a:t>
            </a:r>
            <a:r>
              <a:rPr lang="en-US" sz="2400" err="1">
                <a:solidFill>
                  <a:schemeClr val="tx1"/>
                </a:solidFill>
              </a:rPr>
              <a:t>GRCs</a:t>
            </a:r>
            <a:r>
              <a:rPr lang="en-US" sz="2400">
                <a:solidFill>
                  <a:schemeClr val="tx1"/>
                </a:solidFill>
              </a:rPr>
              <a:t>.</a:t>
            </a:r>
            <a:endParaRPr lang="en-US" sz="2400">
              <a:solidFill>
                <a:schemeClr val="tx1"/>
              </a:solidFill>
              <a:cs typeface="Calibri"/>
            </a:endParaRPr>
          </a:p>
          <a:p>
            <a:pPr>
              <a:lnSpc>
                <a:spcPct val="100000"/>
              </a:lnSpc>
            </a:pPr>
            <a:r>
              <a:rPr lang="en-US" sz="2400">
                <a:solidFill>
                  <a:schemeClr val="tx1"/>
                </a:solidFill>
              </a:rPr>
              <a:t>Accountability reporting demonstrates how mitigations perform in post-test years by comparing authorized funding and work units (where available) to recorded information.</a:t>
            </a:r>
          </a:p>
          <a:p>
            <a:pPr>
              <a:lnSpc>
                <a:spcPct val="100000"/>
              </a:lnSpc>
            </a:pPr>
            <a:endParaRPr lang="en-US" sz="2400"/>
          </a:p>
        </p:txBody>
      </p:sp>
      <p:sp>
        <p:nvSpPr>
          <p:cNvPr id="5" name="Slide Number Placeholder 4">
            <a:extLst>
              <a:ext uri="{FF2B5EF4-FFF2-40B4-BE49-F238E27FC236}">
                <a16:creationId xmlns:a16="http://schemas.microsoft.com/office/drawing/2014/main" id="{6CFDE5A5-FD9E-4023-99AA-4B11A38E9EEC}"/>
              </a:ext>
            </a:extLst>
          </p:cNvPr>
          <p:cNvSpPr>
            <a:spLocks noGrp="1"/>
          </p:cNvSpPr>
          <p:nvPr>
            <p:ph type="sldNum" sz="quarter" idx="12"/>
          </p:nvPr>
        </p:nvSpPr>
        <p:spPr/>
        <p:txBody>
          <a:bodyPr/>
          <a:lstStyle/>
          <a:p>
            <a:fld id="{5E94BA17-8AE8-4651-9FD9-8589E5D42325}" type="slidenum">
              <a:rPr lang="en-US" smtClean="0"/>
              <a:t>42</a:t>
            </a:fld>
            <a:endParaRPr lang="en-US"/>
          </a:p>
        </p:txBody>
      </p:sp>
    </p:spTree>
    <p:extLst>
      <p:ext uri="{BB962C8B-B14F-4D97-AF65-F5344CB8AC3E}">
        <p14:creationId xmlns:p14="http://schemas.microsoft.com/office/powerpoint/2010/main" val="1542133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7BBD-E7D8-436D-BC6C-7C970F3BB5C4}"/>
              </a:ext>
            </a:extLst>
          </p:cNvPr>
          <p:cNvSpPr>
            <a:spLocks noGrp="1"/>
          </p:cNvSpPr>
          <p:nvPr>
            <p:ph type="title"/>
          </p:nvPr>
        </p:nvSpPr>
        <p:spPr>
          <a:xfrm>
            <a:off x="847401" y="231271"/>
            <a:ext cx="10497198" cy="905377"/>
          </a:xfrm>
        </p:spPr>
        <p:txBody>
          <a:bodyPr/>
          <a:lstStyle/>
          <a:p>
            <a:r>
              <a:rPr lang="en-US" b="1">
                <a:solidFill>
                  <a:srgbClr val="000000"/>
                </a:solidFill>
                <a:cs typeface="Segoe UI Light" panose="020B0502040204020203" pitchFamily="34" charset="0"/>
              </a:rPr>
              <a:t>SCE Plans on Providing Post-Test Year Cost Estimates in its RAMP and GRC </a:t>
            </a:r>
            <a:endParaRPr lang="en-US" b="1">
              <a:cs typeface="Segoe UI Light" panose="020B0502040204020203" pitchFamily="34" charset="0"/>
            </a:endParaRPr>
          </a:p>
        </p:txBody>
      </p:sp>
      <p:sp>
        <p:nvSpPr>
          <p:cNvPr id="3" name="Content Placeholder 2">
            <a:extLst>
              <a:ext uri="{FF2B5EF4-FFF2-40B4-BE49-F238E27FC236}">
                <a16:creationId xmlns:a16="http://schemas.microsoft.com/office/drawing/2014/main" id="{916F6377-5D50-4226-810C-8522DD9706FE}"/>
              </a:ext>
            </a:extLst>
          </p:cNvPr>
          <p:cNvSpPr>
            <a:spLocks noGrp="1"/>
          </p:cNvSpPr>
          <p:nvPr>
            <p:ph idx="1"/>
          </p:nvPr>
        </p:nvSpPr>
        <p:spPr>
          <a:xfrm>
            <a:off x="847401" y="1375795"/>
            <a:ext cx="10497198" cy="5006702"/>
          </a:xfrm>
        </p:spPr>
        <p:txBody>
          <a:bodyPr>
            <a:normAutofit fontScale="92500"/>
          </a:bodyPr>
          <a:lstStyle/>
          <a:p>
            <a:pPr>
              <a:lnSpc>
                <a:spcPct val="150000"/>
              </a:lnSpc>
            </a:pPr>
            <a:r>
              <a:rPr lang="en-US" sz="2400"/>
              <a:t>While SCE is still finalizing our approach for our May 2022 RAMP showing, SCE currently anticipates providing Test Year and Post-Test Year cost estimates in its GRC, and in its RAMP wherever feasible for purposes of risk mitigation scoring</a:t>
            </a:r>
          </a:p>
          <a:p>
            <a:pPr lvl="1">
              <a:lnSpc>
                <a:spcPct val="150000"/>
              </a:lnSpc>
            </a:pPr>
            <a:r>
              <a:rPr lang="en-US" sz="2000"/>
              <a:t>Post-Test Year cost estimates in RAMP seem of limited usefulness unless Post-Test Year funding authorization in </a:t>
            </a:r>
            <a:r>
              <a:rPr lang="en-US" sz="2000" err="1"/>
              <a:t>GRCs</a:t>
            </a:r>
            <a:r>
              <a:rPr lang="en-US" sz="2000"/>
              <a:t> also uses cost estimates (rather than simple formula attrition year mechanism)</a:t>
            </a:r>
          </a:p>
          <a:p>
            <a:pPr>
              <a:lnSpc>
                <a:spcPct val="150000"/>
              </a:lnSpc>
            </a:pPr>
            <a:r>
              <a:rPr lang="en-US" sz="2400"/>
              <a:t>SCE will provide a reconciliation and variance explanation if cost estimates have changed in the one year between filing the RAMP and filing the GRC application. </a:t>
            </a:r>
          </a:p>
          <a:p>
            <a:endParaRPr lang="en-US" sz="2400"/>
          </a:p>
        </p:txBody>
      </p:sp>
      <p:sp>
        <p:nvSpPr>
          <p:cNvPr id="5" name="Slide Number Placeholder 4">
            <a:extLst>
              <a:ext uri="{FF2B5EF4-FFF2-40B4-BE49-F238E27FC236}">
                <a16:creationId xmlns:a16="http://schemas.microsoft.com/office/drawing/2014/main" id="{D898FFF4-EECC-4D90-B696-E151781A31C3}"/>
              </a:ext>
            </a:extLst>
          </p:cNvPr>
          <p:cNvSpPr>
            <a:spLocks noGrp="1"/>
          </p:cNvSpPr>
          <p:nvPr>
            <p:ph type="sldNum" sz="quarter" idx="12"/>
          </p:nvPr>
        </p:nvSpPr>
        <p:spPr/>
        <p:txBody>
          <a:bodyPr/>
          <a:lstStyle/>
          <a:p>
            <a:fld id="{5E94BA17-8AE8-4651-9FD9-8589E5D42325}" type="slidenum">
              <a:rPr lang="en-US" smtClean="0"/>
              <a:t>43</a:t>
            </a:fld>
            <a:endParaRPr lang="en-US"/>
          </a:p>
        </p:txBody>
      </p:sp>
    </p:spTree>
    <p:extLst>
      <p:ext uri="{BB962C8B-B14F-4D97-AF65-F5344CB8AC3E}">
        <p14:creationId xmlns:p14="http://schemas.microsoft.com/office/powerpoint/2010/main" val="3836328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15C7-5E99-4642-9F25-A24659C84112}"/>
              </a:ext>
            </a:extLst>
          </p:cNvPr>
          <p:cNvSpPr>
            <a:spLocks noGrp="1"/>
          </p:cNvSpPr>
          <p:nvPr>
            <p:ph type="title"/>
          </p:nvPr>
        </p:nvSpPr>
        <p:spPr>
          <a:xfrm>
            <a:off x="847401" y="87865"/>
            <a:ext cx="10497198" cy="823070"/>
          </a:xfrm>
        </p:spPr>
        <p:txBody>
          <a:bodyPr>
            <a:noAutofit/>
          </a:bodyPr>
          <a:lstStyle/>
          <a:p>
            <a:r>
              <a:rPr lang="en-US" b="1"/>
              <a:t>The IOUs Do Not Feel a Master Data Request for RAMP is Warranted </a:t>
            </a:r>
          </a:p>
        </p:txBody>
      </p:sp>
      <p:sp>
        <p:nvSpPr>
          <p:cNvPr id="3" name="Content Placeholder 2">
            <a:extLst>
              <a:ext uri="{FF2B5EF4-FFF2-40B4-BE49-F238E27FC236}">
                <a16:creationId xmlns:a16="http://schemas.microsoft.com/office/drawing/2014/main" id="{81580173-4769-45AD-8D0D-1770FC038767}"/>
              </a:ext>
            </a:extLst>
          </p:cNvPr>
          <p:cNvSpPr>
            <a:spLocks noGrp="1"/>
          </p:cNvSpPr>
          <p:nvPr>
            <p:ph idx="1"/>
          </p:nvPr>
        </p:nvSpPr>
        <p:spPr>
          <a:xfrm>
            <a:off x="847401" y="910935"/>
            <a:ext cx="10497198" cy="5691201"/>
          </a:xfrm>
        </p:spPr>
        <p:txBody>
          <a:bodyPr>
            <a:normAutofit fontScale="92500" lnSpcReduction="10000"/>
          </a:bodyPr>
          <a:lstStyle/>
          <a:p>
            <a:r>
              <a:rPr lang="en-US" sz="2400"/>
              <a:t>The IOUs do not feel that having an </a:t>
            </a:r>
            <a:r>
              <a:rPr lang="en-US" sz="2400" err="1"/>
              <a:t>MDR</a:t>
            </a:r>
            <a:r>
              <a:rPr lang="en-US" sz="2400"/>
              <a:t> for RAMP would provide benefits for all parties </a:t>
            </a:r>
          </a:p>
          <a:p>
            <a:r>
              <a:rPr lang="en-US" sz="2400"/>
              <a:t>While a respective IOU’s GRC remains generally consistent between cases, RAMP filings are likely to evolve and be somewhat unique from each other.  In addition, each IOU’s subsequent RAMP to GRC integration may be different, again making standardization of an </a:t>
            </a:r>
            <a:r>
              <a:rPr lang="en-US" sz="2400" err="1"/>
              <a:t>MDR</a:t>
            </a:r>
            <a:r>
              <a:rPr lang="en-US" sz="2400"/>
              <a:t> difficult. Any additional </a:t>
            </a:r>
            <a:r>
              <a:rPr lang="en-US" sz="2400" err="1"/>
              <a:t>MDRs</a:t>
            </a:r>
            <a:r>
              <a:rPr lang="en-US" sz="2400"/>
              <a:t> for RAMP may also be duplicative of the </a:t>
            </a:r>
            <a:r>
              <a:rPr lang="en-US" sz="2400" err="1"/>
              <a:t>MDRs</a:t>
            </a:r>
            <a:r>
              <a:rPr lang="en-US" sz="2400"/>
              <a:t> in the GRC</a:t>
            </a:r>
            <a:endParaRPr lang="en-US" sz="2400" b="1"/>
          </a:p>
          <a:p>
            <a:r>
              <a:rPr lang="en-US" sz="2400"/>
              <a:t>The utility </a:t>
            </a:r>
            <a:r>
              <a:rPr lang="en-US" sz="2400" err="1"/>
              <a:t>RAMPs</a:t>
            </a:r>
            <a:r>
              <a:rPr lang="en-US" sz="2400"/>
              <a:t> are already a rather detailed process involving an extensive showing with workpapers. It is most efficient and productive for all stakeholders if parties review the showing and workpapers before issuing data requests.  Otherwise, the utility may be answering data requests when the responsive material is already embedded in the RAMP showing  </a:t>
            </a:r>
          </a:p>
          <a:p>
            <a:r>
              <a:rPr lang="en-US" sz="2400"/>
              <a:t>The process that seems to be favored by stakeholders and repeatedly adopted by the Commission is multiple workshops after the RAMP Report is filed</a:t>
            </a:r>
          </a:p>
          <a:p>
            <a:r>
              <a:rPr lang="en-US" sz="2400"/>
              <a:t>The IOUs are open to discussions on how to improve the mapping and reader accessibility for our RAMP filings. If desired, additional walk-throughs can be provided to discuss the RAMP filing</a:t>
            </a:r>
          </a:p>
        </p:txBody>
      </p:sp>
      <p:sp>
        <p:nvSpPr>
          <p:cNvPr id="5" name="Slide Number Placeholder 4">
            <a:extLst>
              <a:ext uri="{FF2B5EF4-FFF2-40B4-BE49-F238E27FC236}">
                <a16:creationId xmlns:a16="http://schemas.microsoft.com/office/drawing/2014/main" id="{717EA8E1-B690-400B-9CB0-CC4A38B7D7FD}"/>
              </a:ext>
            </a:extLst>
          </p:cNvPr>
          <p:cNvSpPr>
            <a:spLocks noGrp="1"/>
          </p:cNvSpPr>
          <p:nvPr>
            <p:ph type="sldNum" sz="quarter" idx="12"/>
          </p:nvPr>
        </p:nvSpPr>
        <p:spPr/>
        <p:txBody>
          <a:bodyPr/>
          <a:lstStyle/>
          <a:p>
            <a:fld id="{5E94BA17-8AE8-4651-9FD9-8589E5D42325}" type="slidenum">
              <a:rPr lang="en-US" smtClean="0"/>
              <a:t>44</a:t>
            </a:fld>
            <a:endParaRPr lang="en-US"/>
          </a:p>
        </p:txBody>
      </p:sp>
    </p:spTree>
    <p:extLst>
      <p:ext uri="{BB962C8B-B14F-4D97-AF65-F5344CB8AC3E}">
        <p14:creationId xmlns:p14="http://schemas.microsoft.com/office/powerpoint/2010/main" val="843330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968D-49A9-4BC2-A455-8FB4FCD819EB}"/>
              </a:ext>
            </a:extLst>
          </p:cNvPr>
          <p:cNvSpPr>
            <a:spLocks noGrp="1"/>
          </p:cNvSpPr>
          <p:nvPr>
            <p:ph type="title"/>
          </p:nvPr>
        </p:nvSpPr>
        <p:spPr/>
        <p:txBody>
          <a:bodyPr/>
          <a:lstStyle/>
          <a:p>
            <a:r>
              <a:rPr lang="en-US"/>
              <a:t>Intervenor Comments</a:t>
            </a:r>
          </a:p>
        </p:txBody>
      </p:sp>
      <p:sp>
        <p:nvSpPr>
          <p:cNvPr id="6" name="Slide Number Placeholder 5">
            <a:extLst>
              <a:ext uri="{FF2B5EF4-FFF2-40B4-BE49-F238E27FC236}">
                <a16:creationId xmlns:a16="http://schemas.microsoft.com/office/drawing/2014/main" id="{A81E0368-480D-4B6B-8ED2-D77EF14C4998}"/>
              </a:ext>
            </a:extLst>
          </p:cNvPr>
          <p:cNvSpPr>
            <a:spLocks noGrp="1"/>
          </p:cNvSpPr>
          <p:nvPr>
            <p:ph type="sldNum" sz="quarter" idx="12"/>
          </p:nvPr>
        </p:nvSpPr>
        <p:spPr/>
        <p:txBody>
          <a:bodyPr/>
          <a:lstStyle/>
          <a:p>
            <a:fld id="{1C4126A1-9282-4A82-AC02-A59AF4A969C8}" type="slidenum">
              <a:rPr lang="en-US" smtClean="0"/>
              <a:t>45</a:t>
            </a:fld>
            <a:endParaRPr lang="en-US"/>
          </a:p>
        </p:txBody>
      </p:sp>
      <p:sp>
        <p:nvSpPr>
          <p:cNvPr id="5" name="Footer Placeholder 4">
            <a:extLst>
              <a:ext uri="{FF2B5EF4-FFF2-40B4-BE49-F238E27FC236}">
                <a16:creationId xmlns:a16="http://schemas.microsoft.com/office/drawing/2014/main" id="{150E0EB4-33C3-444A-81DC-CDAE9AC5E50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892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a:xfrm>
            <a:off x="567655" y="191294"/>
            <a:ext cx="9601200" cy="1500188"/>
          </a:xfrm>
        </p:spPr>
        <p:txBody>
          <a:bodyPr>
            <a:normAutofit/>
          </a:bodyPr>
          <a:lstStyle/>
          <a:p>
            <a:r>
              <a:rPr lang="en-US" sz="6000"/>
              <a:t>Next Steps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1035341" y="1691482"/>
            <a:ext cx="10589004" cy="4431022"/>
          </a:xfrm>
        </p:spPr>
        <p:txBody>
          <a:bodyPr vert="horz" lIns="0" tIns="45720" rIns="91440" bIns="45720" rtlCol="0" anchor="t">
            <a:normAutofit/>
          </a:bodyPr>
          <a:lstStyle/>
          <a:p>
            <a:pPr marL="457200" indent="-457200">
              <a:buFont typeface="Wingdings" panose="05000000000000000000" pitchFamily="2" charset="2"/>
              <a:buChar char="q"/>
            </a:pPr>
            <a:r>
              <a:rPr lang="en-US" sz="2800" b="1">
                <a:solidFill>
                  <a:srgbClr val="FFFFFF"/>
                </a:solidFill>
                <a:ea typeface="+mn-lt"/>
                <a:cs typeface="+mn-lt"/>
              </a:rPr>
              <a:t>Workshop Report (D.20-01-002 calls for it in 30 days)</a:t>
            </a:r>
            <a:endParaRPr lang="en-US" sz="1800" b="1">
              <a:solidFill>
                <a:srgbClr val="FFFFFF"/>
              </a:solidFill>
              <a:ea typeface="+mn-lt"/>
              <a:cs typeface="+mn-lt"/>
            </a:endParaRPr>
          </a:p>
          <a:p>
            <a:pPr marL="1082675" lvl="1" indent="-168275">
              <a:buFont typeface="Arial" panose="020B0604020202020204" pitchFamily="34" charset="0"/>
              <a:buChar char="•"/>
            </a:pPr>
            <a:r>
              <a:rPr lang="en-US" sz="2800" b="1">
                <a:solidFill>
                  <a:srgbClr val="FFFFFF"/>
                </a:solidFill>
              </a:rPr>
              <a:t>Compile notes and comments. Circulate draft</a:t>
            </a:r>
          </a:p>
          <a:p>
            <a:pPr marL="1082675" lvl="1" indent="-168275">
              <a:buFont typeface="Arial" panose="020B0604020202020204" pitchFamily="34" charset="0"/>
              <a:buChar char="•"/>
            </a:pPr>
            <a:r>
              <a:rPr lang="en-US" sz="2800" b="1">
                <a:solidFill>
                  <a:srgbClr val="FFFFFF"/>
                </a:solidFill>
                <a:ea typeface="+mn-lt"/>
                <a:cs typeface="+mn-lt"/>
              </a:rPr>
              <a:t>Final report to be published on CPUC website</a:t>
            </a:r>
          </a:p>
          <a:p>
            <a:pPr marL="457200" indent="-457200">
              <a:buFont typeface="Wingdings" panose="05000000000000000000" pitchFamily="2" charset="2"/>
              <a:buChar char="q"/>
            </a:pPr>
            <a:r>
              <a:rPr lang="en-US" sz="2800" b="1">
                <a:solidFill>
                  <a:srgbClr val="FFFFFF"/>
                </a:solidFill>
                <a:ea typeface="+mn-lt"/>
                <a:cs typeface="+mn-lt"/>
              </a:rPr>
              <a:t>Working Group (Scope p 10)</a:t>
            </a:r>
          </a:p>
          <a:p>
            <a:pPr marL="1082675" lvl="1" indent="-168275">
              <a:buFont typeface="Arial" panose="020B0604020202020204" pitchFamily="34" charset="0"/>
              <a:buChar char="•"/>
            </a:pPr>
            <a:r>
              <a:rPr lang="en-US" sz="2800" b="1">
                <a:solidFill>
                  <a:srgbClr val="FFFFFF"/>
                </a:solidFill>
                <a:ea typeface="+mn-lt"/>
                <a:cs typeface="+mn-lt"/>
              </a:rPr>
              <a:t>Discussion of the report </a:t>
            </a:r>
          </a:p>
          <a:p>
            <a:pPr marL="1082675" lvl="1" indent="-168275">
              <a:buFont typeface="Arial" panose="020B0604020202020204" pitchFamily="34" charset="0"/>
              <a:buChar char="•"/>
            </a:pPr>
            <a:r>
              <a:rPr lang="en-US" sz="2800" b="1">
                <a:solidFill>
                  <a:srgbClr val="FFFFFF"/>
                </a:solidFill>
                <a:ea typeface="+mn-lt"/>
                <a:cs typeface="+mn-lt"/>
              </a:rPr>
              <a:t>Identify majority and minority views and recommendations</a:t>
            </a:r>
          </a:p>
          <a:p>
            <a:pPr marL="457200" indent="-457200">
              <a:buFont typeface="Wingdings" panose="05000000000000000000" pitchFamily="2" charset="2"/>
              <a:buChar char="q"/>
            </a:pPr>
            <a:r>
              <a:rPr lang="en-US" sz="2800" b="1">
                <a:solidFill>
                  <a:srgbClr val="FFFFFF"/>
                </a:solidFill>
                <a:ea typeface="+mn-lt"/>
                <a:cs typeface="+mn-lt"/>
              </a:rPr>
              <a:t>Final Proposal</a:t>
            </a:r>
          </a:p>
          <a:p>
            <a:pPr marL="1082675" lvl="1" indent="-168275">
              <a:buFont typeface="Arial" panose="020B0604020202020204" pitchFamily="34" charset="0"/>
              <a:buChar char="•"/>
            </a:pPr>
            <a:r>
              <a:rPr lang="en-US" sz="2800" b="1">
                <a:solidFill>
                  <a:srgbClr val="FFFFFF"/>
                </a:solidFill>
                <a:ea typeface="+mn-lt"/>
                <a:cs typeface="+mn-lt"/>
              </a:rPr>
              <a:t>Final “outcomes” or “decisions” (e.g. final proposal)</a:t>
            </a:r>
          </a:p>
          <a:p>
            <a:pPr marL="457200" indent="-457200">
              <a:buFont typeface="Arial" panose="020B0604020202020204" pitchFamily="34" charset="0"/>
              <a:buChar char="•"/>
            </a:pPr>
            <a:endParaRPr lang="en-US" sz="2800" b="1">
              <a:solidFill>
                <a:srgbClr val="FFFFFF"/>
              </a:solidFill>
              <a:ea typeface="+mn-lt"/>
              <a:cs typeface="+mn-lt"/>
            </a:endParaRPr>
          </a:p>
          <a:p>
            <a:pPr marL="457200" indent="-457200">
              <a:buFont typeface="Arial" panose="020B0604020202020204" pitchFamily="34" charset="0"/>
              <a:buChar char="•"/>
            </a:pPr>
            <a:endParaRPr lang="en-US" sz="2800" b="1">
              <a:solidFill>
                <a:srgbClr val="FFFFFF"/>
              </a:solidFill>
              <a:ea typeface="+mn-lt"/>
              <a:cs typeface="+mn-lt"/>
            </a:endParaRPr>
          </a:p>
        </p:txBody>
      </p:sp>
      <p:sp>
        <p:nvSpPr>
          <p:cNvPr id="7" name="Slide Number Placeholder 6">
            <a:extLst>
              <a:ext uri="{FF2B5EF4-FFF2-40B4-BE49-F238E27FC236}">
                <a16:creationId xmlns:a16="http://schemas.microsoft.com/office/drawing/2014/main" id="{52E3B5D2-6966-410A-BD1C-D1D68B776CED}"/>
              </a:ext>
            </a:extLst>
          </p:cNvPr>
          <p:cNvSpPr>
            <a:spLocks noGrp="1"/>
          </p:cNvSpPr>
          <p:nvPr>
            <p:ph type="sldNum" sz="quarter" idx="12"/>
          </p:nvPr>
        </p:nvSpPr>
        <p:spPr/>
        <p:txBody>
          <a:bodyPr/>
          <a:lstStyle/>
          <a:p>
            <a:fld id="{1C4126A1-9282-4A82-AC02-A59AF4A969C8}" type="slidenum">
              <a:rPr lang="en-US" smtClean="0"/>
              <a:t>46</a:t>
            </a:fld>
            <a:endParaRPr lang="en-US"/>
          </a:p>
        </p:txBody>
      </p:sp>
      <p:sp>
        <p:nvSpPr>
          <p:cNvPr id="6" name="Footer Placeholder 5">
            <a:extLst>
              <a:ext uri="{FF2B5EF4-FFF2-40B4-BE49-F238E27FC236}">
                <a16:creationId xmlns:a16="http://schemas.microsoft.com/office/drawing/2014/main" id="{5E9FA57E-A92C-4409-82A7-117BAFDAF4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6096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a:xfrm>
            <a:off x="213871" y="191294"/>
            <a:ext cx="11617452" cy="1500188"/>
          </a:xfrm>
        </p:spPr>
        <p:txBody>
          <a:bodyPr>
            <a:normAutofit fontScale="90000"/>
          </a:bodyPr>
          <a:lstStyle/>
          <a:p>
            <a:r>
              <a:rPr lang="en-US" sz="6000"/>
              <a:t>Discussion on Preliminary Comments and Report Schedule</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1035341" y="1691482"/>
            <a:ext cx="10589004" cy="4431022"/>
          </a:xfrm>
        </p:spPr>
        <p:txBody>
          <a:bodyPr vert="horz" lIns="0" tIns="45720" rIns="91440" bIns="45720" rtlCol="0" anchor="t">
            <a:normAutofit/>
          </a:bodyPr>
          <a:lstStyle/>
          <a:p>
            <a:pPr marL="457200" indent="-457200">
              <a:lnSpc>
                <a:spcPct val="150000"/>
              </a:lnSpc>
              <a:buFont typeface="Wingdings" panose="05000000000000000000" pitchFamily="2" charset="2"/>
              <a:buChar char="q"/>
              <a:tabLst>
                <a:tab pos="5029200" algn="l"/>
              </a:tabLst>
            </a:pPr>
            <a:r>
              <a:rPr lang="en-US" sz="2800" b="1">
                <a:solidFill>
                  <a:srgbClr val="FFFFFF"/>
                </a:solidFill>
                <a:ea typeface="+mn-lt"/>
                <a:cs typeface="+mn-lt"/>
              </a:rPr>
              <a:t>Draft Report: 				Feb 25, 2021</a:t>
            </a:r>
          </a:p>
          <a:p>
            <a:pPr marL="457200" indent="-457200">
              <a:lnSpc>
                <a:spcPct val="150000"/>
              </a:lnSpc>
              <a:buFont typeface="Wingdings" panose="05000000000000000000" pitchFamily="2" charset="2"/>
              <a:buChar char="q"/>
              <a:tabLst>
                <a:tab pos="5029200" algn="l"/>
              </a:tabLst>
            </a:pPr>
            <a:r>
              <a:rPr lang="en-US" sz="2800" b="1">
                <a:solidFill>
                  <a:srgbClr val="FFFFFF"/>
                </a:solidFill>
                <a:ea typeface="+mn-lt"/>
                <a:cs typeface="+mn-lt"/>
              </a:rPr>
              <a:t>Informal Comments on Draft Report: 	March 4, 2021</a:t>
            </a:r>
          </a:p>
          <a:p>
            <a:pPr marL="457200" indent="-457200">
              <a:lnSpc>
                <a:spcPct val="150000"/>
              </a:lnSpc>
              <a:buFont typeface="Wingdings" panose="05000000000000000000" pitchFamily="2" charset="2"/>
              <a:buChar char="q"/>
              <a:tabLst>
                <a:tab pos="5029200" algn="l"/>
              </a:tabLst>
            </a:pPr>
            <a:r>
              <a:rPr lang="en-US" sz="2800" b="1">
                <a:solidFill>
                  <a:srgbClr val="FFFFFF"/>
                </a:solidFill>
                <a:ea typeface="+mn-lt"/>
                <a:cs typeface="+mn-lt"/>
              </a:rPr>
              <a:t>Final Report: 				March 11, 2021</a:t>
            </a:r>
          </a:p>
          <a:p>
            <a:pPr marL="457200" indent="-457200">
              <a:lnSpc>
                <a:spcPct val="150000"/>
              </a:lnSpc>
              <a:buFont typeface="Wingdings" panose="05000000000000000000" pitchFamily="2" charset="2"/>
              <a:buChar char="q"/>
              <a:tabLst>
                <a:tab pos="5029200" algn="l"/>
              </a:tabLst>
            </a:pPr>
            <a:r>
              <a:rPr lang="en-US" sz="2800" b="1">
                <a:solidFill>
                  <a:srgbClr val="FFFFFF"/>
                </a:solidFill>
                <a:ea typeface="+mn-lt"/>
                <a:cs typeface="+mn-lt"/>
              </a:rPr>
              <a:t>Final Report Comments: 				March 25, 2021</a:t>
            </a:r>
          </a:p>
          <a:p>
            <a:pPr marL="457200" indent="-457200">
              <a:lnSpc>
                <a:spcPct val="150000"/>
              </a:lnSpc>
              <a:buFont typeface="Wingdings" panose="05000000000000000000" pitchFamily="2" charset="2"/>
              <a:buChar char="q"/>
              <a:tabLst>
                <a:tab pos="5029200" algn="l"/>
              </a:tabLst>
            </a:pPr>
            <a:endParaRPr lang="en-US" sz="2800" b="1">
              <a:solidFill>
                <a:srgbClr val="FFFFFF"/>
              </a:solidFill>
              <a:ea typeface="+mn-lt"/>
              <a:cs typeface="+mn-lt"/>
            </a:endParaRPr>
          </a:p>
          <a:p>
            <a:pPr marL="457200" indent="-457200">
              <a:lnSpc>
                <a:spcPct val="150000"/>
              </a:lnSpc>
              <a:buFont typeface="Arial" panose="020B0604020202020204" pitchFamily="34" charset="0"/>
              <a:buChar char="•"/>
            </a:pPr>
            <a:endParaRPr lang="en-US" sz="2800" b="1">
              <a:solidFill>
                <a:srgbClr val="FFFFFF"/>
              </a:solidFill>
              <a:ea typeface="+mn-lt"/>
              <a:cs typeface="+mn-lt"/>
            </a:endParaRPr>
          </a:p>
        </p:txBody>
      </p:sp>
      <p:sp>
        <p:nvSpPr>
          <p:cNvPr id="7" name="Slide Number Placeholder 6">
            <a:extLst>
              <a:ext uri="{FF2B5EF4-FFF2-40B4-BE49-F238E27FC236}">
                <a16:creationId xmlns:a16="http://schemas.microsoft.com/office/drawing/2014/main" id="{D1E3F00A-B165-42E7-B36D-3FE226C5C1B2}"/>
              </a:ext>
            </a:extLst>
          </p:cNvPr>
          <p:cNvSpPr>
            <a:spLocks noGrp="1"/>
          </p:cNvSpPr>
          <p:nvPr>
            <p:ph type="sldNum" sz="quarter" idx="12"/>
          </p:nvPr>
        </p:nvSpPr>
        <p:spPr/>
        <p:txBody>
          <a:bodyPr/>
          <a:lstStyle/>
          <a:p>
            <a:fld id="{1C4126A1-9282-4A82-AC02-A59AF4A969C8}" type="slidenum">
              <a:rPr lang="en-US" smtClean="0"/>
              <a:t>47</a:t>
            </a:fld>
            <a:endParaRPr lang="en-US"/>
          </a:p>
        </p:txBody>
      </p:sp>
      <p:sp>
        <p:nvSpPr>
          <p:cNvPr id="6" name="Footer Placeholder 5">
            <a:extLst>
              <a:ext uri="{FF2B5EF4-FFF2-40B4-BE49-F238E27FC236}">
                <a16:creationId xmlns:a16="http://schemas.microsoft.com/office/drawing/2014/main" id="{357EA14F-5D73-45FD-A849-705C493C0CF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9118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DEBA96D-70D8-4E32-B0FF-BD0841DF8F02}"/>
              </a:ext>
            </a:extLst>
          </p:cNvPr>
          <p:cNvSpPr>
            <a:spLocks noGrp="1"/>
          </p:cNvSpPr>
          <p:nvPr>
            <p:ph type="sldNum" sz="quarter" idx="12"/>
          </p:nvPr>
        </p:nvSpPr>
        <p:spPr/>
        <p:txBody>
          <a:bodyPr/>
          <a:lstStyle/>
          <a:p>
            <a:fld id="{1C4126A1-9282-4A82-AC02-A59AF4A969C8}" type="slidenum">
              <a:rPr lang="en-US" smtClean="0"/>
              <a:t>48</a:t>
            </a:fld>
            <a:endParaRPr lang="en-US"/>
          </a:p>
        </p:txBody>
      </p:sp>
      <p:sp>
        <p:nvSpPr>
          <p:cNvPr id="4" name="Footer Placeholder 3">
            <a:extLst>
              <a:ext uri="{FF2B5EF4-FFF2-40B4-BE49-F238E27FC236}">
                <a16:creationId xmlns:a16="http://schemas.microsoft.com/office/drawing/2014/main" id="{FD4CC3A9-357B-4EBC-A665-1134116F066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9202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165238" y="2866673"/>
            <a:ext cx="7964600" cy="3084713"/>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spcAft>
                <a:spcPts val="300"/>
              </a:spcAft>
            </a:pPr>
            <a:r>
              <a:rPr lang="en-US" sz="2800">
                <a:ea typeface="+mj-lt"/>
                <a:cs typeface="+mj-lt"/>
              </a:rPr>
              <a:t>Energy Division</a:t>
            </a:r>
            <a:endParaRPr lang="en-US"/>
          </a:p>
          <a:p>
            <a:pPr>
              <a:spcAft>
                <a:spcPts val="300"/>
              </a:spcAft>
            </a:pPr>
            <a:r>
              <a:rPr lang="en-US" sz="2800" b="0">
                <a:ea typeface="+mj-lt"/>
                <a:cs typeface="+mj-lt"/>
              </a:rPr>
              <a:t>   Kevin.Flaherty@cpuc.ca.gov</a:t>
            </a:r>
            <a:endParaRPr lang="en-US"/>
          </a:p>
          <a:p>
            <a:pPr>
              <a:spcAft>
                <a:spcPts val="300"/>
              </a:spcAft>
            </a:pPr>
            <a:r>
              <a:rPr lang="en-US" sz="2800" b="0">
                <a:ea typeface="+mj-lt"/>
                <a:cs typeface="+mj-lt"/>
              </a:rPr>
              <a:t>   Jordan.Smith@cpuc.ca.gov</a:t>
            </a:r>
            <a:endParaRPr lang="en-US"/>
          </a:p>
          <a:p>
            <a:pPr>
              <a:spcAft>
                <a:spcPts val="300"/>
              </a:spcAft>
            </a:pPr>
            <a:endParaRPr lang="en-US"/>
          </a:p>
          <a:p>
            <a:pPr>
              <a:spcAft>
                <a:spcPts val="300"/>
              </a:spcAft>
            </a:pPr>
            <a:r>
              <a:rPr lang="en-US" sz="2800">
                <a:ea typeface="+mj-lt"/>
                <a:cs typeface="+mj-lt"/>
              </a:rPr>
              <a:t>Safety Policy Division</a:t>
            </a:r>
            <a:endParaRPr lang="en-US"/>
          </a:p>
          <a:p>
            <a:pPr>
              <a:spcAft>
                <a:spcPts val="300"/>
              </a:spcAft>
            </a:pPr>
            <a:r>
              <a:rPr lang="en-US" sz="2800" b="0">
                <a:ea typeface="+mj-lt"/>
                <a:cs typeface="+mj-lt"/>
              </a:rPr>
              <a:t>   Steve.Haine@cpuc.ca.gov</a:t>
            </a:r>
            <a:endParaRPr lang="en-US"/>
          </a:p>
          <a:p>
            <a:pPr>
              <a:spcAft>
                <a:spcPts val="300"/>
              </a:spcAft>
            </a:pPr>
            <a:r>
              <a:rPr lang="en-US" sz="2800" b="0">
                <a:ea typeface="+mj-lt"/>
                <a:cs typeface="+mj-lt"/>
              </a:rPr>
              <a:t>   Alex.Pineda@cpuc.ca.gov</a:t>
            </a:r>
            <a:endParaRPr lang="en-US"/>
          </a:p>
          <a:p>
            <a:pPr>
              <a:spcAft>
                <a:spcPts val="300"/>
              </a:spcAft>
            </a:pPr>
            <a:r>
              <a:rPr lang="en-US" sz="2800" b="0">
                <a:ea typeface="+mj-lt"/>
                <a:cs typeface="+mj-lt"/>
              </a:rPr>
              <a:t>   Shayla.Funk@cpuc.ca.gov</a:t>
            </a:r>
            <a:endParaRPr lang="en-US"/>
          </a:p>
          <a:p>
            <a:pPr>
              <a:lnSpc>
                <a:spcPct val="110000"/>
              </a:lnSpc>
            </a:pPr>
            <a:endParaRPr lang="en-US" sz="280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93" y="907446"/>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27BB67CA-D044-4CCB-B9AC-D3FEF61E43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73D7BF-A1A7-4089-A3FB-32AF240ADA84}"/>
              </a:ext>
            </a:extLst>
          </p:cNvPr>
          <p:cNvSpPr>
            <a:spLocks noGrp="1"/>
          </p:cNvSpPr>
          <p:nvPr>
            <p:ph type="sldNum" sz="quarter" idx="12"/>
          </p:nvPr>
        </p:nvSpPr>
        <p:spPr/>
        <p:txBody>
          <a:bodyPr/>
          <a:lstStyle/>
          <a:p>
            <a:fld id="{1C4126A1-9282-4A82-AC02-A59AF4A969C8}" type="slidenum">
              <a:rPr lang="en-US" smtClean="0"/>
              <a:t>49</a:t>
            </a:fld>
            <a:endParaRPr lang="en-US"/>
          </a:p>
        </p:txBody>
      </p:sp>
    </p:spTree>
    <p:extLst>
      <p:ext uri="{BB962C8B-B14F-4D97-AF65-F5344CB8AC3E}">
        <p14:creationId xmlns:p14="http://schemas.microsoft.com/office/powerpoint/2010/main" val="246247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4E81-15A2-48A9-AFFA-34B6AB14E79B}"/>
              </a:ext>
            </a:extLst>
          </p:cNvPr>
          <p:cNvSpPr>
            <a:spLocks noGrp="1"/>
          </p:cNvSpPr>
          <p:nvPr>
            <p:ph type="title"/>
          </p:nvPr>
        </p:nvSpPr>
        <p:spPr/>
        <p:txBody>
          <a:bodyPr>
            <a:normAutofit fontScale="90000"/>
          </a:bodyPr>
          <a:lstStyle/>
          <a:p>
            <a:pPr marL="457200" indent="-457200"/>
            <a:r>
              <a:rPr lang="en-US" sz="6700"/>
              <a:t>Lessons Learned </a:t>
            </a:r>
            <a:br>
              <a:rPr lang="en-US" sz="6000"/>
            </a:br>
            <a:r>
              <a:rPr lang="en-US" sz="4900"/>
              <a:t>from Energy Division</a:t>
            </a:r>
            <a:endParaRPr lang="en-US" sz="6000"/>
          </a:p>
        </p:txBody>
      </p:sp>
      <p:sp>
        <p:nvSpPr>
          <p:cNvPr id="3" name="Content Placeholder 2">
            <a:extLst>
              <a:ext uri="{FF2B5EF4-FFF2-40B4-BE49-F238E27FC236}">
                <a16:creationId xmlns:a16="http://schemas.microsoft.com/office/drawing/2014/main" id="{CC5F415A-A757-4B79-BC4A-B8976BF500E6}"/>
              </a:ext>
            </a:extLst>
          </p:cNvPr>
          <p:cNvSpPr>
            <a:spLocks noGrp="1"/>
          </p:cNvSpPr>
          <p:nvPr>
            <p:ph idx="1"/>
          </p:nvPr>
        </p:nvSpPr>
        <p:spPr>
          <a:xfrm>
            <a:off x="609600" y="1825625"/>
            <a:ext cx="10972800" cy="4351338"/>
          </a:xfrm>
        </p:spPr>
        <p:txBody>
          <a:bodyPr vert="horz" lIns="0" tIns="45720" rIns="91440" bIns="45720" rtlCol="0" anchor="t">
            <a:normAutofit fontScale="92500" lnSpcReduction="10000"/>
          </a:bodyPr>
          <a:lstStyle/>
          <a:p>
            <a:r>
              <a:rPr lang="en-US"/>
              <a:t>The public often doesn't have a good understanding of the risk evaluation process.</a:t>
            </a:r>
          </a:p>
          <a:p>
            <a:r>
              <a:rPr lang="en-US"/>
              <a:t>The RAMP often doesn't provide the same level of detail as in the GRC.</a:t>
            </a:r>
          </a:p>
          <a:p>
            <a:r>
              <a:rPr lang="en-US"/>
              <a:t>Standardizing units of work for the RSARs is hampered by </a:t>
            </a:r>
            <a:r>
              <a:rPr lang="en-US">
                <a:ea typeface="+mn-lt"/>
                <a:cs typeface="+mn-lt"/>
              </a:rPr>
              <a:t>GRC organization.</a:t>
            </a:r>
          </a:p>
          <a:p>
            <a:r>
              <a:rPr lang="en-US"/>
              <a:t>Standardizing the discovery process is hampered by individual IOU organization (see 3.b).</a:t>
            </a:r>
          </a:p>
          <a:p>
            <a:r>
              <a:rPr lang="en-US">
                <a:ea typeface="+mn-lt"/>
                <a:cs typeface="+mn-lt"/>
              </a:rPr>
              <a:t>Programs/mitigations need better definitions.</a:t>
            </a:r>
          </a:p>
          <a:p>
            <a:r>
              <a:rPr lang="en-US"/>
              <a:t>The CPUC must decide how it intends to use risk-spend efficiency (RSE) data in its consideration of funding risk reduction activities (see 3.a.ii).</a:t>
            </a:r>
          </a:p>
          <a:p>
            <a:r>
              <a:rPr lang="en-US">
                <a:ea typeface="+mn-lt"/>
                <a:cs typeface="+mn-lt"/>
              </a:rPr>
              <a:t>While the initial RAMP filing includes public participation and CPUC oversight the risk modeling results are often updated before they are presented in the GRC (see 3.b).</a:t>
            </a:r>
            <a:endParaRPr lang="en-US"/>
          </a:p>
        </p:txBody>
      </p:sp>
      <p:sp>
        <p:nvSpPr>
          <p:cNvPr id="7" name="Slide Number Placeholder 6">
            <a:extLst>
              <a:ext uri="{FF2B5EF4-FFF2-40B4-BE49-F238E27FC236}">
                <a16:creationId xmlns:a16="http://schemas.microsoft.com/office/drawing/2014/main" id="{F515A66A-FFD1-4057-8F2B-0F3087711432}"/>
              </a:ext>
            </a:extLst>
          </p:cNvPr>
          <p:cNvSpPr>
            <a:spLocks noGrp="1"/>
          </p:cNvSpPr>
          <p:nvPr>
            <p:ph type="sldNum" sz="quarter" idx="12"/>
          </p:nvPr>
        </p:nvSpPr>
        <p:spPr/>
        <p:txBody>
          <a:bodyPr/>
          <a:lstStyle/>
          <a:p>
            <a:fld id="{1C4126A1-9282-4A82-AC02-A59AF4A969C8}" type="slidenum">
              <a:rPr lang="en-US" smtClean="0"/>
              <a:t>5</a:t>
            </a:fld>
            <a:endParaRPr lang="en-US"/>
          </a:p>
        </p:txBody>
      </p:sp>
      <p:sp>
        <p:nvSpPr>
          <p:cNvPr id="6" name="Footer Placeholder 5">
            <a:extLst>
              <a:ext uri="{FF2B5EF4-FFF2-40B4-BE49-F238E27FC236}">
                <a16:creationId xmlns:a16="http://schemas.microsoft.com/office/drawing/2014/main" id="{3F4BF5A6-8D33-400B-AE22-B9003466E2A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751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4E81-15A2-48A9-AFFA-34B6AB14E79B}"/>
              </a:ext>
            </a:extLst>
          </p:cNvPr>
          <p:cNvSpPr>
            <a:spLocks noGrp="1"/>
          </p:cNvSpPr>
          <p:nvPr>
            <p:ph type="title"/>
          </p:nvPr>
        </p:nvSpPr>
        <p:spPr>
          <a:xfrm>
            <a:off x="609600" y="365125"/>
            <a:ext cx="10972799" cy="1831975"/>
          </a:xfrm>
        </p:spPr>
        <p:txBody>
          <a:bodyPr>
            <a:normAutofit fontScale="90000"/>
          </a:bodyPr>
          <a:lstStyle/>
          <a:p>
            <a:pPr marL="457200" indent="-457200"/>
            <a:r>
              <a:rPr lang="en-US" sz="6700"/>
              <a:t>Lessons Learned</a:t>
            </a:r>
            <a:br>
              <a:rPr lang="en-US" sz="6000"/>
            </a:br>
            <a:r>
              <a:rPr lang="en-US" sz="4900"/>
              <a:t>from Safety Policy Division’s</a:t>
            </a:r>
            <a:br>
              <a:rPr lang="en-US" sz="4100"/>
            </a:br>
            <a:r>
              <a:rPr lang="en-US" sz="4100"/>
              <a:t>Risk Assessment &amp; Safety Advisory Section</a:t>
            </a:r>
            <a:endParaRPr lang="en-US" sz="4100">
              <a:solidFill>
                <a:srgbClr val="FF0000"/>
              </a:solidFill>
              <a:highlight>
                <a:srgbClr val="00FF00"/>
              </a:highlight>
            </a:endParaRPr>
          </a:p>
        </p:txBody>
      </p:sp>
      <p:sp>
        <p:nvSpPr>
          <p:cNvPr id="3" name="Content Placeholder 2">
            <a:extLst>
              <a:ext uri="{FF2B5EF4-FFF2-40B4-BE49-F238E27FC236}">
                <a16:creationId xmlns:a16="http://schemas.microsoft.com/office/drawing/2014/main" id="{CC5F415A-A757-4B79-BC4A-B8976BF500E6}"/>
              </a:ext>
            </a:extLst>
          </p:cNvPr>
          <p:cNvSpPr>
            <a:spLocks noGrp="1"/>
          </p:cNvSpPr>
          <p:nvPr>
            <p:ph idx="1"/>
          </p:nvPr>
        </p:nvSpPr>
        <p:spPr>
          <a:xfrm>
            <a:off x="609600" y="2298700"/>
            <a:ext cx="10972800" cy="3878262"/>
          </a:xfrm>
        </p:spPr>
        <p:txBody>
          <a:bodyPr vert="horz" lIns="0" tIns="45720" rIns="91440" bIns="45720" rtlCol="0" anchor="t">
            <a:normAutofit/>
          </a:bodyPr>
          <a:lstStyle/>
          <a:p>
            <a:r>
              <a:rPr lang="en-US" sz="2200">
                <a:ea typeface="+mn-lt"/>
                <a:cs typeface="+mn-lt"/>
              </a:rPr>
              <a:t>2019 SCE GRC Application was an iterative step in the RAMP process:</a:t>
            </a:r>
            <a:endParaRPr lang="en-US" sz="2200"/>
          </a:p>
          <a:p>
            <a:pPr marL="796925" lvl="1" indent="-457200">
              <a:spcBef>
                <a:spcPts val="1000"/>
              </a:spcBef>
              <a:buFont typeface="+mj-lt"/>
              <a:buAutoNum type="arabicPeriod"/>
            </a:pPr>
            <a:r>
              <a:rPr lang="en-US">
                <a:ea typeface="+mn-lt"/>
                <a:cs typeface="+mn-lt"/>
              </a:rPr>
              <a:t>More thoroughly addressed their RAMP report and CPUC staff evaluation, and stakeholder feedback.</a:t>
            </a:r>
            <a:endParaRPr lang="en-US"/>
          </a:p>
          <a:p>
            <a:pPr marL="796925" lvl="1" indent="-457200">
              <a:spcBef>
                <a:spcPts val="1000"/>
              </a:spcBef>
              <a:buFont typeface="+mj-lt"/>
              <a:buAutoNum type="arabicPeriod"/>
            </a:pPr>
            <a:r>
              <a:rPr lang="en-US">
                <a:ea typeface="+mn-lt"/>
                <a:cs typeface="+mn-lt"/>
              </a:rPr>
              <a:t>Included a more useful "RAMP roadmap" tying their GRC sections to their RAMP report, that provides a template for future GRC applications.</a:t>
            </a:r>
            <a:endParaRPr lang="en-US"/>
          </a:p>
          <a:p>
            <a:pPr marL="796925" lvl="1" indent="-457200">
              <a:spcBef>
                <a:spcPts val="1000"/>
              </a:spcBef>
              <a:buFont typeface="+mj-lt"/>
              <a:buAutoNum type="arabicPeriod"/>
            </a:pPr>
            <a:r>
              <a:rPr lang="en-US">
                <a:ea typeface="+mn-lt"/>
                <a:cs typeface="+mn-lt"/>
              </a:rPr>
              <a:t>Utilized improved modeling capabilities to provide a wildfire risk curve that assessed wildfire risk on their distribution system for every circuit mile of the 10,000 miles of distribution system in high fire threat districts.</a:t>
            </a:r>
            <a:endParaRPr lang="en-US"/>
          </a:p>
          <a:p>
            <a:pPr marL="796925" lvl="1" indent="-457200">
              <a:spcBef>
                <a:spcPts val="1000"/>
              </a:spcBef>
              <a:buFont typeface="+mj-lt"/>
              <a:buAutoNum type="arabicPeriod"/>
            </a:pPr>
            <a:r>
              <a:rPr lang="en-US">
                <a:ea typeface="+mn-lt"/>
                <a:cs typeface="+mn-lt"/>
              </a:rPr>
              <a:t>Enabled greater transparency and stakeholder input into GRC the proceeding, allowing for better GRC decision-making.</a:t>
            </a:r>
            <a:endParaRPr lang="en-US"/>
          </a:p>
          <a:p>
            <a:endParaRPr lang="en-US">
              <a:highlight>
                <a:srgbClr val="FFFF00"/>
              </a:highlight>
            </a:endParaRPr>
          </a:p>
        </p:txBody>
      </p:sp>
      <p:sp>
        <p:nvSpPr>
          <p:cNvPr id="7" name="Slide Number Placeholder 6">
            <a:extLst>
              <a:ext uri="{FF2B5EF4-FFF2-40B4-BE49-F238E27FC236}">
                <a16:creationId xmlns:a16="http://schemas.microsoft.com/office/drawing/2014/main" id="{512C175D-6592-4DBD-85CC-86CDD8BCD645}"/>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6" name="Footer Placeholder 5">
            <a:extLst>
              <a:ext uri="{FF2B5EF4-FFF2-40B4-BE49-F238E27FC236}">
                <a16:creationId xmlns:a16="http://schemas.microsoft.com/office/drawing/2014/main" id="{1D28AA9C-9C7D-4698-B345-E97F679D721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9887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a:xfrm>
            <a:off x="609600" y="795301"/>
            <a:ext cx="9601200" cy="1500188"/>
          </a:xfrm>
        </p:spPr>
        <p:txBody>
          <a:bodyPr>
            <a:normAutofit fontScale="90000"/>
          </a:bodyPr>
          <a:lstStyle/>
          <a:p>
            <a:r>
              <a:rPr lang="en-US" sz="6700"/>
              <a:t>Topic Overview</a:t>
            </a:r>
            <a:br>
              <a:rPr lang="en-US" sz="6000"/>
            </a:br>
            <a:r>
              <a:rPr lang="en-US" sz="5300"/>
              <a:t>6 Topics of Track 3</a:t>
            </a:r>
            <a:endParaRPr lang="en-US" sz="6000"/>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a:xfrm>
            <a:off x="1295400" y="2539683"/>
            <a:ext cx="9601200" cy="1500187"/>
          </a:xfrm>
        </p:spPr>
        <p:txBody>
          <a:bodyPr vert="horz" lIns="0" tIns="45720" rIns="91440" bIns="45720" rtlCol="0" anchor="t">
            <a:normAutofit lnSpcReduction="10000"/>
          </a:bodyPr>
          <a:lstStyle/>
          <a:p>
            <a:r>
              <a:rPr lang="en-US" sz="3200" b="1"/>
              <a:t>From OIR R.20-07-013  </a:t>
            </a:r>
          </a:p>
          <a:p>
            <a:r>
              <a:rPr lang="en-US" sz="3200" b="1"/>
              <a:t>	Track 3: </a:t>
            </a:r>
            <a:r>
              <a:rPr lang="en-US" sz="3200">
                <a:ea typeface="+mn-lt"/>
                <a:cs typeface="+mn-lt"/>
              </a:rPr>
              <a:t>Refining RAMP and Related Procedural Requirements </a:t>
            </a:r>
          </a:p>
        </p:txBody>
      </p:sp>
      <p:sp>
        <p:nvSpPr>
          <p:cNvPr id="7" name="Slide Number Placeholder 6">
            <a:extLst>
              <a:ext uri="{FF2B5EF4-FFF2-40B4-BE49-F238E27FC236}">
                <a16:creationId xmlns:a16="http://schemas.microsoft.com/office/drawing/2014/main" id="{79850BD0-BF04-400B-876F-55216B8D548B}"/>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6" name="Footer Placeholder 5">
            <a:extLst>
              <a:ext uri="{FF2B5EF4-FFF2-40B4-BE49-F238E27FC236}">
                <a16:creationId xmlns:a16="http://schemas.microsoft.com/office/drawing/2014/main" id="{E0D9AF10-0CC2-475D-A9AA-10ACB5B23B6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299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idx="4294967295"/>
          </p:nvPr>
        </p:nvSpPr>
        <p:spPr>
          <a:xfrm>
            <a:off x="0" y="204788"/>
            <a:ext cx="10972800" cy="1325562"/>
          </a:xfrm>
        </p:spPr>
        <p:txBody>
          <a:bodyPr>
            <a:normAutofit/>
          </a:bodyPr>
          <a:lstStyle/>
          <a:p>
            <a:pPr marL="457200"/>
            <a:r>
              <a:rPr lang="en-US" sz="6000"/>
              <a:t>6 Topics in Track 3</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4294967295"/>
          </p:nvPr>
        </p:nvSpPr>
        <p:spPr>
          <a:xfrm>
            <a:off x="502919" y="1530349"/>
            <a:ext cx="11196993" cy="4561979"/>
          </a:xfrm>
        </p:spPr>
        <p:txBody>
          <a:bodyPr>
            <a:normAutofit/>
          </a:bodyPr>
          <a:lstStyle/>
          <a:p>
            <a:pPr marL="514350" indent="-514350">
              <a:buFont typeface="+mj-lt"/>
              <a:buAutoNum type="arabicPeriod"/>
            </a:pPr>
            <a:r>
              <a:rPr lang="en-US" sz="2800" b="0" i="0">
                <a:effectLst/>
                <a:latin typeface="Arial" panose="020B0604020202020204" pitchFamily="34" charset="0"/>
              </a:rPr>
              <a:t>Track 3.a. Cost tracking, risk reductions, terms, and processes across RAMPs, GRCs, and RSARs</a:t>
            </a:r>
          </a:p>
          <a:p>
            <a:pPr marL="854075" lvl="1" indent="-457200"/>
            <a:r>
              <a:rPr lang="en-US" sz="2400" b="1">
                <a:latin typeface="Arial" panose="020B0604020202020204" pitchFamily="34" charset="0"/>
              </a:rPr>
              <a:t>3.a.i </a:t>
            </a:r>
            <a:r>
              <a:rPr lang="en-US" sz="2400">
                <a:latin typeface="Arial" panose="020B0604020202020204" pitchFamily="34" charset="0"/>
              </a:rPr>
              <a:t>- </a:t>
            </a:r>
            <a:r>
              <a:rPr lang="en-US" sz="2400" b="0" i="0">
                <a:effectLst/>
                <a:latin typeface="Arial" panose="020B0604020202020204" pitchFamily="34" charset="0"/>
              </a:rPr>
              <a:t>Risk mitigation and cost presentation standard: comparing RAMP and non-RAMP </a:t>
            </a:r>
            <a:r>
              <a:rPr lang="en-US" sz="2400">
                <a:latin typeface="Arial" panose="020B0604020202020204" pitchFamily="34" charset="0"/>
              </a:rPr>
              <a:t>a</a:t>
            </a:r>
            <a:r>
              <a:rPr lang="en-US" sz="2400" b="0" i="0">
                <a:effectLst/>
                <a:latin typeface="Arial" panose="020B0604020202020204" pitchFamily="34" charset="0"/>
              </a:rPr>
              <a:t>ctivities</a:t>
            </a:r>
          </a:p>
          <a:p>
            <a:pPr marL="854075" lvl="1" indent="-457200"/>
            <a:r>
              <a:rPr lang="en-US" sz="2400" b="1">
                <a:latin typeface="Arial" panose="020B0604020202020204" pitchFamily="34" charset="0"/>
              </a:rPr>
              <a:t>3.a.ii </a:t>
            </a:r>
            <a:r>
              <a:rPr lang="en-US" sz="2400">
                <a:latin typeface="Arial" panose="020B0604020202020204" pitchFamily="34" charset="0"/>
              </a:rPr>
              <a:t>- </a:t>
            </a:r>
            <a:r>
              <a:rPr lang="en-US" sz="2400" b="0" i="0">
                <a:effectLst/>
                <a:latin typeface="Arial" panose="020B0604020202020204" pitchFamily="34" charset="0"/>
              </a:rPr>
              <a:t>Merge the RSAR and other </a:t>
            </a:r>
            <a:r>
              <a:rPr lang="en-US" sz="2400">
                <a:latin typeface="Arial" panose="020B0604020202020204" pitchFamily="34" charset="0"/>
              </a:rPr>
              <a:t>a</a:t>
            </a:r>
            <a:r>
              <a:rPr lang="en-US" sz="2400" b="0" i="0">
                <a:effectLst/>
                <a:latin typeface="Arial" panose="020B0604020202020204" pitchFamily="34" charset="0"/>
              </a:rPr>
              <a:t>ccountability </a:t>
            </a:r>
            <a:r>
              <a:rPr lang="en-US" sz="2400">
                <a:latin typeface="Arial" panose="020B0604020202020204" pitchFamily="34" charset="0"/>
              </a:rPr>
              <a:t>r</a:t>
            </a:r>
            <a:r>
              <a:rPr lang="en-US" sz="2400" b="0" i="0">
                <a:effectLst/>
                <a:latin typeface="Arial" panose="020B0604020202020204" pitchFamily="34" charset="0"/>
              </a:rPr>
              <a:t>eports</a:t>
            </a:r>
          </a:p>
          <a:p>
            <a:pPr marL="854075" lvl="1" indent="-457200"/>
            <a:r>
              <a:rPr lang="en-US" sz="2400" b="1">
                <a:latin typeface="Arial" panose="020B0604020202020204" pitchFamily="34" charset="0"/>
              </a:rPr>
              <a:t>3.a.iii </a:t>
            </a:r>
            <a:r>
              <a:rPr lang="en-US" sz="2400">
                <a:latin typeface="Arial" panose="020B0604020202020204" pitchFamily="34" charset="0"/>
              </a:rPr>
              <a:t>- </a:t>
            </a:r>
            <a:r>
              <a:rPr lang="en-US" sz="2400" b="0" i="0">
                <a:effectLst/>
                <a:latin typeface="Arial" panose="020B0604020202020204" pitchFamily="34" charset="0"/>
              </a:rPr>
              <a:t>Address potential redundancies between RAMP, GRC, and RSAR filings</a:t>
            </a:r>
            <a:endParaRPr lang="en-US" sz="2400">
              <a:latin typeface="Arial" panose="020B0604020202020204" pitchFamily="34" charset="0"/>
            </a:endParaRPr>
          </a:p>
          <a:p>
            <a:pPr marL="854075" lvl="1" indent="-457200"/>
            <a:r>
              <a:rPr lang="en-US" sz="2400" b="1">
                <a:latin typeface="Arial" panose="020B0604020202020204" pitchFamily="34" charset="0"/>
              </a:rPr>
              <a:t>3.a.iv </a:t>
            </a:r>
            <a:r>
              <a:rPr lang="en-US" sz="2400">
                <a:latin typeface="Arial" panose="020B0604020202020204" pitchFamily="34" charset="0"/>
              </a:rPr>
              <a:t>- </a:t>
            </a:r>
            <a:r>
              <a:rPr lang="en-US" sz="2400" b="0" i="0">
                <a:effectLst/>
                <a:latin typeface="Arial" panose="020B0604020202020204" pitchFamily="34" charset="0"/>
              </a:rPr>
              <a:t>GRCs resolved via a settlement </a:t>
            </a:r>
            <a:r>
              <a:rPr lang="en-US" sz="2400">
                <a:latin typeface="Arial" panose="020B0604020202020204" pitchFamily="34" charset="0"/>
              </a:rPr>
              <a:t>a</a:t>
            </a:r>
            <a:r>
              <a:rPr lang="en-US" sz="2400" b="0" i="0">
                <a:effectLst/>
                <a:latin typeface="Arial" panose="020B0604020202020204" pitchFamily="34" charset="0"/>
              </a:rPr>
              <a:t>greement must provide </a:t>
            </a:r>
            <a:r>
              <a:rPr lang="en-US" sz="2400">
                <a:latin typeface="Arial" panose="020B0604020202020204" pitchFamily="34" charset="0"/>
              </a:rPr>
              <a:t>s</a:t>
            </a:r>
            <a:r>
              <a:rPr lang="en-US" sz="2400" b="0" i="0">
                <a:effectLst/>
                <a:latin typeface="Arial" panose="020B0604020202020204" pitchFamily="34" charset="0"/>
              </a:rPr>
              <a:t>trong </a:t>
            </a:r>
            <a:r>
              <a:rPr lang="en-US" sz="2400">
                <a:latin typeface="Arial" panose="020B0604020202020204" pitchFamily="34" charset="0"/>
              </a:rPr>
              <a:t>r</a:t>
            </a:r>
            <a:r>
              <a:rPr lang="en-US" sz="2400" b="0" i="0">
                <a:effectLst/>
                <a:latin typeface="Arial" panose="020B0604020202020204" pitchFamily="34" charset="0"/>
              </a:rPr>
              <a:t>elationships to related RAMPs and authorized values for RSARs</a:t>
            </a:r>
          </a:p>
          <a:p>
            <a:pPr marL="514350" indent="-514350">
              <a:buFont typeface="+mj-lt"/>
              <a:buAutoNum type="arabicPeriod"/>
            </a:pPr>
            <a:r>
              <a:rPr lang="en-US" sz="2800">
                <a:latin typeface="Arial" panose="020B0604020202020204" pitchFamily="34" charset="0"/>
              </a:rPr>
              <a:t>Track 3.b. </a:t>
            </a:r>
            <a:r>
              <a:rPr lang="en-US" sz="2800" b="0" i="0">
                <a:effectLst/>
                <a:latin typeface="Arial" panose="020B0604020202020204" pitchFamily="34" charset="0"/>
              </a:rPr>
              <a:t>RCP requirements should be updated</a:t>
            </a:r>
          </a:p>
          <a:p>
            <a:pPr marL="514350" indent="-514350">
              <a:buFont typeface="+mj-lt"/>
              <a:buAutoNum type="arabicPeriod"/>
            </a:pPr>
            <a:r>
              <a:rPr lang="en-US" sz="2800">
                <a:latin typeface="Arial" panose="020B0604020202020204" pitchFamily="34" charset="0"/>
              </a:rPr>
              <a:t>Track 3.c.  RAMP clarifications and refinements</a:t>
            </a:r>
            <a:endParaRPr lang="en-US" sz="2800"/>
          </a:p>
        </p:txBody>
      </p:sp>
      <p:sp>
        <p:nvSpPr>
          <p:cNvPr id="7" name="Slide Number Placeholder 6">
            <a:extLst>
              <a:ext uri="{FF2B5EF4-FFF2-40B4-BE49-F238E27FC236}">
                <a16:creationId xmlns:a16="http://schemas.microsoft.com/office/drawing/2014/main" id="{5F3929A0-35E3-4F6F-8C54-5E242CFFCC6E}"/>
              </a:ext>
            </a:extLst>
          </p:cNvPr>
          <p:cNvSpPr>
            <a:spLocks noGrp="1"/>
          </p:cNvSpPr>
          <p:nvPr>
            <p:ph type="sldNum" sz="quarter" idx="12"/>
          </p:nvPr>
        </p:nvSpPr>
        <p:spPr/>
        <p:txBody>
          <a:bodyPr/>
          <a:lstStyle/>
          <a:p>
            <a:fld id="{1C4126A1-9282-4A82-AC02-A59AF4A969C8}" type="slidenum">
              <a:rPr lang="en-US" smtClean="0"/>
              <a:t>8</a:t>
            </a:fld>
            <a:endParaRPr lang="en-US"/>
          </a:p>
        </p:txBody>
      </p:sp>
      <p:sp>
        <p:nvSpPr>
          <p:cNvPr id="6" name="Footer Placeholder 5">
            <a:extLst>
              <a:ext uri="{FF2B5EF4-FFF2-40B4-BE49-F238E27FC236}">
                <a16:creationId xmlns:a16="http://schemas.microsoft.com/office/drawing/2014/main" id="{3C74A917-6630-4288-9B22-6448B33217C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175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B85C-DE7A-4A20-95A7-66E26257708E}"/>
              </a:ext>
            </a:extLst>
          </p:cNvPr>
          <p:cNvSpPr>
            <a:spLocks noGrp="1"/>
          </p:cNvSpPr>
          <p:nvPr>
            <p:ph type="title"/>
          </p:nvPr>
        </p:nvSpPr>
        <p:spPr>
          <a:xfrm>
            <a:off x="609600" y="500062"/>
            <a:ext cx="10972800" cy="1325563"/>
          </a:xfrm>
        </p:spPr>
        <p:txBody>
          <a:bodyPr>
            <a:normAutofit fontScale="90000"/>
          </a:bodyPr>
          <a:lstStyle/>
          <a:p>
            <a:r>
              <a:rPr lang="en-US" sz="6000"/>
              <a:t>3.a.i – Risk Mitigation and Cost Presentation Standard  </a:t>
            </a:r>
          </a:p>
        </p:txBody>
      </p:sp>
      <p:sp>
        <p:nvSpPr>
          <p:cNvPr id="3" name="Content Placeholder 2">
            <a:extLst>
              <a:ext uri="{FF2B5EF4-FFF2-40B4-BE49-F238E27FC236}">
                <a16:creationId xmlns:a16="http://schemas.microsoft.com/office/drawing/2014/main" id="{01463080-E223-4AC7-8008-7FCC99F579F2}"/>
              </a:ext>
            </a:extLst>
          </p:cNvPr>
          <p:cNvSpPr>
            <a:spLocks noGrp="1"/>
          </p:cNvSpPr>
          <p:nvPr>
            <p:ph idx="1"/>
          </p:nvPr>
        </p:nvSpPr>
        <p:spPr/>
        <p:txBody>
          <a:bodyPr>
            <a:normAutofit/>
          </a:bodyPr>
          <a:lstStyle/>
          <a:p>
            <a:pPr marL="0" indent="0">
              <a:buNone/>
            </a:pPr>
            <a:r>
              <a:rPr lang="en-US" sz="2800" b="0" i="0">
                <a:effectLst/>
                <a:latin typeface="Arial" panose="020B0604020202020204" pitchFamily="34" charset="0"/>
              </a:rPr>
              <a:t>Staff Proposal:</a:t>
            </a:r>
          </a:p>
          <a:p>
            <a:pPr marL="514350" indent="-514350">
              <a:buFont typeface="+mj-lt"/>
              <a:buAutoNum type="arabicPeriod"/>
            </a:pPr>
            <a:r>
              <a:rPr lang="en-US" sz="2800" b="0" i="0">
                <a:effectLst/>
                <a:latin typeface="Arial" panose="020B0604020202020204" pitchFamily="34" charset="0"/>
              </a:rPr>
              <a:t>IOU to present unified methods for identifying RAMP mitigation in the GRC</a:t>
            </a:r>
          </a:p>
          <a:p>
            <a:pPr marL="514350" indent="-514350">
              <a:buFont typeface="+mj-lt"/>
              <a:buAutoNum type="arabicPeriod"/>
            </a:pPr>
            <a:r>
              <a:rPr lang="en-US" sz="2800">
                <a:latin typeface="Arial" panose="020B0604020202020204" pitchFamily="34" charset="0"/>
              </a:rPr>
              <a:t>IOU to commit to presenting activities in the same manner in both the GRC and RAMP</a:t>
            </a:r>
          </a:p>
          <a:p>
            <a:pPr marL="514350" indent="-514350">
              <a:buFont typeface="+mj-lt"/>
              <a:buAutoNum type="arabicPeriod"/>
            </a:pPr>
            <a:r>
              <a:rPr lang="en-US" sz="2800" b="0" i="0">
                <a:effectLst/>
                <a:latin typeface="Arial" panose="020B0604020202020204" pitchFamily="34" charset="0"/>
              </a:rPr>
              <a:t>Develop guidelines to:</a:t>
            </a:r>
          </a:p>
          <a:p>
            <a:pPr marL="857250" lvl="1" indent="-514350">
              <a:buFont typeface="+mj-lt"/>
              <a:buAutoNum type="alphaLcPeriod"/>
            </a:pPr>
            <a:r>
              <a:rPr lang="en-US" sz="2600" b="0" i="0">
                <a:effectLst/>
                <a:latin typeface="Arial" panose="020B0604020202020204" pitchFamily="34" charset="0"/>
              </a:rPr>
              <a:t>Identify common elements between RAMP and GRC</a:t>
            </a:r>
          </a:p>
          <a:p>
            <a:pPr marL="857250" lvl="1" indent="-514350">
              <a:buFont typeface="+mj-lt"/>
              <a:buAutoNum type="alphaLcPeriod"/>
            </a:pPr>
            <a:r>
              <a:rPr lang="en-US" sz="2600">
                <a:latin typeface="Arial" panose="020B0604020202020204" pitchFamily="34" charset="0"/>
              </a:rPr>
              <a:t>Match RAMP information to the subsequent GRC</a:t>
            </a:r>
            <a:endParaRPr lang="en-US" sz="2600" b="0" i="0">
              <a:effectLst/>
              <a:latin typeface="Arial" panose="020B0604020202020204" pitchFamily="34" charset="0"/>
            </a:endParaRPr>
          </a:p>
          <a:p>
            <a:pPr marL="0" indent="0">
              <a:buNone/>
            </a:pPr>
            <a:endParaRPr lang="en-US" sz="2800"/>
          </a:p>
        </p:txBody>
      </p:sp>
      <p:sp>
        <p:nvSpPr>
          <p:cNvPr id="7" name="Slide Number Placeholder 6">
            <a:extLst>
              <a:ext uri="{FF2B5EF4-FFF2-40B4-BE49-F238E27FC236}">
                <a16:creationId xmlns:a16="http://schemas.microsoft.com/office/drawing/2014/main" id="{81F52760-D79C-44EC-ACFD-2EEC8909FCB4}"/>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6" name="Footer Placeholder 5">
            <a:extLst>
              <a:ext uri="{FF2B5EF4-FFF2-40B4-BE49-F238E27FC236}">
                <a16:creationId xmlns:a16="http://schemas.microsoft.com/office/drawing/2014/main" id="{F2F0E395-3727-43DD-B3B8-A1A273DDDBC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3845403"/>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93975196-1B58-A242-BF28-054A47156472}"/>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3759816-E946-AB4D-B3B6-B3339BECED0A}"/>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C7450548-8A04-7646-8387-060C2CC7328B}"/>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7DE3711-15D5-924B-8C05-E92961CE8BA5}"/>
    </a:ext>
  </a:extLst>
</a:theme>
</file>

<file path=ppt/theme/theme6.xml><?xml version="1.0" encoding="utf-8"?>
<a:theme xmlns:a="http://schemas.openxmlformats.org/drawingml/2006/main" name="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7.xml><?xml version="1.0" encoding="utf-8"?>
<a:theme xmlns:a="http://schemas.openxmlformats.org/drawingml/2006/main" name="1_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7DE3711-15D5-924B-8C05-E92961CE8BA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E41D886DE9148956A09E2A3A9B42A" ma:contentTypeVersion="4" ma:contentTypeDescription="Create a new document." ma:contentTypeScope="" ma:versionID="9a7484a1419c381c025652ee2712c41f">
  <xsd:schema xmlns:xsd="http://www.w3.org/2001/XMLSchema" xmlns:xs="http://www.w3.org/2001/XMLSchema" xmlns:p="http://schemas.microsoft.com/office/2006/metadata/properties" xmlns:ns2="0498a0be-db2a-4749-93ec-e3fb091cf533" xmlns:ns3="e584c501-4907-45a6-a5fc-3e0757d7aab9" targetNamespace="http://schemas.microsoft.com/office/2006/metadata/properties" ma:root="true" ma:fieldsID="be6a484facaae6ccdeb8e01da16dbfca" ns2:_="" ns3:_="">
    <xsd:import namespace="0498a0be-db2a-4749-93ec-e3fb091cf533"/>
    <xsd:import namespace="e584c501-4907-45a6-a5fc-3e0757d7aa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8a0be-db2a-4749-93ec-e3fb091cf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84c501-4907-45a6-a5fc-3e0757d7aa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84c501-4907-45a6-a5fc-3e0757d7aab9">
      <UserInfo>
        <DisplayName>Pineda, Alex</DisplayName>
        <AccountId>30</AccountId>
        <AccountType/>
      </UserInfo>
      <UserInfo>
        <DisplayName>Funk, Shayla</DisplayName>
        <AccountId>26</AccountId>
        <AccountType/>
      </UserInfo>
      <UserInfo>
        <DisplayName>Smith, Jordan</DisplayName>
        <AccountId>6</AccountId>
        <AccountType/>
      </UserInfo>
      <UserInfo>
        <DisplayName>Berhane, Gelila</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B83F6-7EB1-42CC-804C-56B4757B74E1}">
  <ds:schemaRefs>
    <ds:schemaRef ds:uri="0498a0be-db2a-4749-93ec-e3fb091cf533"/>
    <ds:schemaRef ds:uri="e584c501-4907-45a6-a5fc-3e0757d7aa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6699A938-AA3D-41E0-9E78-7023A4669D2D}">
  <ds:schemaRefs>
    <ds:schemaRef ds:uri="0498a0be-db2a-4749-93ec-e3fb091cf533"/>
    <ds:schemaRef ds:uri="e584c501-4907-45a6-a5fc-3e0757d7aa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F39C7F-B482-467C-9AFA-784F9FA34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Template_0920</Template>
  <Application>Microsoft Office PowerPoint</Application>
  <PresentationFormat>Widescreen</PresentationFormat>
  <Slides>49</Slides>
  <Notes>18</Notes>
  <HiddenSlides>0</HiddenSlides>
  <ScaleCrop>false</ScaleCrop>
  <HeadingPairs>
    <vt:vector size="4" baseType="variant">
      <vt:variant>
        <vt:lpstr>Theme</vt:lpstr>
      </vt:variant>
      <vt:variant>
        <vt:i4>8</vt:i4>
      </vt:variant>
      <vt:variant>
        <vt:lpstr>Slide Titles</vt:lpstr>
      </vt:variant>
      <vt:variant>
        <vt:i4>49</vt:i4>
      </vt:variant>
    </vt:vector>
  </HeadingPairs>
  <TitlesOfParts>
    <vt:vector size="57" baseType="lpstr">
      <vt:lpstr>CPUC White</vt:lpstr>
      <vt:lpstr>CPUC Pale Gold</vt:lpstr>
      <vt:lpstr>CPUC Dark Blue</vt:lpstr>
      <vt:lpstr>CPUC Blue</vt:lpstr>
      <vt:lpstr>CPUC Gold</vt:lpstr>
      <vt:lpstr>SCE 4x3 Template_White</vt:lpstr>
      <vt:lpstr>1_CPUC Gold</vt:lpstr>
      <vt:lpstr>Office Theme</vt:lpstr>
      <vt:lpstr>Consolidated Workshop  RCP-RDF </vt:lpstr>
      <vt:lpstr>Outline</vt:lpstr>
      <vt:lpstr>Agenda 11:00 AM to 4:00 PM </vt:lpstr>
      <vt:lpstr>Purpose</vt:lpstr>
      <vt:lpstr>Lessons Learned  from Energy Division</vt:lpstr>
      <vt:lpstr>Lessons Learned from Safety Policy Division’s Risk Assessment &amp; Safety Advisory Section</vt:lpstr>
      <vt:lpstr>Topic Overview 6 Topics of Track 3</vt:lpstr>
      <vt:lpstr>6 Topics in Track 3</vt:lpstr>
      <vt:lpstr>3.a.i – Risk Mitigation and Cost Presentation Standard  </vt:lpstr>
      <vt:lpstr>Track 3.a</vt:lpstr>
      <vt:lpstr>Standardization of RAMP Faces Similar Challenges as GRC Standardization</vt:lpstr>
      <vt:lpstr>The IOUs Currently Provide Testimony, Workpapers and Roadmaps Detailing RAMP To GRC Integration </vt:lpstr>
      <vt:lpstr>Intervenor Comments</vt:lpstr>
      <vt:lpstr>Lunch</vt:lpstr>
      <vt:lpstr>3.a.ii – Merge the RSAR and Other Accountability Reports</vt:lpstr>
      <vt:lpstr>Track 3.a.ii</vt:lpstr>
      <vt:lpstr>PowerPoint Presentation</vt:lpstr>
      <vt:lpstr>PowerPoint Presentation</vt:lpstr>
      <vt:lpstr>PowerPoint Presentation</vt:lpstr>
      <vt:lpstr>PowerPoint Presentation</vt:lpstr>
      <vt:lpstr>3.a.iii – Address redundancies between RAMP, GRC, and RSAR </vt:lpstr>
      <vt:lpstr>3.a.iv – GRCs resolved via a settlement agreement</vt:lpstr>
      <vt:lpstr>PowerPoint Presentation</vt:lpstr>
      <vt:lpstr>Intervenor Comments</vt:lpstr>
      <vt:lpstr>Break</vt:lpstr>
      <vt:lpstr>Track 3.b and 3.c</vt:lpstr>
      <vt:lpstr>D.20-01-002 Rate Case Plan (RCP) R.20-07-013 Risk-based Decision-making Framework (RDF)</vt:lpstr>
      <vt:lpstr>Agenda Energy Division Track 3 Workshop 6 Topics</vt:lpstr>
      <vt:lpstr>PowerPoint Presentation</vt:lpstr>
      <vt:lpstr>PowerPoint Presentation</vt:lpstr>
      <vt:lpstr>Increasing Transparency, Accountability, and Best Practices</vt:lpstr>
      <vt:lpstr>PowerPoint Presentation</vt:lpstr>
      <vt:lpstr>Refining RAMP and Related Procedural Requirements</vt:lpstr>
      <vt:lpstr>PowerPoint Presentation</vt:lpstr>
      <vt:lpstr>3.b– RCP requirements should be updated</vt:lpstr>
      <vt:lpstr>Track 3.b</vt:lpstr>
      <vt:lpstr>PowerPoint Presentation</vt:lpstr>
      <vt:lpstr>Integrating RAMP Into GRC </vt:lpstr>
      <vt:lpstr>Intervenor Comments</vt:lpstr>
      <vt:lpstr>3.c– RAMP clarifications or Refinement</vt:lpstr>
      <vt:lpstr>Track 3.c</vt:lpstr>
      <vt:lpstr>SoCalGas and SDG&amp;E Use a Post-Test Year Mechanism; Program Cost Estimates in Attrition Years Are Largely Not Provided</vt:lpstr>
      <vt:lpstr>SCE Plans on Providing Post-Test Year Cost Estimates in its RAMP and GRC </vt:lpstr>
      <vt:lpstr>The IOUs Do Not Feel a Master Data Request for RAMP is Warranted </vt:lpstr>
      <vt:lpstr>Intervenor Comments</vt:lpstr>
      <vt:lpstr>Next Steps</vt:lpstr>
      <vt:lpstr>Discussion on Preliminary Comments and Report Schedule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revision>1</cp:revision>
  <dcterms:created xsi:type="dcterms:W3CDTF">2020-09-21T19:30:44Z</dcterms:created>
  <dcterms:modified xsi:type="dcterms:W3CDTF">2021-02-09T20:30:54Z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0x010100CD1E41D886DE9148956A09E2A3A9B42A</vt:lpwstr>
  </property>
</Properties>
</file>