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6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8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6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1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4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0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0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3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6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7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B26CC-F888-4F78-8F63-A0CAED8EDD2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CABF6-C038-43BD-A232-B4C9FB4A0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6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8842" y="2819187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rgbClr val="C00000"/>
                </a:solidFill>
              </a:rPr>
              <a:t>STRAW PROPOSAL - 01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R.15-06-009</a:t>
            </a:r>
            <a:br>
              <a:rPr lang="en-US" b="1" dirty="0">
                <a:solidFill>
                  <a:srgbClr val="C00000"/>
                </a:solidFill>
              </a:rPr>
            </a:br>
            <a:br>
              <a:rPr lang="en-US" b="1" dirty="0"/>
            </a:br>
            <a:r>
              <a:rPr lang="en-US" sz="4400" b="1" dirty="0"/>
              <a:t>Proposed Rules for Electric Utility Distribution System Security Assessments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9784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89203"/>
              </p:ext>
            </p:extLst>
          </p:nvPr>
        </p:nvGraphicFramePr>
        <p:xfrm>
          <a:off x="113120" y="138388"/>
          <a:ext cx="1190605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 1: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Intro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2: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Definitions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&amp; Acronyms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Part 3: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Dist. Substation &amp; Control Center Security</a:t>
                      </a:r>
                      <a:r>
                        <a:rPr lang="en-US" sz="1200" b="0" baseline="0" dirty="0"/>
                        <a:t> Programs</a:t>
                      </a:r>
                      <a:endParaRPr lang="en-US" sz="12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Part 4: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Review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Part 5: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Info</a:t>
                      </a:r>
                      <a:r>
                        <a:rPr lang="en-US" sz="1200" b="0" baseline="0" dirty="0"/>
                        <a:t> Sharing</a:t>
                      </a:r>
                      <a:endParaRPr lang="en-US" sz="12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113" y="782425"/>
            <a:ext cx="7143750" cy="607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48140"/>
              </p:ext>
            </p:extLst>
          </p:nvPr>
        </p:nvGraphicFramePr>
        <p:xfrm>
          <a:off x="113120" y="138388"/>
          <a:ext cx="1190605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1: 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Intro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 2: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Definitions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&amp; Acronyms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Part 3: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Dist. Substation &amp; Control Center Security</a:t>
                      </a:r>
                      <a:r>
                        <a:rPr lang="en-US" sz="1200" b="0" baseline="0" dirty="0"/>
                        <a:t> Programs</a:t>
                      </a:r>
                      <a:endParaRPr lang="en-US" sz="12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Part 4: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Review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Part 5: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Info</a:t>
                      </a:r>
                      <a:r>
                        <a:rPr lang="en-US" sz="1200" b="0" baseline="0" dirty="0"/>
                        <a:t> Sharing</a:t>
                      </a:r>
                      <a:endParaRPr lang="en-US" sz="12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364419" y="1875933"/>
            <a:ext cx="116266" cy="4788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41" y="2178377"/>
            <a:ext cx="6003678" cy="33645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962" y="2178377"/>
            <a:ext cx="5505681" cy="33645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4789" y="1056587"/>
            <a:ext cx="22955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8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873082"/>
              </p:ext>
            </p:extLst>
          </p:nvPr>
        </p:nvGraphicFramePr>
        <p:xfrm>
          <a:off x="113120" y="138388"/>
          <a:ext cx="1190605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1: 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Intro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2: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Definitions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&amp; Acronyms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 3: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Dist. Substation &amp; Control Center Security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Programs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Part 4: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Review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Part 5: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Info</a:t>
                      </a:r>
                      <a:r>
                        <a:rPr lang="en-US" sz="1200" b="0" baseline="0" dirty="0"/>
                        <a:t> Sharing</a:t>
                      </a:r>
                      <a:endParaRPr lang="en-US" sz="12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780" y="918230"/>
            <a:ext cx="4191000" cy="6286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1977"/>
            <a:ext cx="6337324" cy="36849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64419" y="1875933"/>
            <a:ext cx="116266" cy="4788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7780" y="2163401"/>
            <a:ext cx="5481541" cy="358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7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64419" y="1875933"/>
            <a:ext cx="116266" cy="4788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125245"/>
              </p:ext>
            </p:extLst>
          </p:nvPr>
        </p:nvGraphicFramePr>
        <p:xfrm>
          <a:off x="113120" y="138388"/>
          <a:ext cx="1190605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1: 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Intro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2: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Definitions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&amp; Acronyms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 3: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Dist. Substation &amp; Control Center Security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Programs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Part 4: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Review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Part 5: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Info</a:t>
                      </a:r>
                      <a:r>
                        <a:rPr lang="en-US" sz="1200" b="0" baseline="0" dirty="0"/>
                        <a:t> Sharing</a:t>
                      </a:r>
                      <a:endParaRPr lang="en-US" sz="12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780" y="918230"/>
            <a:ext cx="4191000" cy="628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24" y="2126775"/>
            <a:ext cx="6074989" cy="33690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4772" y="2343590"/>
            <a:ext cx="5637228" cy="32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74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47735"/>
              </p:ext>
            </p:extLst>
          </p:nvPr>
        </p:nvGraphicFramePr>
        <p:xfrm>
          <a:off x="113120" y="138388"/>
          <a:ext cx="1190605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1: 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Intro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2: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Definitions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&amp; Acronyms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3: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Dist. Substation &amp; Control Center Security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Programs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 4: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Part 5:</a:t>
                      </a:r>
                      <a:br>
                        <a:rPr lang="en-US" sz="1200" b="0" dirty="0"/>
                      </a:br>
                      <a:r>
                        <a:rPr lang="en-US" sz="1200" b="0" dirty="0"/>
                        <a:t>Info</a:t>
                      </a:r>
                      <a:r>
                        <a:rPr lang="en-US" sz="1200" b="0" baseline="0" dirty="0"/>
                        <a:t> Sharing</a:t>
                      </a:r>
                      <a:endParaRPr lang="en-US" sz="12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748" y="1393316"/>
            <a:ext cx="8209089" cy="17265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708" y="2678239"/>
            <a:ext cx="8224786" cy="171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833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569884"/>
              </p:ext>
            </p:extLst>
          </p:nvPr>
        </p:nvGraphicFramePr>
        <p:xfrm>
          <a:off x="113120" y="138388"/>
          <a:ext cx="1190605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1: 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Intro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2: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Definitions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&amp; Acronyms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3: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Dist. Substation &amp; Control Center Security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Programs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Part 4:</a:t>
                      </a:r>
                      <a:br>
                        <a:rPr lang="en-US" sz="12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Review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 5: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Info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Sharing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250" y="1071943"/>
            <a:ext cx="8056500" cy="488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15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224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STRAW PROPOSAL - 01 R.15-06-009  Proposed Rules for Electric Utility Distribution System Security Assessments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PROPOSAL R.15-06-009  Proposed Rules for Electric Utility Distribution System Security Assessments</dc:title>
  <dc:creator>Robert Kang</dc:creator>
  <cp:lastModifiedBy>Russell, Alicia</cp:lastModifiedBy>
  <cp:revision>5</cp:revision>
  <dcterms:created xsi:type="dcterms:W3CDTF">2017-06-21T14:14:02Z</dcterms:created>
  <dcterms:modified xsi:type="dcterms:W3CDTF">2021-10-12T18:43:44Z</dcterms:modified>
</cp:coreProperties>
</file>