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4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6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7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8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9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 autoCompressPictures="0" bookmarkIdSeed="2">
  <p:sldMasterIdLst>
    <p:sldMasterId id="2147483650" r:id="rId1"/>
    <p:sldMasterId id="2147483686" r:id="rId2"/>
    <p:sldMasterId id="2147483722" r:id="rId3"/>
    <p:sldMasterId id="2147483730" r:id="rId4"/>
    <p:sldMasterId id="2147483763" r:id="rId5"/>
    <p:sldMasterId id="2147483785" r:id="rId6"/>
    <p:sldMasterId id="2147483830" r:id="rId7"/>
    <p:sldMasterId id="2147483866" r:id="rId8"/>
    <p:sldMasterId id="2147483878" r:id="rId9"/>
    <p:sldMasterId id="2147483942" r:id="rId10"/>
  </p:sldMasterIdLst>
  <p:notesMasterIdLst>
    <p:notesMasterId r:id="rId17"/>
  </p:notesMasterIdLst>
  <p:handoutMasterIdLst>
    <p:handoutMasterId r:id="rId18"/>
  </p:handoutMasterIdLst>
  <p:sldIdLst>
    <p:sldId id="841" r:id="rId11"/>
    <p:sldId id="1024" r:id="rId12"/>
    <p:sldId id="1047" r:id="rId13"/>
    <p:sldId id="1048" r:id="rId14"/>
    <p:sldId id="1049" r:id="rId15"/>
    <p:sldId id="998" r:id="rId16"/>
  </p:sldIdLst>
  <p:sldSz cx="9144000" cy="6858000" type="screen4x3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b="1" u="sng"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1pPr>
    <a:lvl2pPr marL="370961" algn="l" rtl="0" fontAlgn="base">
      <a:spcBef>
        <a:spcPct val="0"/>
      </a:spcBef>
      <a:spcAft>
        <a:spcPct val="0"/>
      </a:spcAft>
      <a:defRPr sz="1000" b="1" u="sng"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2pPr>
    <a:lvl3pPr marL="741920" algn="l" rtl="0" fontAlgn="base">
      <a:spcBef>
        <a:spcPct val="0"/>
      </a:spcBef>
      <a:spcAft>
        <a:spcPct val="0"/>
      </a:spcAft>
      <a:defRPr sz="1000" b="1" u="sng"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3pPr>
    <a:lvl4pPr marL="1112879" algn="l" rtl="0" fontAlgn="base">
      <a:spcBef>
        <a:spcPct val="0"/>
      </a:spcBef>
      <a:spcAft>
        <a:spcPct val="0"/>
      </a:spcAft>
      <a:defRPr sz="1000" b="1" u="sng"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4pPr>
    <a:lvl5pPr marL="1483834" algn="l" rtl="0" fontAlgn="base">
      <a:spcBef>
        <a:spcPct val="0"/>
      </a:spcBef>
      <a:spcAft>
        <a:spcPct val="0"/>
      </a:spcAft>
      <a:defRPr sz="1000" b="1" u="sng"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5pPr>
    <a:lvl6pPr marL="1854793" algn="l" defTabSz="370961" rtl="0" eaLnBrk="1" latinLnBrk="0" hangingPunct="1">
      <a:defRPr sz="1000" b="1" u="sng"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6pPr>
    <a:lvl7pPr marL="2225750" algn="l" defTabSz="370961" rtl="0" eaLnBrk="1" latinLnBrk="0" hangingPunct="1">
      <a:defRPr sz="1000" b="1" u="sng"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7pPr>
    <a:lvl8pPr marL="2596707" algn="l" defTabSz="370961" rtl="0" eaLnBrk="1" latinLnBrk="0" hangingPunct="1">
      <a:defRPr sz="1000" b="1" u="sng"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8pPr>
    <a:lvl9pPr marL="2967667" algn="l" defTabSz="370961" rtl="0" eaLnBrk="1" latinLnBrk="0" hangingPunct="1">
      <a:defRPr sz="1000" b="1" u="sng"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29">
          <p15:clr>
            <a:srgbClr val="A4A3A4"/>
          </p15:clr>
        </p15:guide>
        <p15:guide id="2" pos="286">
          <p15:clr>
            <a:srgbClr val="A4A3A4"/>
          </p15:clr>
        </p15:guide>
        <p15:guide id="3" pos="3472">
          <p15:clr>
            <a:srgbClr val="A4A3A4"/>
          </p15:clr>
        </p15:guide>
        <p15:guide id="4" orient="horz" pos="1500">
          <p15:clr>
            <a:srgbClr val="A4A3A4"/>
          </p15:clr>
        </p15:guide>
        <p15:guide id="5" pos="304">
          <p15:clr>
            <a:srgbClr val="A4A3A4"/>
          </p15:clr>
        </p15:guide>
        <p15:guide id="6" pos="54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hiddenSlides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C3E"/>
    <a:srgbClr val="004967"/>
    <a:srgbClr val="585B7A"/>
    <a:srgbClr val="C5C5C5"/>
    <a:srgbClr val="008000"/>
    <a:srgbClr val="CC9900"/>
    <a:srgbClr val="860000"/>
    <a:srgbClr val="A88000"/>
    <a:srgbClr val="85FF85"/>
    <a:srgbClr val="216B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1316" autoAdjust="0"/>
    <p:restoredTop sz="86086" autoAdjust="0"/>
  </p:normalViewPr>
  <p:slideViewPr>
    <p:cSldViewPr snapToGrid="0" snapToObjects="1">
      <p:cViewPr varScale="1">
        <p:scale>
          <a:sx n="108" d="100"/>
          <a:sy n="108" d="100"/>
        </p:scale>
        <p:origin x="-246" y="-84"/>
      </p:cViewPr>
      <p:guideLst>
        <p:guide orient="horz" pos="2329"/>
        <p:guide orient="horz" pos="1500"/>
        <p:guide pos="286"/>
        <p:guide pos="3472"/>
        <p:guide pos="304"/>
        <p:guide pos="54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98" d="100"/>
          <a:sy n="98" d="100"/>
        </p:scale>
        <p:origin x="-3536" y="-104"/>
      </p:cViewPr>
      <p:guideLst>
        <p:guide orient="horz" pos="2957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10" Type="http://schemas.openxmlformats.org/officeDocument/2006/relationships/slideMaster" Target="slideMasters/slideMaster10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8048" cy="468803"/>
          </a:xfrm>
          <a:prstGeom prst="rect">
            <a:avLst/>
          </a:prstGeom>
        </p:spPr>
        <p:txBody>
          <a:bodyPr vert="horz" lIns="89126" tIns="44564" rIns="89126" bIns="4456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886" y="1"/>
            <a:ext cx="3078048" cy="468803"/>
          </a:xfrm>
          <a:prstGeom prst="rect">
            <a:avLst/>
          </a:prstGeom>
        </p:spPr>
        <p:txBody>
          <a:bodyPr vert="horz" lIns="89126" tIns="44564" rIns="89126" bIns="44564" rtlCol="0"/>
          <a:lstStyle>
            <a:lvl1pPr algn="r">
              <a:defRPr sz="1200"/>
            </a:lvl1pPr>
          </a:lstStyle>
          <a:p>
            <a:fld id="{9548B18C-F76D-4E75-83B1-9032A6A32AB9}" type="datetimeFigureOut">
              <a:rPr lang="en-US" smtClean="0"/>
              <a:pPr/>
              <a:t>4/4/2016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918121"/>
            <a:ext cx="3078048" cy="468803"/>
          </a:xfrm>
          <a:prstGeom prst="rect">
            <a:avLst/>
          </a:prstGeom>
        </p:spPr>
        <p:txBody>
          <a:bodyPr vert="horz" lIns="89126" tIns="44564" rIns="89126" bIns="4456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886" y="8918121"/>
            <a:ext cx="3078048" cy="468803"/>
          </a:xfrm>
          <a:prstGeom prst="rect">
            <a:avLst/>
          </a:prstGeom>
        </p:spPr>
        <p:txBody>
          <a:bodyPr vert="horz" lIns="89126" tIns="44564" rIns="89126" bIns="44564" rtlCol="0" anchor="b"/>
          <a:lstStyle>
            <a:lvl1pPr algn="r">
              <a:defRPr sz="1200"/>
            </a:lvl1pPr>
          </a:lstStyle>
          <a:p>
            <a:fld id="{43858A3B-07EA-4F93-BB44-DC38A21DAE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03759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6363" cy="467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80" tIns="47440" rIns="94880" bIns="47440" numCol="1" anchor="t" anchorCtr="0" compatLnSpc="1">
            <a:prstTxWarp prst="textNoShape">
              <a:avLst/>
            </a:prstTxWarp>
          </a:bodyPr>
          <a:lstStyle>
            <a:lvl1pPr defTabSz="950060">
              <a:defRPr sz="1300" b="0" u="none"/>
            </a:lvl1pPr>
          </a:lstStyle>
          <a:p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525" y="0"/>
            <a:ext cx="3076363" cy="467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80" tIns="47440" rIns="94880" bIns="47440" numCol="1" anchor="t" anchorCtr="0" compatLnSpc="1">
            <a:prstTxWarp prst="textNoShape">
              <a:avLst/>
            </a:prstTxWarp>
          </a:bodyPr>
          <a:lstStyle>
            <a:lvl1pPr algn="r" defTabSz="950060">
              <a:defRPr sz="1300" b="0" u="none"/>
            </a:lvl1pPr>
          </a:lstStyle>
          <a:p>
            <a:endParaRPr lang="en-US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6500" y="704850"/>
            <a:ext cx="4694238" cy="3521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1" y="4460511"/>
            <a:ext cx="5682615" cy="422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80" tIns="47440" rIns="94880" bIns="474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918105"/>
            <a:ext cx="3076363" cy="468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80" tIns="47440" rIns="94880" bIns="47440" numCol="1" anchor="b" anchorCtr="0" compatLnSpc="1">
            <a:prstTxWarp prst="textNoShape">
              <a:avLst/>
            </a:prstTxWarp>
          </a:bodyPr>
          <a:lstStyle>
            <a:lvl1pPr defTabSz="950060">
              <a:defRPr sz="1300" b="0" u="none"/>
            </a:lvl1pPr>
          </a:lstStyle>
          <a:p>
            <a:endParaRPr lang="en-US" dirty="0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525" y="8918105"/>
            <a:ext cx="3076363" cy="468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80" tIns="47440" rIns="94880" bIns="47440" numCol="1" anchor="b" anchorCtr="0" compatLnSpc="1">
            <a:prstTxWarp prst="textNoShape">
              <a:avLst/>
            </a:prstTxWarp>
          </a:bodyPr>
          <a:lstStyle>
            <a:lvl1pPr algn="r" defTabSz="950060">
              <a:defRPr sz="1300" b="0" u="none"/>
            </a:lvl1pPr>
          </a:lstStyle>
          <a:p>
            <a:fld id="{84F08446-8AB4-504A-A9D9-F6E258BE2BB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56092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itchFamily="-108" charset="0"/>
        <a:ea typeface="ＭＳ Ｐゴシック" pitchFamily="-110" charset="-128"/>
        <a:cs typeface="ＭＳ Ｐゴシック" pitchFamily="-110" charset="-128"/>
      </a:defRPr>
    </a:lvl1pPr>
    <a:lvl2pPr marL="370961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itchFamily="-108" charset="0"/>
        <a:ea typeface="ＭＳ Ｐゴシック" pitchFamily="-108" charset="-128"/>
        <a:cs typeface="+mn-cs"/>
      </a:defRPr>
    </a:lvl2pPr>
    <a:lvl3pPr marL="74192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itchFamily="-108" charset="0"/>
        <a:ea typeface="ＭＳ Ｐゴシック" pitchFamily="-108" charset="-128"/>
        <a:cs typeface="+mn-cs"/>
      </a:defRPr>
    </a:lvl3pPr>
    <a:lvl4pPr marL="1112879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itchFamily="-108" charset="0"/>
        <a:ea typeface="ＭＳ Ｐゴシック" pitchFamily="-108" charset="-128"/>
        <a:cs typeface="+mn-cs"/>
      </a:defRPr>
    </a:lvl4pPr>
    <a:lvl5pPr marL="1483834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itchFamily="-108" charset="0"/>
        <a:ea typeface="ＭＳ Ｐゴシック" pitchFamily="-108" charset="-128"/>
        <a:cs typeface="+mn-cs"/>
      </a:defRPr>
    </a:lvl5pPr>
    <a:lvl6pPr marL="1854793" algn="l" defTabSz="37096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25750" algn="l" defTabSz="37096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596707" algn="l" defTabSz="37096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967667" algn="l" defTabSz="37096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6500" y="704850"/>
            <a:ext cx="4694238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012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875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046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1431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6840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575BA3-A664-4B22-A7BF-950CADC5D59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843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C2363B-85AE-E24A-BB38-D9184343F7A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3356" y="1987681"/>
            <a:ext cx="3878660" cy="398979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42" y="1987681"/>
            <a:ext cx="3878660" cy="398979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3228" y="6271944"/>
            <a:ext cx="444500" cy="360906"/>
          </a:xfrm>
        </p:spPr>
        <p:txBody>
          <a:bodyPr/>
          <a:lstStyle>
            <a:lvl1pPr defTabSz="457067" fontAlgn="auto">
              <a:spcBef>
                <a:spcPts val="0"/>
              </a:spcBef>
              <a:spcAft>
                <a:spcPts val="0"/>
              </a:spcAft>
              <a:defRPr sz="1800">
                <a:ea typeface="+mn-ea"/>
                <a:cs typeface="+mn-cs"/>
              </a:defRPr>
            </a:lvl1pPr>
          </a:lstStyle>
          <a:p>
            <a:pPr>
              <a:defRPr/>
            </a:pPr>
            <a:fld id="{F93A33F7-7F3C-E744-A927-02B163BF2F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168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19" y="274274"/>
            <a:ext cx="8229166" cy="114324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421" y="1534427"/>
            <a:ext cx="4040271" cy="640908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5477" indent="0">
              <a:buNone/>
              <a:defRPr sz="1800" b="1"/>
            </a:lvl2pPr>
            <a:lvl3pPr marL="830954" indent="0">
              <a:buNone/>
              <a:defRPr sz="1600" b="1"/>
            </a:lvl3pPr>
            <a:lvl4pPr marL="1246431" indent="0">
              <a:buNone/>
              <a:defRPr sz="1500" b="1"/>
            </a:lvl4pPr>
            <a:lvl5pPr marL="1661906" indent="0">
              <a:buNone/>
              <a:defRPr sz="1500" b="1"/>
            </a:lvl5pPr>
            <a:lvl6pPr marL="2077384" indent="0">
              <a:buNone/>
              <a:defRPr sz="1500" b="1"/>
            </a:lvl6pPr>
            <a:lvl7pPr marL="2492864" indent="0">
              <a:buNone/>
              <a:defRPr sz="1500" b="1"/>
            </a:lvl7pPr>
            <a:lvl8pPr marL="2908343" indent="0">
              <a:buNone/>
              <a:defRPr sz="1500" b="1"/>
            </a:lvl8pPr>
            <a:lvl9pPr marL="3323815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421" y="2175336"/>
            <a:ext cx="4040271" cy="395081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871" y="1534427"/>
            <a:ext cx="4041714" cy="640908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5477" indent="0">
              <a:buNone/>
              <a:defRPr sz="1800" b="1"/>
            </a:lvl2pPr>
            <a:lvl3pPr marL="830954" indent="0">
              <a:buNone/>
              <a:defRPr sz="1600" b="1"/>
            </a:lvl3pPr>
            <a:lvl4pPr marL="1246431" indent="0">
              <a:buNone/>
              <a:defRPr sz="1500" b="1"/>
            </a:lvl4pPr>
            <a:lvl5pPr marL="1661906" indent="0">
              <a:buNone/>
              <a:defRPr sz="1500" b="1"/>
            </a:lvl5pPr>
            <a:lvl6pPr marL="2077384" indent="0">
              <a:buNone/>
              <a:defRPr sz="1500" b="1"/>
            </a:lvl6pPr>
            <a:lvl7pPr marL="2492864" indent="0">
              <a:buNone/>
              <a:defRPr sz="1500" b="1"/>
            </a:lvl7pPr>
            <a:lvl8pPr marL="2908343" indent="0">
              <a:buNone/>
              <a:defRPr sz="1500" b="1"/>
            </a:lvl8pPr>
            <a:lvl9pPr marL="3323815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871" y="2175336"/>
            <a:ext cx="4041714" cy="395081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3228" y="6271944"/>
            <a:ext cx="444500" cy="360906"/>
          </a:xfrm>
        </p:spPr>
        <p:txBody>
          <a:bodyPr/>
          <a:lstStyle>
            <a:lvl1pPr defTabSz="457067" fontAlgn="auto">
              <a:spcBef>
                <a:spcPts val="0"/>
              </a:spcBef>
              <a:spcAft>
                <a:spcPts val="0"/>
              </a:spcAft>
              <a:defRPr sz="1800">
                <a:ea typeface="+mn-ea"/>
                <a:cs typeface="+mn-cs"/>
              </a:defRPr>
            </a:lvl1pPr>
          </a:lstStyle>
          <a:p>
            <a:pPr>
              <a:defRPr/>
            </a:pPr>
            <a:fld id="{82756F24-3505-4B43-AEEB-C48AA2A30C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670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3228" y="6271944"/>
            <a:ext cx="444500" cy="360906"/>
          </a:xfrm>
        </p:spPr>
        <p:txBody>
          <a:bodyPr/>
          <a:lstStyle>
            <a:lvl1pPr defTabSz="457067" fontAlgn="auto">
              <a:spcBef>
                <a:spcPts val="0"/>
              </a:spcBef>
              <a:spcAft>
                <a:spcPts val="0"/>
              </a:spcAft>
              <a:defRPr sz="1800">
                <a:ea typeface="+mn-ea"/>
                <a:cs typeface="+mn-cs"/>
              </a:defRPr>
            </a:lvl1pPr>
          </a:lstStyle>
          <a:p>
            <a:pPr>
              <a:defRPr/>
            </a:pPr>
            <a:fld id="{E0401372-9842-554E-AD78-4BB6A47F22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0540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3228" y="6271944"/>
            <a:ext cx="444500" cy="360906"/>
          </a:xfrm>
        </p:spPr>
        <p:txBody>
          <a:bodyPr/>
          <a:lstStyle>
            <a:lvl1pPr defTabSz="457067" fontAlgn="auto">
              <a:spcBef>
                <a:spcPts val="0"/>
              </a:spcBef>
              <a:spcAft>
                <a:spcPts val="0"/>
              </a:spcAft>
              <a:defRPr sz="1800">
                <a:ea typeface="+mn-ea"/>
                <a:cs typeface="+mn-cs"/>
              </a:defRPr>
            </a:lvl1pPr>
          </a:lstStyle>
          <a:p>
            <a:pPr>
              <a:defRPr/>
            </a:pPr>
            <a:fld id="{1725DB2E-590C-E546-BC7B-153DFF8C6E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4169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65831" y="4929092"/>
            <a:ext cx="2863850" cy="95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497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3225" y="6271948"/>
            <a:ext cx="444500" cy="360914"/>
          </a:xfrm>
        </p:spPr>
        <p:txBody>
          <a:bodyPr/>
          <a:lstStyle>
            <a:lvl1pPr defTabSz="457118" fontAlgn="auto">
              <a:spcBef>
                <a:spcPts val="0"/>
              </a:spcBef>
              <a:spcAft>
                <a:spcPts val="0"/>
              </a:spcAft>
              <a:defRPr sz="1800">
                <a:ea typeface="+mn-ea"/>
                <a:cs typeface="+mn-cs"/>
              </a:defRPr>
            </a:lvl1pPr>
          </a:lstStyle>
          <a:p>
            <a:pPr>
              <a:defRPr/>
            </a:pPr>
            <a:fld id="{0A27FB1B-CEE2-CE4E-A684-94758290F6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379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922" y="4406961"/>
            <a:ext cx="7771750" cy="1362651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922" y="2907200"/>
            <a:ext cx="7771750" cy="1499783"/>
          </a:xfrm>
        </p:spPr>
        <p:txBody>
          <a:bodyPr anchor="b"/>
          <a:lstStyle>
            <a:lvl1pPr marL="0" indent="0">
              <a:buNone/>
              <a:defRPr sz="1800"/>
            </a:lvl1pPr>
            <a:lvl2pPr marL="415522" indent="0">
              <a:buNone/>
              <a:defRPr sz="1600"/>
            </a:lvl2pPr>
            <a:lvl3pPr marL="831044" indent="0">
              <a:buNone/>
              <a:defRPr sz="1500"/>
            </a:lvl3pPr>
            <a:lvl4pPr marL="1246567" indent="0">
              <a:buNone/>
              <a:defRPr sz="1300"/>
            </a:lvl4pPr>
            <a:lvl5pPr marL="1662086" indent="0">
              <a:buNone/>
              <a:defRPr sz="1300"/>
            </a:lvl5pPr>
            <a:lvl6pPr marL="2077610" indent="0">
              <a:buNone/>
              <a:defRPr sz="1300"/>
            </a:lvl6pPr>
            <a:lvl7pPr marL="2493135" indent="0">
              <a:buNone/>
              <a:defRPr sz="1300"/>
            </a:lvl7pPr>
            <a:lvl8pPr marL="2908658" indent="0">
              <a:buNone/>
              <a:defRPr sz="1300"/>
            </a:lvl8pPr>
            <a:lvl9pPr marL="3324177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3225" y="6271948"/>
            <a:ext cx="444500" cy="360914"/>
          </a:xfrm>
        </p:spPr>
        <p:txBody>
          <a:bodyPr/>
          <a:lstStyle>
            <a:lvl1pPr defTabSz="457118" fontAlgn="auto">
              <a:spcBef>
                <a:spcPts val="0"/>
              </a:spcBef>
              <a:spcAft>
                <a:spcPts val="0"/>
              </a:spcAft>
              <a:defRPr sz="1800">
                <a:ea typeface="+mn-ea"/>
                <a:cs typeface="+mn-cs"/>
              </a:defRPr>
            </a:lvl1pPr>
          </a:lstStyle>
          <a:p>
            <a:pPr>
              <a:defRPr/>
            </a:pPr>
            <a:fld id="{01BA040A-39D0-3A43-AB6A-9375568101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3935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3356" y="1987681"/>
            <a:ext cx="3878660" cy="398979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42" y="1987681"/>
            <a:ext cx="3878660" cy="398979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3225" y="6271948"/>
            <a:ext cx="444500" cy="360914"/>
          </a:xfrm>
        </p:spPr>
        <p:txBody>
          <a:bodyPr/>
          <a:lstStyle>
            <a:lvl1pPr defTabSz="457118" fontAlgn="auto">
              <a:spcBef>
                <a:spcPts val="0"/>
              </a:spcBef>
              <a:spcAft>
                <a:spcPts val="0"/>
              </a:spcAft>
              <a:defRPr sz="1800">
                <a:ea typeface="+mn-ea"/>
                <a:cs typeface="+mn-cs"/>
              </a:defRPr>
            </a:lvl1pPr>
          </a:lstStyle>
          <a:p>
            <a:pPr>
              <a:defRPr/>
            </a:pPr>
            <a:fld id="{F93A33F7-7F3C-E744-A927-02B163BF2F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103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19" y="274274"/>
            <a:ext cx="8229166" cy="114324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421" y="1534427"/>
            <a:ext cx="4040271" cy="640908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5522" indent="0">
              <a:buNone/>
              <a:defRPr sz="1800" b="1"/>
            </a:lvl2pPr>
            <a:lvl3pPr marL="831044" indent="0">
              <a:buNone/>
              <a:defRPr sz="1600" b="1"/>
            </a:lvl3pPr>
            <a:lvl4pPr marL="1246567" indent="0">
              <a:buNone/>
              <a:defRPr sz="1500" b="1"/>
            </a:lvl4pPr>
            <a:lvl5pPr marL="1662086" indent="0">
              <a:buNone/>
              <a:defRPr sz="1500" b="1"/>
            </a:lvl5pPr>
            <a:lvl6pPr marL="2077610" indent="0">
              <a:buNone/>
              <a:defRPr sz="1500" b="1"/>
            </a:lvl6pPr>
            <a:lvl7pPr marL="2493135" indent="0">
              <a:buNone/>
              <a:defRPr sz="1500" b="1"/>
            </a:lvl7pPr>
            <a:lvl8pPr marL="2908658" indent="0">
              <a:buNone/>
              <a:defRPr sz="1500" b="1"/>
            </a:lvl8pPr>
            <a:lvl9pPr marL="3324177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421" y="2175336"/>
            <a:ext cx="4040271" cy="395081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870" y="1534427"/>
            <a:ext cx="4041714" cy="640908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5522" indent="0">
              <a:buNone/>
              <a:defRPr sz="1800" b="1"/>
            </a:lvl2pPr>
            <a:lvl3pPr marL="831044" indent="0">
              <a:buNone/>
              <a:defRPr sz="1600" b="1"/>
            </a:lvl3pPr>
            <a:lvl4pPr marL="1246567" indent="0">
              <a:buNone/>
              <a:defRPr sz="1500" b="1"/>
            </a:lvl4pPr>
            <a:lvl5pPr marL="1662086" indent="0">
              <a:buNone/>
              <a:defRPr sz="1500" b="1"/>
            </a:lvl5pPr>
            <a:lvl6pPr marL="2077610" indent="0">
              <a:buNone/>
              <a:defRPr sz="1500" b="1"/>
            </a:lvl6pPr>
            <a:lvl7pPr marL="2493135" indent="0">
              <a:buNone/>
              <a:defRPr sz="1500" b="1"/>
            </a:lvl7pPr>
            <a:lvl8pPr marL="2908658" indent="0">
              <a:buNone/>
              <a:defRPr sz="1500" b="1"/>
            </a:lvl8pPr>
            <a:lvl9pPr marL="3324177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870" y="2175336"/>
            <a:ext cx="4041714" cy="395081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3225" y="6271948"/>
            <a:ext cx="444500" cy="360914"/>
          </a:xfrm>
        </p:spPr>
        <p:txBody>
          <a:bodyPr/>
          <a:lstStyle>
            <a:lvl1pPr defTabSz="457118" fontAlgn="auto">
              <a:spcBef>
                <a:spcPts val="0"/>
              </a:spcBef>
              <a:spcAft>
                <a:spcPts val="0"/>
              </a:spcAft>
              <a:defRPr sz="1800">
                <a:ea typeface="+mn-ea"/>
                <a:cs typeface="+mn-cs"/>
              </a:defRPr>
            </a:lvl1pPr>
          </a:lstStyle>
          <a:p>
            <a:pPr>
              <a:defRPr/>
            </a:pPr>
            <a:fld id="{82756F24-3505-4B43-AEEB-C48AA2A30C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4332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3225" y="6271948"/>
            <a:ext cx="444500" cy="360914"/>
          </a:xfrm>
        </p:spPr>
        <p:txBody>
          <a:bodyPr/>
          <a:lstStyle>
            <a:lvl1pPr defTabSz="457118" fontAlgn="auto">
              <a:spcBef>
                <a:spcPts val="0"/>
              </a:spcBef>
              <a:spcAft>
                <a:spcPts val="0"/>
              </a:spcAft>
              <a:defRPr sz="1800">
                <a:ea typeface="+mn-ea"/>
                <a:cs typeface="+mn-cs"/>
              </a:defRPr>
            </a:lvl1pPr>
          </a:lstStyle>
          <a:p>
            <a:pPr>
              <a:defRPr/>
            </a:pPr>
            <a:fld id="{E0401372-9842-554E-AD78-4BB6A47F22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774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3356" y="1687640"/>
            <a:ext cx="3878660" cy="4545536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42" y="1687640"/>
            <a:ext cx="3878660" cy="4545536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09D627-8ABC-9047-867D-1536791C4CDD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52334" y="752056"/>
            <a:ext cx="5105789" cy="831448"/>
          </a:xfrm>
        </p:spPr>
        <p:txBody>
          <a:bodyPr/>
          <a:lstStyle>
            <a:lvl2pPr marL="512648" indent="-229271">
              <a:buFont typeface="Wingdings" pitchFamily="2" charset="2"/>
              <a:buChar char="§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3225" y="6271948"/>
            <a:ext cx="444500" cy="360914"/>
          </a:xfrm>
        </p:spPr>
        <p:txBody>
          <a:bodyPr/>
          <a:lstStyle>
            <a:lvl1pPr defTabSz="457118" fontAlgn="auto">
              <a:spcBef>
                <a:spcPts val="0"/>
              </a:spcBef>
              <a:spcAft>
                <a:spcPts val="0"/>
              </a:spcAft>
              <a:defRPr sz="1800">
                <a:ea typeface="+mn-ea"/>
                <a:cs typeface="+mn-cs"/>
              </a:defRPr>
            </a:lvl1pPr>
          </a:lstStyle>
          <a:p>
            <a:pPr>
              <a:defRPr/>
            </a:pPr>
            <a:fld id="{1725DB2E-590C-E546-BC7B-153DFF8C6E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878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38826" y="5629306"/>
            <a:ext cx="2863850" cy="95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85814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3225" y="6271947"/>
            <a:ext cx="444500" cy="360914"/>
          </a:xfrm>
        </p:spPr>
        <p:txBody>
          <a:bodyPr/>
          <a:lstStyle>
            <a:lvl1pPr defTabSz="457118" fontAlgn="auto">
              <a:spcBef>
                <a:spcPts val="0"/>
              </a:spcBef>
              <a:spcAft>
                <a:spcPts val="0"/>
              </a:spcAft>
              <a:defRPr sz="1800">
                <a:ea typeface="+mn-ea"/>
                <a:cs typeface="+mn-cs"/>
              </a:defRPr>
            </a:lvl1pPr>
          </a:lstStyle>
          <a:p>
            <a:pPr>
              <a:defRPr/>
            </a:pPr>
            <a:fld id="{0A27FB1B-CEE2-CE4E-A684-94758290F6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1664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922" y="4406961"/>
            <a:ext cx="7771750" cy="1362651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922" y="2907200"/>
            <a:ext cx="7771750" cy="1499783"/>
          </a:xfrm>
        </p:spPr>
        <p:txBody>
          <a:bodyPr anchor="b"/>
          <a:lstStyle>
            <a:lvl1pPr marL="0" indent="0">
              <a:buNone/>
              <a:defRPr sz="1800"/>
            </a:lvl1pPr>
            <a:lvl2pPr marL="415522" indent="0">
              <a:buNone/>
              <a:defRPr sz="1600"/>
            </a:lvl2pPr>
            <a:lvl3pPr marL="831044" indent="0">
              <a:buNone/>
              <a:defRPr sz="1500"/>
            </a:lvl3pPr>
            <a:lvl4pPr marL="1246567" indent="0">
              <a:buNone/>
              <a:defRPr sz="1300"/>
            </a:lvl4pPr>
            <a:lvl5pPr marL="1662086" indent="0">
              <a:buNone/>
              <a:defRPr sz="1300"/>
            </a:lvl5pPr>
            <a:lvl6pPr marL="2077610" indent="0">
              <a:buNone/>
              <a:defRPr sz="1300"/>
            </a:lvl6pPr>
            <a:lvl7pPr marL="2493135" indent="0">
              <a:buNone/>
              <a:defRPr sz="1300"/>
            </a:lvl7pPr>
            <a:lvl8pPr marL="2908658" indent="0">
              <a:buNone/>
              <a:defRPr sz="1300"/>
            </a:lvl8pPr>
            <a:lvl9pPr marL="3324177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3225" y="6271947"/>
            <a:ext cx="444500" cy="360914"/>
          </a:xfrm>
        </p:spPr>
        <p:txBody>
          <a:bodyPr/>
          <a:lstStyle>
            <a:lvl1pPr defTabSz="457118" fontAlgn="auto">
              <a:spcBef>
                <a:spcPts val="0"/>
              </a:spcBef>
              <a:spcAft>
                <a:spcPts val="0"/>
              </a:spcAft>
              <a:defRPr sz="1800">
                <a:ea typeface="+mn-ea"/>
                <a:cs typeface="+mn-cs"/>
              </a:defRPr>
            </a:lvl1pPr>
          </a:lstStyle>
          <a:p>
            <a:pPr>
              <a:defRPr/>
            </a:pPr>
            <a:fld id="{01BA040A-39D0-3A43-AB6A-9375568101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7974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3356" y="1987681"/>
            <a:ext cx="3878660" cy="398979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42" y="1987681"/>
            <a:ext cx="3878660" cy="398979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3225" y="6271947"/>
            <a:ext cx="444500" cy="360914"/>
          </a:xfrm>
        </p:spPr>
        <p:txBody>
          <a:bodyPr/>
          <a:lstStyle>
            <a:lvl1pPr defTabSz="457118" fontAlgn="auto">
              <a:spcBef>
                <a:spcPts val="0"/>
              </a:spcBef>
              <a:spcAft>
                <a:spcPts val="0"/>
              </a:spcAft>
              <a:defRPr sz="1800">
                <a:ea typeface="+mn-ea"/>
                <a:cs typeface="+mn-cs"/>
              </a:defRPr>
            </a:lvl1pPr>
          </a:lstStyle>
          <a:p>
            <a:pPr>
              <a:defRPr/>
            </a:pPr>
            <a:fld id="{F93A33F7-7F3C-E744-A927-02B163BF2F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8483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19" y="274274"/>
            <a:ext cx="8229166" cy="114324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421" y="1534427"/>
            <a:ext cx="4040271" cy="640908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5522" indent="0">
              <a:buNone/>
              <a:defRPr sz="1800" b="1"/>
            </a:lvl2pPr>
            <a:lvl3pPr marL="831044" indent="0">
              <a:buNone/>
              <a:defRPr sz="1600" b="1"/>
            </a:lvl3pPr>
            <a:lvl4pPr marL="1246567" indent="0">
              <a:buNone/>
              <a:defRPr sz="1500" b="1"/>
            </a:lvl4pPr>
            <a:lvl5pPr marL="1662086" indent="0">
              <a:buNone/>
              <a:defRPr sz="1500" b="1"/>
            </a:lvl5pPr>
            <a:lvl6pPr marL="2077610" indent="0">
              <a:buNone/>
              <a:defRPr sz="1500" b="1"/>
            </a:lvl6pPr>
            <a:lvl7pPr marL="2493135" indent="0">
              <a:buNone/>
              <a:defRPr sz="1500" b="1"/>
            </a:lvl7pPr>
            <a:lvl8pPr marL="2908658" indent="0">
              <a:buNone/>
              <a:defRPr sz="1500" b="1"/>
            </a:lvl8pPr>
            <a:lvl9pPr marL="3324177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421" y="2175336"/>
            <a:ext cx="4040271" cy="395081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870" y="1534427"/>
            <a:ext cx="4041714" cy="640908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5522" indent="0">
              <a:buNone/>
              <a:defRPr sz="1800" b="1"/>
            </a:lvl2pPr>
            <a:lvl3pPr marL="831044" indent="0">
              <a:buNone/>
              <a:defRPr sz="1600" b="1"/>
            </a:lvl3pPr>
            <a:lvl4pPr marL="1246567" indent="0">
              <a:buNone/>
              <a:defRPr sz="1500" b="1"/>
            </a:lvl4pPr>
            <a:lvl5pPr marL="1662086" indent="0">
              <a:buNone/>
              <a:defRPr sz="1500" b="1"/>
            </a:lvl5pPr>
            <a:lvl6pPr marL="2077610" indent="0">
              <a:buNone/>
              <a:defRPr sz="1500" b="1"/>
            </a:lvl6pPr>
            <a:lvl7pPr marL="2493135" indent="0">
              <a:buNone/>
              <a:defRPr sz="1500" b="1"/>
            </a:lvl7pPr>
            <a:lvl8pPr marL="2908658" indent="0">
              <a:buNone/>
              <a:defRPr sz="1500" b="1"/>
            </a:lvl8pPr>
            <a:lvl9pPr marL="3324177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870" y="2175336"/>
            <a:ext cx="4041714" cy="395081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3225" y="6271947"/>
            <a:ext cx="444500" cy="360914"/>
          </a:xfrm>
        </p:spPr>
        <p:txBody>
          <a:bodyPr/>
          <a:lstStyle>
            <a:lvl1pPr defTabSz="457118" fontAlgn="auto">
              <a:spcBef>
                <a:spcPts val="0"/>
              </a:spcBef>
              <a:spcAft>
                <a:spcPts val="0"/>
              </a:spcAft>
              <a:defRPr sz="1800">
                <a:ea typeface="+mn-ea"/>
                <a:cs typeface="+mn-cs"/>
              </a:defRPr>
            </a:lvl1pPr>
          </a:lstStyle>
          <a:p>
            <a:pPr>
              <a:defRPr/>
            </a:pPr>
            <a:fld id="{82756F24-3505-4B43-AEEB-C48AA2A30C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2526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3225" y="6271947"/>
            <a:ext cx="444500" cy="360914"/>
          </a:xfrm>
        </p:spPr>
        <p:txBody>
          <a:bodyPr/>
          <a:lstStyle>
            <a:lvl1pPr defTabSz="457118" fontAlgn="auto">
              <a:spcBef>
                <a:spcPts val="0"/>
              </a:spcBef>
              <a:spcAft>
                <a:spcPts val="0"/>
              </a:spcAft>
              <a:defRPr sz="1800">
                <a:ea typeface="+mn-ea"/>
                <a:cs typeface="+mn-cs"/>
              </a:defRPr>
            </a:lvl1pPr>
          </a:lstStyle>
          <a:p>
            <a:pPr>
              <a:defRPr/>
            </a:pPr>
            <a:fld id="{E0401372-9842-554E-AD78-4BB6A47F22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4441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3225" y="6271947"/>
            <a:ext cx="444500" cy="360914"/>
          </a:xfrm>
        </p:spPr>
        <p:txBody>
          <a:bodyPr/>
          <a:lstStyle>
            <a:lvl1pPr defTabSz="457118" fontAlgn="auto">
              <a:spcBef>
                <a:spcPts val="0"/>
              </a:spcBef>
              <a:spcAft>
                <a:spcPts val="0"/>
              </a:spcAft>
              <a:defRPr sz="1800">
                <a:ea typeface="+mn-ea"/>
                <a:cs typeface="+mn-cs"/>
              </a:defRPr>
            </a:lvl1pPr>
          </a:lstStyle>
          <a:p>
            <a:pPr>
              <a:defRPr/>
            </a:pPr>
            <a:fld id="{1725DB2E-590C-E546-BC7B-153DFF8C6E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6622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type="ctrTitle"/>
          </p:nvPr>
        </p:nvSpPr>
        <p:spPr bwMode="auto">
          <a:xfrm>
            <a:off x="692619" y="728965"/>
            <a:ext cx="8009838" cy="1045083"/>
          </a:xfrm>
        </p:spPr>
        <p:txBody>
          <a:bodyPr/>
          <a:lstStyle>
            <a:lvl1pPr>
              <a:defRPr sz="2900" b="0"/>
            </a:lvl1pPr>
          </a:lstStyle>
          <a:p>
            <a:r>
              <a:rPr lang="de-DE"/>
              <a:t>Click to edit Master title style</a:t>
            </a:r>
            <a:endParaRPr lang="en-US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92619" y="1884388"/>
            <a:ext cx="8009838" cy="292388"/>
          </a:xfrm>
        </p:spPr>
        <p:txBody>
          <a:bodyPr anchor="b">
            <a:spAutoFit/>
          </a:bodyPr>
          <a:lstStyle>
            <a:lvl1pPr marL="0" indent="0">
              <a:buClrTx/>
              <a:buFontTx/>
              <a:buNone/>
              <a:defRPr>
                <a:solidFill>
                  <a:schemeClr val="folHlink"/>
                </a:solidFill>
              </a:defRPr>
            </a:lvl1pPr>
          </a:lstStyle>
          <a:p>
            <a:r>
              <a:rPr lang="de-DE"/>
              <a:t>Click to edit Master subtitle style</a:t>
            </a:r>
            <a:endParaRPr lang="en-US"/>
          </a:p>
        </p:txBody>
      </p:sp>
      <p:pic>
        <p:nvPicPr>
          <p:cNvPr id="8" name="Picture 25" descr="CESA Logo -- FINA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1507" y="3174451"/>
            <a:ext cx="2902347" cy="962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332653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402585" y="6347780"/>
            <a:ext cx="44587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b="0" u="none">
                <a:latin typeface="Calibri" pitchFamily="-110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FB9B09C-489F-BC4A-8B4A-439C7C9C5B7C}" type="slidenum">
              <a:rPr lang="en-US" sz="1000">
                <a:solidFill>
                  <a:srgbClr val="000000"/>
                </a:solidFill>
                <a:ea typeface="ＭＳ Ｐゴシック" pitchFamily="-110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dirty="0">
              <a:solidFill>
                <a:srgbClr val="000000"/>
              </a:solidFill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6058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485" y="7"/>
            <a:ext cx="8229166" cy="47923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421" y="1534427"/>
            <a:ext cx="4040271" cy="640908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70961" indent="0">
              <a:buNone/>
              <a:defRPr sz="1600" b="1"/>
            </a:lvl2pPr>
            <a:lvl3pPr marL="741920" indent="0">
              <a:buNone/>
              <a:defRPr sz="1500" b="1"/>
            </a:lvl3pPr>
            <a:lvl4pPr marL="1112879" indent="0">
              <a:buNone/>
              <a:defRPr sz="1300" b="1"/>
            </a:lvl4pPr>
            <a:lvl5pPr marL="1483834" indent="0">
              <a:buNone/>
              <a:defRPr sz="1300" b="1"/>
            </a:lvl5pPr>
            <a:lvl6pPr marL="1854793" indent="0">
              <a:buNone/>
              <a:defRPr sz="1300" b="1"/>
            </a:lvl6pPr>
            <a:lvl7pPr marL="2225750" indent="0">
              <a:buNone/>
              <a:defRPr sz="1300" b="1"/>
            </a:lvl7pPr>
            <a:lvl8pPr marL="2596707" indent="0">
              <a:buNone/>
              <a:defRPr sz="1300" b="1"/>
            </a:lvl8pPr>
            <a:lvl9pPr marL="2967667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421" y="2175333"/>
            <a:ext cx="4040271" cy="3950819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871" y="1534427"/>
            <a:ext cx="4041714" cy="640908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70961" indent="0">
              <a:buNone/>
              <a:defRPr sz="1600" b="1"/>
            </a:lvl2pPr>
            <a:lvl3pPr marL="741920" indent="0">
              <a:buNone/>
              <a:defRPr sz="1500" b="1"/>
            </a:lvl3pPr>
            <a:lvl4pPr marL="1112879" indent="0">
              <a:buNone/>
              <a:defRPr sz="1300" b="1"/>
            </a:lvl4pPr>
            <a:lvl5pPr marL="1483834" indent="0">
              <a:buNone/>
              <a:defRPr sz="1300" b="1"/>
            </a:lvl5pPr>
            <a:lvl6pPr marL="1854793" indent="0">
              <a:buNone/>
              <a:defRPr sz="1300" b="1"/>
            </a:lvl6pPr>
            <a:lvl7pPr marL="2225750" indent="0">
              <a:buNone/>
              <a:defRPr sz="1300" b="1"/>
            </a:lvl7pPr>
            <a:lvl8pPr marL="2596707" indent="0">
              <a:buNone/>
              <a:defRPr sz="1300" b="1"/>
            </a:lvl8pPr>
            <a:lvl9pPr marL="2967667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871" y="2175333"/>
            <a:ext cx="4041714" cy="3950819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CAB1F3-FEB6-E046-93A6-B76EE1A60CC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FB9B09C-489F-BC4A-8B4A-439C7C9C5B7C}" type="slidenum">
              <a:rPr lang="en-US" sz="1000" smtClean="0">
                <a:solidFill>
                  <a:srgbClr val="000000"/>
                </a:solidFill>
                <a:ea typeface="ＭＳ Ｐゴシック" pitchFamily="-110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dirty="0">
              <a:solidFill>
                <a:srgbClr val="000000"/>
              </a:solidFill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21618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ESGC - Policy -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4139952" y="6381328"/>
            <a:ext cx="864096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898989"/>
                </a:solidFill>
                <a:latin typeface="Lucida Sans Unicode" pitchFamily="34" charset="0"/>
                <a:cs typeface="Lucida Sans Unicode" pitchFamily="34" charset="0"/>
              </a:defRPr>
            </a:lvl1pPr>
          </a:lstStyle>
          <a:p>
            <a:pPr>
              <a:defRPr/>
            </a:pPr>
            <a:fld id="{24AD1AEB-229D-494E-A4E7-1D7FCD0F376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5" hasCustomPrompt="1"/>
          </p:nvPr>
        </p:nvSpPr>
        <p:spPr>
          <a:xfrm>
            <a:off x="406164" y="150767"/>
            <a:ext cx="6552728" cy="50323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 b="1">
                <a:solidFill>
                  <a:srgbClr val="EE6B25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pPr lvl="0"/>
            <a:r>
              <a:rPr lang="en-GB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2532870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C2363B-85AE-E24A-BB38-D9184343F7A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0209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3356" y="1687640"/>
            <a:ext cx="3878660" cy="4545536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42" y="1687640"/>
            <a:ext cx="3878660" cy="4545536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09D627-8ABC-9047-867D-1536791C4CD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52330" y="752056"/>
            <a:ext cx="5105789" cy="831448"/>
          </a:xfrm>
        </p:spPr>
        <p:txBody>
          <a:bodyPr/>
          <a:lstStyle>
            <a:lvl2pPr marL="512648" indent="-229271">
              <a:buFont typeface="Wingdings" pitchFamily="2" charset="2"/>
              <a:buChar char="§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62494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485" y="6"/>
            <a:ext cx="8229166" cy="47923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421" y="1534427"/>
            <a:ext cx="4040271" cy="640908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70961" indent="0">
              <a:buNone/>
              <a:defRPr sz="1600" b="1"/>
            </a:lvl2pPr>
            <a:lvl3pPr marL="741920" indent="0">
              <a:buNone/>
              <a:defRPr sz="1500" b="1"/>
            </a:lvl3pPr>
            <a:lvl4pPr marL="1112879" indent="0">
              <a:buNone/>
              <a:defRPr sz="1300" b="1"/>
            </a:lvl4pPr>
            <a:lvl5pPr marL="1483834" indent="0">
              <a:buNone/>
              <a:defRPr sz="1300" b="1"/>
            </a:lvl5pPr>
            <a:lvl6pPr marL="1854793" indent="0">
              <a:buNone/>
              <a:defRPr sz="1300" b="1"/>
            </a:lvl6pPr>
            <a:lvl7pPr marL="2225750" indent="0">
              <a:buNone/>
              <a:defRPr sz="1300" b="1"/>
            </a:lvl7pPr>
            <a:lvl8pPr marL="2596707" indent="0">
              <a:buNone/>
              <a:defRPr sz="1300" b="1"/>
            </a:lvl8pPr>
            <a:lvl9pPr marL="2967667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421" y="2175333"/>
            <a:ext cx="4040271" cy="3950819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871" y="1534427"/>
            <a:ext cx="4041714" cy="640908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70961" indent="0">
              <a:buNone/>
              <a:defRPr sz="1600" b="1"/>
            </a:lvl2pPr>
            <a:lvl3pPr marL="741920" indent="0">
              <a:buNone/>
              <a:defRPr sz="1500" b="1"/>
            </a:lvl3pPr>
            <a:lvl4pPr marL="1112879" indent="0">
              <a:buNone/>
              <a:defRPr sz="1300" b="1"/>
            </a:lvl4pPr>
            <a:lvl5pPr marL="1483834" indent="0">
              <a:buNone/>
              <a:defRPr sz="1300" b="1"/>
            </a:lvl5pPr>
            <a:lvl6pPr marL="1854793" indent="0">
              <a:buNone/>
              <a:defRPr sz="1300" b="1"/>
            </a:lvl6pPr>
            <a:lvl7pPr marL="2225750" indent="0">
              <a:buNone/>
              <a:defRPr sz="1300" b="1"/>
            </a:lvl7pPr>
            <a:lvl8pPr marL="2596707" indent="0">
              <a:buNone/>
              <a:defRPr sz="1300" b="1"/>
            </a:lvl8pPr>
            <a:lvl9pPr marL="2967667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871" y="2175333"/>
            <a:ext cx="4041714" cy="3950819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CAB1F3-FEB6-E046-93A6-B76EE1A60CC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90138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84B5B7-BBC4-BB49-9FC5-6FA9589B8BE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56401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584C2C-60CF-6649-BA9E-F5BDF4A500F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3802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22" y="272820"/>
            <a:ext cx="3008559" cy="1162005"/>
          </a:xfrm>
        </p:spPr>
        <p:txBody>
          <a:bodyPr/>
          <a:lstStyle>
            <a:lvl1pPr algn="l">
              <a:defRPr sz="1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655" y="272820"/>
            <a:ext cx="5110943" cy="5853333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422" y="1434825"/>
            <a:ext cx="3008559" cy="4691328"/>
          </a:xfrm>
        </p:spPr>
        <p:txBody>
          <a:bodyPr/>
          <a:lstStyle>
            <a:lvl1pPr marL="0" indent="0">
              <a:buNone/>
              <a:defRPr sz="1100"/>
            </a:lvl1pPr>
            <a:lvl2pPr marL="370961" indent="0">
              <a:buNone/>
              <a:defRPr sz="1000"/>
            </a:lvl2pPr>
            <a:lvl3pPr marL="741920" indent="0">
              <a:buNone/>
              <a:defRPr sz="800"/>
            </a:lvl3pPr>
            <a:lvl4pPr marL="1112879" indent="0">
              <a:buNone/>
              <a:defRPr sz="700"/>
            </a:lvl4pPr>
            <a:lvl5pPr marL="1483834" indent="0">
              <a:buNone/>
              <a:defRPr sz="700"/>
            </a:lvl5pPr>
            <a:lvl6pPr marL="1854793" indent="0">
              <a:buNone/>
              <a:defRPr sz="700"/>
            </a:lvl6pPr>
            <a:lvl7pPr marL="2225750" indent="0">
              <a:buNone/>
              <a:defRPr sz="700"/>
            </a:lvl7pPr>
            <a:lvl8pPr marL="2596707" indent="0">
              <a:buNone/>
              <a:defRPr sz="700"/>
            </a:lvl8pPr>
            <a:lvl9pPr marL="2967667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5F94E4-F41D-FA4A-88B5-B0B71A82E4F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59160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C2363B-85AE-E24A-BB38-D9184343F7A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66413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3356" y="1687640"/>
            <a:ext cx="3878660" cy="4545536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42" y="1687640"/>
            <a:ext cx="3878660" cy="4545536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09D627-8ABC-9047-867D-1536791C4CD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52334" y="752056"/>
            <a:ext cx="5105789" cy="831448"/>
          </a:xfrm>
        </p:spPr>
        <p:txBody>
          <a:bodyPr/>
          <a:lstStyle>
            <a:lvl2pPr marL="512648" indent="-229271">
              <a:buFont typeface="Wingdings" pitchFamily="2" charset="2"/>
              <a:buChar char="§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54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84B5B7-BBC4-BB49-9FC5-6FA9589B8BE0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4" name="Text Box 5"/>
          <p:cNvSpPr txBox="1">
            <a:spLocks noChangeArrowheads="1"/>
          </p:cNvSpPr>
          <p:nvPr userDrawn="1"/>
        </p:nvSpPr>
        <p:spPr bwMode="gray">
          <a:xfrm>
            <a:off x="3698367" y="6410624"/>
            <a:ext cx="2176878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defTabSz="816620">
              <a:lnSpc>
                <a:spcPct val="90000"/>
              </a:lnSpc>
            </a:pPr>
            <a:r>
              <a:rPr lang="en-US" b="0" i="1" u="none" dirty="0">
                <a:latin typeface="Calibri" pitchFamily="-110" charset="0"/>
              </a:rPr>
              <a:t>© 2016 California</a:t>
            </a:r>
            <a:r>
              <a:rPr lang="en-US" b="0" i="1" u="none" baseline="0" dirty="0">
                <a:latin typeface="Calibri" pitchFamily="-110" charset="0"/>
              </a:rPr>
              <a:t> Energy Storage Alliance</a:t>
            </a:r>
            <a:endParaRPr lang="en-US" b="0" i="1" u="none" dirty="0">
              <a:latin typeface="Calibri" pitchFamily="-110" charset="0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485" y="7"/>
            <a:ext cx="8229166" cy="47923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421" y="1534427"/>
            <a:ext cx="4040271" cy="640908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70961" indent="0">
              <a:buNone/>
              <a:defRPr sz="1600" b="1"/>
            </a:lvl2pPr>
            <a:lvl3pPr marL="741920" indent="0">
              <a:buNone/>
              <a:defRPr sz="1500" b="1"/>
            </a:lvl3pPr>
            <a:lvl4pPr marL="1112879" indent="0">
              <a:buNone/>
              <a:defRPr sz="1300" b="1"/>
            </a:lvl4pPr>
            <a:lvl5pPr marL="1483834" indent="0">
              <a:buNone/>
              <a:defRPr sz="1300" b="1"/>
            </a:lvl5pPr>
            <a:lvl6pPr marL="1854793" indent="0">
              <a:buNone/>
              <a:defRPr sz="1300" b="1"/>
            </a:lvl6pPr>
            <a:lvl7pPr marL="2225750" indent="0">
              <a:buNone/>
              <a:defRPr sz="1300" b="1"/>
            </a:lvl7pPr>
            <a:lvl8pPr marL="2596707" indent="0">
              <a:buNone/>
              <a:defRPr sz="1300" b="1"/>
            </a:lvl8pPr>
            <a:lvl9pPr marL="2967667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421" y="2175333"/>
            <a:ext cx="4040271" cy="3950819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871" y="1534427"/>
            <a:ext cx="4041714" cy="640908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70961" indent="0">
              <a:buNone/>
              <a:defRPr sz="1600" b="1"/>
            </a:lvl2pPr>
            <a:lvl3pPr marL="741920" indent="0">
              <a:buNone/>
              <a:defRPr sz="1500" b="1"/>
            </a:lvl3pPr>
            <a:lvl4pPr marL="1112879" indent="0">
              <a:buNone/>
              <a:defRPr sz="1300" b="1"/>
            </a:lvl4pPr>
            <a:lvl5pPr marL="1483834" indent="0">
              <a:buNone/>
              <a:defRPr sz="1300" b="1"/>
            </a:lvl5pPr>
            <a:lvl6pPr marL="1854793" indent="0">
              <a:buNone/>
              <a:defRPr sz="1300" b="1"/>
            </a:lvl6pPr>
            <a:lvl7pPr marL="2225750" indent="0">
              <a:buNone/>
              <a:defRPr sz="1300" b="1"/>
            </a:lvl7pPr>
            <a:lvl8pPr marL="2596707" indent="0">
              <a:buNone/>
              <a:defRPr sz="1300" b="1"/>
            </a:lvl8pPr>
            <a:lvl9pPr marL="2967667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871" y="2175333"/>
            <a:ext cx="4041714" cy="3950819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CAB1F3-FEB6-E046-93A6-B76EE1A60CC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21951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84B5B7-BBC4-BB49-9FC5-6FA9589B8BE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48685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584C2C-60CF-6649-BA9E-F5BDF4A500F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89787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24" y="272820"/>
            <a:ext cx="3008559" cy="1162005"/>
          </a:xfrm>
        </p:spPr>
        <p:txBody>
          <a:bodyPr/>
          <a:lstStyle>
            <a:lvl1pPr algn="l">
              <a:defRPr sz="1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659" y="272820"/>
            <a:ext cx="5110943" cy="5853333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424" y="1434825"/>
            <a:ext cx="3008559" cy="4691328"/>
          </a:xfrm>
        </p:spPr>
        <p:txBody>
          <a:bodyPr/>
          <a:lstStyle>
            <a:lvl1pPr marL="0" indent="0">
              <a:buNone/>
              <a:defRPr sz="1100"/>
            </a:lvl1pPr>
            <a:lvl2pPr marL="370961" indent="0">
              <a:buNone/>
              <a:defRPr sz="1000"/>
            </a:lvl2pPr>
            <a:lvl3pPr marL="741920" indent="0">
              <a:buNone/>
              <a:defRPr sz="800"/>
            </a:lvl3pPr>
            <a:lvl4pPr marL="1112879" indent="0">
              <a:buNone/>
              <a:defRPr sz="700"/>
            </a:lvl4pPr>
            <a:lvl5pPr marL="1483834" indent="0">
              <a:buNone/>
              <a:defRPr sz="700"/>
            </a:lvl5pPr>
            <a:lvl6pPr marL="1854793" indent="0">
              <a:buNone/>
              <a:defRPr sz="700"/>
            </a:lvl6pPr>
            <a:lvl7pPr marL="2225750" indent="0">
              <a:buNone/>
              <a:defRPr sz="700"/>
            </a:lvl7pPr>
            <a:lvl8pPr marL="2596707" indent="0">
              <a:buNone/>
              <a:defRPr sz="700"/>
            </a:lvl8pPr>
            <a:lvl9pPr marL="2967667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5F94E4-F41D-FA4A-88B5-B0B71A82E4F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63553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type="ctrTitle"/>
          </p:nvPr>
        </p:nvSpPr>
        <p:spPr bwMode="auto">
          <a:xfrm>
            <a:off x="692619" y="728965"/>
            <a:ext cx="8009838" cy="1045084"/>
          </a:xfrm>
        </p:spPr>
        <p:txBody>
          <a:bodyPr/>
          <a:lstStyle>
            <a:lvl1pPr>
              <a:defRPr sz="29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92619" y="1884389"/>
            <a:ext cx="8009838" cy="292388"/>
          </a:xfrm>
        </p:spPr>
        <p:txBody>
          <a:bodyPr anchor="b">
            <a:spAutoFit/>
          </a:bodyPr>
          <a:lstStyle>
            <a:lvl1pPr marL="0" indent="0">
              <a:buClrTx/>
              <a:buFontTx/>
              <a:buNone/>
              <a:defRPr>
                <a:solidFill>
                  <a:schemeClr val="folHlink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6357027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3356" y="1687640"/>
            <a:ext cx="3878660" cy="4545536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42" y="1687640"/>
            <a:ext cx="3878660" cy="4545536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09D627-8ABC-9047-867D-1536791C4CD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52334" y="752056"/>
            <a:ext cx="5105789" cy="831448"/>
          </a:xfrm>
        </p:spPr>
        <p:txBody>
          <a:bodyPr/>
          <a:lstStyle>
            <a:lvl2pPr marL="512648" indent="-229271">
              <a:buFont typeface="Wingdings" pitchFamily="2" charset="2"/>
              <a:buChar char="§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92429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SGC - Policy -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4139952" y="6381328"/>
            <a:ext cx="864096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898989"/>
                </a:solidFill>
                <a:latin typeface="Lucida Sans Unicode" pitchFamily="34" charset="0"/>
                <a:cs typeface="Lucida Sans Unicode" pitchFamily="34" charset="0"/>
              </a:defRPr>
            </a:lvl1pPr>
          </a:lstStyle>
          <a:p>
            <a:pPr>
              <a:defRPr/>
            </a:pPr>
            <a:fld id="{24AD1AEB-229D-494E-A4E7-1D7FCD0F376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683568" y="1772815"/>
            <a:ext cx="8209607" cy="4104109"/>
          </a:xfrm>
          <a:prstGeom prst="rect">
            <a:avLst/>
          </a:prstGeom>
        </p:spPr>
        <p:txBody>
          <a:bodyPr/>
          <a:lstStyle>
            <a:lvl1pPr marL="0" indent="0">
              <a:buFont typeface="+mj-lt"/>
              <a:buNone/>
              <a:defRPr sz="200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360363" indent="-360363"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defRPr sz="1800"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defRPr sz="1600"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defRPr sz="1600"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 hasCustomPrompt="1"/>
          </p:nvPr>
        </p:nvSpPr>
        <p:spPr>
          <a:xfrm>
            <a:off x="1331640" y="1052736"/>
            <a:ext cx="6552728" cy="50323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pPr lvl="0"/>
            <a:r>
              <a:rPr lang="en-GB" dirty="0"/>
              <a:t>Subtitle</a:t>
            </a:r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5" hasCustomPrompt="1"/>
          </p:nvPr>
        </p:nvSpPr>
        <p:spPr>
          <a:xfrm>
            <a:off x="366830" y="166109"/>
            <a:ext cx="6552728" cy="50323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 b="1">
                <a:solidFill>
                  <a:srgbClr val="EE6B25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pPr lvl="0"/>
            <a:r>
              <a:rPr lang="en-GB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6797262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C2363B-85AE-E24A-BB38-D9184343F7A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362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3356" y="1687640"/>
            <a:ext cx="3878660" cy="4545536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42" y="1687640"/>
            <a:ext cx="3878660" cy="4545536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09D627-8ABC-9047-867D-1536791C4CD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52334" y="752056"/>
            <a:ext cx="5105789" cy="831448"/>
          </a:xfrm>
        </p:spPr>
        <p:txBody>
          <a:bodyPr/>
          <a:lstStyle>
            <a:lvl2pPr marL="512648" indent="-229271">
              <a:buFont typeface="Wingdings" pitchFamily="2" charset="2"/>
              <a:buChar char="§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37451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485" y="7"/>
            <a:ext cx="8229166" cy="47923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421" y="1534427"/>
            <a:ext cx="4040271" cy="640908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70961" indent="0">
              <a:buNone/>
              <a:defRPr sz="1600" b="1"/>
            </a:lvl2pPr>
            <a:lvl3pPr marL="741920" indent="0">
              <a:buNone/>
              <a:defRPr sz="1500" b="1"/>
            </a:lvl3pPr>
            <a:lvl4pPr marL="1112879" indent="0">
              <a:buNone/>
              <a:defRPr sz="1300" b="1"/>
            </a:lvl4pPr>
            <a:lvl5pPr marL="1483834" indent="0">
              <a:buNone/>
              <a:defRPr sz="1300" b="1"/>
            </a:lvl5pPr>
            <a:lvl6pPr marL="1854793" indent="0">
              <a:buNone/>
              <a:defRPr sz="1300" b="1"/>
            </a:lvl6pPr>
            <a:lvl7pPr marL="2225750" indent="0">
              <a:buNone/>
              <a:defRPr sz="1300" b="1"/>
            </a:lvl7pPr>
            <a:lvl8pPr marL="2596707" indent="0">
              <a:buNone/>
              <a:defRPr sz="1300" b="1"/>
            </a:lvl8pPr>
            <a:lvl9pPr marL="2967667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421" y="2175333"/>
            <a:ext cx="4040271" cy="3950819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871" y="1534427"/>
            <a:ext cx="4041714" cy="640908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70961" indent="0">
              <a:buNone/>
              <a:defRPr sz="1600" b="1"/>
            </a:lvl2pPr>
            <a:lvl3pPr marL="741920" indent="0">
              <a:buNone/>
              <a:defRPr sz="1500" b="1"/>
            </a:lvl3pPr>
            <a:lvl4pPr marL="1112879" indent="0">
              <a:buNone/>
              <a:defRPr sz="1300" b="1"/>
            </a:lvl4pPr>
            <a:lvl5pPr marL="1483834" indent="0">
              <a:buNone/>
              <a:defRPr sz="1300" b="1"/>
            </a:lvl5pPr>
            <a:lvl6pPr marL="1854793" indent="0">
              <a:buNone/>
              <a:defRPr sz="1300" b="1"/>
            </a:lvl6pPr>
            <a:lvl7pPr marL="2225750" indent="0">
              <a:buNone/>
              <a:defRPr sz="1300" b="1"/>
            </a:lvl7pPr>
            <a:lvl8pPr marL="2596707" indent="0">
              <a:buNone/>
              <a:defRPr sz="1300" b="1"/>
            </a:lvl8pPr>
            <a:lvl9pPr marL="2967667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871" y="2175333"/>
            <a:ext cx="4041714" cy="3950819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CAB1F3-FEB6-E046-93A6-B76EE1A60CC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649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584C2C-60CF-6649-BA9E-F5BDF4A500F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84B5B7-BBC4-BB49-9FC5-6FA9589B8BE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29649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584C2C-60CF-6649-BA9E-F5BDF4A500F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47459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24" y="272820"/>
            <a:ext cx="3008559" cy="1162005"/>
          </a:xfrm>
        </p:spPr>
        <p:txBody>
          <a:bodyPr/>
          <a:lstStyle>
            <a:lvl1pPr algn="l">
              <a:defRPr sz="1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659" y="272820"/>
            <a:ext cx="5110943" cy="5853333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424" y="1434825"/>
            <a:ext cx="3008559" cy="4691328"/>
          </a:xfrm>
        </p:spPr>
        <p:txBody>
          <a:bodyPr/>
          <a:lstStyle>
            <a:lvl1pPr marL="0" indent="0">
              <a:buNone/>
              <a:defRPr sz="1100"/>
            </a:lvl1pPr>
            <a:lvl2pPr marL="370961" indent="0">
              <a:buNone/>
              <a:defRPr sz="1000"/>
            </a:lvl2pPr>
            <a:lvl3pPr marL="741920" indent="0">
              <a:buNone/>
              <a:defRPr sz="800"/>
            </a:lvl3pPr>
            <a:lvl4pPr marL="1112879" indent="0">
              <a:buNone/>
              <a:defRPr sz="700"/>
            </a:lvl4pPr>
            <a:lvl5pPr marL="1483834" indent="0">
              <a:buNone/>
              <a:defRPr sz="700"/>
            </a:lvl5pPr>
            <a:lvl6pPr marL="1854793" indent="0">
              <a:buNone/>
              <a:defRPr sz="700"/>
            </a:lvl6pPr>
            <a:lvl7pPr marL="2225750" indent="0">
              <a:buNone/>
              <a:defRPr sz="700"/>
            </a:lvl7pPr>
            <a:lvl8pPr marL="2596707" indent="0">
              <a:buNone/>
              <a:defRPr sz="700"/>
            </a:lvl8pPr>
            <a:lvl9pPr marL="2967667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5F94E4-F41D-FA4A-88B5-B0B71A82E4F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17558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type="ctrTitle"/>
          </p:nvPr>
        </p:nvSpPr>
        <p:spPr bwMode="auto">
          <a:xfrm>
            <a:off x="692619" y="728965"/>
            <a:ext cx="8009838" cy="1045084"/>
          </a:xfrm>
        </p:spPr>
        <p:txBody>
          <a:bodyPr/>
          <a:lstStyle>
            <a:lvl1pPr>
              <a:defRPr sz="29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92619" y="1884389"/>
            <a:ext cx="8009838" cy="292388"/>
          </a:xfrm>
        </p:spPr>
        <p:txBody>
          <a:bodyPr anchor="b">
            <a:spAutoFit/>
          </a:bodyPr>
          <a:lstStyle>
            <a:lvl1pPr marL="0" indent="0">
              <a:buClrTx/>
              <a:buFontTx/>
              <a:buNone/>
              <a:defRPr>
                <a:solidFill>
                  <a:schemeClr val="folHlink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7728336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3356" y="1687640"/>
            <a:ext cx="3878660" cy="4545536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42" y="1687640"/>
            <a:ext cx="3878660" cy="4545536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09D627-8ABC-9047-867D-1536791C4CD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52334" y="752056"/>
            <a:ext cx="5105789" cy="831448"/>
          </a:xfrm>
        </p:spPr>
        <p:txBody>
          <a:bodyPr/>
          <a:lstStyle>
            <a:lvl2pPr marL="512648" indent="-229271">
              <a:buFont typeface="Wingdings" pitchFamily="2" charset="2"/>
              <a:buChar char="§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18763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304800"/>
            <a:ext cx="8229600" cy="838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Calibri" pitchFamily="34" charset="0"/>
              </a:defRPr>
            </a:lvl1pPr>
          </a:lstStyle>
          <a:p>
            <a:pPr lvl="0"/>
            <a:r>
              <a:rPr lang="en-US" dirty="0"/>
              <a:t>Click to Enter Title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/>
          </p:nvPr>
        </p:nvSpPr>
        <p:spPr>
          <a:xfrm>
            <a:off x="457200" y="1371600"/>
            <a:ext cx="8229600" cy="4724400"/>
          </a:xfrm>
          <a:prstGeom prst="rect">
            <a:avLst/>
          </a:prstGeom>
        </p:spPr>
        <p:txBody>
          <a:bodyPr/>
          <a:lstStyle>
            <a:lvl1pPr marL="342883" indent="-342883">
              <a:buFont typeface="Arial" pitchFamily="34" charset="0"/>
              <a:buChar char="»"/>
              <a:defRPr>
                <a:latin typeface="Calibri" pitchFamily="34" charset="0"/>
              </a:defRPr>
            </a:lvl1pPr>
            <a:lvl2pPr marL="742913" indent="-285736">
              <a:buSzPct val="125000"/>
              <a:buFont typeface="Arial" pitchFamily="34" charset="0"/>
              <a:buChar char="•"/>
              <a:defRPr>
                <a:latin typeface="Calibri" pitchFamily="34" charset="0"/>
              </a:defRPr>
            </a:lvl2pPr>
            <a:lvl3pPr marL="1142943" indent="-228589">
              <a:buSzPct val="80000"/>
              <a:buFont typeface="Courier New" pitchFamily="49" charset="0"/>
              <a:buChar char="o"/>
              <a:defRPr>
                <a:latin typeface="Calibri" pitchFamily="34" charset="0"/>
              </a:defRPr>
            </a:lvl3pPr>
            <a:lvl4pPr marL="1600120" indent="-228589">
              <a:buFont typeface="Wingdings" pitchFamily="2" charset="2"/>
              <a:buChar char="§"/>
              <a:defRPr>
                <a:latin typeface="Calibri" pitchFamily="34" charset="0"/>
              </a:defRPr>
            </a:lvl4pPr>
            <a:lvl5pPr marL="2057297" indent="-228589">
              <a:buSzPct val="80000"/>
              <a:buFont typeface="Arial" pitchFamily="34" charset="0"/>
              <a:buChar char="□"/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777009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ESGC - Policy -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4139952" y="6381328"/>
            <a:ext cx="864096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898989"/>
                </a:solidFill>
                <a:latin typeface="Lucida Sans Unicode" pitchFamily="34" charset="0"/>
                <a:cs typeface="Lucida Sans Unicode" pitchFamily="34" charset="0"/>
              </a:defRPr>
            </a:lvl1pPr>
          </a:lstStyle>
          <a:p>
            <a:pPr>
              <a:defRPr/>
            </a:pPr>
            <a:fld id="{24AD1AEB-229D-494E-A4E7-1D7FCD0F376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5" hasCustomPrompt="1"/>
          </p:nvPr>
        </p:nvSpPr>
        <p:spPr>
          <a:xfrm>
            <a:off x="406164" y="150767"/>
            <a:ext cx="6552728" cy="50323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 b="1">
                <a:solidFill>
                  <a:srgbClr val="EE6B25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pPr lvl="0"/>
            <a:r>
              <a:rPr lang="en-GB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5261498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SGC - Policy -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4139952" y="6381328"/>
            <a:ext cx="864096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898989"/>
                </a:solidFill>
                <a:latin typeface="Lucida Sans Unicode" pitchFamily="34" charset="0"/>
                <a:cs typeface="Lucida Sans Unicode" pitchFamily="34" charset="0"/>
              </a:defRPr>
            </a:lvl1pPr>
          </a:lstStyle>
          <a:p>
            <a:pPr>
              <a:defRPr/>
            </a:pPr>
            <a:fld id="{24AD1AEB-229D-494E-A4E7-1D7FCD0F376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683568" y="1772815"/>
            <a:ext cx="8209607" cy="4104109"/>
          </a:xfrm>
          <a:prstGeom prst="rect">
            <a:avLst/>
          </a:prstGeom>
        </p:spPr>
        <p:txBody>
          <a:bodyPr/>
          <a:lstStyle>
            <a:lvl1pPr marL="0" indent="0">
              <a:buFont typeface="+mj-lt"/>
              <a:buNone/>
              <a:defRPr sz="200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360363" indent="-360363"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defRPr sz="1800"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defRPr sz="1600"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defRPr sz="1600"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 hasCustomPrompt="1"/>
          </p:nvPr>
        </p:nvSpPr>
        <p:spPr>
          <a:xfrm>
            <a:off x="1331640" y="1052736"/>
            <a:ext cx="6552728" cy="50323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pPr lvl="0"/>
            <a:r>
              <a:rPr lang="en-GB" dirty="0"/>
              <a:t>Subtitle</a:t>
            </a:r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5" hasCustomPrompt="1"/>
          </p:nvPr>
        </p:nvSpPr>
        <p:spPr>
          <a:xfrm>
            <a:off x="366830" y="166109"/>
            <a:ext cx="6552728" cy="50323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 b="1">
                <a:solidFill>
                  <a:srgbClr val="EE6B25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pPr lvl="0"/>
            <a:r>
              <a:rPr lang="en-GB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4639015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0C2363B-85AE-E24A-BB38-D9184343F7A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84365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3356" y="1687640"/>
            <a:ext cx="3878660" cy="4545536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42" y="1687640"/>
            <a:ext cx="3878660" cy="4545536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E09D627-8ABC-9047-867D-1536791C4CD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52334" y="752056"/>
            <a:ext cx="5105789" cy="831448"/>
          </a:xfrm>
        </p:spPr>
        <p:txBody>
          <a:bodyPr/>
          <a:lstStyle>
            <a:lvl2pPr marL="512648" indent="-229271">
              <a:buFont typeface="Wingdings" pitchFamily="2" charset="2"/>
              <a:buChar char="§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94680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24" y="272820"/>
            <a:ext cx="3008559" cy="1162005"/>
          </a:xfrm>
        </p:spPr>
        <p:txBody>
          <a:bodyPr/>
          <a:lstStyle>
            <a:lvl1pPr algn="l">
              <a:defRPr sz="1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659" y="272820"/>
            <a:ext cx="5110943" cy="5853333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424" y="1434825"/>
            <a:ext cx="3008559" cy="4691328"/>
          </a:xfrm>
        </p:spPr>
        <p:txBody>
          <a:bodyPr/>
          <a:lstStyle>
            <a:lvl1pPr marL="0" indent="0">
              <a:buNone/>
              <a:defRPr sz="1100"/>
            </a:lvl1pPr>
            <a:lvl2pPr marL="370961" indent="0">
              <a:buNone/>
              <a:defRPr sz="1000"/>
            </a:lvl2pPr>
            <a:lvl3pPr marL="741920" indent="0">
              <a:buNone/>
              <a:defRPr sz="800"/>
            </a:lvl3pPr>
            <a:lvl4pPr marL="1112879" indent="0">
              <a:buNone/>
              <a:defRPr sz="700"/>
            </a:lvl4pPr>
            <a:lvl5pPr marL="1483834" indent="0">
              <a:buNone/>
              <a:defRPr sz="700"/>
            </a:lvl5pPr>
            <a:lvl6pPr marL="1854793" indent="0">
              <a:buNone/>
              <a:defRPr sz="700"/>
            </a:lvl6pPr>
            <a:lvl7pPr marL="2225750" indent="0">
              <a:buNone/>
              <a:defRPr sz="700"/>
            </a:lvl7pPr>
            <a:lvl8pPr marL="2596707" indent="0">
              <a:buNone/>
              <a:defRPr sz="700"/>
            </a:lvl8pPr>
            <a:lvl9pPr marL="2967667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5F94E4-F41D-FA4A-88B5-B0B71A82E4F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485" y="7"/>
            <a:ext cx="8229166" cy="47923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421" y="1534427"/>
            <a:ext cx="4040271" cy="640908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70961" indent="0">
              <a:buNone/>
              <a:defRPr sz="1600" b="1"/>
            </a:lvl2pPr>
            <a:lvl3pPr marL="741920" indent="0">
              <a:buNone/>
              <a:defRPr sz="1500" b="1"/>
            </a:lvl3pPr>
            <a:lvl4pPr marL="1112879" indent="0">
              <a:buNone/>
              <a:defRPr sz="1300" b="1"/>
            </a:lvl4pPr>
            <a:lvl5pPr marL="1483834" indent="0">
              <a:buNone/>
              <a:defRPr sz="1300" b="1"/>
            </a:lvl5pPr>
            <a:lvl6pPr marL="1854793" indent="0">
              <a:buNone/>
              <a:defRPr sz="1300" b="1"/>
            </a:lvl6pPr>
            <a:lvl7pPr marL="2225750" indent="0">
              <a:buNone/>
              <a:defRPr sz="1300" b="1"/>
            </a:lvl7pPr>
            <a:lvl8pPr marL="2596707" indent="0">
              <a:buNone/>
              <a:defRPr sz="1300" b="1"/>
            </a:lvl8pPr>
            <a:lvl9pPr marL="2967667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421" y="2175333"/>
            <a:ext cx="4040271" cy="3950819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871" y="1534427"/>
            <a:ext cx="4041714" cy="640908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70961" indent="0">
              <a:buNone/>
              <a:defRPr sz="1600" b="1"/>
            </a:lvl2pPr>
            <a:lvl3pPr marL="741920" indent="0">
              <a:buNone/>
              <a:defRPr sz="1500" b="1"/>
            </a:lvl3pPr>
            <a:lvl4pPr marL="1112879" indent="0">
              <a:buNone/>
              <a:defRPr sz="1300" b="1"/>
            </a:lvl4pPr>
            <a:lvl5pPr marL="1483834" indent="0">
              <a:buNone/>
              <a:defRPr sz="1300" b="1"/>
            </a:lvl5pPr>
            <a:lvl6pPr marL="1854793" indent="0">
              <a:buNone/>
              <a:defRPr sz="1300" b="1"/>
            </a:lvl6pPr>
            <a:lvl7pPr marL="2225750" indent="0">
              <a:buNone/>
              <a:defRPr sz="1300" b="1"/>
            </a:lvl7pPr>
            <a:lvl8pPr marL="2596707" indent="0">
              <a:buNone/>
              <a:defRPr sz="1300" b="1"/>
            </a:lvl8pPr>
            <a:lvl9pPr marL="2967667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871" y="2175333"/>
            <a:ext cx="4041714" cy="3950819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3CAB1F3-FEB6-E046-93A6-B76EE1A60CC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6503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584B5B7-BBC4-BB49-9FC5-6FA9589B8BE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97815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1584C2C-60CF-6649-BA9E-F5BDF4A500F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84187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24" y="272820"/>
            <a:ext cx="3008559" cy="1162005"/>
          </a:xfrm>
        </p:spPr>
        <p:txBody>
          <a:bodyPr/>
          <a:lstStyle>
            <a:lvl1pPr algn="l">
              <a:defRPr sz="1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659" y="272820"/>
            <a:ext cx="5110943" cy="5853333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424" y="1434825"/>
            <a:ext cx="3008559" cy="4691328"/>
          </a:xfrm>
        </p:spPr>
        <p:txBody>
          <a:bodyPr/>
          <a:lstStyle>
            <a:lvl1pPr marL="0" indent="0">
              <a:buNone/>
              <a:defRPr sz="1100"/>
            </a:lvl1pPr>
            <a:lvl2pPr marL="370961" indent="0">
              <a:buNone/>
              <a:defRPr sz="1000"/>
            </a:lvl2pPr>
            <a:lvl3pPr marL="741920" indent="0">
              <a:buNone/>
              <a:defRPr sz="800"/>
            </a:lvl3pPr>
            <a:lvl4pPr marL="1112879" indent="0">
              <a:buNone/>
              <a:defRPr sz="700"/>
            </a:lvl4pPr>
            <a:lvl5pPr marL="1483834" indent="0">
              <a:buNone/>
              <a:defRPr sz="700"/>
            </a:lvl5pPr>
            <a:lvl6pPr marL="1854793" indent="0">
              <a:buNone/>
              <a:defRPr sz="700"/>
            </a:lvl6pPr>
            <a:lvl7pPr marL="2225750" indent="0">
              <a:buNone/>
              <a:defRPr sz="700"/>
            </a:lvl7pPr>
            <a:lvl8pPr marL="2596707" indent="0">
              <a:buNone/>
              <a:defRPr sz="700"/>
            </a:lvl8pPr>
            <a:lvl9pPr marL="2967667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15F94E4-F41D-FA4A-88B5-B0B71A82E4F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69162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3356" y="1687640"/>
            <a:ext cx="3878660" cy="4545536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42" y="1687640"/>
            <a:ext cx="3878660" cy="4545536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E09D627-8ABC-9047-867D-1536791C4CD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52334" y="752056"/>
            <a:ext cx="5105789" cy="831448"/>
          </a:xfrm>
        </p:spPr>
        <p:txBody>
          <a:bodyPr/>
          <a:lstStyle>
            <a:lvl2pPr marL="512648" indent="-229271">
              <a:buFont typeface="Wingdings" pitchFamily="2" charset="2"/>
              <a:buChar char="§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8235332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304800"/>
            <a:ext cx="8229600" cy="838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Calibri" pitchFamily="34" charset="0"/>
              </a:defRPr>
            </a:lvl1pPr>
          </a:lstStyle>
          <a:p>
            <a:pPr lvl="0"/>
            <a:r>
              <a:rPr lang="en-US"/>
              <a:t>Click to Enter Title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/>
          </p:nvPr>
        </p:nvSpPr>
        <p:spPr>
          <a:xfrm>
            <a:off x="457200" y="1371600"/>
            <a:ext cx="8229600" cy="4724400"/>
          </a:xfrm>
          <a:prstGeom prst="rect">
            <a:avLst/>
          </a:prstGeom>
        </p:spPr>
        <p:txBody>
          <a:bodyPr/>
          <a:lstStyle>
            <a:lvl1pPr marL="342883" indent="-342883">
              <a:buFont typeface="Arial" pitchFamily="34" charset="0"/>
              <a:buChar char="»"/>
              <a:defRPr>
                <a:latin typeface="Calibri" pitchFamily="34" charset="0"/>
              </a:defRPr>
            </a:lvl1pPr>
            <a:lvl2pPr marL="742913" indent="-285736">
              <a:buSzPct val="125000"/>
              <a:buFont typeface="Arial" pitchFamily="34" charset="0"/>
              <a:buChar char="•"/>
              <a:defRPr>
                <a:latin typeface="Calibri" pitchFamily="34" charset="0"/>
              </a:defRPr>
            </a:lvl2pPr>
            <a:lvl3pPr marL="1142943" indent="-228589">
              <a:buSzPct val="80000"/>
              <a:buFont typeface="Courier New" pitchFamily="49" charset="0"/>
              <a:buChar char="o"/>
              <a:defRPr>
                <a:latin typeface="Calibri" pitchFamily="34" charset="0"/>
              </a:defRPr>
            </a:lvl3pPr>
            <a:lvl4pPr marL="1600120" indent="-228589">
              <a:buFont typeface="Wingdings" pitchFamily="2" charset="2"/>
              <a:buChar char="§"/>
              <a:defRPr>
                <a:latin typeface="Calibri" pitchFamily="34" charset="0"/>
              </a:defRPr>
            </a:lvl4pPr>
            <a:lvl5pPr marL="2057297" indent="-228589">
              <a:buSzPct val="80000"/>
              <a:buFont typeface="Arial" pitchFamily="34" charset="0"/>
              <a:buChar char="□"/>
              <a:defRPr>
                <a:latin typeface="Calibri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702209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ESGC - Policy -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4139952" y="6381328"/>
            <a:ext cx="864096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898989"/>
                </a:solidFill>
                <a:latin typeface="Lucida Sans Unicode" pitchFamily="34" charset="0"/>
                <a:cs typeface="Lucida Sans Unicode" pitchFamily="34" charset="0"/>
              </a:defRPr>
            </a:lvl1pPr>
          </a:lstStyle>
          <a:p>
            <a:pPr>
              <a:defRPr/>
            </a:pPr>
            <a:fld id="{24AD1AEB-229D-494E-A4E7-1D7FCD0F376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5" hasCustomPrompt="1"/>
          </p:nvPr>
        </p:nvSpPr>
        <p:spPr>
          <a:xfrm>
            <a:off x="406164" y="150767"/>
            <a:ext cx="6552728" cy="50323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 b="1">
                <a:solidFill>
                  <a:srgbClr val="EE6B25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pPr lvl="0"/>
            <a:r>
              <a:rPr lang="en-GB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9232862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SGC - Policy -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4139952" y="6381328"/>
            <a:ext cx="864096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898989"/>
                </a:solidFill>
                <a:latin typeface="Lucida Sans Unicode" pitchFamily="34" charset="0"/>
                <a:cs typeface="Lucida Sans Unicode" pitchFamily="34" charset="0"/>
              </a:defRPr>
            </a:lvl1pPr>
          </a:lstStyle>
          <a:p>
            <a:pPr>
              <a:defRPr/>
            </a:pPr>
            <a:fld id="{24AD1AEB-229D-494E-A4E7-1D7FCD0F376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683568" y="1772815"/>
            <a:ext cx="8209607" cy="4104109"/>
          </a:xfrm>
          <a:prstGeom prst="rect">
            <a:avLst/>
          </a:prstGeom>
        </p:spPr>
        <p:txBody>
          <a:bodyPr/>
          <a:lstStyle>
            <a:lvl1pPr marL="0" indent="0">
              <a:buFont typeface="+mj-lt"/>
              <a:buNone/>
              <a:defRPr sz="200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360363" indent="-360363"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defRPr sz="1800"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defRPr sz="1600"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defRPr sz="1600"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 hasCustomPrompt="1"/>
          </p:nvPr>
        </p:nvSpPr>
        <p:spPr>
          <a:xfrm>
            <a:off x="1331640" y="1052736"/>
            <a:ext cx="6552728" cy="50323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pPr lvl="0"/>
            <a:r>
              <a:rPr lang="en-GB"/>
              <a:t>Subtitle</a:t>
            </a:r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5" hasCustomPrompt="1"/>
          </p:nvPr>
        </p:nvSpPr>
        <p:spPr>
          <a:xfrm>
            <a:off x="366830" y="166109"/>
            <a:ext cx="6552728" cy="50323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 b="1">
                <a:solidFill>
                  <a:srgbClr val="EE6B25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pPr lvl="0"/>
            <a:r>
              <a:rPr lang="en-GB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586036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0C2363B-85AE-E24A-BB38-D9184343F7A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ubTitle" idx="11"/>
          </p:nvPr>
        </p:nvSpPr>
        <p:spPr>
          <a:xfrm>
            <a:off x="393927" y="725204"/>
            <a:ext cx="8308528" cy="292388"/>
          </a:xfrm>
        </p:spPr>
        <p:txBody>
          <a:bodyPr wrap="square" lIns="0" tIns="0" anchor="t" anchorCtr="1">
            <a:spAutoFit/>
          </a:bodyPr>
          <a:lstStyle>
            <a:lvl1pPr marL="0" indent="0" algn="ctr">
              <a:buClrTx/>
              <a:buFontTx/>
              <a:buNone/>
              <a:defRPr>
                <a:solidFill>
                  <a:srgbClr val="393F72"/>
                </a:solidFill>
              </a:defRPr>
            </a:lvl1pPr>
          </a:lstStyle>
          <a:p>
            <a:r>
              <a:rPr lang="de-DE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58564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C2363B-85AE-E24A-BB38-D9184343F7A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700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169137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3356" y="1687640"/>
            <a:ext cx="3878660" cy="4545536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42" y="1687640"/>
            <a:ext cx="3878660" cy="4545536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09D627-8ABC-9047-867D-1536791C4CD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52334" y="752056"/>
            <a:ext cx="5105789" cy="831448"/>
          </a:xfrm>
        </p:spPr>
        <p:txBody>
          <a:bodyPr/>
          <a:lstStyle>
            <a:lvl2pPr marL="512648" indent="-229271">
              <a:buFont typeface="Wingdings" pitchFamily="2" charset="2"/>
              <a:buChar char="§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82463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485" y="7"/>
            <a:ext cx="8229166" cy="47923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421" y="1534427"/>
            <a:ext cx="4040271" cy="640908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70961" indent="0">
              <a:buNone/>
              <a:defRPr sz="1600" b="1"/>
            </a:lvl2pPr>
            <a:lvl3pPr marL="741920" indent="0">
              <a:buNone/>
              <a:defRPr sz="1500" b="1"/>
            </a:lvl3pPr>
            <a:lvl4pPr marL="1112879" indent="0">
              <a:buNone/>
              <a:defRPr sz="1300" b="1"/>
            </a:lvl4pPr>
            <a:lvl5pPr marL="1483834" indent="0">
              <a:buNone/>
              <a:defRPr sz="1300" b="1"/>
            </a:lvl5pPr>
            <a:lvl6pPr marL="1854793" indent="0">
              <a:buNone/>
              <a:defRPr sz="1300" b="1"/>
            </a:lvl6pPr>
            <a:lvl7pPr marL="2225750" indent="0">
              <a:buNone/>
              <a:defRPr sz="1300" b="1"/>
            </a:lvl7pPr>
            <a:lvl8pPr marL="2596707" indent="0">
              <a:buNone/>
              <a:defRPr sz="1300" b="1"/>
            </a:lvl8pPr>
            <a:lvl9pPr marL="2967667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421" y="2175333"/>
            <a:ext cx="4040271" cy="3950819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871" y="1534427"/>
            <a:ext cx="4041714" cy="640908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70961" indent="0">
              <a:buNone/>
              <a:defRPr sz="1600" b="1"/>
            </a:lvl2pPr>
            <a:lvl3pPr marL="741920" indent="0">
              <a:buNone/>
              <a:defRPr sz="1500" b="1"/>
            </a:lvl3pPr>
            <a:lvl4pPr marL="1112879" indent="0">
              <a:buNone/>
              <a:defRPr sz="1300" b="1"/>
            </a:lvl4pPr>
            <a:lvl5pPr marL="1483834" indent="0">
              <a:buNone/>
              <a:defRPr sz="1300" b="1"/>
            </a:lvl5pPr>
            <a:lvl6pPr marL="1854793" indent="0">
              <a:buNone/>
              <a:defRPr sz="1300" b="1"/>
            </a:lvl6pPr>
            <a:lvl7pPr marL="2225750" indent="0">
              <a:buNone/>
              <a:defRPr sz="1300" b="1"/>
            </a:lvl7pPr>
            <a:lvl8pPr marL="2596707" indent="0">
              <a:buNone/>
              <a:defRPr sz="1300" b="1"/>
            </a:lvl8pPr>
            <a:lvl9pPr marL="2967667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871" y="2175333"/>
            <a:ext cx="4041714" cy="3950819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CAB1F3-FEB6-E046-93A6-B76EE1A60CC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52385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84B5B7-BBC4-BB49-9FC5-6FA9589B8BE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86131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584C2C-60CF-6649-BA9E-F5BDF4A500F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26496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24" y="272820"/>
            <a:ext cx="3008559" cy="1162005"/>
          </a:xfrm>
        </p:spPr>
        <p:txBody>
          <a:bodyPr/>
          <a:lstStyle>
            <a:lvl1pPr algn="l">
              <a:defRPr sz="1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659" y="272820"/>
            <a:ext cx="5110943" cy="5853333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424" y="1434825"/>
            <a:ext cx="3008559" cy="4691328"/>
          </a:xfrm>
        </p:spPr>
        <p:txBody>
          <a:bodyPr/>
          <a:lstStyle>
            <a:lvl1pPr marL="0" indent="0">
              <a:buNone/>
              <a:defRPr sz="1100"/>
            </a:lvl1pPr>
            <a:lvl2pPr marL="370961" indent="0">
              <a:buNone/>
              <a:defRPr sz="1000"/>
            </a:lvl2pPr>
            <a:lvl3pPr marL="741920" indent="0">
              <a:buNone/>
              <a:defRPr sz="800"/>
            </a:lvl3pPr>
            <a:lvl4pPr marL="1112879" indent="0">
              <a:buNone/>
              <a:defRPr sz="700"/>
            </a:lvl4pPr>
            <a:lvl5pPr marL="1483834" indent="0">
              <a:buNone/>
              <a:defRPr sz="700"/>
            </a:lvl5pPr>
            <a:lvl6pPr marL="1854793" indent="0">
              <a:buNone/>
              <a:defRPr sz="700"/>
            </a:lvl6pPr>
            <a:lvl7pPr marL="2225750" indent="0">
              <a:buNone/>
              <a:defRPr sz="700"/>
            </a:lvl7pPr>
            <a:lvl8pPr marL="2596707" indent="0">
              <a:buNone/>
              <a:defRPr sz="700"/>
            </a:lvl8pPr>
            <a:lvl9pPr marL="2967667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5F94E4-F41D-FA4A-88B5-B0B71A82E4F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55591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type="ctrTitle"/>
          </p:nvPr>
        </p:nvSpPr>
        <p:spPr bwMode="auto">
          <a:xfrm>
            <a:off x="692619" y="728965"/>
            <a:ext cx="8009838" cy="1045084"/>
          </a:xfrm>
        </p:spPr>
        <p:txBody>
          <a:bodyPr/>
          <a:lstStyle>
            <a:lvl1pPr>
              <a:defRPr sz="29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92619" y="1884389"/>
            <a:ext cx="8009838" cy="292388"/>
          </a:xfrm>
        </p:spPr>
        <p:txBody>
          <a:bodyPr anchor="b">
            <a:spAutoFit/>
          </a:bodyPr>
          <a:lstStyle>
            <a:lvl1pPr marL="0" indent="0">
              <a:buClrTx/>
              <a:buFontTx/>
              <a:buNone/>
              <a:defRPr>
                <a:solidFill>
                  <a:schemeClr val="folHlink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37739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3228" y="6271944"/>
            <a:ext cx="444500" cy="360906"/>
          </a:xfrm>
        </p:spPr>
        <p:txBody>
          <a:bodyPr/>
          <a:lstStyle>
            <a:lvl1pPr defTabSz="457067" fontAlgn="auto">
              <a:spcBef>
                <a:spcPts val="0"/>
              </a:spcBef>
              <a:spcAft>
                <a:spcPts val="0"/>
              </a:spcAft>
              <a:defRPr sz="1800">
                <a:ea typeface="+mn-ea"/>
                <a:cs typeface="+mn-cs"/>
              </a:defRPr>
            </a:lvl1pPr>
          </a:lstStyle>
          <a:p>
            <a:pPr>
              <a:defRPr/>
            </a:pPr>
            <a:fld id="{0A27FB1B-CEE2-CE4E-A684-94758290F6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353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922" y="4406961"/>
            <a:ext cx="7771750" cy="1362651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922" y="2907200"/>
            <a:ext cx="7771750" cy="1499783"/>
          </a:xfrm>
        </p:spPr>
        <p:txBody>
          <a:bodyPr anchor="b"/>
          <a:lstStyle>
            <a:lvl1pPr marL="0" indent="0">
              <a:buNone/>
              <a:defRPr sz="1800"/>
            </a:lvl1pPr>
            <a:lvl2pPr marL="415477" indent="0">
              <a:buNone/>
              <a:defRPr sz="1600"/>
            </a:lvl2pPr>
            <a:lvl3pPr marL="830954" indent="0">
              <a:buNone/>
              <a:defRPr sz="1500"/>
            </a:lvl3pPr>
            <a:lvl4pPr marL="1246431" indent="0">
              <a:buNone/>
              <a:defRPr sz="1300"/>
            </a:lvl4pPr>
            <a:lvl5pPr marL="1661906" indent="0">
              <a:buNone/>
              <a:defRPr sz="1300"/>
            </a:lvl5pPr>
            <a:lvl6pPr marL="2077384" indent="0">
              <a:buNone/>
              <a:defRPr sz="1300"/>
            </a:lvl6pPr>
            <a:lvl7pPr marL="2492864" indent="0">
              <a:buNone/>
              <a:defRPr sz="1300"/>
            </a:lvl7pPr>
            <a:lvl8pPr marL="2908343" indent="0">
              <a:buNone/>
              <a:defRPr sz="1300"/>
            </a:lvl8pPr>
            <a:lvl9pPr marL="3323815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3228" y="6271944"/>
            <a:ext cx="444500" cy="360906"/>
          </a:xfrm>
        </p:spPr>
        <p:txBody>
          <a:bodyPr/>
          <a:lstStyle>
            <a:lvl1pPr defTabSz="457067" fontAlgn="auto">
              <a:spcBef>
                <a:spcPts val="0"/>
              </a:spcBef>
              <a:spcAft>
                <a:spcPts val="0"/>
              </a:spcAft>
              <a:defRPr sz="1800">
                <a:ea typeface="+mn-ea"/>
                <a:cs typeface="+mn-cs"/>
              </a:defRPr>
            </a:lvl1pPr>
          </a:lstStyle>
          <a:p>
            <a:pPr>
              <a:defRPr/>
            </a:pPr>
            <a:fld id="{01BA040A-39D0-3A43-AB6A-9375568101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747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5" Type="http://schemas.openxmlformats.org/officeDocument/2006/relationships/slideLayout" Target="../slideLayouts/slideLayout73.xml"/><Relationship Id="rId4" Type="http://schemas.openxmlformats.org/officeDocument/2006/relationships/slideLayout" Target="../slideLayouts/slideLayout72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9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Relationship Id="rId9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1.jpe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31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4.xml"/><Relationship Id="rId7" Type="http://schemas.openxmlformats.org/officeDocument/2006/relationships/theme" Target="../theme/theme6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42.xml"/><Relationship Id="rId10" Type="http://schemas.openxmlformats.org/officeDocument/2006/relationships/theme" Target="../theme/theme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393937" y="135500"/>
            <a:ext cx="8308529" cy="47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gray">
          <a:xfrm>
            <a:off x="600269" y="638851"/>
            <a:ext cx="7895844" cy="4545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402585" y="6424076"/>
            <a:ext cx="44587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b="0" u="none">
                <a:latin typeface="Calibri" pitchFamily="-110" charset="0"/>
              </a:defRPr>
            </a:lvl1pPr>
          </a:lstStyle>
          <a:p>
            <a:fld id="{4FB9B09C-489F-BC4A-8B4A-439C7C9C5B7C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25974" name="Line 22"/>
          <p:cNvSpPr>
            <a:spLocks noChangeShapeType="1"/>
          </p:cNvSpPr>
          <p:nvPr/>
        </p:nvSpPr>
        <p:spPr bwMode="auto">
          <a:xfrm>
            <a:off x="393937" y="643993"/>
            <a:ext cx="8308529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</p:spPr>
        <p:txBody>
          <a:bodyPr lIns="74195" tIns="37095" rIns="74195" bIns="37095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Arial" pitchFamily="-108" charset="0"/>
              <a:ea typeface="+mn-ea"/>
              <a:cs typeface="+mn-cs"/>
            </a:endParaRPr>
          </a:p>
        </p:txBody>
      </p:sp>
      <p:sp>
        <p:nvSpPr>
          <p:cNvPr id="125978" name="Line 26"/>
          <p:cNvSpPr>
            <a:spLocks noChangeShapeType="1"/>
          </p:cNvSpPr>
          <p:nvPr/>
        </p:nvSpPr>
        <p:spPr bwMode="auto">
          <a:xfrm>
            <a:off x="393937" y="6334015"/>
            <a:ext cx="8308529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lIns="74195" tIns="37095" rIns="74195" bIns="37095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+mj-lt"/>
              <a:ea typeface="+mn-ea"/>
              <a:cs typeface="+mn-cs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 userDrawn="1"/>
        </p:nvSpPr>
        <p:spPr bwMode="gray">
          <a:xfrm>
            <a:off x="3698367" y="6410624"/>
            <a:ext cx="2176878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defTabSz="816620">
              <a:lnSpc>
                <a:spcPct val="90000"/>
              </a:lnSpc>
            </a:pPr>
            <a:r>
              <a:rPr lang="en-US" b="0" i="1" u="none" dirty="0">
                <a:latin typeface="Calibri" pitchFamily="-110" charset="0"/>
              </a:rPr>
              <a:t>© 2016 California</a:t>
            </a:r>
            <a:r>
              <a:rPr lang="en-US" b="0" i="1" u="none" baseline="0" dirty="0">
                <a:latin typeface="Calibri" pitchFamily="-110" charset="0"/>
              </a:rPr>
              <a:t> Energy Storage Alliance</a:t>
            </a:r>
            <a:endParaRPr lang="en-US" b="0" i="1" u="none" dirty="0">
              <a:latin typeface="Calibri" pitchFamily="-110" charset="0"/>
            </a:endParaRPr>
          </a:p>
        </p:txBody>
      </p:sp>
      <p:pic>
        <p:nvPicPr>
          <p:cNvPr id="10" name="Picture 3" descr="C:\Users\AJ\Documents\Local Cloud\Shared\CESA Internal Only\Marketing\Logos CESA\CESA Final Logo.jp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43775" y="6385925"/>
            <a:ext cx="1349162" cy="447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0" r:id="rId2"/>
    <p:sldLayoutId id="2147483669" r:id="rId3"/>
    <p:sldLayoutId id="2147483668" r:id="rId4"/>
    <p:sldLayoutId id="2147483667" r:id="rId5"/>
    <p:sldLayoutId id="2147483666" r:id="rId6"/>
  </p:sldLayoutIdLst>
  <p:hf hdr="0" ftr="0" dt="0"/>
  <p:txStyles>
    <p:titleStyle>
      <a:lvl1pPr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j-lt"/>
          <a:ea typeface="ＭＳ Ｐゴシック" pitchFamily="-110" charset="-128"/>
          <a:cs typeface="ＭＳ Ｐゴシック" pitchFamily="-110" charset="-128"/>
        </a:defRPr>
      </a:lvl1pPr>
      <a:lvl2pPr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  <a:ea typeface="ＭＳ Ｐゴシック" pitchFamily="-110" charset="-128"/>
          <a:cs typeface="ＭＳ Ｐゴシック" pitchFamily="-110" charset="-128"/>
        </a:defRPr>
      </a:lvl2pPr>
      <a:lvl3pPr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  <a:ea typeface="ＭＳ Ｐゴシック" pitchFamily="-110" charset="-128"/>
          <a:cs typeface="ＭＳ Ｐゴシック" pitchFamily="-110" charset="-128"/>
        </a:defRPr>
      </a:lvl3pPr>
      <a:lvl4pPr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  <a:ea typeface="ＭＳ Ｐゴシック" pitchFamily="-110" charset="-128"/>
          <a:cs typeface="ＭＳ Ｐゴシック" pitchFamily="-110" charset="-128"/>
        </a:defRPr>
      </a:lvl4pPr>
      <a:lvl5pPr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  <a:ea typeface="ＭＳ Ｐゴシック" pitchFamily="-110" charset="-128"/>
          <a:cs typeface="ＭＳ Ｐゴシック" pitchFamily="-110" charset="-128"/>
        </a:defRPr>
      </a:lvl5pPr>
      <a:lvl6pPr marL="370961"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</a:defRPr>
      </a:lvl6pPr>
      <a:lvl7pPr marL="741920"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</a:defRPr>
      </a:lvl7pPr>
      <a:lvl8pPr marL="1112879"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</a:defRPr>
      </a:lvl8pPr>
      <a:lvl9pPr marL="1483834"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</a:defRPr>
      </a:lvl9pPr>
    </p:titleStyle>
    <p:bodyStyle>
      <a:lvl1pPr marL="190632" indent="-190632" algn="l" defTabSz="816620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Font typeface="Arial" pitchFamily="-110" charset="0"/>
        <a:buChar char="»"/>
        <a:defRPr sz="1900"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512648" indent="-229271" algn="l" defTabSz="816620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  <a:ea typeface="ＭＳ Ｐゴシック" pitchFamily="-108" charset="-128"/>
        </a:defRPr>
      </a:lvl2pPr>
      <a:lvl3pPr marL="793442" indent="-188057" algn="l" defTabSz="816620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Char char="•"/>
        <a:defRPr sz="1600">
          <a:solidFill>
            <a:schemeClr val="tx1"/>
          </a:solidFill>
          <a:latin typeface="+mn-lt"/>
          <a:ea typeface="ＭＳ Ｐゴシック" pitchFamily="-108" charset="-128"/>
        </a:defRPr>
      </a:lvl3pPr>
      <a:lvl4pPr marL="1074233" indent="-188057" algn="l" defTabSz="816620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Font typeface="Arial" pitchFamily="-110" charset="0"/>
        <a:buChar char="-"/>
        <a:defRPr sz="1600">
          <a:solidFill>
            <a:schemeClr val="tx1"/>
          </a:solidFill>
          <a:latin typeface="+mn-lt"/>
          <a:ea typeface="ＭＳ Ｐゴシック" pitchFamily="-108" charset="-128"/>
        </a:defRPr>
      </a:lvl4pPr>
      <a:lvl5pPr marL="1836758" indent="-204801" algn="l" defTabSz="81662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Char char="»"/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5pPr>
      <a:lvl6pPr marL="2207718" indent="-204801" algn="l" defTabSz="81662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6pPr>
      <a:lvl7pPr marL="2578675" indent="-204801" algn="l" defTabSz="81662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7pPr>
      <a:lvl8pPr marL="2949635" indent="-204801" algn="l" defTabSz="81662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8pPr>
      <a:lvl9pPr marL="3320592" indent="-204801" algn="l" defTabSz="81662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70961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41920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12879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483834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54793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5750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96707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67667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393937" y="135500"/>
            <a:ext cx="8308529" cy="47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gray">
          <a:xfrm>
            <a:off x="600269" y="638851"/>
            <a:ext cx="7895844" cy="4545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402585" y="6424076"/>
            <a:ext cx="44587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b="0" u="none">
                <a:latin typeface="Calibri" pitchFamily="-110" charset="0"/>
              </a:defRPr>
            </a:lvl1pPr>
          </a:lstStyle>
          <a:p>
            <a:fld id="{4FB9B09C-489F-BC4A-8B4A-439C7C9C5B7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5974" name="Line 22"/>
          <p:cNvSpPr>
            <a:spLocks noChangeShapeType="1"/>
          </p:cNvSpPr>
          <p:nvPr/>
        </p:nvSpPr>
        <p:spPr bwMode="auto">
          <a:xfrm>
            <a:off x="393937" y="643993"/>
            <a:ext cx="8308529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</p:spPr>
        <p:txBody>
          <a:bodyPr lIns="74195" tIns="37095" rIns="74195" bIns="37095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-108" charset="0"/>
            </a:endParaRPr>
          </a:p>
        </p:txBody>
      </p:sp>
      <p:sp>
        <p:nvSpPr>
          <p:cNvPr id="125978" name="Line 26"/>
          <p:cNvSpPr>
            <a:spLocks noChangeShapeType="1"/>
          </p:cNvSpPr>
          <p:nvPr/>
        </p:nvSpPr>
        <p:spPr bwMode="auto">
          <a:xfrm>
            <a:off x="393937" y="6334015"/>
            <a:ext cx="8308529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lIns="74195" tIns="37095" rIns="74195" bIns="37095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-108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 userDrawn="1"/>
        </p:nvSpPr>
        <p:spPr bwMode="gray">
          <a:xfrm>
            <a:off x="3698367" y="6408059"/>
            <a:ext cx="2217153" cy="141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defTabSz="816620">
              <a:lnSpc>
                <a:spcPct val="90000"/>
              </a:lnSpc>
            </a:pPr>
            <a:r>
              <a:rPr lang="en-US" b="0" i="1" u="none" dirty="0">
                <a:solidFill>
                  <a:srgbClr val="000000"/>
                </a:solidFill>
                <a:latin typeface="Calibri" pitchFamily="-110" charset="0"/>
              </a:rPr>
              <a:t>© 2014 California Energy Storage Alliance</a:t>
            </a:r>
          </a:p>
        </p:txBody>
      </p:sp>
      <p:pic>
        <p:nvPicPr>
          <p:cNvPr id="10" name="Picture 3" descr="C:\Users\AJ\Documents\Local Cloud\Shared\CESA Internal Only\Marketing\Logos CESA\CESA Final Logo.jpg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43775" y="6385925"/>
            <a:ext cx="1349162" cy="447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6096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</p:sldLayoutIdLst>
  <p:hf hdr="0" ftr="0" dt="0"/>
  <p:txStyles>
    <p:titleStyle>
      <a:lvl1pPr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j-lt"/>
          <a:ea typeface="ＭＳ Ｐゴシック" pitchFamily="-110" charset="-128"/>
          <a:cs typeface="ＭＳ Ｐゴシック" pitchFamily="-110" charset="-128"/>
        </a:defRPr>
      </a:lvl1pPr>
      <a:lvl2pPr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  <a:ea typeface="ＭＳ Ｐゴシック" pitchFamily="-110" charset="-128"/>
          <a:cs typeface="ＭＳ Ｐゴシック" pitchFamily="-110" charset="-128"/>
        </a:defRPr>
      </a:lvl2pPr>
      <a:lvl3pPr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  <a:ea typeface="ＭＳ Ｐゴシック" pitchFamily="-110" charset="-128"/>
          <a:cs typeface="ＭＳ Ｐゴシック" pitchFamily="-110" charset="-128"/>
        </a:defRPr>
      </a:lvl3pPr>
      <a:lvl4pPr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  <a:ea typeface="ＭＳ Ｐゴシック" pitchFamily="-110" charset="-128"/>
          <a:cs typeface="ＭＳ Ｐゴシック" pitchFamily="-110" charset="-128"/>
        </a:defRPr>
      </a:lvl4pPr>
      <a:lvl5pPr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  <a:ea typeface="ＭＳ Ｐゴシック" pitchFamily="-110" charset="-128"/>
          <a:cs typeface="ＭＳ Ｐゴシック" pitchFamily="-110" charset="-128"/>
        </a:defRPr>
      </a:lvl5pPr>
      <a:lvl6pPr marL="370961"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</a:defRPr>
      </a:lvl6pPr>
      <a:lvl7pPr marL="741920"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</a:defRPr>
      </a:lvl7pPr>
      <a:lvl8pPr marL="1112879"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</a:defRPr>
      </a:lvl8pPr>
      <a:lvl9pPr marL="1483834"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</a:defRPr>
      </a:lvl9pPr>
    </p:titleStyle>
    <p:bodyStyle>
      <a:lvl1pPr marL="190632" indent="-190632" algn="l" defTabSz="816620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Font typeface="Arial" pitchFamily="-110" charset="0"/>
        <a:buChar char="»"/>
        <a:defRPr sz="1900"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512648" indent="-229271" algn="l" defTabSz="816620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  <a:ea typeface="ＭＳ Ｐゴシック" pitchFamily="-108" charset="-128"/>
        </a:defRPr>
      </a:lvl2pPr>
      <a:lvl3pPr marL="793442" indent="-188057" algn="l" defTabSz="816620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Char char="•"/>
        <a:defRPr sz="1600">
          <a:solidFill>
            <a:schemeClr val="tx1"/>
          </a:solidFill>
          <a:latin typeface="+mn-lt"/>
          <a:ea typeface="ＭＳ Ｐゴシック" pitchFamily="-108" charset="-128"/>
        </a:defRPr>
      </a:lvl3pPr>
      <a:lvl4pPr marL="1074233" indent="-188057" algn="l" defTabSz="816620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Font typeface="Arial" pitchFamily="-110" charset="0"/>
        <a:buChar char="-"/>
        <a:defRPr sz="1600">
          <a:solidFill>
            <a:schemeClr val="tx1"/>
          </a:solidFill>
          <a:latin typeface="+mn-lt"/>
          <a:ea typeface="ＭＳ Ｐゴシック" pitchFamily="-108" charset="-128"/>
        </a:defRPr>
      </a:lvl4pPr>
      <a:lvl5pPr marL="1836758" indent="-204801" algn="l" defTabSz="81662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Char char="»"/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5pPr>
      <a:lvl6pPr marL="2207718" indent="-204801" algn="l" defTabSz="81662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6pPr>
      <a:lvl7pPr marL="2578675" indent="-204801" algn="l" defTabSz="81662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7pPr>
      <a:lvl8pPr marL="2949635" indent="-204801" algn="l" defTabSz="81662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8pPr>
      <a:lvl9pPr marL="3320592" indent="-204801" algn="l" defTabSz="81662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70961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41920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12879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483834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54793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5750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96707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67667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393714" y="1"/>
            <a:ext cx="8308975" cy="544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83096" tIns="41548" rIns="83096" bIns="4154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 bwMode="gray">
          <a:xfrm>
            <a:off x="393714" y="1987551"/>
            <a:ext cx="8308975" cy="398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83096" tIns="41548" rIns="83096" bIns="415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403228" y="6325808"/>
            <a:ext cx="444500" cy="253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3096" tIns="41548" rIns="83096" bIns="41548" numCol="1" anchor="ctr" anchorCtr="0" compatLnSpc="1">
            <a:prstTxWarp prst="textNoShape">
              <a:avLst/>
            </a:prstTxWarp>
            <a:spAutoFit/>
          </a:bodyPr>
          <a:lstStyle>
            <a:lvl1pPr defTabSz="914144">
              <a:defRPr sz="1100" b="0" u="none">
                <a:solidFill>
                  <a:srgbClr val="000000"/>
                </a:solidFill>
                <a:latin typeface="Calibri" charset="0"/>
              </a:defRPr>
            </a:lvl1pPr>
          </a:lstStyle>
          <a:p>
            <a:pPr>
              <a:defRPr/>
            </a:pPr>
            <a:fld id="{E96067E0-CD23-834B-9A85-E9A65DD3560D}" type="slidenum">
              <a:rPr lang="en-US">
                <a:ea typeface="ＭＳ Ｐゴシック" charset="0"/>
                <a:cs typeface="ＭＳ Ｐゴシック" charset="0"/>
              </a:rPr>
              <a:pPr>
                <a:defRPr/>
              </a:pPr>
              <a:t>‹#›</a:t>
            </a:fld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6149" name="Line 22"/>
          <p:cNvSpPr>
            <a:spLocks noChangeShapeType="1"/>
          </p:cNvSpPr>
          <p:nvPr/>
        </p:nvSpPr>
        <p:spPr bwMode="auto">
          <a:xfrm>
            <a:off x="393714" y="576577"/>
            <a:ext cx="83089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3096" tIns="41548" rIns="83096" bIns="41548"/>
          <a:lstStyle/>
          <a:p>
            <a:pPr defTabSz="457067"/>
            <a:endParaRPr lang="en-US" sz="1800" b="0" u="none" dirty="0">
              <a:solidFill>
                <a:srgbClr val="000000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150" name="Line 26"/>
          <p:cNvSpPr>
            <a:spLocks noChangeShapeType="1"/>
          </p:cNvSpPr>
          <p:nvPr/>
        </p:nvSpPr>
        <p:spPr bwMode="auto">
          <a:xfrm>
            <a:off x="393714" y="6334125"/>
            <a:ext cx="8308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3096" tIns="41548" rIns="83096" bIns="41548"/>
          <a:lstStyle/>
          <a:p>
            <a:pPr defTabSz="457067"/>
            <a:endParaRPr lang="en-US" sz="1000" b="0" u="none" dirty="0">
              <a:solidFill>
                <a:srgbClr val="000000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8" name="Picture 3" descr="C:\Users\AJ\Documents\Local Cloud\Shared\CESA Internal Only\Marketing\Logos CESA\CESA Final Logo.jpg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43775" y="6385925"/>
            <a:ext cx="1349162" cy="447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7728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</p:sldLayoutIdLst>
  <p:hf hdr="0" ftr="0" dt="0"/>
  <p:txStyles>
    <p:titleStyle>
      <a:lvl1pPr algn="l" rtl="0" eaLnBrk="1" fontAlgn="base" hangingPunct="1">
        <a:lnSpc>
          <a:spcPts val="2363"/>
        </a:lnSpc>
        <a:spcBef>
          <a:spcPct val="0"/>
        </a:spcBef>
        <a:spcAft>
          <a:spcPct val="0"/>
        </a:spcAft>
        <a:defRPr sz="2900" b="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1" fontAlgn="base" hangingPunct="1">
        <a:lnSpc>
          <a:spcPts val="2363"/>
        </a:lnSpc>
        <a:spcBef>
          <a:spcPct val="0"/>
        </a:spcBef>
        <a:spcAft>
          <a:spcPct val="0"/>
        </a:spcAft>
        <a:defRPr sz="2900" b="1">
          <a:solidFill>
            <a:srgbClr val="508644"/>
          </a:solidFill>
          <a:latin typeface="Calibri" pitchFamily="-65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lnSpc>
          <a:spcPts val="2363"/>
        </a:lnSpc>
        <a:spcBef>
          <a:spcPct val="0"/>
        </a:spcBef>
        <a:spcAft>
          <a:spcPct val="0"/>
        </a:spcAft>
        <a:defRPr sz="2900" b="1">
          <a:solidFill>
            <a:srgbClr val="508644"/>
          </a:solidFill>
          <a:latin typeface="Calibri" pitchFamily="-65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lnSpc>
          <a:spcPts val="2363"/>
        </a:lnSpc>
        <a:spcBef>
          <a:spcPct val="0"/>
        </a:spcBef>
        <a:spcAft>
          <a:spcPct val="0"/>
        </a:spcAft>
        <a:defRPr sz="2900" b="1">
          <a:solidFill>
            <a:srgbClr val="508644"/>
          </a:solidFill>
          <a:latin typeface="Calibri" pitchFamily="-65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lnSpc>
          <a:spcPts val="2363"/>
        </a:lnSpc>
        <a:spcBef>
          <a:spcPct val="0"/>
        </a:spcBef>
        <a:spcAft>
          <a:spcPct val="0"/>
        </a:spcAft>
        <a:defRPr sz="2900" b="1">
          <a:solidFill>
            <a:srgbClr val="508644"/>
          </a:solidFill>
          <a:latin typeface="Calibri" pitchFamily="-65" charset="0"/>
          <a:ea typeface="ＭＳ Ｐゴシック" charset="-128"/>
          <a:cs typeface="ＭＳ Ｐゴシック" charset="-128"/>
        </a:defRPr>
      </a:lvl5pPr>
      <a:lvl6pPr marL="415477" algn="l" defTabSz="914630" rtl="0" eaLnBrk="1" fontAlgn="base" hangingPunct="1">
        <a:lnSpc>
          <a:spcPts val="2363"/>
        </a:lnSpc>
        <a:spcBef>
          <a:spcPct val="0"/>
        </a:spcBef>
        <a:spcAft>
          <a:spcPct val="0"/>
        </a:spcAft>
        <a:defRPr sz="2900" b="1">
          <a:solidFill>
            <a:srgbClr val="6EAE60"/>
          </a:solidFill>
          <a:latin typeface="Calibri" pitchFamily="-65" charset="0"/>
        </a:defRPr>
      </a:lvl6pPr>
      <a:lvl7pPr marL="830954" algn="l" defTabSz="914630" rtl="0" eaLnBrk="1" fontAlgn="base" hangingPunct="1">
        <a:lnSpc>
          <a:spcPts val="2363"/>
        </a:lnSpc>
        <a:spcBef>
          <a:spcPct val="0"/>
        </a:spcBef>
        <a:spcAft>
          <a:spcPct val="0"/>
        </a:spcAft>
        <a:defRPr sz="2900" b="1">
          <a:solidFill>
            <a:srgbClr val="6EAE60"/>
          </a:solidFill>
          <a:latin typeface="Calibri" pitchFamily="-65" charset="0"/>
        </a:defRPr>
      </a:lvl7pPr>
      <a:lvl8pPr marL="1246431" algn="l" defTabSz="914630" rtl="0" eaLnBrk="1" fontAlgn="base" hangingPunct="1">
        <a:lnSpc>
          <a:spcPts val="2363"/>
        </a:lnSpc>
        <a:spcBef>
          <a:spcPct val="0"/>
        </a:spcBef>
        <a:spcAft>
          <a:spcPct val="0"/>
        </a:spcAft>
        <a:defRPr sz="2900" b="1">
          <a:solidFill>
            <a:srgbClr val="6EAE60"/>
          </a:solidFill>
          <a:latin typeface="Calibri" pitchFamily="-65" charset="0"/>
        </a:defRPr>
      </a:lvl8pPr>
      <a:lvl9pPr marL="1661906" algn="l" defTabSz="914630" rtl="0" eaLnBrk="1" fontAlgn="base" hangingPunct="1">
        <a:lnSpc>
          <a:spcPts val="2363"/>
        </a:lnSpc>
        <a:spcBef>
          <a:spcPct val="0"/>
        </a:spcBef>
        <a:spcAft>
          <a:spcPct val="0"/>
        </a:spcAft>
        <a:defRPr sz="2900" b="1">
          <a:solidFill>
            <a:srgbClr val="6EAE60"/>
          </a:solidFill>
          <a:latin typeface="Calibri" pitchFamily="-65" charset="0"/>
        </a:defRPr>
      </a:lvl9pPr>
    </p:titleStyle>
    <p:bodyStyle>
      <a:lvl1pPr marL="212667" indent="-212667" algn="l" rtl="0" eaLnBrk="1" fontAlgn="base" hangingPunct="1">
        <a:spcBef>
          <a:spcPct val="0"/>
        </a:spcBef>
        <a:spcAft>
          <a:spcPct val="0"/>
        </a:spcAft>
        <a:buClr>
          <a:srgbClr val="508644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572927" indent="-255518" algn="l" rtl="0" eaLnBrk="1" fontAlgn="base" hangingPunct="1">
        <a:spcBef>
          <a:spcPct val="0"/>
        </a:spcBef>
        <a:spcAft>
          <a:spcPct val="0"/>
        </a:spcAft>
        <a:buClr>
          <a:srgbClr val="508644"/>
        </a:buClr>
        <a:buFont typeface="Arial" charset="0"/>
        <a:buChar char="–"/>
        <a:defRPr>
          <a:solidFill>
            <a:schemeClr val="tx1"/>
          </a:solidFill>
          <a:latin typeface="+mn-lt"/>
          <a:ea typeface="ＭＳ Ｐゴシック" pitchFamily="-65" charset="-128"/>
        </a:defRPr>
      </a:lvl2pPr>
      <a:lvl3pPr marL="887163" indent="-209493" algn="l" rtl="0" eaLnBrk="1" fontAlgn="base" hangingPunct="1">
        <a:spcBef>
          <a:spcPct val="0"/>
        </a:spcBef>
        <a:spcAft>
          <a:spcPct val="0"/>
        </a:spcAft>
        <a:buClr>
          <a:srgbClr val="508644"/>
        </a:buClr>
        <a:buChar char="•"/>
        <a:defRPr>
          <a:solidFill>
            <a:schemeClr val="tx1"/>
          </a:solidFill>
          <a:latin typeface="+mn-lt"/>
          <a:ea typeface="ＭＳ Ｐゴシック" pitchFamily="-65" charset="-128"/>
        </a:defRPr>
      </a:lvl3pPr>
      <a:lvl4pPr marL="1202984" indent="-209493" algn="l" rtl="0" eaLnBrk="1" fontAlgn="base" hangingPunct="1">
        <a:spcBef>
          <a:spcPct val="0"/>
        </a:spcBef>
        <a:spcAft>
          <a:spcPct val="0"/>
        </a:spcAft>
        <a:buClr>
          <a:srgbClr val="508644"/>
        </a:buClr>
        <a:buFont typeface="Arial" charset="0"/>
        <a:buChar char="-"/>
        <a:defRPr sz="1500">
          <a:solidFill>
            <a:schemeClr val="tx1"/>
          </a:solidFill>
          <a:latin typeface="+mn-lt"/>
          <a:ea typeface="ＭＳ Ｐゴシック" pitchFamily="-65" charset="-128"/>
        </a:defRPr>
      </a:lvl4pPr>
      <a:lvl5pPr marL="2056819" indent="-228533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500">
          <a:solidFill>
            <a:schemeClr val="tx1"/>
          </a:solidFill>
          <a:latin typeface="Arial" pitchFamily="-65" charset="0"/>
          <a:ea typeface="ＭＳ Ｐゴシック" pitchFamily="-65" charset="-128"/>
        </a:defRPr>
      </a:lvl5pPr>
      <a:lvl6pPr marL="2472666" indent="-229376" algn="l" defTabSz="91463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500">
          <a:solidFill>
            <a:schemeClr val="tx1"/>
          </a:solidFill>
          <a:latin typeface="Arial" pitchFamily="-65" charset="0"/>
          <a:ea typeface="ＭＳ Ｐゴシック" pitchFamily="-65" charset="-128"/>
        </a:defRPr>
      </a:lvl6pPr>
      <a:lvl7pPr marL="2888143" indent="-229376" algn="l" defTabSz="91463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500">
          <a:solidFill>
            <a:schemeClr val="tx1"/>
          </a:solidFill>
          <a:latin typeface="Arial" pitchFamily="-65" charset="0"/>
          <a:ea typeface="ＭＳ Ｐゴシック" pitchFamily="-65" charset="-128"/>
        </a:defRPr>
      </a:lvl7pPr>
      <a:lvl8pPr marL="3303619" indent="-229376" algn="l" defTabSz="91463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500">
          <a:solidFill>
            <a:schemeClr val="tx1"/>
          </a:solidFill>
          <a:latin typeface="Arial" pitchFamily="-65" charset="0"/>
          <a:ea typeface="ＭＳ Ｐゴシック" pitchFamily="-65" charset="-128"/>
        </a:defRPr>
      </a:lvl8pPr>
      <a:lvl9pPr marL="3719095" indent="-229376" algn="l" defTabSz="91463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500">
          <a:solidFill>
            <a:schemeClr val="tx1"/>
          </a:solidFill>
          <a:latin typeface="Arial" pitchFamily="-65" charset="0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154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5477" algn="l" defTabSz="4154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30954" algn="l" defTabSz="4154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6431" algn="l" defTabSz="4154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61906" algn="l" defTabSz="4154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7384" algn="l" defTabSz="4154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92864" algn="l" defTabSz="4154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8343" algn="l" defTabSz="4154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23815" algn="l" defTabSz="4154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393714" y="11"/>
            <a:ext cx="8308975" cy="819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83105" tIns="41552" rIns="83105" bIns="4155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 bwMode="gray">
          <a:xfrm>
            <a:off x="393714" y="1987551"/>
            <a:ext cx="8308975" cy="398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83105" tIns="41552" rIns="83105" bIns="415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403225" y="6325829"/>
            <a:ext cx="444500" cy="253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3105" tIns="41552" rIns="83105" bIns="41552" numCol="1" anchor="ctr" anchorCtr="0" compatLnSpc="1">
            <a:prstTxWarp prst="textNoShape">
              <a:avLst/>
            </a:prstTxWarp>
            <a:spAutoFit/>
          </a:bodyPr>
          <a:lstStyle>
            <a:lvl1pPr defTabSz="914243">
              <a:defRPr sz="1100" b="0" u="none">
                <a:solidFill>
                  <a:srgbClr val="000000"/>
                </a:solidFill>
                <a:latin typeface="Calibri" charset="0"/>
              </a:defRPr>
            </a:lvl1pPr>
          </a:lstStyle>
          <a:p>
            <a:pPr>
              <a:defRPr/>
            </a:pPr>
            <a:fld id="{E96067E0-CD23-834B-9A85-E9A65DD3560D}" type="slidenum">
              <a:rPr lang="en-US">
                <a:ea typeface="ＭＳ Ｐゴシック" charset="0"/>
                <a:cs typeface="ＭＳ Ｐゴシック" charset="0"/>
              </a:rPr>
              <a:pPr>
                <a:defRPr/>
              </a:pPr>
              <a:t>‹#›</a:t>
            </a:fld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6149" name="Line 22"/>
          <p:cNvSpPr>
            <a:spLocks noChangeShapeType="1"/>
          </p:cNvSpPr>
          <p:nvPr/>
        </p:nvSpPr>
        <p:spPr bwMode="auto">
          <a:xfrm>
            <a:off x="393714" y="850900"/>
            <a:ext cx="83089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3105" tIns="41552" rIns="83105" bIns="41552"/>
          <a:lstStyle/>
          <a:p>
            <a:pPr defTabSz="457118"/>
            <a:endParaRPr lang="en-US" sz="1800" b="0" u="none" dirty="0">
              <a:solidFill>
                <a:srgbClr val="000000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150" name="Line 26"/>
          <p:cNvSpPr>
            <a:spLocks noChangeShapeType="1"/>
          </p:cNvSpPr>
          <p:nvPr/>
        </p:nvSpPr>
        <p:spPr bwMode="auto">
          <a:xfrm>
            <a:off x="393714" y="6334125"/>
            <a:ext cx="8308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3105" tIns="41552" rIns="83105" bIns="41552"/>
          <a:lstStyle/>
          <a:p>
            <a:pPr defTabSz="457118"/>
            <a:endParaRPr lang="en-US" sz="1800" b="0" u="none" dirty="0">
              <a:solidFill>
                <a:srgbClr val="000000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8" name="Picture 3" descr="C:\Users\AJ\Documents\Local Cloud\Shared\CESA Internal Only\Marketing\Logos CESA\CESA Final Logo.jpg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43775" y="6385925"/>
            <a:ext cx="1349162" cy="447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Box 5"/>
          <p:cNvSpPr txBox="1">
            <a:spLocks noChangeArrowheads="1"/>
          </p:cNvSpPr>
          <p:nvPr userDrawn="1"/>
        </p:nvSpPr>
        <p:spPr bwMode="gray">
          <a:xfrm>
            <a:off x="3698367" y="6410624"/>
            <a:ext cx="2176878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defTabSz="816620">
              <a:lnSpc>
                <a:spcPct val="90000"/>
              </a:lnSpc>
            </a:pPr>
            <a:r>
              <a:rPr lang="en-US" b="0" i="1" u="none" dirty="0">
                <a:latin typeface="Calibri" pitchFamily="-110" charset="0"/>
              </a:rPr>
              <a:t>© 2016 California</a:t>
            </a:r>
            <a:r>
              <a:rPr lang="en-US" b="0" i="1" u="none" baseline="0" dirty="0">
                <a:latin typeface="Calibri" pitchFamily="-110" charset="0"/>
              </a:rPr>
              <a:t> Energy Storage Alliance</a:t>
            </a:r>
            <a:endParaRPr lang="en-US" b="0" i="1" u="none" dirty="0">
              <a:latin typeface="Calibri" pitchFamily="-11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62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</p:sldLayoutIdLst>
  <p:hf hdr="0" ftr="0" dt="0"/>
  <p:txStyles>
    <p:titleStyle>
      <a:lvl1pPr algn="l" rtl="0" eaLnBrk="1" fontAlgn="base" hangingPunct="1">
        <a:lnSpc>
          <a:spcPts val="2363"/>
        </a:lnSpc>
        <a:spcBef>
          <a:spcPct val="0"/>
        </a:spcBef>
        <a:spcAft>
          <a:spcPct val="0"/>
        </a:spcAft>
        <a:defRPr sz="2900" b="1">
          <a:solidFill>
            <a:srgbClr val="508644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1" fontAlgn="base" hangingPunct="1">
        <a:lnSpc>
          <a:spcPts val="2363"/>
        </a:lnSpc>
        <a:spcBef>
          <a:spcPct val="0"/>
        </a:spcBef>
        <a:spcAft>
          <a:spcPct val="0"/>
        </a:spcAft>
        <a:defRPr sz="2900" b="1">
          <a:solidFill>
            <a:srgbClr val="508644"/>
          </a:solidFill>
          <a:latin typeface="Calibri" pitchFamily="-65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lnSpc>
          <a:spcPts val="2363"/>
        </a:lnSpc>
        <a:spcBef>
          <a:spcPct val="0"/>
        </a:spcBef>
        <a:spcAft>
          <a:spcPct val="0"/>
        </a:spcAft>
        <a:defRPr sz="2900" b="1">
          <a:solidFill>
            <a:srgbClr val="508644"/>
          </a:solidFill>
          <a:latin typeface="Calibri" pitchFamily="-65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lnSpc>
          <a:spcPts val="2363"/>
        </a:lnSpc>
        <a:spcBef>
          <a:spcPct val="0"/>
        </a:spcBef>
        <a:spcAft>
          <a:spcPct val="0"/>
        </a:spcAft>
        <a:defRPr sz="2900" b="1">
          <a:solidFill>
            <a:srgbClr val="508644"/>
          </a:solidFill>
          <a:latin typeface="Calibri" pitchFamily="-65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lnSpc>
          <a:spcPts val="2363"/>
        </a:lnSpc>
        <a:spcBef>
          <a:spcPct val="0"/>
        </a:spcBef>
        <a:spcAft>
          <a:spcPct val="0"/>
        </a:spcAft>
        <a:defRPr sz="2900" b="1">
          <a:solidFill>
            <a:srgbClr val="508644"/>
          </a:solidFill>
          <a:latin typeface="Calibri" pitchFamily="-65" charset="0"/>
          <a:ea typeface="ＭＳ Ｐゴシック" charset="-128"/>
          <a:cs typeface="ＭＳ Ｐゴシック" charset="-128"/>
        </a:defRPr>
      </a:lvl5pPr>
      <a:lvl6pPr marL="415522" algn="l" defTabSz="914729" rtl="0" eaLnBrk="1" fontAlgn="base" hangingPunct="1">
        <a:lnSpc>
          <a:spcPts val="2363"/>
        </a:lnSpc>
        <a:spcBef>
          <a:spcPct val="0"/>
        </a:spcBef>
        <a:spcAft>
          <a:spcPct val="0"/>
        </a:spcAft>
        <a:defRPr sz="2900" b="1">
          <a:solidFill>
            <a:srgbClr val="6EAE60"/>
          </a:solidFill>
          <a:latin typeface="Calibri" pitchFamily="-65" charset="0"/>
        </a:defRPr>
      </a:lvl6pPr>
      <a:lvl7pPr marL="831044" algn="l" defTabSz="914729" rtl="0" eaLnBrk="1" fontAlgn="base" hangingPunct="1">
        <a:lnSpc>
          <a:spcPts val="2363"/>
        </a:lnSpc>
        <a:spcBef>
          <a:spcPct val="0"/>
        </a:spcBef>
        <a:spcAft>
          <a:spcPct val="0"/>
        </a:spcAft>
        <a:defRPr sz="2900" b="1">
          <a:solidFill>
            <a:srgbClr val="6EAE60"/>
          </a:solidFill>
          <a:latin typeface="Calibri" pitchFamily="-65" charset="0"/>
        </a:defRPr>
      </a:lvl7pPr>
      <a:lvl8pPr marL="1246567" algn="l" defTabSz="914729" rtl="0" eaLnBrk="1" fontAlgn="base" hangingPunct="1">
        <a:lnSpc>
          <a:spcPts val="2363"/>
        </a:lnSpc>
        <a:spcBef>
          <a:spcPct val="0"/>
        </a:spcBef>
        <a:spcAft>
          <a:spcPct val="0"/>
        </a:spcAft>
        <a:defRPr sz="2900" b="1">
          <a:solidFill>
            <a:srgbClr val="6EAE60"/>
          </a:solidFill>
          <a:latin typeface="Calibri" pitchFamily="-65" charset="0"/>
        </a:defRPr>
      </a:lvl8pPr>
      <a:lvl9pPr marL="1662086" algn="l" defTabSz="914729" rtl="0" eaLnBrk="1" fontAlgn="base" hangingPunct="1">
        <a:lnSpc>
          <a:spcPts val="2363"/>
        </a:lnSpc>
        <a:spcBef>
          <a:spcPct val="0"/>
        </a:spcBef>
        <a:spcAft>
          <a:spcPct val="0"/>
        </a:spcAft>
        <a:defRPr sz="2900" b="1">
          <a:solidFill>
            <a:srgbClr val="6EAE60"/>
          </a:solidFill>
          <a:latin typeface="Calibri" pitchFamily="-65" charset="0"/>
        </a:defRPr>
      </a:lvl9pPr>
    </p:titleStyle>
    <p:bodyStyle>
      <a:lvl1pPr marL="212690" indent="-212690" algn="l" rtl="0" eaLnBrk="1" fontAlgn="base" hangingPunct="1">
        <a:spcBef>
          <a:spcPct val="0"/>
        </a:spcBef>
        <a:spcAft>
          <a:spcPct val="0"/>
        </a:spcAft>
        <a:buClr>
          <a:srgbClr val="508644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572990" indent="-255545" algn="l" rtl="0" eaLnBrk="1" fontAlgn="base" hangingPunct="1">
        <a:spcBef>
          <a:spcPct val="0"/>
        </a:spcBef>
        <a:spcAft>
          <a:spcPct val="0"/>
        </a:spcAft>
        <a:buClr>
          <a:srgbClr val="508644"/>
        </a:buClr>
        <a:buFont typeface="Arial" charset="0"/>
        <a:buChar char="–"/>
        <a:defRPr>
          <a:solidFill>
            <a:schemeClr val="tx1"/>
          </a:solidFill>
          <a:latin typeface="+mn-lt"/>
          <a:ea typeface="ＭＳ Ｐゴシック" pitchFamily="-65" charset="-128"/>
        </a:defRPr>
      </a:lvl2pPr>
      <a:lvl3pPr marL="887259" indent="-209515" algn="l" rtl="0" eaLnBrk="1" fontAlgn="base" hangingPunct="1">
        <a:spcBef>
          <a:spcPct val="0"/>
        </a:spcBef>
        <a:spcAft>
          <a:spcPct val="0"/>
        </a:spcAft>
        <a:buClr>
          <a:srgbClr val="508644"/>
        </a:buClr>
        <a:buChar char="•"/>
        <a:defRPr>
          <a:solidFill>
            <a:schemeClr val="tx1"/>
          </a:solidFill>
          <a:latin typeface="+mn-lt"/>
          <a:ea typeface="ＭＳ Ｐゴシック" pitchFamily="-65" charset="-128"/>
        </a:defRPr>
      </a:lvl3pPr>
      <a:lvl4pPr marL="1203115" indent="-209515" algn="l" rtl="0" eaLnBrk="1" fontAlgn="base" hangingPunct="1">
        <a:spcBef>
          <a:spcPct val="0"/>
        </a:spcBef>
        <a:spcAft>
          <a:spcPct val="0"/>
        </a:spcAft>
        <a:buClr>
          <a:srgbClr val="508644"/>
        </a:buClr>
        <a:buFont typeface="Arial" charset="0"/>
        <a:buChar char="-"/>
        <a:defRPr sz="1500">
          <a:solidFill>
            <a:schemeClr val="tx1"/>
          </a:solidFill>
          <a:latin typeface="+mn-lt"/>
          <a:ea typeface="ＭＳ Ｐゴシック" pitchFamily="-65" charset="-128"/>
        </a:defRPr>
      </a:lvl4pPr>
      <a:lvl5pPr marL="2057042" indent="-228558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500">
          <a:solidFill>
            <a:schemeClr val="tx1"/>
          </a:solidFill>
          <a:latin typeface="Arial" pitchFamily="-65" charset="0"/>
          <a:ea typeface="ＭＳ Ｐゴシック" pitchFamily="-65" charset="-128"/>
        </a:defRPr>
      </a:lvl5pPr>
      <a:lvl6pPr marL="2472935" indent="-229401" algn="l" defTabSz="914729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500">
          <a:solidFill>
            <a:schemeClr val="tx1"/>
          </a:solidFill>
          <a:latin typeface="Arial" pitchFamily="-65" charset="0"/>
          <a:ea typeface="ＭＳ Ｐゴシック" pitchFamily="-65" charset="-128"/>
        </a:defRPr>
      </a:lvl6pPr>
      <a:lvl7pPr marL="2888457" indent="-229401" algn="l" defTabSz="914729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500">
          <a:solidFill>
            <a:schemeClr val="tx1"/>
          </a:solidFill>
          <a:latin typeface="Arial" pitchFamily="-65" charset="0"/>
          <a:ea typeface="ＭＳ Ｐゴシック" pitchFamily="-65" charset="-128"/>
        </a:defRPr>
      </a:lvl7pPr>
      <a:lvl8pPr marL="3303979" indent="-229401" algn="l" defTabSz="914729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500">
          <a:solidFill>
            <a:schemeClr val="tx1"/>
          </a:solidFill>
          <a:latin typeface="Arial" pitchFamily="-65" charset="0"/>
          <a:ea typeface="ＭＳ Ｐゴシック" pitchFamily="-65" charset="-128"/>
        </a:defRPr>
      </a:lvl8pPr>
      <a:lvl9pPr marL="3719500" indent="-229401" algn="l" defTabSz="914729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500">
          <a:solidFill>
            <a:schemeClr val="tx1"/>
          </a:solidFill>
          <a:latin typeface="Arial" pitchFamily="-65" charset="0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1552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5522" algn="l" defTabSz="41552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31044" algn="l" defTabSz="41552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6567" algn="l" defTabSz="41552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62086" algn="l" defTabSz="41552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7610" algn="l" defTabSz="41552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93135" algn="l" defTabSz="41552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8658" algn="l" defTabSz="41552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24177" algn="l" defTabSz="41552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393712" y="3"/>
            <a:ext cx="8308975" cy="819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83105" tIns="41552" rIns="83105" bIns="4155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 bwMode="gray">
          <a:xfrm>
            <a:off x="393712" y="1987551"/>
            <a:ext cx="8308975" cy="398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83105" tIns="41552" rIns="83105" bIns="415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403225" y="6325828"/>
            <a:ext cx="444500" cy="253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3105" tIns="41552" rIns="83105" bIns="41552" numCol="1" anchor="ctr" anchorCtr="0" compatLnSpc="1">
            <a:prstTxWarp prst="textNoShape">
              <a:avLst/>
            </a:prstTxWarp>
            <a:spAutoFit/>
          </a:bodyPr>
          <a:lstStyle>
            <a:lvl1pPr defTabSz="914243">
              <a:defRPr sz="1100" b="0" u="none">
                <a:solidFill>
                  <a:srgbClr val="000000"/>
                </a:solidFill>
                <a:latin typeface="Calibri" charset="0"/>
              </a:defRPr>
            </a:lvl1pPr>
          </a:lstStyle>
          <a:p>
            <a:pPr>
              <a:defRPr/>
            </a:pPr>
            <a:fld id="{E96067E0-CD23-834B-9A85-E9A65DD3560D}" type="slidenum">
              <a:rPr lang="en-US">
                <a:ea typeface="ＭＳ Ｐゴシック" charset="0"/>
                <a:cs typeface="ＭＳ Ｐゴシック" charset="0"/>
              </a:rPr>
              <a:pPr>
                <a:defRPr/>
              </a:pPr>
              <a:t>‹#›</a:t>
            </a:fld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6149" name="Line 22"/>
          <p:cNvSpPr>
            <a:spLocks noChangeShapeType="1"/>
          </p:cNvSpPr>
          <p:nvPr/>
        </p:nvSpPr>
        <p:spPr bwMode="auto">
          <a:xfrm>
            <a:off x="393712" y="850900"/>
            <a:ext cx="83089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3105" tIns="41552" rIns="83105" bIns="41552"/>
          <a:lstStyle/>
          <a:p>
            <a:pPr defTabSz="457118"/>
            <a:endParaRPr lang="en-US" sz="1800" b="0" u="none" dirty="0">
              <a:solidFill>
                <a:srgbClr val="000000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150" name="Line 26"/>
          <p:cNvSpPr>
            <a:spLocks noChangeShapeType="1"/>
          </p:cNvSpPr>
          <p:nvPr/>
        </p:nvSpPr>
        <p:spPr bwMode="auto">
          <a:xfrm>
            <a:off x="393712" y="6334125"/>
            <a:ext cx="8308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3105" tIns="41552" rIns="83105" bIns="41552"/>
          <a:lstStyle/>
          <a:p>
            <a:pPr defTabSz="457118"/>
            <a:endParaRPr lang="en-US" sz="1000" b="0" u="none" dirty="0">
              <a:solidFill>
                <a:srgbClr val="000000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8" name="Picture 3" descr="C:\Users\AJ\Documents\Local Cloud\Shared\CESA Internal Only\Marketing\Logos CESA\CESA Final Logo.jpg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43775" y="6385925"/>
            <a:ext cx="1349162" cy="447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Box 5"/>
          <p:cNvSpPr txBox="1">
            <a:spLocks noChangeArrowheads="1"/>
          </p:cNvSpPr>
          <p:nvPr userDrawn="1"/>
        </p:nvSpPr>
        <p:spPr bwMode="gray">
          <a:xfrm>
            <a:off x="3698367" y="6410624"/>
            <a:ext cx="2176878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defTabSz="816620">
              <a:lnSpc>
                <a:spcPct val="90000"/>
              </a:lnSpc>
            </a:pPr>
            <a:r>
              <a:rPr lang="en-US" b="0" i="1" u="none" dirty="0">
                <a:latin typeface="Calibri" pitchFamily="-110" charset="0"/>
              </a:rPr>
              <a:t>© 2016 California</a:t>
            </a:r>
            <a:r>
              <a:rPr lang="en-US" b="0" i="1" u="none" baseline="0" dirty="0">
                <a:latin typeface="Calibri" pitchFamily="-110" charset="0"/>
              </a:rPr>
              <a:t> Energy Storage Alliance</a:t>
            </a:r>
            <a:endParaRPr lang="en-US" b="0" i="1" u="none" dirty="0">
              <a:latin typeface="Calibri" pitchFamily="-11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865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</p:sldLayoutIdLst>
  <p:hf hdr="0" ftr="0" dt="0"/>
  <p:txStyles>
    <p:titleStyle>
      <a:lvl1pPr algn="l" rtl="0" eaLnBrk="1" fontAlgn="base" hangingPunct="1">
        <a:lnSpc>
          <a:spcPts val="2363"/>
        </a:lnSpc>
        <a:spcBef>
          <a:spcPct val="0"/>
        </a:spcBef>
        <a:spcAft>
          <a:spcPct val="0"/>
        </a:spcAft>
        <a:defRPr sz="2900" b="1">
          <a:solidFill>
            <a:srgbClr val="508644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1" fontAlgn="base" hangingPunct="1">
        <a:lnSpc>
          <a:spcPts val="2363"/>
        </a:lnSpc>
        <a:spcBef>
          <a:spcPct val="0"/>
        </a:spcBef>
        <a:spcAft>
          <a:spcPct val="0"/>
        </a:spcAft>
        <a:defRPr sz="2900" b="1">
          <a:solidFill>
            <a:srgbClr val="508644"/>
          </a:solidFill>
          <a:latin typeface="Calibri" pitchFamily="-65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lnSpc>
          <a:spcPts val="2363"/>
        </a:lnSpc>
        <a:spcBef>
          <a:spcPct val="0"/>
        </a:spcBef>
        <a:spcAft>
          <a:spcPct val="0"/>
        </a:spcAft>
        <a:defRPr sz="2900" b="1">
          <a:solidFill>
            <a:srgbClr val="508644"/>
          </a:solidFill>
          <a:latin typeface="Calibri" pitchFamily="-65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lnSpc>
          <a:spcPts val="2363"/>
        </a:lnSpc>
        <a:spcBef>
          <a:spcPct val="0"/>
        </a:spcBef>
        <a:spcAft>
          <a:spcPct val="0"/>
        </a:spcAft>
        <a:defRPr sz="2900" b="1">
          <a:solidFill>
            <a:srgbClr val="508644"/>
          </a:solidFill>
          <a:latin typeface="Calibri" pitchFamily="-65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lnSpc>
          <a:spcPts val="2363"/>
        </a:lnSpc>
        <a:spcBef>
          <a:spcPct val="0"/>
        </a:spcBef>
        <a:spcAft>
          <a:spcPct val="0"/>
        </a:spcAft>
        <a:defRPr sz="2900" b="1">
          <a:solidFill>
            <a:srgbClr val="508644"/>
          </a:solidFill>
          <a:latin typeface="Calibri" pitchFamily="-65" charset="0"/>
          <a:ea typeface="ＭＳ Ｐゴシック" charset="-128"/>
          <a:cs typeface="ＭＳ Ｐゴシック" charset="-128"/>
        </a:defRPr>
      </a:lvl5pPr>
      <a:lvl6pPr marL="415522" algn="l" defTabSz="914729" rtl="0" eaLnBrk="1" fontAlgn="base" hangingPunct="1">
        <a:lnSpc>
          <a:spcPts val="2363"/>
        </a:lnSpc>
        <a:spcBef>
          <a:spcPct val="0"/>
        </a:spcBef>
        <a:spcAft>
          <a:spcPct val="0"/>
        </a:spcAft>
        <a:defRPr sz="2900" b="1">
          <a:solidFill>
            <a:srgbClr val="6EAE60"/>
          </a:solidFill>
          <a:latin typeface="Calibri" pitchFamily="-65" charset="0"/>
        </a:defRPr>
      </a:lvl6pPr>
      <a:lvl7pPr marL="831044" algn="l" defTabSz="914729" rtl="0" eaLnBrk="1" fontAlgn="base" hangingPunct="1">
        <a:lnSpc>
          <a:spcPts val="2363"/>
        </a:lnSpc>
        <a:spcBef>
          <a:spcPct val="0"/>
        </a:spcBef>
        <a:spcAft>
          <a:spcPct val="0"/>
        </a:spcAft>
        <a:defRPr sz="2900" b="1">
          <a:solidFill>
            <a:srgbClr val="6EAE60"/>
          </a:solidFill>
          <a:latin typeface="Calibri" pitchFamily="-65" charset="0"/>
        </a:defRPr>
      </a:lvl7pPr>
      <a:lvl8pPr marL="1246567" algn="l" defTabSz="914729" rtl="0" eaLnBrk="1" fontAlgn="base" hangingPunct="1">
        <a:lnSpc>
          <a:spcPts val="2363"/>
        </a:lnSpc>
        <a:spcBef>
          <a:spcPct val="0"/>
        </a:spcBef>
        <a:spcAft>
          <a:spcPct val="0"/>
        </a:spcAft>
        <a:defRPr sz="2900" b="1">
          <a:solidFill>
            <a:srgbClr val="6EAE60"/>
          </a:solidFill>
          <a:latin typeface="Calibri" pitchFamily="-65" charset="0"/>
        </a:defRPr>
      </a:lvl8pPr>
      <a:lvl9pPr marL="1662086" algn="l" defTabSz="914729" rtl="0" eaLnBrk="1" fontAlgn="base" hangingPunct="1">
        <a:lnSpc>
          <a:spcPts val="2363"/>
        </a:lnSpc>
        <a:spcBef>
          <a:spcPct val="0"/>
        </a:spcBef>
        <a:spcAft>
          <a:spcPct val="0"/>
        </a:spcAft>
        <a:defRPr sz="2900" b="1">
          <a:solidFill>
            <a:srgbClr val="6EAE60"/>
          </a:solidFill>
          <a:latin typeface="Calibri" pitchFamily="-65" charset="0"/>
        </a:defRPr>
      </a:lvl9pPr>
    </p:titleStyle>
    <p:bodyStyle>
      <a:lvl1pPr marL="212690" indent="-212690" algn="l" rtl="0" eaLnBrk="1" fontAlgn="base" hangingPunct="1">
        <a:spcBef>
          <a:spcPct val="0"/>
        </a:spcBef>
        <a:spcAft>
          <a:spcPct val="0"/>
        </a:spcAft>
        <a:buClr>
          <a:srgbClr val="508644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572990" indent="-255545" algn="l" rtl="0" eaLnBrk="1" fontAlgn="base" hangingPunct="1">
        <a:spcBef>
          <a:spcPct val="0"/>
        </a:spcBef>
        <a:spcAft>
          <a:spcPct val="0"/>
        </a:spcAft>
        <a:buClr>
          <a:srgbClr val="508644"/>
        </a:buClr>
        <a:buFont typeface="Arial" charset="0"/>
        <a:buChar char="–"/>
        <a:defRPr>
          <a:solidFill>
            <a:schemeClr val="tx1"/>
          </a:solidFill>
          <a:latin typeface="+mn-lt"/>
          <a:ea typeface="ＭＳ Ｐゴシック" pitchFamily="-65" charset="-128"/>
        </a:defRPr>
      </a:lvl2pPr>
      <a:lvl3pPr marL="887259" indent="-209515" algn="l" rtl="0" eaLnBrk="1" fontAlgn="base" hangingPunct="1">
        <a:spcBef>
          <a:spcPct val="0"/>
        </a:spcBef>
        <a:spcAft>
          <a:spcPct val="0"/>
        </a:spcAft>
        <a:buClr>
          <a:srgbClr val="508644"/>
        </a:buClr>
        <a:buChar char="•"/>
        <a:defRPr>
          <a:solidFill>
            <a:schemeClr val="tx1"/>
          </a:solidFill>
          <a:latin typeface="+mn-lt"/>
          <a:ea typeface="ＭＳ Ｐゴシック" pitchFamily="-65" charset="-128"/>
        </a:defRPr>
      </a:lvl3pPr>
      <a:lvl4pPr marL="1203115" indent="-209515" algn="l" rtl="0" eaLnBrk="1" fontAlgn="base" hangingPunct="1">
        <a:spcBef>
          <a:spcPct val="0"/>
        </a:spcBef>
        <a:spcAft>
          <a:spcPct val="0"/>
        </a:spcAft>
        <a:buClr>
          <a:srgbClr val="508644"/>
        </a:buClr>
        <a:buFont typeface="Arial" charset="0"/>
        <a:buChar char="-"/>
        <a:defRPr sz="1500">
          <a:solidFill>
            <a:schemeClr val="tx1"/>
          </a:solidFill>
          <a:latin typeface="+mn-lt"/>
          <a:ea typeface="ＭＳ Ｐゴシック" pitchFamily="-65" charset="-128"/>
        </a:defRPr>
      </a:lvl4pPr>
      <a:lvl5pPr marL="2057042" indent="-228558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500">
          <a:solidFill>
            <a:schemeClr val="tx1"/>
          </a:solidFill>
          <a:latin typeface="Arial" pitchFamily="-65" charset="0"/>
          <a:ea typeface="ＭＳ Ｐゴシック" pitchFamily="-65" charset="-128"/>
        </a:defRPr>
      </a:lvl5pPr>
      <a:lvl6pPr marL="2472935" indent="-229401" algn="l" defTabSz="914729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500">
          <a:solidFill>
            <a:schemeClr val="tx1"/>
          </a:solidFill>
          <a:latin typeface="Arial" pitchFamily="-65" charset="0"/>
          <a:ea typeface="ＭＳ Ｐゴシック" pitchFamily="-65" charset="-128"/>
        </a:defRPr>
      </a:lvl6pPr>
      <a:lvl7pPr marL="2888457" indent="-229401" algn="l" defTabSz="914729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500">
          <a:solidFill>
            <a:schemeClr val="tx1"/>
          </a:solidFill>
          <a:latin typeface="Arial" pitchFamily="-65" charset="0"/>
          <a:ea typeface="ＭＳ Ｐゴシック" pitchFamily="-65" charset="-128"/>
        </a:defRPr>
      </a:lvl7pPr>
      <a:lvl8pPr marL="3303979" indent="-229401" algn="l" defTabSz="914729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500">
          <a:solidFill>
            <a:schemeClr val="tx1"/>
          </a:solidFill>
          <a:latin typeface="Arial" pitchFamily="-65" charset="0"/>
          <a:ea typeface="ＭＳ Ｐゴシック" pitchFamily="-65" charset="-128"/>
        </a:defRPr>
      </a:lvl8pPr>
      <a:lvl9pPr marL="3719500" indent="-229401" algn="l" defTabSz="914729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500">
          <a:solidFill>
            <a:schemeClr val="tx1"/>
          </a:solidFill>
          <a:latin typeface="Arial" pitchFamily="-65" charset="0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1552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5522" algn="l" defTabSz="41552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31044" algn="l" defTabSz="41552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6567" algn="l" defTabSz="41552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62086" algn="l" defTabSz="41552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7610" algn="l" defTabSz="41552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93135" algn="l" defTabSz="41552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8658" algn="l" defTabSz="41552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24177" algn="l" defTabSz="41552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393937" y="135501"/>
            <a:ext cx="8308529" cy="47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Click to edit Master title style</a:t>
            </a:r>
            <a:endParaRPr lang="en-US" dirty="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gray">
          <a:xfrm>
            <a:off x="600269" y="638851"/>
            <a:ext cx="7895844" cy="4545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5974" name="Line 22"/>
          <p:cNvSpPr>
            <a:spLocks noChangeShapeType="1"/>
          </p:cNvSpPr>
          <p:nvPr/>
        </p:nvSpPr>
        <p:spPr bwMode="auto">
          <a:xfrm>
            <a:off x="393937" y="643993"/>
            <a:ext cx="8308529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</p:spPr>
        <p:txBody>
          <a:bodyPr lIns="74202" tIns="37099" rIns="74202" bIns="37099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-108" charset="0"/>
            </a:endParaRPr>
          </a:p>
        </p:txBody>
      </p:sp>
      <p:sp>
        <p:nvSpPr>
          <p:cNvPr id="125978" name="Line 26"/>
          <p:cNvSpPr>
            <a:spLocks noChangeShapeType="1"/>
          </p:cNvSpPr>
          <p:nvPr userDrawn="1"/>
        </p:nvSpPr>
        <p:spPr bwMode="auto">
          <a:xfrm>
            <a:off x="393937" y="6334015"/>
            <a:ext cx="8308529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lIns="74202" tIns="37099" rIns="74202" bIns="37099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-108" charset="0"/>
            </a:endParaRP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402585" y="6347780"/>
            <a:ext cx="44587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b="0" u="none">
                <a:latin typeface="Calibri" pitchFamily="-110" charset="0"/>
              </a:defRPr>
            </a:lvl1pPr>
          </a:lstStyle>
          <a:p>
            <a:fld id="{4FB9B09C-489F-BC4A-8B4A-439C7C9C5B7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9" name="Picture 3" descr="C:\Users\AJ\Documents\Local Cloud\Shared\CESA Internal Only\Marketing\Logos CESA\CESA Final Logo.jp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43775" y="6385925"/>
            <a:ext cx="1349162" cy="447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9615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940" r:id="rId4"/>
  </p:sldLayoutIdLst>
  <p:hf hdr="0" ftr="0" dt="0"/>
  <p:txStyles>
    <p:titleStyle>
      <a:lvl1pPr algn="l" defTabSz="81671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j-lt"/>
          <a:ea typeface="ＭＳ Ｐゴシック" pitchFamily="-110" charset="-128"/>
          <a:cs typeface="ＭＳ Ｐゴシック" pitchFamily="-110" charset="-128"/>
        </a:defRPr>
      </a:lvl1pPr>
      <a:lvl2pPr algn="l" defTabSz="81671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  <a:ea typeface="ＭＳ Ｐゴシック" pitchFamily="-110" charset="-128"/>
          <a:cs typeface="ＭＳ Ｐゴシック" pitchFamily="-110" charset="-128"/>
        </a:defRPr>
      </a:lvl2pPr>
      <a:lvl3pPr algn="l" defTabSz="81671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  <a:ea typeface="ＭＳ Ｐゴシック" pitchFamily="-110" charset="-128"/>
          <a:cs typeface="ＭＳ Ｐゴシック" pitchFamily="-110" charset="-128"/>
        </a:defRPr>
      </a:lvl3pPr>
      <a:lvl4pPr algn="l" defTabSz="81671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  <a:ea typeface="ＭＳ Ｐゴシック" pitchFamily="-110" charset="-128"/>
          <a:cs typeface="ＭＳ Ｐゴシック" pitchFamily="-110" charset="-128"/>
        </a:defRPr>
      </a:lvl4pPr>
      <a:lvl5pPr algn="l" defTabSz="81671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  <a:ea typeface="ＭＳ Ｐゴシック" pitchFamily="-110" charset="-128"/>
          <a:cs typeface="ＭＳ Ｐゴシック" pitchFamily="-110" charset="-128"/>
        </a:defRPr>
      </a:lvl5pPr>
      <a:lvl6pPr marL="371001" algn="l" defTabSz="81671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</a:defRPr>
      </a:lvl6pPr>
      <a:lvl7pPr marL="742001" algn="l" defTabSz="81671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</a:defRPr>
      </a:lvl7pPr>
      <a:lvl8pPr marL="1113002" algn="l" defTabSz="81671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</a:defRPr>
      </a:lvl8pPr>
      <a:lvl9pPr marL="1483995" algn="l" defTabSz="81671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</a:defRPr>
      </a:lvl9pPr>
    </p:titleStyle>
    <p:bodyStyle>
      <a:lvl1pPr marL="190653" indent="-190653" algn="l" defTabSz="816710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Font typeface="Arial" pitchFamily="-110" charset="0"/>
        <a:buChar char="»"/>
        <a:defRPr sz="1900"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512705" indent="-229296" algn="l" defTabSz="816710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  <a:ea typeface="ＭＳ Ｐゴシック" pitchFamily="-108" charset="-128"/>
        </a:defRPr>
      </a:lvl2pPr>
      <a:lvl3pPr marL="793527" indent="-188078" algn="l" defTabSz="816710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Char char="•"/>
        <a:defRPr sz="1600">
          <a:solidFill>
            <a:schemeClr val="tx1"/>
          </a:solidFill>
          <a:latin typeface="+mn-lt"/>
          <a:ea typeface="ＭＳ Ｐゴシック" pitchFamily="-108" charset="-128"/>
        </a:defRPr>
      </a:lvl3pPr>
      <a:lvl4pPr marL="1074350" indent="-188078" algn="l" defTabSz="816710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Font typeface="Arial" pitchFamily="-110" charset="0"/>
        <a:buChar char="-"/>
        <a:defRPr sz="1600">
          <a:solidFill>
            <a:schemeClr val="tx1"/>
          </a:solidFill>
          <a:latin typeface="+mn-lt"/>
          <a:ea typeface="ＭＳ Ｐゴシック" pitchFamily="-108" charset="-128"/>
        </a:defRPr>
      </a:lvl4pPr>
      <a:lvl5pPr marL="1836958" indent="-204823" algn="l" defTabSz="81671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Char char="»"/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5pPr>
      <a:lvl6pPr marL="2207958" indent="-204823" algn="l" defTabSz="81671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6pPr>
      <a:lvl7pPr marL="2578955" indent="-204823" algn="l" defTabSz="81671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7pPr>
      <a:lvl8pPr marL="2949956" indent="-204823" algn="l" defTabSz="81671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8pPr>
      <a:lvl9pPr marL="3320953" indent="-204823" algn="l" defTabSz="81671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37100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71001" algn="l" defTabSz="37100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42001" algn="l" defTabSz="37100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13002" algn="l" defTabSz="37100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483995" algn="l" defTabSz="37100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54992" algn="l" defTabSz="37100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5993" algn="l" defTabSz="37100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96990" algn="l" defTabSz="37100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67990" algn="l" defTabSz="37100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393935" y="135481"/>
            <a:ext cx="8308529" cy="47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gray">
          <a:xfrm>
            <a:off x="600269" y="638851"/>
            <a:ext cx="7895844" cy="4545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402585" y="6424076"/>
            <a:ext cx="44587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b="0" u="none">
                <a:latin typeface="Calibri" pitchFamily="-110" charset="0"/>
              </a:defRPr>
            </a:lvl1pPr>
          </a:lstStyle>
          <a:p>
            <a:fld id="{4FB9B09C-489F-BC4A-8B4A-439C7C9C5B7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5974" name="Line 22"/>
          <p:cNvSpPr>
            <a:spLocks noChangeShapeType="1"/>
          </p:cNvSpPr>
          <p:nvPr/>
        </p:nvSpPr>
        <p:spPr bwMode="auto">
          <a:xfrm>
            <a:off x="393935" y="643993"/>
            <a:ext cx="8308529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</p:spPr>
        <p:txBody>
          <a:bodyPr lIns="74195" tIns="37095" rIns="74195" bIns="37095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-108" charset="0"/>
            </a:endParaRPr>
          </a:p>
        </p:txBody>
      </p:sp>
      <p:sp>
        <p:nvSpPr>
          <p:cNvPr id="125978" name="Line 26"/>
          <p:cNvSpPr>
            <a:spLocks noChangeShapeType="1"/>
          </p:cNvSpPr>
          <p:nvPr/>
        </p:nvSpPr>
        <p:spPr bwMode="auto">
          <a:xfrm>
            <a:off x="393935" y="6334015"/>
            <a:ext cx="8308529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lIns="74195" tIns="37095" rIns="74195" bIns="37095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-108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 userDrawn="1"/>
        </p:nvSpPr>
        <p:spPr bwMode="gray">
          <a:xfrm>
            <a:off x="3698365" y="6410606"/>
            <a:ext cx="2176878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defTabSz="816620">
              <a:lnSpc>
                <a:spcPct val="90000"/>
              </a:lnSpc>
            </a:pPr>
            <a:r>
              <a:rPr lang="en-US" b="0" i="1" u="none" dirty="0">
                <a:solidFill>
                  <a:srgbClr val="000000"/>
                </a:solidFill>
                <a:latin typeface="Calibri" pitchFamily="-110" charset="0"/>
              </a:rPr>
              <a:t>© 2016 California Energy Storage Alliance</a:t>
            </a:r>
          </a:p>
        </p:txBody>
      </p:sp>
      <p:pic>
        <p:nvPicPr>
          <p:cNvPr id="10" name="Picture 3" descr="C:\Users\AJ\Documents\Local Cloud\Shared\CESA Internal Only\Marketing\Logos CESA\CESA Final Logo.jp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43775" y="6385925"/>
            <a:ext cx="1349162" cy="447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1796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</p:sldLayoutIdLst>
  <p:hf hdr="0" ftr="0" dt="0"/>
  <p:txStyles>
    <p:titleStyle>
      <a:lvl1pPr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j-lt"/>
          <a:ea typeface="ＭＳ Ｐゴシック" pitchFamily="-110" charset="-128"/>
          <a:cs typeface="ＭＳ Ｐゴシック" pitchFamily="-110" charset="-128"/>
        </a:defRPr>
      </a:lvl1pPr>
      <a:lvl2pPr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  <a:ea typeface="ＭＳ Ｐゴシック" pitchFamily="-110" charset="-128"/>
          <a:cs typeface="ＭＳ Ｐゴシック" pitchFamily="-110" charset="-128"/>
        </a:defRPr>
      </a:lvl2pPr>
      <a:lvl3pPr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  <a:ea typeface="ＭＳ Ｐゴシック" pitchFamily="-110" charset="-128"/>
          <a:cs typeface="ＭＳ Ｐゴシック" pitchFamily="-110" charset="-128"/>
        </a:defRPr>
      </a:lvl3pPr>
      <a:lvl4pPr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  <a:ea typeface="ＭＳ Ｐゴシック" pitchFamily="-110" charset="-128"/>
          <a:cs typeface="ＭＳ Ｐゴシック" pitchFamily="-110" charset="-128"/>
        </a:defRPr>
      </a:lvl4pPr>
      <a:lvl5pPr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  <a:ea typeface="ＭＳ Ｐゴシック" pitchFamily="-110" charset="-128"/>
          <a:cs typeface="ＭＳ Ｐゴシック" pitchFamily="-110" charset="-128"/>
        </a:defRPr>
      </a:lvl5pPr>
      <a:lvl6pPr marL="370961"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</a:defRPr>
      </a:lvl6pPr>
      <a:lvl7pPr marL="741920"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</a:defRPr>
      </a:lvl7pPr>
      <a:lvl8pPr marL="1112879"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</a:defRPr>
      </a:lvl8pPr>
      <a:lvl9pPr marL="1483834"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</a:defRPr>
      </a:lvl9pPr>
    </p:titleStyle>
    <p:bodyStyle>
      <a:lvl1pPr marL="190632" indent="-190632" algn="l" defTabSz="816620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Font typeface="Arial" pitchFamily="-110" charset="0"/>
        <a:buChar char="»"/>
        <a:defRPr sz="1900"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512648" indent="-229271" algn="l" defTabSz="816620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  <a:ea typeface="ＭＳ Ｐゴシック" pitchFamily="-108" charset="-128"/>
        </a:defRPr>
      </a:lvl2pPr>
      <a:lvl3pPr marL="793442" indent="-188057" algn="l" defTabSz="816620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Char char="•"/>
        <a:defRPr sz="1600">
          <a:solidFill>
            <a:schemeClr val="tx1"/>
          </a:solidFill>
          <a:latin typeface="+mn-lt"/>
          <a:ea typeface="ＭＳ Ｐゴシック" pitchFamily="-108" charset="-128"/>
        </a:defRPr>
      </a:lvl3pPr>
      <a:lvl4pPr marL="1074233" indent="-188057" algn="l" defTabSz="816620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Font typeface="Arial" pitchFamily="-110" charset="0"/>
        <a:buChar char="-"/>
        <a:defRPr sz="1600">
          <a:solidFill>
            <a:schemeClr val="tx1"/>
          </a:solidFill>
          <a:latin typeface="+mn-lt"/>
          <a:ea typeface="ＭＳ Ｐゴシック" pitchFamily="-108" charset="-128"/>
        </a:defRPr>
      </a:lvl4pPr>
      <a:lvl5pPr marL="1836758" indent="-204801" algn="l" defTabSz="81662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Char char="»"/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5pPr>
      <a:lvl6pPr marL="2207718" indent="-204801" algn="l" defTabSz="81662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6pPr>
      <a:lvl7pPr marL="2578675" indent="-204801" algn="l" defTabSz="81662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7pPr>
      <a:lvl8pPr marL="2949635" indent="-204801" algn="l" defTabSz="81662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8pPr>
      <a:lvl9pPr marL="3320592" indent="-204801" algn="l" defTabSz="81662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70961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41920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12879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483834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54793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5750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96707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67667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393937" y="135500"/>
            <a:ext cx="8308529" cy="47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gray">
          <a:xfrm>
            <a:off x="600269" y="638851"/>
            <a:ext cx="7895844" cy="4545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402585" y="6424076"/>
            <a:ext cx="44587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b="0" u="none">
                <a:latin typeface="Calibri" pitchFamily="-110" charset="0"/>
              </a:defRPr>
            </a:lvl1pPr>
          </a:lstStyle>
          <a:p>
            <a:fld id="{4FB9B09C-489F-BC4A-8B4A-439C7C9C5B7C}" type="slidenum">
              <a:rPr lang="en-US">
                <a:solidFill>
                  <a:srgbClr val="000000"/>
                </a:solidFill>
                <a:cs typeface="+mn-cs"/>
              </a:rPr>
              <a:pPr/>
              <a:t>‹#›</a:t>
            </a:fld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25974" name="Line 22"/>
          <p:cNvSpPr>
            <a:spLocks noChangeShapeType="1"/>
          </p:cNvSpPr>
          <p:nvPr/>
        </p:nvSpPr>
        <p:spPr bwMode="auto">
          <a:xfrm>
            <a:off x="393937" y="643993"/>
            <a:ext cx="8308529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</p:spPr>
        <p:txBody>
          <a:bodyPr lIns="74195" tIns="37095" rIns="74195" bIns="37095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-108" charset="0"/>
              <a:cs typeface="+mn-cs"/>
            </a:endParaRPr>
          </a:p>
        </p:txBody>
      </p:sp>
      <p:sp>
        <p:nvSpPr>
          <p:cNvPr id="125978" name="Line 26"/>
          <p:cNvSpPr>
            <a:spLocks noChangeShapeType="1"/>
          </p:cNvSpPr>
          <p:nvPr/>
        </p:nvSpPr>
        <p:spPr bwMode="auto">
          <a:xfrm>
            <a:off x="393937" y="6334015"/>
            <a:ext cx="8308529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lIns="74195" tIns="37095" rIns="74195" bIns="37095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-108" charset="0"/>
              <a:cs typeface="+mn-cs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 userDrawn="1"/>
        </p:nvSpPr>
        <p:spPr bwMode="gray">
          <a:xfrm>
            <a:off x="3698367" y="6410624"/>
            <a:ext cx="2176878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defTabSz="816620">
              <a:lnSpc>
                <a:spcPct val="90000"/>
              </a:lnSpc>
            </a:pPr>
            <a:r>
              <a:rPr lang="en-US" b="0" i="1" u="none" dirty="0">
                <a:solidFill>
                  <a:srgbClr val="000000"/>
                </a:solidFill>
                <a:latin typeface="Calibri"/>
                <a:cs typeface="+mn-cs"/>
              </a:rPr>
              <a:t>© 2016 California Energy Storage Alliance</a:t>
            </a:r>
          </a:p>
        </p:txBody>
      </p:sp>
      <p:pic>
        <p:nvPicPr>
          <p:cNvPr id="10" name="Picture 3" descr="C:\Users\AJ\Documents\Local Cloud\Shared\CESA Internal Only\Marketing\Logos CESA\CESA Final Logo.jp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43775" y="6385925"/>
            <a:ext cx="1349162" cy="447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9300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</p:sldLayoutIdLst>
  <p:hf hdr="0" ftr="0" dt="0"/>
  <p:txStyles>
    <p:titleStyle>
      <a:lvl1pPr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j-lt"/>
          <a:ea typeface="ＭＳ Ｐゴシック" pitchFamily="-110" charset="-128"/>
          <a:cs typeface="ＭＳ Ｐゴシック" pitchFamily="-110" charset="-128"/>
        </a:defRPr>
      </a:lvl1pPr>
      <a:lvl2pPr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  <a:ea typeface="ＭＳ Ｐゴシック" pitchFamily="-110" charset="-128"/>
          <a:cs typeface="ＭＳ Ｐゴシック" pitchFamily="-110" charset="-128"/>
        </a:defRPr>
      </a:lvl2pPr>
      <a:lvl3pPr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  <a:ea typeface="ＭＳ Ｐゴシック" pitchFamily="-110" charset="-128"/>
          <a:cs typeface="ＭＳ Ｐゴシック" pitchFamily="-110" charset="-128"/>
        </a:defRPr>
      </a:lvl3pPr>
      <a:lvl4pPr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  <a:ea typeface="ＭＳ Ｐゴシック" pitchFamily="-110" charset="-128"/>
          <a:cs typeface="ＭＳ Ｐゴシック" pitchFamily="-110" charset="-128"/>
        </a:defRPr>
      </a:lvl4pPr>
      <a:lvl5pPr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  <a:ea typeface="ＭＳ Ｐゴシック" pitchFamily="-110" charset="-128"/>
          <a:cs typeface="ＭＳ Ｐゴシック" pitchFamily="-110" charset="-128"/>
        </a:defRPr>
      </a:lvl5pPr>
      <a:lvl6pPr marL="370961"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</a:defRPr>
      </a:lvl6pPr>
      <a:lvl7pPr marL="741920"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</a:defRPr>
      </a:lvl7pPr>
      <a:lvl8pPr marL="1112879"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</a:defRPr>
      </a:lvl8pPr>
      <a:lvl9pPr marL="1483834"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</a:defRPr>
      </a:lvl9pPr>
    </p:titleStyle>
    <p:bodyStyle>
      <a:lvl1pPr marL="190632" indent="-190632" algn="l" defTabSz="816620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Font typeface="Arial" pitchFamily="-110" charset="0"/>
        <a:buChar char="»"/>
        <a:defRPr sz="1900"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512648" indent="-229271" algn="l" defTabSz="816620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  <a:ea typeface="ＭＳ Ｐゴシック" pitchFamily="-108" charset="-128"/>
        </a:defRPr>
      </a:lvl2pPr>
      <a:lvl3pPr marL="793442" indent="-188057" algn="l" defTabSz="816620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Char char="•"/>
        <a:defRPr sz="1600">
          <a:solidFill>
            <a:schemeClr val="tx1"/>
          </a:solidFill>
          <a:latin typeface="+mn-lt"/>
          <a:ea typeface="ＭＳ Ｐゴシック" pitchFamily="-108" charset="-128"/>
        </a:defRPr>
      </a:lvl3pPr>
      <a:lvl4pPr marL="1074233" indent="-188057" algn="l" defTabSz="816620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Font typeface="Arial" pitchFamily="-110" charset="0"/>
        <a:buChar char="-"/>
        <a:defRPr sz="1600">
          <a:solidFill>
            <a:schemeClr val="tx1"/>
          </a:solidFill>
          <a:latin typeface="+mn-lt"/>
          <a:ea typeface="ＭＳ Ｐゴシック" pitchFamily="-108" charset="-128"/>
        </a:defRPr>
      </a:lvl4pPr>
      <a:lvl5pPr marL="1836758" indent="-204801" algn="l" defTabSz="81662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Char char="»"/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5pPr>
      <a:lvl6pPr marL="2207718" indent="-204801" algn="l" defTabSz="81662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6pPr>
      <a:lvl7pPr marL="2578675" indent="-204801" algn="l" defTabSz="81662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7pPr>
      <a:lvl8pPr marL="2949635" indent="-204801" algn="l" defTabSz="81662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8pPr>
      <a:lvl9pPr marL="3320592" indent="-204801" algn="l" defTabSz="81662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70961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41920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12879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483834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54793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5750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96707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67667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393937" y="135500"/>
            <a:ext cx="8308529" cy="47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gray">
          <a:xfrm>
            <a:off x="600269" y="638851"/>
            <a:ext cx="7895844" cy="4545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402585" y="6424076"/>
            <a:ext cx="44587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b="0" u="none">
                <a:latin typeface="Calibri" pitchFamily="-110" charset="0"/>
              </a:defRPr>
            </a:lvl1pPr>
          </a:lstStyle>
          <a:p>
            <a:fld id="{4FB9B09C-489F-BC4A-8B4A-439C7C9C5B7C}" type="slidenum">
              <a:rPr lang="en-US">
                <a:solidFill>
                  <a:srgbClr val="000000"/>
                </a:solidFill>
                <a:cs typeface="+mn-cs"/>
              </a:rPr>
              <a:pPr/>
              <a:t>‹#›</a:t>
            </a:fld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25974" name="Line 22"/>
          <p:cNvSpPr>
            <a:spLocks noChangeShapeType="1"/>
          </p:cNvSpPr>
          <p:nvPr/>
        </p:nvSpPr>
        <p:spPr bwMode="auto">
          <a:xfrm>
            <a:off x="393937" y="643993"/>
            <a:ext cx="8308529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</p:spPr>
        <p:txBody>
          <a:bodyPr lIns="74195" tIns="37095" rIns="74195" bIns="37095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-108" charset="0"/>
              <a:cs typeface="+mn-cs"/>
            </a:endParaRPr>
          </a:p>
        </p:txBody>
      </p:sp>
      <p:sp>
        <p:nvSpPr>
          <p:cNvPr id="125978" name="Line 26"/>
          <p:cNvSpPr>
            <a:spLocks noChangeShapeType="1"/>
          </p:cNvSpPr>
          <p:nvPr/>
        </p:nvSpPr>
        <p:spPr bwMode="auto">
          <a:xfrm>
            <a:off x="393937" y="6334015"/>
            <a:ext cx="8308529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lIns="74195" tIns="37095" rIns="74195" bIns="37095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 userDrawn="1"/>
        </p:nvSpPr>
        <p:spPr bwMode="gray">
          <a:xfrm>
            <a:off x="3698367" y="6410624"/>
            <a:ext cx="2176878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defTabSz="816620">
              <a:lnSpc>
                <a:spcPct val="90000"/>
              </a:lnSpc>
            </a:pPr>
            <a:r>
              <a:rPr lang="en-US" b="0" i="1" u="none" dirty="0">
                <a:solidFill>
                  <a:srgbClr val="000000"/>
                </a:solidFill>
                <a:latin typeface="Calibri"/>
                <a:cs typeface="+mn-cs"/>
              </a:rPr>
              <a:t>© 2016 California Energy Storage Alliance</a:t>
            </a:r>
          </a:p>
        </p:txBody>
      </p:sp>
      <p:pic>
        <p:nvPicPr>
          <p:cNvPr id="10" name="Picture 3" descr="C:\Users\AJ\Documents\Local Cloud\Shared\CESA Internal Only\Marketing\Logos CESA\CESA Final Log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43775" y="6385925"/>
            <a:ext cx="1349162" cy="447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6924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hdr="0" ftr="0" dt="0"/>
  <p:txStyles>
    <p:titleStyle>
      <a:lvl1pPr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j-lt"/>
          <a:ea typeface="ＭＳ Ｐゴシック" pitchFamily="-110" charset="-128"/>
          <a:cs typeface="ＭＳ Ｐゴシック" pitchFamily="-110" charset="-128"/>
        </a:defRPr>
      </a:lvl1pPr>
      <a:lvl2pPr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  <a:ea typeface="ＭＳ Ｐゴシック" pitchFamily="-110" charset="-128"/>
          <a:cs typeface="ＭＳ Ｐゴシック" pitchFamily="-110" charset="-128"/>
        </a:defRPr>
      </a:lvl2pPr>
      <a:lvl3pPr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  <a:ea typeface="ＭＳ Ｐゴシック" pitchFamily="-110" charset="-128"/>
          <a:cs typeface="ＭＳ Ｐゴシック" pitchFamily="-110" charset="-128"/>
        </a:defRPr>
      </a:lvl3pPr>
      <a:lvl4pPr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  <a:ea typeface="ＭＳ Ｐゴシック" pitchFamily="-110" charset="-128"/>
          <a:cs typeface="ＭＳ Ｐゴシック" pitchFamily="-110" charset="-128"/>
        </a:defRPr>
      </a:lvl4pPr>
      <a:lvl5pPr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  <a:ea typeface="ＭＳ Ｐゴシック" pitchFamily="-110" charset="-128"/>
          <a:cs typeface="ＭＳ Ｐゴシック" pitchFamily="-110" charset="-128"/>
        </a:defRPr>
      </a:lvl5pPr>
      <a:lvl6pPr marL="370961"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</a:defRPr>
      </a:lvl6pPr>
      <a:lvl7pPr marL="741920"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</a:defRPr>
      </a:lvl7pPr>
      <a:lvl8pPr marL="1112879"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</a:defRPr>
      </a:lvl8pPr>
      <a:lvl9pPr marL="1483834"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</a:defRPr>
      </a:lvl9pPr>
    </p:titleStyle>
    <p:bodyStyle>
      <a:lvl1pPr marL="190632" indent="-190632" algn="l" defTabSz="816620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Font typeface="Arial" pitchFamily="-110" charset="0"/>
        <a:buChar char="»"/>
        <a:defRPr sz="1900"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512648" indent="-229271" algn="l" defTabSz="816620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  <a:ea typeface="ＭＳ Ｐゴシック" pitchFamily="-108" charset="-128"/>
        </a:defRPr>
      </a:lvl2pPr>
      <a:lvl3pPr marL="793442" indent="-188057" algn="l" defTabSz="816620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Char char="•"/>
        <a:defRPr sz="1600">
          <a:solidFill>
            <a:schemeClr val="tx1"/>
          </a:solidFill>
          <a:latin typeface="+mn-lt"/>
          <a:ea typeface="ＭＳ Ｐゴシック" pitchFamily="-108" charset="-128"/>
        </a:defRPr>
      </a:lvl3pPr>
      <a:lvl4pPr marL="1074233" indent="-188057" algn="l" defTabSz="816620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Font typeface="Arial" pitchFamily="-110" charset="0"/>
        <a:buChar char="-"/>
        <a:defRPr sz="1600">
          <a:solidFill>
            <a:schemeClr val="tx1"/>
          </a:solidFill>
          <a:latin typeface="+mn-lt"/>
          <a:ea typeface="ＭＳ Ｐゴシック" pitchFamily="-108" charset="-128"/>
        </a:defRPr>
      </a:lvl4pPr>
      <a:lvl5pPr marL="1836758" indent="-204801" algn="l" defTabSz="81662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Char char="»"/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5pPr>
      <a:lvl6pPr marL="2207718" indent="-204801" algn="l" defTabSz="81662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6pPr>
      <a:lvl7pPr marL="2578675" indent="-204801" algn="l" defTabSz="81662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7pPr>
      <a:lvl8pPr marL="2949635" indent="-204801" algn="l" defTabSz="81662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8pPr>
      <a:lvl9pPr marL="3320592" indent="-204801" algn="l" defTabSz="81662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70961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41920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12879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483834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54793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5750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96707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67667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>
          <a:xfrm>
            <a:off x="393937" y="135500"/>
            <a:ext cx="8308529" cy="47676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0269" y="638851"/>
            <a:ext cx="7895844" cy="454553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02585" y="6425412"/>
            <a:ext cx="446318" cy="15255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000" b="0" u="none" kern="12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  <a:lvl2pPr marL="370961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000" b="1" u="sng"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2pPr>
            <a:lvl3pPr marL="74192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000" b="1" u="sng"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3pPr>
            <a:lvl4pPr marL="1112879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000" b="1" u="sng"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4pPr>
            <a:lvl5pPr marL="1483834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000" b="1" u="sng"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1854793" algn="l" defTabSz="370961" rtl="0" eaLnBrk="1" latinLnBrk="0" hangingPunct="1">
              <a:defRPr sz="1000" b="1" u="sng"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6pPr>
            <a:lvl7pPr marL="2225750" algn="l" defTabSz="370961" rtl="0" eaLnBrk="1" latinLnBrk="0" hangingPunct="1">
              <a:defRPr sz="1000" b="1" u="sng"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7pPr>
            <a:lvl8pPr marL="2596707" algn="l" defTabSz="370961" rtl="0" eaLnBrk="1" latinLnBrk="0" hangingPunct="1">
              <a:defRPr sz="1000" b="1" u="sng"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8pPr>
          </a:lstStyle>
          <a:p>
            <a:fld id="{4FB9B09C-489F-BC4A-8B4A-439C7C9C5B7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5974" name="Line 22"/>
          <p:cNvSpPr>
            <a:spLocks noChangeShapeType="1"/>
          </p:cNvSpPr>
          <p:nvPr/>
        </p:nvSpPr>
        <p:spPr>
          <a:xfrm>
            <a:off x="393937" y="643993"/>
            <a:ext cx="8308529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</a:ln>
          <a:effectLst/>
        </p:spPr>
        <p:txBody>
          <a:bodyPr lIns="74195" tIns="37095" rIns="74195" bIns="37095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000" b="1" u="sng"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  <a:lvl2pPr marL="370961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000" b="1" u="sng"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2pPr>
            <a:lvl3pPr marL="74192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000" b="1" u="sng"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3pPr>
            <a:lvl4pPr marL="1112879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000" b="1" u="sng"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4pPr>
            <a:lvl5pPr marL="1483834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000" b="1" u="sng"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1854793" algn="l" defTabSz="370961" rtl="0" eaLnBrk="1" latinLnBrk="0" hangingPunct="1">
              <a:defRPr sz="1000" b="1" u="sng"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6pPr>
            <a:lvl7pPr marL="2225750" algn="l" defTabSz="370961" rtl="0" eaLnBrk="1" latinLnBrk="0" hangingPunct="1">
              <a:defRPr sz="1000" b="1" u="sng"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7pPr>
            <a:lvl8pPr marL="2596707" algn="l" defTabSz="370961" rtl="0" eaLnBrk="1" latinLnBrk="0" hangingPunct="1">
              <a:defRPr sz="1000" b="1" u="sng"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8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 pitchFamily="-108" charset="0"/>
            </a:endParaRPr>
          </a:p>
        </p:txBody>
      </p:sp>
      <p:sp>
        <p:nvSpPr>
          <p:cNvPr id="125978" name="Line 26"/>
          <p:cNvSpPr>
            <a:spLocks noChangeShapeType="1"/>
          </p:cNvSpPr>
          <p:nvPr/>
        </p:nvSpPr>
        <p:spPr>
          <a:xfrm>
            <a:off x="393937" y="6334015"/>
            <a:ext cx="8308529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</a:ln>
          <a:effectLst/>
        </p:spPr>
        <p:txBody>
          <a:bodyPr lIns="74195" tIns="37095" rIns="74195" bIns="37095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000" b="1" u="sng"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  <a:lvl2pPr marL="370961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000" b="1" u="sng"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2pPr>
            <a:lvl3pPr marL="74192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000" b="1" u="sng"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3pPr>
            <a:lvl4pPr marL="1112879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000" b="1" u="sng"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4pPr>
            <a:lvl5pPr marL="1483834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000" b="1" u="sng"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1854793" algn="l" defTabSz="370961" rtl="0" eaLnBrk="1" latinLnBrk="0" hangingPunct="1">
              <a:defRPr sz="1000" b="1" u="sng"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6pPr>
            <a:lvl7pPr marL="2225750" algn="l" defTabSz="370961" rtl="0" eaLnBrk="1" latinLnBrk="0" hangingPunct="1">
              <a:defRPr sz="1000" b="1" u="sng"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7pPr>
            <a:lvl8pPr marL="2596707" algn="l" defTabSz="370961" rtl="0" eaLnBrk="1" latinLnBrk="0" hangingPunct="1">
              <a:defRPr sz="1000" b="1" u="sng"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8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 pitchFamily="-108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 userDrawn="1"/>
        </p:nvSpPr>
        <p:spPr>
          <a:xfrm>
            <a:off x="3698367" y="6411825"/>
            <a:ext cx="2164821" cy="13729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000" b="1" u="sng"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  <a:lvl2pPr marL="370961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000" b="1" u="sng"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2pPr>
            <a:lvl3pPr marL="74192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000" b="1" u="sng"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3pPr>
            <a:lvl4pPr marL="1112879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000" b="1" u="sng"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4pPr>
            <a:lvl5pPr marL="1483834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000" b="1" u="sng"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1854793" algn="l" defTabSz="370961" rtl="0" eaLnBrk="1" latinLnBrk="0" hangingPunct="1">
              <a:defRPr sz="1000" b="1" u="sng"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6pPr>
            <a:lvl7pPr marL="2225750" algn="l" defTabSz="370961" rtl="0" eaLnBrk="1" latinLnBrk="0" hangingPunct="1">
              <a:defRPr sz="1000" b="1" u="sng"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7pPr>
            <a:lvl8pPr marL="2596707" algn="l" defTabSz="370961" rtl="0" eaLnBrk="1" latinLnBrk="0" hangingPunct="1">
              <a:defRPr sz="1000" b="1" u="sng"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8pPr>
          </a:lstStyle>
          <a:p>
            <a:pPr defTabSz="816620">
              <a:lnSpc>
                <a:spcPct val="90000"/>
              </a:lnSpc>
            </a:pPr>
            <a:r>
              <a:rPr lang="en-US" b="0" i="1" u="none" dirty="0">
                <a:solidFill>
                  <a:srgbClr val="000000"/>
                </a:solidFill>
                <a:latin typeface="Calibri" pitchFamily="-110" charset="0"/>
              </a:rPr>
              <a:t>© 2016 California Energy Storage Alliance</a:t>
            </a:r>
          </a:p>
        </p:txBody>
      </p:sp>
      <p:pic>
        <p:nvPicPr>
          <p:cNvPr id="10" name="Picture 3" descr="C:\Users\AJ\Documents\Local Cloud\Shared\CESA Internal Only\Marketing\Logos CESA\CESA Final Logo.jpg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>
          <a:xfrm>
            <a:off x="7343775" y="6385925"/>
            <a:ext cx="1349162" cy="447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4253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6" r:id="rId7"/>
    <p:sldLayoutId id="2147483887" r:id="rId8"/>
    <p:sldLayoutId id="2147483888" r:id="rId9"/>
    <p:sldLayoutId id="2147483889" r:id="rId10"/>
    <p:sldLayoutId id="2147483890" r:id="rId11"/>
  </p:sldLayoutIdLst>
  <p:hf hdr="0" ftr="0" dt="0"/>
  <p:txStyles>
    <p:titleStyle>
      <a:lvl1pPr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j-lt"/>
          <a:ea typeface="ＭＳ Ｐゴシック" pitchFamily="-110" charset="-128"/>
          <a:cs typeface="ＭＳ Ｐゴシック" pitchFamily="-110" charset="-128"/>
        </a:defRPr>
      </a:lvl1pPr>
      <a:lvl2pPr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  <a:ea typeface="ＭＳ Ｐゴシック" pitchFamily="-110" charset="-128"/>
          <a:cs typeface="ＭＳ Ｐゴシック" pitchFamily="-110" charset="-128"/>
        </a:defRPr>
      </a:lvl2pPr>
      <a:lvl3pPr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  <a:ea typeface="ＭＳ Ｐゴシック" pitchFamily="-110" charset="-128"/>
          <a:cs typeface="ＭＳ Ｐゴシック" pitchFamily="-110" charset="-128"/>
        </a:defRPr>
      </a:lvl3pPr>
      <a:lvl4pPr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  <a:ea typeface="ＭＳ Ｐゴシック" pitchFamily="-110" charset="-128"/>
          <a:cs typeface="ＭＳ Ｐゴシック" pitchFamily="-110" charset="-128"/>
        </a:defRPr>
      </a:lvl4pPr>
      <a:lvl5pPr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  <a:ea typeface="ＭＳ Ｐゴシック" pitchFamily="-110" charset="-128"/>
          <a:cs typeface="ＭＳ Ｐゴシック" pitchFamily="-110" charset="-128"/>
        </a:defRPr>
      </a:lvl5pPr>
      <a:lvl6pPr marL="370961"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</a:defRPr>
      </a:lvl6pPr>
      <a:lvl7pPr marL="741920"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</a:defRPr>
      </a:lvl7pPr>
      <a:lvl8pPr marL="1112879"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</a:defRPr>
      </a:lvl8pPr>
      <a:lvl9pPr marL="1483834"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</a:defRPr>
      </a:lvl9pPr>
    </p:titleStyle>
    <p:bodyStyle>
      <a:lvl1pPr marL="190632" indent="-190632" algn="l" defTabSz="816620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Font typeface="Arial" pitchFamily="-110" charset="0"/>
        <a:buChar char="»"/>
        <a:defRPr sz="1900"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512648" indent="-229271" algn="l" defTabSz="816620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  <a:ea typeface="ＭＳ Ｐゴシック" pitchFamily="-108" charset="-128"/>
        </a:defRPr>
      </a:lvl2pPr>
      <a:lvl3pPr marL="793442" indent="-188057" algn="l" defTabSz="816620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Char char="•"/>
        <a:defRPr sz="1600">
          <a:solidFill>
            <a:schemeClr val="tx1"/>
          </a:solidFill>
          <a:latin typeface="+mn-lt"/>
          <a:ea typeface="ＭＳ Ｐゴシック" pitchFamily="-108" charset="-128"/>
        </a:defRPr>
      </a:lvl3pPr>
      <a:lvl4pPr marL="1074233" indent="-188057" algn="l" defTabSz="816620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Font typeface="Arial" pitchFamily="-110" charset="0"/>
        <a:buChar char="-"/>
        <a:defRPr sz="1600">
          <a:solidFill>
            <a:schemeClr val="tx1"/>
          </a:solidFill>
          <a:latin typeface="+mn-lt"/>
          <a:ea typeface="ＭＳ Ｐゴシック" pitchFamily="-108" charset="-128"/>
        </a:defRPr>
      </a:lvl4pPr>
      <a:lvl5pPr marL="1836758" indent="-204801" algn="l" defTabSz="81662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Char char="»"/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5pPr>
      <a:lvl6pPr marL="2207718" indent="-204801" algn="l" defTabSz="81662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6pPr>
      <a:lvl7pPr marL="2578675" indent="-204801" algn="l" defTabSz="81662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7pPr>
      <a:lvl8pPr marL="2949635" indent="-204801" algn="l" defTabSz="81662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8pPr>
      <a:lvl9pPr marL="3320592" indent="-204801" algn="l" defTabSz="81662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70961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41920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12879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483834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54793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5750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96707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67667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92619" y="4332243"/>
            <a:ext cx="7164841" cy="1045083"/>
          </a:xfrm>
        </p:spPr>
        <p:txBody>
          <a:bodyPr/>
          <a:lstStyle/>
          <a:p>
            <a:pPr marL="287338" indent="-287338">
              <a:lnSpc>
                <a:spcPct val="90000"/>
              </a:lnSpc>
            </a:pPr>
            <a:r>
              <a:rPr lang="en-US" dirty="0"/>
              <a:t>A Case for Flex Down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92619" y="5797780"/>
            <a:ext cx="8009838" cy="307777"/>
          </a:xfrm>
        </p:spPr>
        <p:txBody>
          <a:bodyPr/>
          <a:lstStyle/>
          <a:p>
            <a:pPr eaLnBrk="1" hangingPunct="1"/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April 5, 2016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07250" y="6397028"/>
            <a:ext cx="5133314" cy="12524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100" b="0" i="1" u="none" dirty="0">
                <a:latin typeface="+mn-lt"/>
              </a:rPr>
              <a:t>©2016 California Energy Storage Alliance</a:t>
            </a:r>
          </a:p>
        </p:txBody>
      </p:sp>
    </p:spTree>
    <p:extLst>
      <p:ext uri="{BB962C8B-B14F-4D97-AF65-F5344CB8AC3E}">
        <p14:creationId xmlns:p14="http://schemas.microsoft.com/office/powerpoint/2010/main" val="726717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Start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402585" y="6410055"/>
            <a:ext cx="445872" cy="167914"/>
          </a:xfrm>
          <a:prstGeom prst="rect">
            <a:avLst/>
          </a:prstGeom>
        </p:spPr>
        <p:txBody>
          <a:bodyPr lIns="83119" tIns="41559" rIns="83119" bIns="41559"/>
          <a:lstStyle/>
          <a:p>
            <a:fld id="{A54175E9-C42C-480C-BB30-6F0E7F0B6DED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Rectangle 19"/>
          <p:cNvSpPr>
            <a:spLocks noChangeArrowheads="1"/>
          </p:cNvSpPr>
          <p:nvPr/>
        </p:nvSpPr>
        <p:spPr bwMode="gray">
          <a:xfrm>
            <a:off x="393937" y="676815"/>
            <a:ext cx="8308529" cy="141324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38722" tIns="109191" rIns="138722" bIns="0" anchor="ctr"/>
          <a:lstStyle/>
          <a:p>
            <a:pPr algn="ctr" defTabSz="508401">
              <a:buClr>
                <a:srgbClr val="252B69"/>
              </a:buClr>
            </a:pPr>
            <a:endParaRPr lang="en-US" sz="2000" b="0" u="none" dirty="0">
              <a:solidFill>
                <a:srgbClr val="252B69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3030" y="889127"/>
            <a:ext cx="8646962" cy="536339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 defTabSz="508401">
              <a:buClr>
                <a:srgbClr val="252B69"/>
              </a:buClr>
              <a:buFont typeface="Arial" panose="020B0604020202020204" pitchFamily="34" charset="0"/>
              <a:buChar char="•"/>
            </a:pPr>
            <a:r>
              <a:rPr lang="en-US" sz="2400" u="none" dirty="0">
                <a:solidFill>
                  <a:srgbClr val="002C3E"/>
                </a:solidFill>
                <a:latin typeface="+mn-lt"/>
              </a:rPr>
              <a:t>Premise: RA is about lining up a fleet with adequate capabilities as well as adequate Must-Offer Obligations (MOOs).</a:t>
            </a:r>
          </a:p>
          <a:p>
            <a:pPr marL="342900" indent="-342900" defTabSz="508401">
              <a:buClr>
                <a:srgbClr val="252B69"/>
              </a:buClr>
              <a:buFont typeface="Arial" panose="020B0604020202020204" pitchFamily="34" charset="0"/>
              <a:buChar char="•"/>
            </a:pPr>
            <a:endParaRPr lang="en-US" sz="2400" b="0" u="none" dirty="0">
              <a:solidFill>
                <a:srgbClr val="002C3E"/>
              </a:solidFill>
              <a:latin typeface="+mn-lt"/>
            </a:endParaRPr>
          </a:p>
          <a:p>
            <a:pPr marL="342900" lvl="0" indent="-342900" defTabSz="508401">
              <a:buClr>
                <a:srgbClr val="252B69"/>
              </a:buClr>
              <a:buFont typeface="Arial" panose="020B0604020202020204" pitchFamily="34" charset="0"/>
              <a:buChar char="•"/>
            </a:pPr>
            <a:r>
              <a:rPr lang="en-US" sz="2400" b="0" u="none" dirty="0">
                <a:solidFill>
                  <a:srgbClr val="002C3E"/>
                </a:solidFill>
                <a:latin typeface="Calibri"/>
              </a:rPr>
              <a:t>Without Planning Capacity, markets may require higher/extreme spot market prices to allow for cost-recovery. </a:t>
            </a:r>
          </a:p>
          <a:p>
            <a:pPr marL="713861" lvl="1" indent="-342900" defTabSz="508401">
              <a:buClr>
                <a:srgbClr val="252B69"/>
              </a:buClr>
              <a:buFont typeface="Arial" panose="020B0604020202020204" pitchFamily="34" charset="0"/>
              <a:buChar char="•"/>
            </a:pPr>
            <a:r>
              <a:rPr lang="en-US" sz="2000" b="0" u="none" dirty="0">
                <a:solidFill>
                  <a:srgbClr val="002C3E"/>
                </a:solidFill>
                <a:latin typeface="Calibri"/>
              </a:rPr>
              <a:t>Example: ERCOT</a:t>
            </a:r>
          </a:p>
          <a:p>
            <a:pPr marL="713861" lvl="1" indent="-342900" defTabSz="508401">
              <a:buClr>
                <a:srgbClr val="252B69"/>
              </a:buClr>
              <a:buFont typeface="Arial" panose="020B0604020202020204" pitchFamily="34" charset="0"/>
              <a:buChar char="•"/>
            </a:pPr>
            <a:endParaRPr lang="en-US" sz="2400" b="0" u="none" dirty="0">
              <a:solidFill>
                <a:srgbClr val="002C3E"/>
              </a:solidFill>
              <a:latin typeface="Calibri"/>
            </a:endParaRPr>
          </a:p>
          <a:p>
            <a:pPr marL="342900" indent="-342900" defTabSz="508401">
              <a:buClr>
                <a:srgbClr val="252B69"/>
              </a:buClr>
              <a:buFont typeface="Arial" panose="020B0604020202020204" pitchFamily="34" charset="0"/>
              <a:buChar char="•"/>
            </a:pPr>
            <a:r>
              <a:rPr lang="en-US" sz="2400" b="0" u="none" dirty="0">
                <a:solidFill>
                  <a:srgbClr val="002C3E"/>
                </a:solidFill>
                <a:latin typeface="Calibri"/>
              </a:rPr>
              <a:t>RA also underwrites many CAISO monthly planning/assessment efforts, including authorizations of outages</a:t>
            </a:r>
          </a:p>
          <a:p>
            <a:pPr marL="713861" lvl="1" indent="-342900" defTabSz="508401">
              <a:buClr>
                <a:srgbClr val="252B69"/>
              </a:buClr>
              <a:buFont typeface="Arial" panose="020B0604020202020204" pitchFamily="34" charset="0"/>
              <a:buChar char="•"/>
            </a:pPr>
            <a:endParaRPr lang="en-US" sz="2400" b="0" u="none" dirty="0">
              <a:solidFill>
                <a:srgbClr val="002C3E"/>
              </a:solidFill>
              <a:latin typeface="Calibri"/>
            </a:endParaRPr>
          </a:p>
          <a:p>
            <a:pPr marL="342900" indent="-342900" defTabSz="508401">
              <a:buClr>
                <a:srgbClr val="252B69"/>
              </a:buClr>
              <a:buFont typeface="Arial" panose="020B0604020202020204" pitchFamily="34" charset="0"/>
              <a:buChar char="•"/>
            </a:pPr>
            <a:r>
              <a:rPr lang="en-US" sz="2400" b="0" u="none" dirty="0">
                <a:solidFill>
                  <a:srgbClr val="002C3E"/>
                </a:solidFill>
                <a:latin typeface="+mn-lt"/>
              </a:rPr>
              <a:t>Historically, ‘adequacy’ really involved peaking needs w/ some locational (local) requirements</a:t>
            </a:r>
          </a:p>
          <a:p>
            <a:pPr marL="342900" indent="-342900" defTabSz="508401">
              <a:buClr>
                <a:srgbClr val="252B69"/>
              </a:buClr>
              <a:buFont typeface="Arial" panose="020B0604020202020204" pitchFamily="34" charset="0"/>
              <a:buChar char="•"/>
            </a:pPr>
            <a:endParaRPr lang="en-US" sz="2400" b="0" u="none" dirty="0">
              <a:solidFill>
                <a:srgbClr val="002C3E"/>
              </a:solidFill>
              <a:latin typeface="+mn-lt"/>
            </a:endParaRPr>
          </a:p>
          <a:p>
            <a:pPr marL="342900" indent="-342900" defTabSz="508401">
              <a:buClr>
                <a:srgbClr val="252B69"/>
              </a:buClr>
              <a:buFont typeface="Arial" panose="020B0604020202020204" pitchFamily="34" charset="0"/>
              <a:buChar char="•"/>
            </a:pPr>
            <a:r>
              <a:rPr lang="en-US" sz="2400" b="0" u="none" dirty="0">
                <a:solidFill>
                  <a:srgbClr val="002C3E"/>
                </a:solidFill>
                <a:latin typeface="+mn-lt"/>
              </a:rPr>
              <a:t>Nowadays and into the future, ‘adequacy’ is more complicated</a:t>
            </a:r>
          </a:p>
          <a:p>
            <a:pPr marL="342900" indent="-342900" defTabSz="508401">
              <a:buClr>
                <a:srgbClr val="252B69"/>
              </a:buClr>
              <a:buFont typeface="Arial" panose="020B0604020202020204" pitchFamily="34" charset="0"/>
              <a:buChar char="•"/>
            </a:pPr>
            <a:endParaRPr lang="en-US" sz="2400" b="0" u="none" dirty="0">
              <a:solidFill>
                <a:srgbClr val="002C3E"/>
              </a:solidFill>
              <a:latin typeface="+mn-lt"/>
            </a:endParaRPr>
          </a:p>
          <a:p>
            <a:pPr marL="713861" lvl="1" indent="-342900" defTabSz="508401">
              <a:buClr>
                <a:srgbClr val="252B69"/>
              </a:buClr>
              <a:buFont typeface="Arial" panose="020B0604020202020204" pitchFamily="34" charset="0"/>
              <a:buChar char="•"/>
            </a:pPr>
            <a:endParaRPr lang="en-US" sz="2400" b="0" u="none" dirty="0">
              <a:solidFill>
                <a:srgbClr val="002C3E"/>
              </a:solidFill>
              <a:latin typeface="+mn-lt"/>
            </a:endParaRPr>
          </a:p>
          <a:p>
            <a:pPr marL="713861" lvl="1" indent="-342900" defTabSz="508401">
              <a:buClr>
                <a:srgbClr val="252B69"/>
              </a:buClr>
              <a:buFont typeface="Arial" panose="020B0604020202020204" pitchFamily="34" charset="0"/>
              <a:buChar char="•"/>
            </a:pPr>
            <a:endParaRPr lang="en-US" sz="2400" b="0" u="none" dirty="0">
              <a:solidFill>
                <a:srgbClr val="002C3E"/>
              </a:solidFill>
              <a:latin typeface="+mn-lt"/>
            </a:endParaRPr>
          </a:p>
          <a:p>
            <a:pPr marL="342900" indent="-342900" defTabSz="508401">
              <a:buClr>
                <a:srgbClr val="252B69"/>
              </a:buClr>
              <a:buFont typeface="Arial" panose="020B0604020202020204" pitchFamily="34" charset="0"/>
              <a:buChar char="•"/>
            </a:pPr>
            <a:endParaRPr lang="en-US" sz="2000" b="0" u="none" dirty="0">
              <a:solidFill>
                <a:srgbClr val="002C3E"/>
              </a:solidFill>
              <a:latin typeface="Calibri"/>
            </a:endParaRPr>
          </a:p>
          <a:p>
            <a:pPr defTabSz="508401">
              <a:buClr>
                <a:srgbClr val="252B69"/>
              </a:buClr>
            </a:pPr>
            <a:endParaRPr lang="en-US" sz="1600" b="0" u="none" dirty="0">
              <a:solidFill>
                <a:srgbClr val="002C3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63163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 bwMode="black">
          <a:xfrm>
            <a:off x="224865" y="4783548"/>
            <a:ext cx="8646672" cy="140425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accent6"/>
            </a:solidFill>
            <a:miter lim="800000"/>
            <a:headEnd/>
            <a:tailEnd/>
          </a:ln>
        </p:spPr>
        <p:txBody>
          <a:bodyPr lIns="0" tIns="0" rIns="0" bIns="0" rtlCol="0" anchor="ctr" anchorCtr="1">
            <a:prstTxWarp prst="textNoShape">
              <a:avLst/>
            </a:prstTxWarp>
            <a:noAutofit/>
          </a:bodyPr>
          <a:lstStyle/>
          <a:p>
            <a:pPr marL="230188" indent="-230188" algn="ctr" defTabSz="887413">
              <a:buClr>
                <a:schemeClr val="folHlink"/>
              </a:buClr>
              <a:buFont typeface="Arial" pitchFamily="-110" charset="0"/>
              <a:buChar char="»"/>
            </a:pPr>
            <a:endParaRPr lang="en-US" sz="1800" b="0" u="none" dirty="0">
              <a:latin typeface="Calibri" pitchFamily="-110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Flex Down – a core fleet/MOO need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402585" y="6410055"/>
            <a:ext cx="445872" cy="167914"/>
          </a:xfrm>
          <a:prstGeom prst="rect">
            <a:avLst/>
          </a:prstGeom>
        </p:spPr>
        <p:txBody>
          <a:bodyPr lIns="83119" tIns="41559" rIns="83119" bIns="41559"/>
          <a:lstStyle/>
          <a:p>
            <a:fld id="{A54175E9-C42C-480C-BB30-6F0E7F0B6DE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Rectangle 19"/>
          <p:cNvSpPr>
            <a:spLocks noChangeArrowheads="1"/>
          </p:cNvSpPr>
          <p:nvPr/>
        </p:nvSpPr>
        <p:spPr bwMode="gray">
          <a:xfrm>
            <a:off x="393937" y="676815"/>
            <a:ext cx="8308529" cy="141324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38722" tIns="109191" rIns="138722" bIns="0" anchor="ctr"/>
          <a:lstStyle/>
          <a:p>
            <a:pPr algn="ctr" defTabSz="508401">
              <a:buClr>
                <a:srgbClr val="252B69"/>
              </a:buClr>
            </a:pPr>
            <a:endParaRPr lang="en-US" sz="2000" b="0" u="none" dirty="0">
              <a:solidFill>
                <a:srgbClr val="252B69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4171" y="889128"/>
            <a:ext cx="8784771" cy="472790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 defTabSz="508401">
              <a:buClr>
                <a:srgbClr val="252B69"/>
              </a:buClr>
              <a:buFont typeface="Arial" panose="020B0604020202020204" pitchFamily="34" charset="0"/>
              <a:buChar char="•"/>
            </a:pPr>
            <a:r>
              <a:rPr lang="en-US" sz="2400" u="none" dirty="0">
                <a:solidFill>
                  <a:srgbClr val="002C3E"/>
                </a:solidFill>
                <a:latin typeface="+mn-lt"/>
              </a:rPr>
              <a:t>Premise: RA is about lining up a fleet with adequate capabilities as well as adequate Must-Offer Obligations (MOOs).</a:t>
            </a:r>
          </a:p>
          <a:p>
            <a:pPr marL="342900" indent="-342900" defTabSz="508401">
              <a:buClr>
                <a:srgbClr val="252B69"/>
              </a:buClr>
              <a:buFont typeface="Arial" panose="020B0604020202020204" pitchFamily="34" charset="0"/>
              <a:buChar char="•"/>
            </a:pPr>
            <a:endParaRPr lang="en-US" sz="1800" b="0" u="none" dirty="0">
              <a:solidFill>
                <a:srgbClr val="002C3E"/>
              </a:solidFill>
              <a:latin typeface="+mn-lt"/>
            </a:endParaRPr>
          </a:p>
          <a:p>
            <a:pPr marL="342900" indent="-342900" defTabSz="508401">
              <a:buClr>
                <a:srgbClr val="252B69"/>
              </a:buClr>
              <a:buFont typeface="Arial" panose="020B0604020202020204" pitchFamily="34" charset="0"/>
              <a:buChar char="•"/>
            </a:pPr>
            <a:r>
              <a:rPr lang="en-US" sz="2400" b="0" u="none" dirty="0">
                <a:solidFill>
                  <a:srgbClr val="002C3E"/>
                </a:solidFill>
                <a:latin typeface="+mn-lt"/>
              </a:rPr>
              <a:t>Changing net-load shapes and ramping needs drive flexibility – up and down. </a:t>
            </a:r>
          </a:p>
          <a:p>
            <a:pPr marL="403225" lvl="1" indent="-120650" defTabSz="508401">
              <a:buClr>
                <a:srgbClr val="252B69"/>
              </a:buClr>
              <a:buFont typeface="Arial" panose="020B0604020202020204" pitchFamily="34" charset="0"/>
              <a:buChar char="•"/>
            </a:pPr>
            <a:r>
              <a:rPr lang="en-US" sz="2000" b="0" u="none" dirty="0">
                <a:solidFill>
                  <a:srgbClr val="002C3E"/>
                </a:solidFill>
                <a:latin typeface="+mn-lt"/>
              </a:rPr>
              <a:t>NERC/WECC criteria honored.  Excessive/Sub-optimal out-of-market solutions avoided. </a:t>
            </a:r>
          </a:p>
          <a:p>
            <a:pPr marL="713861" lvl="1" indent="-342900" defTabSz="508401">
              <a:buClr>
                <a:srgbClr val="252B69"/>
              </a:buClr>
              <a:buFont typeface="Arial" panose="020B0604020202020204" pitchFamily="34" charset="0"/>
              <a:buChar char="•"/>
            </a:pPr>
            <a:endParaRPr lang="en-US" sz="1800" b="0" u="none" dirty="0">
              <a:solidFill>
                <a:srgbClr val="002C3E"/>
              </a:solidFill>
              <a:latin typeface="+mn-lt"/>
            </a:endParaRPr>
          </a:p>
          <a:p>
            <a:pPr marL="342900" indent="-342900" defTabSz="508401">
              <a:buClr>
                <a:srgbClr val="252B69"/>
              </a:buClr>
              <a:buFont typeface="Arial" panose="020B0604020202020204" pitchFamily="34" charset="0"/>
              <a:buChar char="•"/>
            </a:pPr>
            <a:r>
              <a:rPr lang="en-US" sz="2400" b="0" u="none" dirty="0">
                <a:solidFill>
                  <a:srgbClr val="002C3E"/>
                </a:solidFill>
                <a:latin typeface="+mn-lt"/>
              </a:rPr>
              <a:t>Potential Suppliers: Storage, VERS, Traditional Resources, Other</a:t>
            </a:r>
          </a:p>
          <a:p>
            <a:pPr defTabSz="508401">
              <a:buClr>
                <a:srgbClr val="252B69"/>
              </a:buClr>
            </a:pPr>
            <a:endParaRPr lang="en-US" sz="2400" b="0" u="none" dirty="0">
              <a:solidFill>
                <a:srgbClr val="002C3E"/>
              </a:solidFill>
              <a:latin typeface="+mn-lt"/>
            </a:endParaRPr>
          </a:p>
          <a:p>
            <a:pPr defTabSz="508401">
              <a:buClr>
                <a:srgbClr val="252B69"/>
              </a:buClr>
            </a:pPr>
            <a:endParaRPr lang="en-US" sz="2000" b="0" u="none" dirty="0">
              <a:solidFill>
                <a:srgbClr val="002C3E"/>
              </a:solidFill>
              <a:latin typeface="+mn-lt"/>
            </a:endParaRPr>
          </a:p>
          <a:p>
            <a:pPr defTabSz="508401">
              <a:buClr>
                <a:srgbClr val="252B69"/>
              </a:buClr>
            </a:pPr>
            <a:endParaRPr lang="en-US" sz="2400" b="0" u="none" dirty="0">
              <a:solidFill>
                <a:srgbClr val="002C3E"/>
              </a:solidFill>
              <a:latin typeface="+mn-lt"/>
            </a:endParaRPr>
          </a:p>
          <a:p>
            <a:pPr algn="ctr" defTabSz="508401">
              <a:buClr>
                <a:srgbClr val="252B69"/>
              </a:buClr>
            </a:pPr>
            <a:r>
              <a:rPr lang="en-US" sz="2400" b="0" u="none" dirty="0">
                <a:solidFill>
                  <a:srgbClr val="002C3E"/>
                </a:solidFill>
                <a:latin typeface="+mn-lt"/>
              </a:rPr>
              <a:t>Flex down may be supplied competitively/liquidly, but categorizing flex-down as ‘only an operational/spot-market issue’ underutilizes our planning capacity frameworks</a:t>
            </a:r>
            <a:endParaRPr lang="en-US" sz="1600" b="0" u="none" dirty="0">
              <a:solidFill>
                <a:srgbClr val="002C3E"/>
              </a:solidFill>
              <a:latin typeface="+mn-lt"/>
            </a:endParaRPr>
          </a:p>
        </p:txBody>
      </p:sp>
      <p:sp>
        <p:nvSpPr>
          <p:cNvPr id="4" name="Isosceles Triangle 3"/>
          <p:cNvSpPr/>
          <p:nvPr/>
        </p:nvSpPr>
        <p:spPr bwMode="black">
          <a:xfrm rot="10800000">
            <a:off x="2087002" y="4064708"/>
            <a:ext cx="4593773" cy="424543"/>
          </a:xfrm>
          <a:prstGeom prst="triangle">
            <a:avLst/>
          </a:prstGeom>
          <a:solidFill>
            <a:schemeClr val="accent2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lIns="0" tIns="0" rIns="0" bIns="0" rtlCol="0" anchor="ctr" anchorCtr="1">
            <a:prstTxWarp prst="textNoShape">
              <a:avLst/>
            </a:prstTxWarp>
            <a:noAutofit/>
          </a:bodyPr>
          <a:lstStyle/>
          <a:p>
            <a:pPr marL="230188" indent="-230188" algn="ctr" defTabSz="887413">
              <a:buClr>
                <a:schemeClr val="folHlink"/>
              </a:buClr>
              <a:buFont typeface="Arial" pitchFamily="-110" charset="0"/>
              <a:buChar char="»"/>
            </a:pPr>
            <a:endParaRPr lang="en-US" sz="1800" b="0" u="none" dirty="0">
              <a:latin typeface="Calibri" pitchFamily="-11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876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Flex Down Debate: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402585" y="6410055"/>
            <a:ext cx="445872" cy="167914"/>
          </a:xfrm>
          <a:prstGeom prst="rect">
            <a:avLst/>
          </a:prstGeom>
        </p:spPr>
        <p:txBody>
          <a:bodyPr lIns="83119" tIns="41559" rIns="83119" bIns="41559"/>
          <a:lstStyle/>
          <a:p>
            <a:fld id="{A54175E9-C42C-480C-BB30-6F0E7F0B6DED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Rectangle 19"/>
          <p:cNvSpPr>
            <a:spLocks noChangeArrowheads="1"/>
          </p:cNvSpPr>
          <p:nvPr/>
        </p:nvSpPr>
        <p:spPr bwMode="gray">
          <a:xfrm>
            <a:off x="393937" y="676815"/>
            <a:ext cx="8308529" cy="141324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38722" tIns="109191" rIns="138722" bIns="0" anchor="ctr"/>
          <a:lstStyle/>
          <a:p>
            <a:pPr algn="ctr" defTabSz="508401">
              <a:buClr>
                <a:srgbClr val="252B69"/>
              </a:buClr>
            </a:pPr>
            <a:endParaRPr lang="en-US" sz="2000" b="0" u="none" dirty="0">
              <a:solidFill>
                <a:srgbClr val="252B69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4172" y="889127"/>
            <a:ext cx="8646672" cy="506535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 defTabSz="508401">
              <a:buClr>
                <a:srgbClr val="252B69"/>
              </a:buClr>
              <a:buFont typeface="Arial" panose="020B0604020202020204" pitchFamily="34" charset="0"/>
              <a:buChar char="•"/>
            </a:pPr>
            <a:endParaRPr lang="en-US" sz="1600" b="0" u="none" dirty="0">
              <a:solidFill>
                <a:srgbClr val="002C3E"/>
              </a:solidFill>
              <a:latin typeface="+mn-lt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19019"/>
              </p:ext>
            </p:extLst>
          </p:nvPr>
        </p:nvGraphicFramePr>
        <p:xfrm>
          <a:off x="453127" y="2090057"/>
          <a:ext cx="8308528" cy="388026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53729">
                  <a:extLst>
                    <a:ext uri="{9D8B030D-6E8A-4147-A177-3AD203B41FA5}">
                      <a16:colId xmlns:a16="http://schemas.microsoft.com/office/drawing/2014/main" xmlns="" val="3688747714"/>
                    </a:ext>
                  </a:extLst>
                </a:gridCol>
                <a:gridCol w="4454799">
                  <a:extLst>
                    <a:ext uri="{9D8B030D-6E8A-4147-A177-3AD203B41FA5}">
                      <a16:colId xmlns:a16="http://schemas.microsoft.com/office/drawing/2014/main" xmlns="" val="2933552806"/>
                    </a:ext>
                  </a:extLst>
                </a:gridCol>
              </a:tblGrid>
              <a:tr h="592114">
                <a:tc>
                  <a:txBody>
                    <a:bodyPr/>
                    <a:lstStyle/>
                    <a:p>
                      <a:r>
                        <a:rPr lang="en-US" sz="1600" dirty="0"/>
                        <a:t>Concern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Potential Response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7761464"/>
                  </a:ext>
                </a:extLst>
              </a:tr>
              <a:tr h="953658">
                <a:tc>
                  <a:txBody>
                    <a:bodyPr/>
                    <a:lstStyle/>
                    <a:p>
                      <a:r>
                        <a:rPr lang="en-US" sz="1600" dirty="0"/>
                        <a:t>Prove to me that Flex Down is needed, aka</a:t>
                      </a:r>
                      <a:r>
                        <a:rPr lang="en-US" sz="1600" baseline="0" dirty="0"/>
                        <a:t> that over-generation is a ‘problem’?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With</a:t>
                      </a:r>
                      <a:r>
                        <a:rPr lang="en-US" sz="1600" baseline="0" dirty="0"/>
                        <a:t> increasing VERs, our Capacity Planning construct should hand a workable fleet w/ adequate MOOs to CAISO.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91334710"/>
                  </a:ext>
                </a:extLst>
              </a:tr>
              <a:tr h="913250">
                <a:tc>
                  <a:txBody>
                    <a:bodyPr/>
                    <a:lstStyle/>
                    <a:p>
                      <a:r>
                        <a:rPr lang="en-US" sz="1600" dirty="0"/>
                        <a:t>Isn’t this ‘just operational’ – shouldn’t the spot market solve the problem?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Recall main premise, but may make sense to support lower bid floors.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Market can only operate around the capabilities of the available units.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65937095"/>
                  </a:ext>
                </a:extLst>
              </a:tr>
              <a:tr h="729825">
                <a:tc>
                  <a:txBody>
                    <a:bodyPr/>
                    <a:lstStyle/>
                    <a:p>
                      <a:r>
                        <a:rPr lang="en-US" sz="1600" dirty="0"/>
                        <a:t>Will this be too costly/difficult?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If VERs</a:t>
                      </a:r>
                      <a:r>
                        <a:rPr lang="en-US" sz="1600" baseline="0" dirty="0"/>
                        <a:t> and others offer down flex, supply should be liquid, </a:t>
                      </a:r>
                      <a:r>
                        <a:rPr lang="en-US" sz="1600" i="1" baseline="0" dirty="0"/>
                        <a:t>i.e. </a:t>
                      </a:r>
                      <a:r>
                        <a:rPr lang="en-US" sz="1600" baseline="0" dirty="0"/>
                        <a:t>there should be efficient pricing.  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39988760"/>
                  </a:ext>
                </a:extLst>
              </a:tr>
              <a:tr h="691414">
                <a:tc>
                  <a:txBody>
                    <a:bodyPr/>
                    <a:lstStyle/>
                    <a:p>
                      <a:r>
                        <a:rPr lang="en-US" dirty="0"/>
                        <a:t>Can</a:t>
                      </a:r>
                      <a:r>
                        <a:rPr lang="en-US" baseline="0" dirty="0"/>
                        <a:t> CPUC retain appropriate oversight of IOU portfolios?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96588455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26572" y="889127"/>
            <a:ext cx="8646672" cy="85258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 defTabSz="508401">
              <a:buClr>
                <a:srgbClr val="252B69"/>
              </a:buClr>
              <a:buFont typeface="Arial" panose="020B0604020202020204" pitchFamily="34" charset="0"/>
              <a:buChar char="•"/>
            </a:pPr>
            <a:r>
              <a:rPr lang="en-US" sz="2400" u="none" dirty="0">
                <a:solidFill>
                  <a:srgbClr val="002C3E"/>
                </a:solidFill>
                <a:latin typeface="+mn-lt"/>
              </a:rPr>
              <a:t>Premise: RA is about lining up a fleet with adequate capabilities as well as adequate Must-Offer Obligations (MOOs).</a:t>
            </a:r>
            <a:endParaRPr lang="en-US" sz="1600" b="0" u="none" dirty="0">
              <a:solidFill>
                <a:srgbClr val="002C3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29032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Conclusions: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402585" y="6410055"/>
            <a:ext cx="445872" cy="167914"/>
          </a:xfrm>
          <a:prstGeom prst="rect">
            <a:avLst/>
          </a:prstGeom>
        </p:spPr>
        <p:txBody>
          <a:bodyPr lIns="83119" tIns="41559" rIns="83119" bIns="41559"/>
          <a:lstStyle/>
          <a:p>
            <a:fld id="{A54175E9-C42C-480C-BB30-6F0E7F0B6DED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Rectangle 19"/>
          <p:cNvSpPr>
            <a:spLocks noChangeArrowheads="1"/>
          </p:cNvSpPr>
          <p:nvPr/>
        </p:nvSpPr>
        <p:spPr bwMode="gray">
          <a:xfrm>
            <a:off x="393937" y="676815"/>
            <a:ext cx="8308529" cy="141324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38722" tIns="109191" rIns="138722" bIns="0" anchor="ctr"/>
          <a:lstStyle/>
          <a:p>
            <a:pPr algn="ctr" defTabSz="508401">
              <a:buClr>
                <a:srgbClr val="252B69"/>
              </a:buClr>
            </a:pPr>
            <a:endParaRPr lang="en-US" sz="2000" b="0" u="none" dirty="0">
              <a:solidFill>
                <a:srgbClr val="252B69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4172" y="889127"/>
            <a:ext cx="8646672" cy="506535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 defTabSz="508401">
              <a:buClr>
                <a:srgbClr val="252B69"/>
              </a:buClr>
              <a:buFont typeface="Arial" panose="020B0604020202020204" pitchFamily="34" charset="0"/>
              <a:buChar char="•"/>
            </a:pPr>
            <a:endParaRPr lang="en-US" sz="1600" b="0" u="none" dirty="0">
              <a:solidFill>
                <a:srgbClr val="002C3E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6572" y="889127"/>
            <a:ext cx="8646672" cy="85258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 defTabSz="508401">
              <a:buClr>
                <a:srgbClr val="252B69"/>
              </a:buClr>
              <a:buFont typeface="Arial" panose="020B0604020202020204" pitchFamily="34" charset="0"/>
              <a:buChar char="•"/>
            </a:pPr>
            <a:r>
              <a:rPr lang="en-US" sz="2400" b="0" u="none" dirty="0">
                <a:solidFill>
                  <a:srgbClr val="002C3E"/>
                </a:solidFill>
                <a:latin typeface="+mn-lt"/>
              </a:rPr>
              <a:t>RA is about lining up a fleet with adequate capabilities as well as adequate Must-Offer Obligations (MOOs).</a:t>
            </a:r>
          </a:p>
          <a:p>
            <a:pPr marL="342900" indent="-342900" defTabSz="508401">
              <a:buClr>
                <a:srgbClr val="252B69"/>
              </a:buClr>
              <a:buFont typeface="Arial" panose="020B0604020202020204" pitchFamily="34" charset="0"/>
              <a:buChar char="•"/>
            </a:pPr>
            <a:endParaRPr lang="en-US" sz="2400" b="0" u="none" dirty="0">
              <a:solidFill>
                <a:srgbClr val="002C3E"/>
              </a:solidFill>
              <a:latin typeface="+mn-lt"/>
            </a:endParaRPr>
          </a:p>
          <a:p>
            <a:pPr marL="342900" indent="-342900" defTabSz="508401">
              <a:buClr>
                <a:srgbClr val="252B69"/>
              </a:buClr>
              <a:buFont typeface="Arial" panose="020B0604020202020204" pitchFamily="34" charset="0"/>
              <a:buChar char="•"/>
            </a:pPr>
            <a:r>
              <a:rPr lang="en-US" sz="2400" b="0" u="none" dirty="0">
                <a:solidFill>
                  <a:srgbClr val="002C3E"/>
                </a:solidFill>
                <a:latin typeface="+mn-lt"/>
              </a:rPr>
              <a:t>Proactive changes to RA should be expected as ISO operate w/ an evolving fleet. </a:t>
            </a:r>
          </a:p>
          <a:p>
            <a:pPr marL="342900" indent="-342900" defTabSz="508401">
              <a:buClr>
                <a:srgbClr val="252B69"/>
              </a:buClr>
              <a:buFont typeface="Arial" panose="020B0604020202020204" pitchFamily="34" charset="0"/>
              <a:buChar char="•"/>
            </a:pPr>
            <a:endParaRPr lang="en-US" sz="2400" b="0" u="none" dirty="0">
              <a:solidFill>
                <a:srgbClr val="002C3E"/>
              </a:solidFill>
              <a:latin typeface="+mn-lt"/>
            </a:endParaRPr>
          </a:p>
          <a:p>
            <a:pPr marL="342900" indent="-342900" defTabSz="508401">
              <a:buClr>
                <a:srgbClr val="252B69"/>
              </a:buClr>
              <a:buFont typeface="Arial" panose="020B0604020202020204" pitchFamily="34" charset="0"/>
              <a:buChar char="•"/>
            </a:pPr>
            <a:r>
              <a:rPr lang="en-US" sz="2400" b="0" u="none" dirty="0">
                <a:solidFill>
                  <a:srgbClr val="002C3E"/>
                </a:solidFill>
                <a:latin typeface="+mn-lt"/>
              </a:rPr>
              <a:t>This proceeding shows CPUC appropriately avoiding any ‘let them eat cake” responses</a:t>
            </a:r>
          </a:p>
          <a:p>
            <a:pPr marL="342900" indent="-342900" defTabSz="508401">
              <a:buClr>
                <a:srgbClr val="252B69"/>
              </a:buClr>
              <a:buFont typeface="Arial" panose="020B0604020202020204" pitchFamily="34" charset="0"/>
              <a:buChar char="•"/>
            </a:pPr>
            <a:endParaRPr lang="en-US" sz="2400" b="0" u="none" dirty="0">
              <a:solidFill>
                <a:srgbClr val="002C3E"/>
              </a:solidFill>
              <a:latin typeface="+mn-lt"/>
            </a:endParaRPr>
          </a:p>
          <a:p>
            <a:pPr defTabSz="508401">
              <a:buClr>
                <a:srgbClr val="252B69"/>
              </a:buClr>
            </a:pPr>
            <a:r>
              <a:rPr lang="en-US" sz="2400" dirty="0">
                <a:solidFill>
                  <a:srgbClr val="002C3E"/>
                </a:solidFill>
                <a:latin typeface="+mn-lt"/>
              </a:rPr>
              <a:t>Next Steps</a:t>
            </a:r>
            <a:r>
              <a:rPr lang="en-US" sz="2400" b="0" u="none" dirty="0">
                <a:solidFill>
                  <a:srgbClr val="002C3E"/>
                </a:solidFill>
                <a:latin typeface="+mn-lt"/>
              </a:rPr>
              <a:t>: </a:t>
            </a:r>
          </a:p>
          <a:p>
            <a:pPr marL="342900" indent="-342900" defTabSz="508401">
              <a:buClr>
                <a:srgbClr val="252B69"/>
              </a:buClr>
              <a:buFont typeface="Arial" panose="020B0604020202020204" pitchFamily="34" charset="0"/>
              <a:buChar char="•"/>
            </a:pPr>
            <a:r>
              <a:rPr lang="en-US" sz="2400" b="0" u="none" dirty="0">
                <a:solidFill>
                  <a:srgbClr val="002C3E"/>
                </a:solidFill>
                <a:latin typeface="+mn-lt"/>
              </a:rPr>
              <a:t>Acknowledge/define what capabilities are needing/missing.</a:t>
            </a:r>
          </a:p>
          <a:p>
            <a:pPr marL="342900" indent="-342900" defTabSz="508401">
              <a:buClr>
                <a:srgbClr val="252B69"/>
              </a:buClr>
              <a:buFont typeface="Arial" panose="020B0604020202020204" pitchFamily="34" charset="0"/>
              <a:buChar char="•"/>
            </a:pPr>
            <a:r>
              <a:rPr lang="en-US" sz="2400" b="0" u="none" dirty="0">
                <a:solidFill>
                  <a:srgbClr val="002C3E"/>
                </a:solidFill>
                <a:latin typeface="+mn-lt"/>
              </a:rPr>
              <a:t>Contemplate flex-down designs, likely with unbundling of RA. </a:t>
            </a:r>
          </a:p>
          <a:p>
            <a:pPr marL="342900" indent="-342900" defTabSz="508401">
              <a:buClr>
                <a:srgbClr val="252B69"/>
              </a:buClr>
              <a:buFont typeface="Arial" panose="020B0604020202020204" pitchFamily="34" charset="0"/>
              <a:buChar char="•"/>
            </a:pPr>
            <a:r>
              <a:rPr lang="en-US" sz="2400" b="0" u="none" dirty="0">
                <a:solidFill>
                  <a:srgbClr val="002C3E"/>
                </a:solidFill>
                <a:latin typeface="+mn-lt"/>
              </a:rPr>
              <a:t>Refer to NERC criteria to understand CAISO operating needs.</a:t>
            </a:r>
          </a:p>
          <a:p>
            <a:pPr lvl="1" defTabSz="508401">
              <a:buClr>
                <a:srgbClr val="252B69"/>
              </a:buClr>
            </a:pPr>
            <a:endParaRPr lang="en-US" sz="2400" b="0" u="none" dirty="0">
              <a:solidFill>
                <a:srgbClr val="002C3E"/>
              </a:solidFill>
              <a:latin typeface="+mn-lt"/>
            </a:endParaRPr>
          </a:p>
          <a:p>
            <a:pPr marL="342900" indent="-342900" defTabSz="508401">
              <a:buClr>
                <a:srgbClr val="252B69"/>
              </a:buClr>
              <a:buFont typeface="Arial" panose="020B0604020202020204" pitchFamily="34" charset="0"/>
              <a:buChar char="•"/>
            </a:pPr>
            <a:endParaRPr lang="en-US" sz="2400" b="0" u="none" dirty="0">
              <a:solidFill>
                <a:srgbClr val="002C3E"/>
              </a:solidFill>
              <a:latin typeface="+mn-lt"/>
            </a:endParaRPr>
          </a:p>
          <a:p>
            <a:pPr marL="342900" indent="-342900" defTabSz="508401">
              <a:buClr>
                <a:srgbClr val="252B69"/>
              </a:buClr>
              <a:buFont typeface="Arial" panose="020B0604020202020204" pitchFamily="34" charset="0"/>
              <a:buChar char="•"/>
            </a:pPr>
            <a:endParaRPr lang="en-US" sz="2400" b="0" u="none" dirty="0">
              <a:solidFill>
                <a:srgbClr val="002C3E"/>
              </a:solidFill>
              <a:latin typeface="+mn-lt"/>
            </a:endParaRPr>
          </a:p>
          <a:p>
            <a:pPr defTabSz="508401">
              <a:buClr>
                <a:srgbClr val="252B69"/>
              </a:buClr>
            </a:pPr>
            <a:endParaRPr lang="en-US" sz="2400" u="none" dirty="0">
              <a:solidFill>
                <a:srgbClr val="002C3E"/>
              </a:solidFill>
              <a:latin typeface="+mn-lt"/>
            </a:endParaRPr>
          </a:p>
          <a:p>
            <a:pPr marL="342900" indent="-342900" defTabSz="508401">
              <a:buClr>
                <a:srgbClr val="252B69"/>
              </a:buClr>
              <a:buFont typeface="Arial" panose="020B0604020202020204" pitchFamily="34" charset="0"/>
              <a:buChar char="•"/>
            </a:pPr>
            <a:endParaRPr lang="en-US" sz="1600" b="0" u="none" dirty="0">
              <a:solidFill>
                <a:srgbClr val="002C3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86977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349046" y="6438237"/>
            <a:ext cx="864096" cy="246221"/>
          </a:xfrm>
        </p:spPr>
        <p:txBody>
          <a:bodyPr/>
          <a:lstStyle/>
          <a:p>
            <a:pPr algn="l"/>
            <a:fld id="{A54175E9-C42C-480C-BB30-6F0E7F0B6DED}" type="slidenum">
              <a:rPr lang="en-US" sz="1000" smtClean="0">
                <a:solidFill>
                  <a:schemeClr val="tx1"/>
                </a:solidFill>
                <a:latin typeface="+mj-lt"/>
              </a:rPr>
              <a:pPr algn="l"/>
              <a:t>5</a:t>
            </a:fld>
            <a:endParaRPr lang="en-US" sz="1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49046" y="1410424"/>
            <a:ext cx="4854764" cy="1775332"/>
          </a:xfrm>
          <a:prstGeom prst="rect">
            <a:avLst/>
          </a:prstGeom>
        </p:spPr>
        <p:txBody>
          <a:bodyPr/>
          <a:lstStyle/>
          <a:p>
            <a:pPr marL="213567" marR="0" lvl="0" indent="-213567" algn="l" defTabSz="9148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folHlink"/>
              </a:buClr>
              <a:buSzTx/>
              <a:tabLst/>
              <a:defRPr/>
            </a:pP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California Energy Storage Alliance (CESA)</a:t>
            </a:r>
          </a:p>
          <a:p>
            <a:pPr marL="670767" lvl="1" indent="-213567" defTabSz="914878" fontAlgn="base">
              <a:spcBef>
                <a:spcPct val="0"/>
              </a:spcBef>
              <a:spcAft>
                <a:spcPts val="600"/>
              </a:spcAft>
              <a:buClr>
                <a:schemeClr val="folHlink"/>
              </a:buClr>
              <a:buFont typeface="Arial" pitchFamily="-110" charset="0"/>
              <a:buChar char="»"/>
            </a:pPr>
            <a:r>
              <a:rPr lang="en-US" sz="1800" b="0" u="none" kern="0" dirty="0">
                <a:latin typeface="+mn-lt"/>
                <a:cs typeface="Arial" panose="020B0604020202020204" pitchFamily="34" charset="0"/>
              </a:rPr>
              <a:t>Founded in 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January 2009 </a:t>
            </a:r>
            <a:endParaRPr lang="en-US" sz="1800" b="0" u="none" kern="0" dirty="0">
              <a:latin typeface="+mn-lt"/>
              <a:cs typeface="Arial" panose="020B0604020202020204" pitchFamily="34" charset="0"/>
            </a:endParaRPr>
          </a:p>
          <a:p>
            <a:pPr marL="670767" lvl="1" indent="-213567" defTabSz="914878" fontAlgn="base">
              <a:spcBef>
                <a:spcPct val="0"/>
              </a:spcBef>
              <a:spcAft>
                <a:spcPts val="600"/>
              </a:spcAft>
              <a:buClr>
                <a:schemeClr val="folHlink"/>
              </a:buClr>
              <a:buFont typeface="Arial" pitchFamily="-110" charset="0"/>
              <a:buChar char="»"/>
            </a:pPr>
            <a:r>
              <a:rPr lang="en-US" sz="1800" b="0" u="none" kern="0" dirty="0">
                <a:latin typeface="+mn-lt"/>
                <a:cs typeface="Arial" panose="020B0604020202020204" pitchFamily="34" charset="0"/>
              </a:rPr>
              <a:t>65+ member companies</a:t>
            </a:r>
          </a:p>
          <a:p>
            <a:pPr marL="670767" lvl="1" indent="-213567" defTabSz="914878" fontAlgn="base">
              <a:spcBef>
                <a:spcPct val="0"/>
              </a:spcBef>
              <a:spcAft>
                <a:spcPts val="600"/>
              </a:spcAft>
              <a:buClr>
                <a:schemeClr val="folHlink"/>
              </a:buClr>
              <a:buFont typeface="Arial" pitchFamily="-110" charset="0"/>
              <a:buChar char="»"/>
            </a:pPr>
            <a:r>
              <a:rPr lang="en-US" sz="1800" b="0" u="none" kern="0" dirty="0">
                <a:latin typeface="+mn-lt"/>
                <a:cs typeface="Arial" panose="020B0604020202020204" pitchFamily="34" charset="0"/>
              </a:rPr>
              <a:t>Getting storage in the California grid, utility, and customer tool-kits</a:t>
            </a:r>
          </a:p>
          <a:p>
            <a:pPr marL="670767" lvl="1" indent="-213567" defTabSz="914878" fontAlgn="base">
              <a:spcBef>
                <a:spcPct val="0"/>
              </a:spcBef>
              <a:spcAft>
                <a:spcPts val="600"/>
              </a:spcAft>
              <a:buClr>
                <a:schemeClr val="folHlink"/>
              </a:buClr>
              <a:buFont typeface="Arial" pitchFamily="-110" charset="0"/>
              <a:buChar char="»"/>
            </a:pP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Join Today!</a:t>
            </a:r>
          </a:p>
          <a:p>
            <a:pPr marL="213567" indent="-213567" defTabSz="914878" fontAlgn="base">
              <a:spcBef>
                <a:spcPct val="0"/>
              </a:spcBef>
              <a:spcAft>
                <a:spcPts val="600"/>
              </a:spcAft>
              <a:buClr>
                <a:schemeClr val="folHlink"/>
              </a:buClr>
              <a:buFont typeface="Arial" pitchFamily="-110" charset="0"/>
              <a:buChar char="»"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pic>
        <p:nvPicPr>
          <p:cNvPr id="18" name="Picture 10" descr="http://www.mdna.com/images/uploads/Energy_Storage_international_Logo_RGB_16_11_201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52701" y="4307796"/>
            <a:ext cx="3051747" cy="806431"/>
          </a:xfrm>
          <a:prstGeom prst="rect">
            <a:avLst/>
          </a:prstGeom>
          <a:noFill/>
        </p:spPr>
      </p:pic>
      <p:sp>
        <p:nvSpPr>
          <p:cNvPr id="20" name="Content Placeholder 2"/>
          <p:cNvSpPr txBox="1">
            <a:spLocks/>
          </p:cNvSpPr>
          <p:nvPr/>
        </p:nvSpPr>
        <p:spPr>
          <a:xfrm>
            <a:off x="349046" y="3955551"/>
            <a:ext cx="4854764" cy="1775332"/>
          </a:xfrm>
          <a:prstGeom prst="rect">
            <a:avLst/>
          </a:prstGeom>
        </p:spPr>
        <p:txBody>
          <a:bodyPr/>
          <a:lstStyle/>
          <a:p>
            <a:pPr marL="213567" marR="0" lvl="0" indent="-213567" algn="l" defTabSz="9148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folHlink"/>
              </a:buClr>
              <a:buSzTx/>
              <a:tabLst/>
              <a:defRPr/>
            </a:pPr>
            <a:r>
              <a:rPr kumimoji="0" lang="en-US" sz="20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Energy Storage North America (ESNA)</a:t>
            </a:r>
          </a:p>
          <a:p>
            <a:pPr marL="670767" lvl="1" indent="-213567" defTabSz="914878" fontAlgn="base">
              <a:spcBef>
                <a:spcPct val="0"/>
              </a:spcBef>
              <a:spcAft>
                <a:spcPts val="600"/>
              </a:spcAft>
              <a:buClr>
                <a:schemeClr val="folHlink"/>
              </a:buClr>
              <a:buFont typeface="Arial" pitchFamily="-110" charset="0"/>
              <a:buChar char="»"/>
            </a:pPr>
            <a:r>
              <a:rPr lang="en-US" sz="1800" b="0" u="none" kern="0" dirty="0">
                <a:latin typeface="+mn-lt"/>
                <a:cs typeface="Arial" panose="020B0604020202020204" pitchFamily="34" charset="0"/>
              </a:rPr>
              <a:t>Largest storage conference in the world</a:t>
            </a:r>
          </a:p>
          <a:p>
            <a:pPr marL="670767" lvl="1" indent="-213567" defTabSz="914878" fontAlgn="base">
              <a:spcBef>
                <a:spcPct val="0"/>
              </a:spcBef>
              <a:spcAft>
                <a:spcPts val="600"/>
              </a:spcAft>
              <a:buClr>
                <a:schemeClr val="folHlink"/>
              </a:buClr>
              <a:buFont typeface="Arial" pitchFamily="-110" charset="0"/>
              <a:buChar char="»"/>
            </a:pPr>
            <a:r>
              <a:rPr lang="en-US" sz="1800" b="0" u="none" kern="0" dirty="0">
                <a:latin typeface="+mn-lt"/>
                <a:cs typeface="Arial" panose="020B0604020202020204" pitchFamily="34" charset="0"/>
              </a:rPr>
              <a:t>28 countries in attendance </a:t>
            </a:r>
          </a:p>
          <a:p>
            <a:pPr marL="670767" lvl="1" indent="-213567" defTabSz="914878" fontAlgn="base">
              <a:spcBef>
                <a:spcPct val="0"/>
              </a:spcBef>
              <a:spcAft>
                <a:spcPts val="600"/>
              </a:spcAft>
              <a:buClr>
                <a:schemeClr val="folHlink"/>
              </a:buClr>
              <a:buFont typeface="Arial" pitchFamily="-110" charset="0"/>
              <a:buChar char="»"/>
            </a:pPr>
            <a:r>
              <a:rPr lang="en-US" sz="1800" b="0" u="none" kern="0" dirty="0">
                <a:latin typeface="+mn-lt"/>
                <a:cs typeface="Arial" panose="020B0604020202020204" pitchFamily="34" charset="0"/>
              </a:rPr>
              <a:t>Next event:  October 4-6, 2016 San Diego Convention Center</a:t>
            </a:r>
          </a:p>
        </p:txBody>
      </p:sp>
      <p:pic>
        <p:nvPicPr>
          <p:cNvPr id="1026" name="Picture 2" descr="Z:\Shared\CESA Internal Only\Marketing\Logos CESA\CESA logo larg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5266" y="1880609"/>
            <a:ext cx="2109267" cy="673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945260" y="6438057"/>
            <a:ext cx="5133314" cy="12524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100" b="0" i="1" u="none" dirty="0">
                <a:latin typeface="+mn-lt"/>
              </a:rPr>
              <a:t>©2016 California Energy Storage Alliance</a:t>
            </a:r>
          </a:p>
        </p:txBody>
      </p:sp>
    </p:spTree>
    <p:extLst>
      <p:ext uri="{BB962C8B-B14F-4D97-AF65-F5344CB8AC3E}">
        <p14:creationId xmlns:p14="http://schemas.microsoft.com/office/powerpoint/2010/main" val="2817828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4"/>
    </mc:Choice>
    <mc:Fallback xmlns="">
      <p:transition spd="slow" advTm="1084"/>
    </mc:Fallback>
  </mc:AlternateContent>
</p:sld>
</file>

<file path=ppt/theme/theme1.xml><?xml version="1.0" encoding="utf-8"?>
<a:theme xmlns:a="http://schemas.openxmlformats.org/drawingml/2006/main" name="blank">
  <a:themeElements>
    <a:clrScheme name="StrateGen PPT Template 11-18-08 9">
      <a:dk1>
        <a:srgbClr val="000000"/>
      </a:dk1>
      <a:lt1>
        <a:srgbClr val="FFFFFF"/>
      </a:lt1>
      <a:dk2>
        <a:srgbClr val="27A5DD"/>
      </a:dk2>
      <a:lt2>
        <a:srgbClr val="CCCBCB"/>
      </a:lt2>
      <a:accent1>
        <a:srgbClr val="E8E1D2"/>
      </a:accent1>
      <a:accent2>
        <a:srgbClr val="005172"/>
      </a:accent2>
      <a:accent3>
        <a:srgbClr val="FFFFFF"/>
      </a:accent3>
      <a:accent4>
        <a:srgbClr val="000000"/>
      </a:accent4>
      <a:accent5>
        <a:srgbClr val="F2EEE5"/>
      </a:accent5>
      <a:accent6>
        <a:srgbClr val="004967"/>
      </a:accent6>
      <a:hlink>
        <a:srgbClr val="007CAC"/>
      </a:hlink>
      <a:folHlink>
        <a:srgbClr val="252B69"/>
      </a:folHlink>
    </a:clrScheme>
    <a:fontScheme name="StrateGen PPT Template 11-18-08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black">
        <a:solidFill>
          <a:schemeClr val="bg1">
            <a:lumMod val="85000"/>
          </a:schemeClr>
        </a:solidFill>
        <a:ln w="12700">
          <a:solidFill>
            <a:schemeClr val="bg1"/>
          </a:solidFill>
          <a:miter lim="800000"/>
          <a:headEnd/>
          <a:tailEnd/>
        </a:ln>
      </a:spPr>
      <a:bodyPr lIns="0" tIns="0" rIns="0" bIns="0" rtlCol="0" anchor="ctr" anchorCtr="1">
        <a:prstTxWarp prst="textNoShape">
          <a:avLst/>
        </a:prstTxWarp>
        <a:noAutofit/>
      </a:bodyPr>
      <a:lstStyle>
        <a:defPPr marL="230188" indent="-230188" algn="ctr" defTabSz="887413">
          <a:buClr>
            <a:schemeClr val="folHlink"/>
          </a:buClr>
          <a:buFont typeface="Arial" pitchFamily="-110" charset="0"/>
          <a:buChar char="»"/>
          <a:defRPr sz="1800" b="0" u="none" dirty="0">
            <a:latin typeface="Calibri" pitchFamily="-110" charset="0"/>
          </a:defRPr>
        </a:defPPr>
      </a:lstStyle>
    </a:spDef>
    <a:lnDef>
      <a:spPr bwMode="auto">
        <a:solidFill>
          <a:srgbClr val="C3C9D4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noAutofit/>
      </a:bodyPr>
      <a:lstStyle>
        <a:defPPr marL="171450" indent="-171450">
          <a:buFont typeface="Arial" pitchFamily="34" charset="0"/>
          <a:buChar char="»"/>
          <a:defRPr sz="1400" b="0" u="none" dirty="0" err="1" smtClean="0">
            <a:latin typeface="+mn-lt"/>
          </a:defRPr>
        </a:defPPr>
      </a:lstStyle>
    </a:txDef>
  </a:objectDefaults>
  <a:extraClrSchemeLst>
    <a:extraClrScheme>
      <a:clrScheme name="StrateGen PPT Template 11-18-08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336600"/>
        </a:accent1>
        <a:accent2>
          <a:srgbClr val="B39500"/>
        </a:accent2>
        <a:accent3>
          <a:srgbClr val="FFFFFF"/>
        </a:accent3>
        <a:accent4>
          <a:srgbClr val="000000"/>
        </a:accent4>
        <a:accent5>
          <a:srgbClr val="ADB8AA"/>
        </a:accent5>
        <a:accent6>
          <a:srgbClr val="A28700"/>
        </a:accent6>
        <a:hlink>
          <a:srgbClr val="999999"/>
        </a:hlink>
        <a:folHlink>
          <a:srgbClr val="5270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2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543E31"/>
        </a:accent1>
        <a:accent2>
          <a:srgbClr val="A1985D"/>
        </a:accent2>
        <a:accent3>
          <a:srgbClr val="FFFFFF"/>
        </a:accent3>
        <a:accent4>
          <a:srgbClr val="000000"/>
        </a:accent4>
        <a:accent5>
          <a:srgbClr val="B3AFAD"/>
        </a:accent5>
        <a:accent6>
          <a:srgbClr val="918953"/>
        </a:accent6>
        <a:hlink>
          <a:srgbClr val="ABABAB"/>
        </a:hlink>
        <a:folHlink>
          <a:srgbClr val="5454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3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B3A9A4"/>
        </a:accent1>
        <a:accent2>
          <a:srgbClr val="FFFFEB"/>
        </a:accent2>
        <a:accent3>
          <a:srgbClr val="FFFFFF"/>
        </a:accent3>
        <a:accent4>
          <a:srgbClr val="000000"/>
        </a:accent4>
        <a:accent5>
          <a:srgbClr val="D6D1CF"/>
        </a:accent5>
        <a:accent6>
          <a:srgbClr val="E7E7D5"/>
        </a:accent6>
        <a:hlink>
          <a:srgbClr val="B3B3A4"/>
        </a:hlink>
        <a:folHlink>
          <a:srgbClr val="5454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4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182365"/>
        </a:accent1>
        <a:accent2>
          <a:srgbClr val="999999"/>
        </a:accent2>
        <a:accent3>
          <a:srgbClr val="FFFFFF"/>
        </a:accent3>
        <a:accent4>
          <a:srgbClr val="000000"/>
        </a:accent4>
        <a:accent5>
          <a:srgbClr val="ABACB8"/>
        </a:accent5>
        <a:accent6>
          <a:srgbClr val="8A8A8A"/>
        </a:accent6>
        <a:hlink>
          <a:srgbClr val="414766"/>
        </a:hlink>
        <a:folHlink>
          <a:srgbClr val="66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5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7B99BD"/>
        </a:accent1>
        <a:accent2>
          <a:srgbClr val="424242"/>
        </a:accent2>
        <a:accent3>
          <a:srgbClr val="FFFFFF"/>
        </a:accent3>
        <a:accent4>
          <a:srgbClr val="000000"/>
        </a:accent4>
        <a:accent5>
          <a:srgbClr val="BFCADB"/>
        </a:accent5>
        <a:accent6>
          <a:srgbClr val="3B3B3B"/>
        </a:accent6>
        <a:hlink>
          <a:srgbClr val="495B70"/>
        </a:hlink>
        <a:folHlink>
          <a:srgbClr val="BDBD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6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6A4F3E"/>
        </a:accent1>
        <a:accent2>
          <a:srgbClr val="A1985D"/>
        </a:accent2>
        <a:accent3>
          <a:srgbClr val="FFFFFF"/>
        </a:accent3>
        <a:accent4>
          <a:srgbClr val="000000"/>
        </a:accent4>
        <a:accent5>
          <a:srgbClr val="B9B2AF"/>
        </a:accent5>
        <a:accent6>
          <a:srgbClr val="918953"/>
        </a:accent6>
        <a:hlink>
          <a:srgbClr val="ABABAB"/>
        </a:hlink>
        <a:folHlink>
          <a:srgbClr val="5454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7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7B99BD"/>
        </a:accent1>
        <a:accent2>
          <a:srgbClr val="005172"/>
        </a:accent2>
        <a:accent3>
          <a:srgbClr val="FFFFFF"/>
        </a:accent3>
        <a:accent4>
          <a:srgbClr val="000000"/>
        </a:accent4>
        <a:accent5>
          <a:srgbClr val="BFCADB"/>
        </a:accent5>
        <a:accent6>
          <a:srgbClr val="004967"/>
        </a:accent6>
        <a:hlink>
          <a:srgbClr val="495B70"/>
        </a:hlink>
        <a:folHlink>
          <a:srgbClr val="BDBD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8">
        <a:dk1>
          <a:srgbClr val="000000"/>
        </a:dk1>
        <a:lt1>
          <a:srgbClr val="FFFFFF"/>
        </a:lt1>
        <a:dk2>
          <a:srgbClr val="27A5DD"/>
        </a:dk2>
        <a:lt2>
          <a:srgbClr val="CCCBCB"/>
        </a:lt2>
        <a:accent1>
          <a:srgbClr val="8CB5CF"/>
        </a:accent1>
        <a:accent2>
          <a:srgbClr val="005172"/>
        </a:accent2>
        <a:accent3>
          <a:srgbClr val="FFFFFF"/>
        </a:accent3>
        <a:accent4>
          <a:srgbClr val="000000"/>
        </a:accent4>
        <a:accent5>
          <a:srgbClr val="C5D7E4"/>
        </a:accent5>
        <a:accent6>
          <a:srgbClr val="004967"/>
        </a:accent6>
        <a:hlink>
          <a:srgbClr val="007CAC"/>
        </a:hlink>
        <a:folHlink>
          <a:srgbClr val="252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9">
        <a:dk1>
          <a:srgbClr val="000000"/>
        </a:dk1>
        <a:lt1>
          <a:srgbClr val="FFFFFF"/>
        </a:lt1>
        <a:dk2>
          <a:srgbClr val="27A5DD"/>
        </a:dk2>
        <a:lt2>
          <a:srgbClr val="CCCBCB"/>
        </a:lt2>
        <a:accent1>
          <a:srgbClr val="E8E1D2"/>
        </a:accent1>
        <a:accent2>
          <a:srgbClr val="005172"/>
        </a:accent2>
        <a:accent3>
          <a:srgbClr val="FFFFFF"/>
        </a:accent3>
        <a:accent4>
          <a:srgbClr val="000000"/>
        </a:accent4>
        <a:accent5>
          <a:srgbClr val="F2EEE5"/>
        </a:accent5>
        <a:accent6>
          <a:srgbClr val="004967"/>
        </a:accent6>
        <a:hlink>
          <a:srgbClr val="007CAC"/>
        </a:hlink>
        <a:folHlink>
          <a:srgbClr val="252B6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_blank">
  <a:themeElements>
    <a:clrScheme name="StrateGen PPT Template 11-18-08 9">
      <a:dk1>
        <a:srgbClr val="000000"/>
      </a:dk1>
      <a:lt1>
        <a:srgbClr val="FFFFFF"/>
      </a:lt1>
      <a:dk2>
        <a:srgbClr val="27A5DD"/>
      </a:dk2>
      <a:lt2>
        <a:srgbClr val="CCCBCB"/>
      </a:lt2>
      <a:accent1>
        <a:srgbClr val="E8E1D2"/>
      </a:accent1>
      <a:accent2>
        <a:srgbClr val="005172"/>
      </a:accent2>
      <a:accent3>
        <a:srgbClr val="FFFFFF"/>
      </a:accent3>
      <a:accent4>
        <a:srgbClr val="000000"/>
      </a:accent4>
      <a:accent5>
        <a:srgbClr val="F2EEE5"/>
      </a:accent5>
      <a:accent6>
        <a:srgbClr val="004967"/>
      </a:accent6>
      <a:hlink>
        <a:srgbClr val="007CAC"/>
      </a:hlink>
      <a:folHlink>
        <a:srgbClr val="252B69"/>
      </a:folHlink>
    </a:clrScheme>
    <a:fontScheme name="StrateGen PPT Template 11-18-08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black">
        <a:solidFill>
          <a:schemeClr val="bg1">
            <a:lumMod val="85000"/>
          </a:schemeClr>
        </a:solidFill>
        <a:ln w="12700">
          <a:solidFill>
            <a:schemeClr val="bg1"/>
          </a:solidFill>
          <a:miter lim="800000"/>
          <a:headEnd/>
          <a:tailEnd/>
        </a:ln>
      </a:spPr>
      <a:bodyPr lIns="0" tIns="0" rIns="0" bIns="0" rtlCol="0" anchor="ctr" anchorCtr="1">
        <a:prstTxWarp prst="textNoShape">
          <a:avLst/>
        </a:prstTxWarp>
        <a:noAutofit/>
      </a:bodyPr>
      <a:lstStyle>
        <a:defPPr marL="230188" indent="-230188" algn="ctr" defTabSz="887413">
          <a:buClr>
            <a:schemeClr val="folHlink"/>
          </a:buClr>
          <a:buFont typeface="Arial" pitchFamily="-110" charset="0"/>
          <a:buChar char="»"/>
          <a:defRPr sz="1800" b="0" u="none" dirty="0">
            <a:latin typeface="Calibri" pitchFamily="-110" charset="0"/>
          </a:defRPr>
        </a:defPPr>
      </a:lstStyle>
    </a:spDef>
    <a:lnDef>
      <a:spPr bwMode="auto">
        <a:solidFill>
          <a:srgbClr val="C3C9D4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noAutofit/>
      </a:bodyPr>
      <a:lstStyle>
        <a:defPPr marL="171450" indent="-171450">
          <a:buFont typeface="Arial" pitchFamily="34" charset="0"/>
          <a:buChar char="»"/>
          <a:defRPr sz="1400" b="0" u="none" dirty="0" err="1" smtClean="0">
            <a:latin typeface="+mn-lt"/>
          </a:defRPr>
        </a:defPPr>
      </a:lstStyle>
    </a:txDef>
  </a:objectDefaults>
  <a:extraClrSchemeLst>
    <a:extraClrScheme>
      <a:clrScheme name="StrateGen PPT Template 11-18-08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336600"/>
        </a:accent1>
        <a:accent2>
          <a:srgbClr val="B39500"/>
        </a:accent2>
        <a:accent3>
          <a:srgbClr val="FFFFFF"/>
        </a:accent3>
        <a:accent4>
          <a:srgbClr val="000000"/>
        </a:accent4>
        <a:accent5>
          <a:srgbClr val="ADB8AA"/>
        </a:accent5>
        <a:accent6>
          <a:srgbClr val="A28700"/>
        </a:accent6>
        <a:hlink>
          <a:srgbClr val="999999"/>
        </a:hlink>
        <a:folHlink>
          <a:srgbClr val="5270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2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543E31"/>
        </a:accent1>
        <a:accent2>
          <a:srgbClr val="A1985D"/>
        </a:accent2>
        <a:accent3>
          <a:srgbClr val="FFFFFF"/>
        </a:accent3>
        <a:accent4>
          <a:srgbClr val="000000"/>
        </a:accent4>
        <a:accent5>
          <a:srgbClr val="B3AFAD"/>
        </a:accent5>
        <a:accent6>
          <a:srgbClr val="918953"/>
        </a:accent6>
        <a:hlink>
          <a:srgbClr val="ABABAB"/>
        </a:hlink>
        <a:folHlink>
          <a:srgbClr val="5454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3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B3A9A4"/>
        </a:accent1>
        <a:accent2>
          <a:srgbClr val="FFFFEB"/>
        </a:accent2>
        <a:accent3>
          <a:srgbClr val="FFFFFF"/>
        </a:accent3>
        <a:accent4>
          <a:srgbClr val="000000"/>
        </a:accent4>
        <a:accent5>
          <a:srgbClr val="D6D1CF"/>
        </a:accent5>
        <a:accent6>
          <a:srgbClr val="E7E7D5"/>
        </a:accent6>
        <a:hlink>
          <a:srgbClr val="B3B3A4"/>
        </a:hlink>
        <a:folHlink>
          <a:srgbClr val="5454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4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182365"/>
        </a:accent1>
        <a:accent2>
          <a:srgbClr val="999999"/>
        </a:accent2>
        <a:accent3>
          <a:srgbClr val="FFFFFF"/>
        </a:accent3>
        <a:accent4>
          <a:srgbClr val="000000"/>
        </a:accent4>
        <a:accent5>
          <a:srgbClr val="ABACB8"/>
        </a:accent5>
        <a:accent6>
          <a:srgbClr val="8A8A8A"/>
        </a:accent6>
        <a:hlink>
          <a:srgbClr val="414766"/>
        </a:hlink>
        <a:folHlink>
          <a:srgbClr val="66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5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7B99BD"/>
        </a:accent1>
        <a:accent2>
          <a:srgbClr val="424242"/>
        </a:accent2>
        <a:accent3>
          <a:srgbClr val="FFFFFF"/>
        </a:accent3>
        <a:accent4>
          <a:srgbClr val="000000"/>
        </a:accent4>
        <a:accent5>
          <a:srgbClr val="BFCADB"/>
        </a:accent5>
        <a:accent6>
          <a:srgbClr val="3B3B3B"/>
        </a:accent6>
        <a:hlink>
          <a:srgbClr val="495B70"/>
        </a:hlink>
        <a:folHlink>
          <a:srgbClr val="BDBD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6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6A4F3E"/>
        </a:accent1>
        <a:accent2>
          <a:srgbClr val="A1985D"/>
        </a:accent2>
        <a:accent3>
          <a:srgbClr val="FFFFFF"/>
        </a:accent3>
        <a:accent4>
          <a:srgbClr val="000000"/>
        </a:accent4>
        <a:accent5>
          <a:srgbClr val="B9B2AF"/>
        </a:accent5>
        <a:accent6>
          <a:srgbClr val="918953"/>
        </a:accent6>
        <a:hlink>
          <a:srgbClr val="ABABAB"/>
        </a:hlink>
        <a:folHlink>
          <a:srgbClr val="5454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7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7B99BD"/>
        </a:accent1>
        <a:accent2>
          <a:srgbClr val="005172"/>
        </a:accent2>
        <a:accent3>
          <a:srgbClr val="FFFFFF"/>
        </a:accent3>
        <a:accent4>
          <a:srgbClr val="000000"/>
        </a:accent4>
        <a:accent5>
          <a:srgbClr val="BFCADB"/>
        </a:accent5>
        <a:accent6>
          <a:srgbClr val="004967"/>
        </a:accent6>
        <a:hlink>
          <a:srgbClr val="495B70"/>
        </a:hlink>
        <a:folHlink>
          <a:srgbClr val="BDBD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8">
        <a:dk1>
          <a:srgbClr val="000000"/>
        </a:dk1>
        <a:lt1>
          <a:srgbClr val="FFFFFF"/>
        </a:lt1>
        <a:dk2>
          <a:srgbClr val="27A5DD"/>
        </a:dk2>
        <a:lt2>
          <a:srgbClr val="CCCBCB"/>
        </a:lt2>
        <a:accent1>
          <a:srgbClr val="8CB5CF"/>
        </a:accent1>
        <a:accent2>
          <a:srgbClr val="005172"/>
        </a:accent2>
        <a:accent3>
          <a:srgbClr val="FFFFFF"/>
        </a:accent3>
        <a:accent4>
          <a:srgbClr val="000000"/>
        </a:accent4>
        <a:accent5>
          <a:srgbClr val="C5D7E4"/>
        </a:accent5>
        <a:accent6>
          <a:srgbClr val="004967"/>
        </a:accent6>
        <a:hlink>
          <a:srgbClr val="007CAC"/>
        </a:hlink>
        <a:folHlink>
          <a:srgbClr val="252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9">
        <a:dk1>
          <a:srgbClr val="000000"/>
        </a:dk1>
        <a:lt1>
          <a:srgbClr val="FFFFFF"/>
        </a:lt1>
        <a:dk2>
          <a:srgbClr val="27A5DD"/>
        </a:dk2>
        <a:lt2>
          <a:srgbClr val="CCCBCB"/>
        </a:lt2>
        <a:accent1>
          <a:srgbClr val="E8E1D2"/>
        </a:accent1>
        <a:accent2>
          <a:srgbClr val="005172"/>
        </a:accent2>
        <a:accent3>
          <a:srgbClr val="FFFFFF"/>
        </a:accent3>
        <a:accent4>
          <a:srgbClr val="000000"/>
        </a:accent4>
        <a:accent5>
          <a:srgbClr val="F2EEE5"/>
        </a:accent5>
        <a:accent6>
          <a:srgbClr val="004967"/>
        </a:accent6>
        <a:hlink>
          <a:srgbClr val="007CAC"/>
        </a:hlink>
        <a:folHlink>
          <a:srgbClr val="252B6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ESA PPT Template 2012-06-21 (4-3)">
  <a:themeElements>
    <a:clrScheme name="StrateGen PPT Template 11-18-08 10">
      <a:dk1>
        <a:srgbClr val="000000"/>
      </a:dk1>
      <a:lt1>
        <a:srgbClr val="FFFFFF"/>
      </a:lt1>
      <a:dk2>
        <a:srgbClr val="6EAE60"/>
      </a:dk2>
      <a:lt2>
        <a:srgbClr val="CCCBCB"/>
      </a:lt2>
      <a:accent1>
        <a:srgbClr val="E8E1D2"/>
      </a:accent1>
      <a:accent2>
        <a:srgbClr val="324D92"/>
      </a:accent2>
      <a:accent3>
        <a:srgbClr val="FFFFFF"/>
      </a:accent3>
      <a:accent4>
        <a:srgbClr val="000000"/>
      </a:accent4>
      <a:accent5>
        <a:srgbClr val="F2EEE5"/>
      </a:accent5>
      <a:accent6>
        <a:srgbClr val="2C4584"/>
      </a:accent6>
      <a:hlink>
        <a:srgbClr val="557DCC"/>
      </a:hlink>
      <a:folHlink>
        <a:srgbClr val="1B3167"/>
      </a:folHlink>
    </a:clrScheme>
    <a:fontScheme name="StrateGen PPT Template 11-18-08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3C9D4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064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sng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3C9D4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064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sng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StrateGen PPT Template 11-18-08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336600"/>
        </a:accent1>
        <a:accent2>
          <a:srgbClr val="B39500"/>
        </a:accent2>
        <a:accent3>
          <a:srgbClr val="FFFFFF"/>
        </a:accent3>
        <a:accent4>
          <a:srgbClr val="000000"/>
        </a:accent4>
        <a:accent5>
          <a:srgbClr val="ADB8AA"/>
        </a:accent5>
        <a:accent6>
          <a:srgbClr val="A28700"/>
        </a:accent6>
        <a:hlink>
          <a:srgbClr val="999999"/>
        </a:hlink>
        <a:folHlink>
          <a:srgbClr val="5270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2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543E31"/>
        </a:accent1>
        <a:accent2>
          <a:srgbClr val="A1985D"/>
        </a:accent2>
        <a:accent3>
          <a:srgbClr val="FFFFFF"/>
        </a:accent3>
        <a:accent4>
          <a:srgbClr val="000000"/>
        </a:accent4>
        <a:accent5>
          <a:srgbClr val="B3AFAD"/>
        </a:accent5>
        <a:accent6>
          <a:srgbClr val="918953"/>
        </a:accent6>
        <a:hlink>
          <a:srgbClr val="ABABAB"/>
        </a:hlink>
        <a:folHlink>
          <a:srgbClr val="5454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3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B3A9A4"/>
        </a:accent1>
        <a:accent2>
          <a:srgbClr val="FFFFEB"/>
        </a:accent2>
        <a:accent3>
          <a:srgbClr val="FFFFFF"/>
        </a:accent3>
        <a:accent4>
          <a:srgbClr val="000000"/>
        </a:accent4>
        <a:accent5>
          <a:srgbClr val="D6D1CF"/>
        </a:accent5>
        <a:accent6>
          <a:srgbClr val="E7E7D5"/>
        </a:accent6>
        <a:hlink>
          <a:srgbClr val="B3B3A4"/>
        </a:hlink>
        <a:folHlink>
          <a:srgbClr val="5454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4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182365"/>
        </a:accent1>
        <a:accent2>
          <a:srgbClr val="999999"/>
        </a:accent2>
        <a:accent3>
          <a:srgbClr val="FFFFFF"/>
        </a:accent3>
        <a:accent4>
          <a:srgbClr val="000000"/>
        </a:accent4>
        <a:accent5>
          <a:srgbClr val="ABACB8"/>
        </a:accent5>
        <a:accent6>
          <a:srgbClr val="8A8A8A"/>
        </a:accent6>
        <a:hlink>
          <a:srgbClr val="414766"/>
        </a:hlink>
        <a:folHlink>
          <a:srgbClr val="66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5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7B99BD"/>
        </a:accent1>
        <a:accent2>
          <a:srgbClr val="424242"/>
        </a:accent2>
        <a:accent3>
          <a:srgbClr val="FFFFFF"/>
        </a:accent3>
        <a:accent4>
          <a:srgbClr val="000000"/>
        </a:accent4>
        <a:accent5>
          <a:srgbClr val="BFCADB"/>
        </a:accent5>
        <a:accent6>
          <a:srgbClr val="3B3B3B"/>
        </a:accent6>
        <a:hlink>
          <a:srgbClr val="495B70"/>
        </a:hlink>
        <a:folHlink>
          <a:srgbClr val="BDBD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6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6A4F3E"/>
        </a:accent1>
        <a:accent2>
          <a:srgbClr val="A1985D"/>
        </a:accent2>
        <a:accent3>
          <a:srgbClr val="FFFFFF"/>
        </a:accent3>
        <a:accent4>
          <a:srgbClr val="000000"/>
        </a:accent4>
        <a:accent5>
          <a:srgbClr val="B9B2AF"/>
        </a:accent5>
        <a:accent6>
          <a:srgbClr val="918953"/>
        </a:accent6>
        <a:hlink>
          <a:srgbClr val="ABABAB"/>
        </a:hlink>
        <a:folHlink>
          <a:srgbClr val="5454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7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7B99BD"/>
        </a:accent1>
        <a:accent2>
          <a:srgbClr val="005172"/>
        </a:accent2>
        <a:accent3>
          <a:srgbClr val="FFFFFF"/>
        </a:accent3>
        <a:accent4>
          <a:srgbClr val="000000"/>
        </a:accent4>
        <a:accent5>
          <a:srgbClr val="BFCADB"/>
        </a:accent5>
        <a:accent6>
          <a:srgbClr val="004967"/>
        </a:accent6>
        <a:hlink>
          <a:srgbClr val="495B70"/>
        </a:hlink>
        <a:folHlink>
          <a:srgbClr val="BDBD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8">
        <a:dk1>
          <a:srgbClr val="000000"/>
        </a:dk1>
        <a:lt1>
          <a:srgbClr val="FFFFFF"/>
        </a:lt1>
        <a:dk2>
          <a:srgbClr val="27A5DD"/>
        </a:dk2>
        <a:lt2>
          <a:srgbClr val="CCCBCB"/>
        </a:lt2>
        <a:accent1>
          <a:srgbClr val="8CB5CF"/>
        </a:accent1>
        <a:accent2>
          <a:srgbClr val="005172"/>
        </a:accent2>
        <a:accent3>
          <a:srgbClr val="FFFFFF"/>
        </a:accent3>
        <a:accent4>
          <a:srgbClr val="000000"/>
        </a:accent4>
        <a:accent5>
          <a:srgbClr val="C5D7E4"/>
        </a:accent5>
        <a:accent6>
          <a:srgbClr val="004967"/>
        </a:accent6>
        <a:hlink>
          <a:srgbClr val="007CAC"/>
        </a:hlink>
        <a:folHlink>
          <a:srgbClr val="252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9">
        <a:dk1>
          <a:srgbClr val="000000"/>
        </a:dk1>
        <a:lt1>
          <a:srgbClr val="FFFFFF"/>
        </a:lt1>
        <a:dk2>
          <a:srgbClr val="27A5DD"/>
        </a:dk2>
        <a:lt2>
          <a:srgbClr val="CCCBCB"/>
        </a:lt2>
        <a:accent1>
          <a:srgbClr val="E8E1D2"/>
        </a:accent1>
        <a:accent2>
          <a:srgbClr val="005172"/>
        </a:accent2>
        <a:accent3>
          <a:srgbClr val="FFFFFF"/>
        </a:accent3>
        <a:accent4>
          <a:srgbClr val="000000"/>
        </a:accent4>
        <a:accent5>
          <a:srgbClr val="F2EEE5"/>
        </a:accent5>
        <a:accent6>
          <a:srgbClr val="004967"/>
        </a:accent6>
        <a:hlink>
          <a:srgbClr val="007CAC"/>
        </a:hlink>
        <a:folHlink>
          <a:srgbClr val="252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10">
        <a:dk1>
          <a:srgbClr val="000000"/>
        </a:dk1>
        <a:lt1>
          <a:srgbClr val="FFFFFF"/>
        </a:lt1>
        <a:dk2>
          <a:srgbClr val="6EAE60"/>
        </a:dk2>
        <a:lt2>
          <a:srgbClr val="CCCBCB"/>
        </a:lt2>
        <a:accent1>
          <a:srgbClr val="E8E1D2"/>
        </a:accent1>
        <a:accent2>
          <a:srgbClr val="324D92"/>
        </a:accent2>
        <a:accent3>
          <a:srgbClr val="FFFFFF"/>
        </a:accent3>
        <a:accent4>
          <a:srgbClr val="000000"/>
        </a:accent4>
        <a:accent5>
          <a:srgbClr val="F2EEE5"/>
        </a:accent5>
        <a:accent6>
          <a:srgbClr val="2C4584"/>
        </a:accent6>
        <a:hlink>
          <a:srgbClr val="557DCC"/>
        </a:hlink>
        <a:folHlink>
          <a:srgbClr val="1B316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ESA PPT Template 2011-08-04">
  <a:themeElements>
    <a:clrScheme name="StrateGen PPT Template 11-18-08 10">
      <a:dk1>
        <a:srgbClr val="000000"/>
      </a:dk1>
      <a:lt1>
        <a:srgbClr val="FFFFFF"/>
      </a:lt1>
      <a:dk2>
        <a:srgbClr val="6EAE60"/>
      </a:dk2>
      <a:lt2>
        <a:srgbClr val="CCCBCB"/>
      </a:lt2>
      <a:accent1>
        <a:srgbClr val="E8E1D2"/>
      </a:accent1>
      <a:accent2>
        <a:srgbClr val="324D92"/>
      </a:accent2>
      <a:accent3>
        <a:srgbClr val="FFFFFF"/>
      </a:accent3>
      <a:accent4>
        <a:srgbClr val="000000"/>
      </a:accent4>
      <a:accent5>
        <a:srgbClr val="F2EEE5"/>
      </a:accent5>
      <a:accent6>
        <a:srgbClr val="2C4584"/>
      </a:accent6>
      <a:hlink>
        <a:srgbClr val="557DCC"/>
      </a:hlink>
      <a:folHlink>
        <a:srgbClr val="1B3167"/>
      </a:folHlink>
    </a:clrScheme>
    <a:fontScheme name="StrateGen PPT Template 11-18-08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3C9D4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064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sng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3C9D4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064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sng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StrateGen PPT Template 11-18-08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336600"/>
        </a:accent1>
        <a:accent2>
          <a:srgbClr val="B39500"/>
        </a:accent2>
        <a:accent3>
          <a:srgbClr val="FFFFFF"/>
        </a:accent3>
        <a:accent4>
          <a:srgbClr val="000000"/>
        </a:accent4>
        <a:accent5>
          <a:srgbClr val="ADB8AA"/>
        </a:accent5>
        <a:accent6>
          <a:srgbClr val="A28700"/>
        </a:accent6>
        <a:hlink>
          <a:srgbClr val="999999"/>
        </a:hlink>
        <a:folHlink>
          <a:srgbClr val="5270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2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543E31"/>
        </a:accent1>
        <a:accent2>
          <a:srgbClr val="A1985D"/>
        </a:accent2>
        <a:accent3>
          <a:srgbClr val="FFFFFF"/>
        </a:accent3>
        <a:accent4>
          <a:srgbClr val="000000"/>
        </a:accent4>
        <a:accent5>
          <a:srgbClr val="B3AFAD"/>
        </a:accent5>
        <a:accent6>
          <a:srgbClr val="918953"/>
        </a:accent6>
        <a:hlink>
          <a:srgbClr val="ABABAB"/>
        </a:hlink>
        <a:folHlink>
          <a:srgbClr val="5454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3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B3A9A4"/>
        </a:accent1>
        <a:accent2>
          <a:srgbClr val="FFFFEB"/>
        </a:accent2>
        <a:accent3>
          <a:srgbClr val="FFFFFF"/>
        </a:accent3>
        <a:accent4>
          <a:srgbClr val="000000"/>
        </a:accent4>
        <a:accent5>
          <a:srgbClr val="D6D1CF"/>
        </a:accent5>
        <a:accent6>
          <a:srgbClr val="E7E7D5"/>
        </a:accent6>
        <a:hlink>
          <a:srgbClr val="B3B3A4"/>
        </a:hlink>
        <a:folHlink>
          <a:srgbClr val="5454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4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182365"/>
        </a:accent1>
        <a:accent2>
          <a:srgbClr val="999999"/>
        </a:accent2>
        <a:accent3>
          <a:srgbClr val="FFFFFF"/>
        </a:accent3>
        <a:accent4>
          <a:srgbClr val="000000"/>
        </a:accent4>
        <a:accent5>
          <a:srgbClr val="ABACB8"/>
        </a:accent5>
        <a:accent6>
          <a:srgbClr val="8A8A8A"/>
        </a:accent6>
        <a:hlink>
          <a:srgbClr val="414766"/>
        </a:hlink>
        <a:folHlink>
          <a:srgbClr val="66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5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7B99BD"/>
        </a:accent1>
        <a:accent2>
          <a:srgbClr val="424242"/>
        </a:accent2>
        <a:accent3>
          <a:srgbClr val="FFFFFF"/>
        </a:accent3>
        <a:accent4>
          <a:srgbClr val="000000"/>
        </a:accent4>
        <a:accent5>
          <a:srgbClr val="BFCADB"/>
        </a:accent5>
        <a:accent6>
          <a:srgbClr val="3B3B3B"/>
        </a:accent6>
        <a:hlink>
          <a:srgbClr val="495B70"/>
        </a:hlink>
        <a:folHlink>
          <a:srgbClr val="BDBD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6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6A4F3E"/>
        </a:accent1>
        <a:accent2>
          <a:srgbClr val="A1985D"/>
        </a:accent2>
        <a:accent3>
          <a:srgbClr val="FFFFFF"/>
        </a:accent3>
        <a:accent4>
          <a:srgbClr val="000000"/>
        </a:accent4>
        <a:accent5>
          <a:srgbClr val="B9B2AF"/>
        </a:accent5>
        <a:accent6>
          <a:srgbClr val="918953"/>
        </a:accent6>
        <a:hlink>
          <a:srgbClr val="ABABAB"/>
        </a:hlink>
        <a:folHlink>
          <a:srgbClr val="5454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7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7B99BD"/>
        </a:accent1>
        <a:accent2>
          <a:srgbClr val="005172"/>
        </a:accent2>
        <a:accent3>
          <a:srgbClr val="FFFFFF"/>
        </a:accent3>
        <a:accent4>
          <a:srgbClr val="000000"/>
        </a:accent4>
        <a:accent5>
          <a:srgbClr val="BFCADB"/>
        </a:accent5>
        <a:accent6>
          <a:srgbClr val="004967"/>
        </a:accent6>
        <a:hlink>
          <a:srgbClr val="495B70"/>
        </a:hlink>
        <a:folHlink>
          <a:srgbClr val="BDBD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8">
        <a:dk1>
          <a:srgbClr val="000000"/>
        </a:dk1>
        <a:lt1>
          <a:srgbClr val="FFFFFF"/>
        </a:lt1>
        <a:dk2>
          <a:srgbClr val="27A5DD"/>
        </a:dk2>
        <a:lt2>
          <a:srgbClr val="CCCBCB"/>
        </a:lt2>
        <a:accent1>
          <a:srgbClr val="8CB5CF"/>
        </a:accent1>
        <a:accent2>
          <a:srgbClr val="005172"/>
        </a:accent2>
        <a:accent3>
          <a:srgbClr val="FFFFFF"/>
        </a:accent3>
        <a:accent4>
          <a:srgbClr val="000000"/>
        </a:accent4>
        <a:accent5>
          <a:srgbClr val="C5D7E4"/>
        </a:accent5>
        <a:accent6>
          <a:srgbClr val="004967"/>
        </a:accent6>
        <a:hlink>
          <a:srgbClr val="007CAC"/>
        </a:hlink>
        <a:folHlink>
          <a:srgbClr val="252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9">
        <a:dk1>
          <a:srgbClr val="000000"/>
        </a:dk1>
        <a:lt1>
          <a:srgbClr val="FFFFFF"/>
        </a:lt1>
        <a:dk2>
          <a:srgbClr val="27A5DD"/>
        </a:dk2>
        <a:lt2>
          <a:srgbClr val="CCCBCB"/>
        </a:lt2>
        <a:accent1>
          <a:srgbClr val="E8E1D2"/>
        </a:accent1>
        <a:accent2>
          <a:srgbClr val="005172"/>
        </a:accent2>
        <a:accent3>
          <a:srgbClr val="FFFFFF"/>
        </a:accent3>
        <a:accent4>
          <a:srgbClr val="000000"/>
        </a:accent4>
        <a:accent5>
          <a:srgbClr val="F2EEE5"/>
        </a:accent5>
        <a:accent6>
          <a:srgbClr val="004967"/>
        </a:accent6>
        <a:hlink>
          <a:srgbClr val="007CAC"/>
        </a:hlink>
        <a:folHlink>
          <a:srgbClr val="252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10">
        <a:dk1>
          <a:srgbClr val="000000"/>
        </a:dk1>
        <a:lt1>
          <a:srgbClr val="FFFFFF"/>
        </a:lt1>
        <a:dk2>
          <a:srgbClr val="6EAE60"/>
        </a:dk2>
        <a:lt2>
          <a:srgbClr val="CCCBCB"/>
        </a:lt2>
        <a:accent1>
          <a:srgbClr val="E8E1D2"/>
        </a:accent1>
        <a:accent2>
          <a:srgbClr val="324D92"/>
        </a:accent2>
        <a:accent3>
          <a:srgbClr val="FFFFFF"/>
        </a:accent3>
        <a:accent4>
          <a:srgbClr val="000000"/>
        </a:accent4>
        <a:accent5>
          <a:srgbClr val="F2EEE5"/>
        </a:accent5>
        <a:accent6>
          <a:srgbClr val="2C4584"/>
        </a:accent6>
        <a:hlink>
          <a:srgbClr val="557DCC"/>
        </a:hlink>
        <a:folHlink>
          <a:srgbClr val="1B316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CESA PPT Template 2011-08-04">
  <a:themeElements>
    <a:clrScheme name="StrateGen PPT Template 11-18-08 10">
      <a:dk1>
        <a:srgbClr val="000000"/>
      </a:dk1>
      <a:lt1>
        <a:srgbClr val="FFFFFF"/>
      </a:lt1>
      <a:dk2>
        <a:srgbClr val="6EAE60"/>
      </a:dk2>
      <a:lt2>
        <a:srgbClr val="CCCBCB"/>
      </a:lt2>
      <a:accent1>
        <a:srgbClr val="E8E1D2"/>
      </a:accent1>
      <a:accent2>
        <a:srgbClr val="324D92"/>
      </a:accent2>
      <a:accent3>
        <a:srgbClr val="FFFFFF"/>
      </a:accent3>
      <a:accent4>
        <a:srgbClr val="000000"/>
      </a:accent4>
      <a:accent5>
        <a:srgbClr val="F2EEE5"/>
      </a:accent5>
      <a:accent6>
        <a:srgbClr val="2C4584"/>
      </a:accent6>
      <a:hlink>
        <a:srgbClr val="557DCC"/>
      </a:hlink>
      <a:folHlink>
        <a:srgbClr val="1B3167"/>
      </a:folHlink>
    </a:clrScheme>
    <a:fontScheme name="StrateGen PPT Template 11-18-08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3C9D4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064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sng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3C9D4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064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sng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StrateGen PPT Template 11-18-08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336600"/>
        </a:accent1>
        <a:accent2>
          <a:srgbClr val="B39500"/>
        </a:accent2>
        <a:accent3>
          <a:srgbClr val="FFFFFF"/>
        </a:accent3>
        <a:accent4>
          <a:srgbClr val="000000"/>
        </a:accent4>
        <a:accent5>
          <a:srgbClr val="ADB8AA"/>
        </a:accent5>
        <a:accent6>
          <a:srgbClr val="A28700"/>
        </a:accent6>
        <a:hlink>
          <a:srgbClr val="999999"/>
        </a:hlink>
        <a:folHlink>
          <a:srgbClr val="5270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2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543E31"/>
        </a:accent1>
        <a:accent2>
          <a:srgbClr val="A1985D"/>
        </a:accent2>
        <a:accent3>
          <a:srgbClr val="FFFFFF"/>
        </a:accent3>
        <a:accent4>
          <a:srgbClr val="000000"/>
        </a:accent4>
        <a:accent5>
          <a:srgbClr val="B3AFAD"/>
        </a:accent5>
        <a:accent6>
          <a:srgbClr val="918953"/>
        </a:accent6>
        <a:hlink>
          <a:srgbClr val="ABABAB"/>
        </a:hlink>
        <a:folHlink>
          <a:srgbClr val="5454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3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B3A9A4"/>
        </a:accent1>
        <a:accent2>
          <a:srgbClr val="FFFFEB"/>
        </a:accent2>
        <a:accent3>
          <a:srgbClr val="FFFFFF"/>
        </a:accent3>
        <a:accent4>
          <a:srgbClr val="000000"/>
        </a:accent4>
        <a:accent5>
          <a:srgbClr val="D6D1CF"/>
        </a:accent5>
        <a:accent6>
          <a:srgbClr val="E7E7D5"/>
        </a:accent6>
        <a:hlink>
          <a:srgbClr val="B3B3A4"/>
        </a:hlink>
        <a:folHlink>
          <a:srgbClr val="5454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4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182365"/>
        </a:accent1>
        <a:accent2>
          <a:srgbClr val="999999"/>
        </a:accent2>
        <a:accent3>
          <a:srgbClr val="FFFFFF"/>
        </a:accent3>
        <a:accent4>
          <a:srgbClr val="000000"/>
        </a:accent4>
        <a:accent5>
          <a:srgbClr val="ABACB8"/>
        </a:accent5>
        <a:accent6>
          <a:srgbClr val="8A8A8A"/>
        </a:accent6>
        <a:hlink>
          <a:srgbClr val="414766"/>
        </a:hlink>
        <a:folHlink>
          <a:srgbClr val="66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5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7B99BD"/>
        </a:accent1>
        <a:accent2>
          <a:srgbClr val="424242"/>
        </a:accent2>
        <a:accent3>
          <a:srgbClr val="FFFFFF"/>
        </a:accent3>
        <a:accent4>
          <a:srgbClr val="000000"/>
        </a:accent4>
        <a:accent5>
          <a:srgbClr val="BFCADB"/>
        </a:accent5>
        <a:accent6>
          <a:srgbClr val="3B3B3B"/>
        </a:accent6>
        <a:hlink>
          <a:srgbClr val="495B70"/>
        </a:hlink>
        <a:folHlink>
          <a:srgbClr val="BDBD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6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6A4F3E"/>
        </a:accent1>
        <a:accent2>
          <a:srgbClr val="A1985D"/>
        </a:accent2>
        <a:accent3>
          <a:srgbClr val="FFFFFF"/>
        </a:accent3>
        <a:accent4>
          <a:srgbClr val="000000"/>
        </a:accent4>
        <a:accent5>
          <a:srgbClr val="B9B2AF"/>
        </a:accent5>
        <a:accent6>
          <a:srgbClr val="918953"/>
        </a:accent6>
        <a:hlink>
          <a:srgbClr val="ABABAB"/>
        </a:hlink>
        <a:folHlink>
          <a:srgbClr val="5454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7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7B99BD"/>
        </a:accent1>
        <a:accent2>
          <a:srgbClr val="005172"/>
        </a:accent2>
        <a:accent3>
          <a:srgbClr val="FFFFFF"/>
        </a:accent3>
        <a:accent4>
          <a:srgbClr val="000000"/>
        </a:accent4>
        <a:accent5>
          <a:srgbClr val="BFCADB"/>
        </a:accent5>
        <a:accent6>
          <a:srgbClr val="004967"/>
        </a:accent6>
        <a:hlink>
          <a:srgbClr val="495B70"/>
        </a:hlink>
        <a:folHlink>
          <a:srgbClr val="BDBD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8">
        <a:dk1>
          <a:srgbClr val="000000"/>
        </a:dk1>
        <a:lt1>
          <a:srgbClr val="FFFFFF"/>
        </a:lt1>
        <a:dk2>
          <a:srgbClr val="27A5DD"/>
        </a:dk2>
        <a:lt2>
          <a:srgbClr val="CCCBCB"/>
        </a:lt2>
        <a:accent1>
          <a:srgbClr val="8CB5CF"/>
        </a:accent1>
        <a:accent2>
          <a:srgbClr val="005172"/>
        </a:accent2>
        <a:accent3>
          <a:srgbClr val="FFFFFF"/>
        </a:accent3>
        <a:accent4>
          <a:srgbClr val="000000"/>
        </a:accent4>
        <a:accent5>
          <a:srgbClr val="C5D7E4"/>
        </a:accent5>
        <a:accent6>
          <a:srgbClr val="004967"/>
        </a:accent6>
        <a:hlink>
          <a:srgbClr val="007CAC"/>
        </a:hlink>
        <a:folHlink>
          <a:srgbClr val="252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9">
        <a:dk1>
          <a:srgbClr val="000000"/>
        </a:dk1>
        <a:lt1>
          <a:srgbClr val="FFFFFF"/>
        </a:lt1>
        <a:dk2>
          <a:srgbClr val="27A5DD"/>
        </a:dk2>
        <a:lt2>
          <a:srgbClr val="CCCBCB"/>
        </a:lt2>
        <a:accent1>
          <a:srgbClr val="E8E1D2"/>
        </a:accent1>
        <a:accent2>
          <a:srgbClr val="005172"/>
        </a:accent2>
        <a:accent3>
          <a:srgbClr val="FFFFFF"/>
        </a:accent3>
        <a:accent4>
          <a:srgbClr val="000000"/>
        </a:accent4>
        <a:accent5>
          <a:srgbClr val="F2EEE5"/>
        </a:accent5>
        <a:accent6>
          <a:srgbClr val="004967"/>
        </a:accent6>
        <a:hlink>
          <a:srgbClr val="007CAC"/>
        </a:hlink>
        <a:folHlink>
          <a:srgbClr val="252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10">
        <a:dk1>
          <a:srgbClr val="000000"/>
        </a:dk1>
        <a:lt1>
          <a:srgbClr val="FFFFFF"/>
        </a:lt1>
        <a:dk2>
          <a:srgbClr val="6EAE60"/>
        </a:dk2>
        <a:lt2>
          <a:srgbClr val="CCCBCB"/>
        </a:lt2>
        <a:accent1>
          <a:srgbClr val="E8E1D2"/>
        </a:accent1>
        <a:accent2>
          <a:srgbClr val="324D92"/>
        </a:accent2>
        <a:accent3>
          <a:srgbClr val="FFFFFF"/>
        </a:accent3>
        <a:accent4>
          <a:srgbClr val="000000"/>
        </a:accent4>
        <a:accent5>
          <a:srgbClr val="F2EEE5"/>
        </a:accent5>
        <a:accent6>
          <a:srgbClr val="2C4584"/>
        </a:accent6>
        <a:hlink>
          <a:srgbClr val="557DCC"/>
        </a:hlink>
        <a:folHlink>
          <a:srgbClr val="1B316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SC PPT Template 2012-01-25 Watermark">
  <a:themeElements>
    <a:clrScheme name="StrateGen PPT Template 11-18-08 9">
      <a:dk1>
        <a:srgbClr val="000000"/>
      </a:dk1>
      <a:lt1>
        <a:srgbClr val="FFFFFF"/>
      </a:lt1>
      <a:dk2>
        <a:srgbClr val="27A5DD"/>
      </a:dk2>
      <a:lt2>
        <a:srgbClr val="CCCBCB"/>
      </a:lt2>
      <a:accent1>
        <a:srgbClr val="E8E1D2"/>
      </a:accent1>
      <a:accent2>
        <a:srgbClr val="005172"/>
      </a:accent2>
      <a:accent3>
        <a:srgbClr val="FFFFFF"/>
      </a:accent3>
      <a:accent4>
        <a:srgbClr val="000000"/>
      </a:accent4>
      <a:accent5>
        <a:srgbClr val="F2EEE5"/>
      </a:accent5>
      <a:accent6>
        <a:srgbClr val="004967"/>
      </a:accent6>
      <a:hlink>
        <a:srgbClr val="007CAC"/>
      </a:hlink>
      <a:folHlink>
        <a:srgbClr val="252B69"/>
      </a:folHlink>
    </a:clrScheme>
    <a:fontScheme name="StrateGen PPT Template 11-18-08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cene3d>
          <a:camera prst="orthographicFront"/>
          <a:lightRig rig="flat" dir="t"/>
        </a:scene3d>
        <a:sp3d prstMaterial="dkEdge">
          <a:bevelT w="8200" h="38100"/>
        </a:sp3d>
      </a:spPr>
      <a:bodyPr spcFirstLastPara="0" vert="horz" wrap="square" lIns="57151" tIns="17780" rIns="390610" bIns="17780" numCol="1" spcCol="1270" anchor="ctr" anchorCtr="0">
        <a:noAutofit/>
      </a:bodyPr>
      <a:lstStyle>
        <a:defPPr defTabSz="311150" rtl="0">
          <a:lnSpc>
            <a:spcPct val="90000"/>
          </a:lnSpc>
          <a:spcBef>
            <a:spcPct val="0"/>
          </a:spcBef>
          <a:spcAft>
            <a:spcPct val="35000"/>
          </a:spcAft>
          <a:defRPr sz="900" b="0" u="none" kern="1200" dirty="0" smtClean="0"/>
        </a:defPPr>
      </a:lstStyle>
      <a:style>
        <a:lnRef idx="0">
          <a:schemeClr val="lt1">
            <a:hueOff val="0"/>
            <a:satOff val="0"/>
            <a:lumOff val="0"/>
            <a:alphaOff val="0"/>
          </a:schemeClr>
        </a:lnRef>
        <a:fillRef idx="2">
          <a:schemeClr val="accent2">
            <a:hueOff val="0"/>
            <a:satOff val="0"/>
            <a:lumOff val="0"/>
            <a:alphaOff val="0"/>
          </a:schemeClr>
        </a:fillRef>
        <a:effectRef idx="1">
          <a:schemeClr val="accent2">
            <a:hueOff val="0"/>
            <a:satOff val="0"/>
            <a:lumOff val="0"/>
            <a:alphaOff val="0"/>
          </a:schemeClr>
        </a:effectRef>
        <a:fontRef idx="minor">
          <a:schemeClr val="dk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3C9D4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064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sng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8" charset="0"/>
          </a:defRPr>
        </a:defPPr>
      </a:lstStyle>
    </a:lnDef>
    <a:txDef>
      <a:spPr>
        <a:noFill/>
      </a:spPr>
      <a:bodyPr wrap="square" rtlCol="0">
        <a:noAutofit/>
      </a:bodyPr>
      <a:lstStyle>
        <a:defPPr>
          <a:defRPr sz="1200" b="0" u="none" dirty="0" smtClean="0">
            <a:latin typeface="+mn-lt"/>
          </a:defRPr>
        </a:defPPr>
      </a:lstStyle>
    </a:txDef>
  </a:objectDefaults>
  <a:extraClrSchemeLst>
    <a:extraClrScheme>
      <a:clrScheme name="StrateGen PPT Template 11-18-08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336600"/>
        </a:accent1>
        <a:accent2>
          <a:srgbClr val="B39500"/>
        </a:accent2>
        <a:accent3>
          <a:srgbClr val="FFFFFF"/>
        </a:accent3>
        <a:accent4>
          <a:srgbClr val="000000"/>
        </a:accent4>
        <a:accent5>
          <a:srgbClr val="ADB8AA"/>
        </a:accent5>
        <a:accent6>
          <a:srgbClr val="A28700"/>
        </a:accent6>
        <a:hlink>
          <a:srgbClr val="999999"/>
        </a:hlink>
        <a:folHlink>
          <a:srgbClr val="5270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2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543E31"/>
        </a:accent1>
        <a:accent2>
          <a:srgbClr val="A1985D"/>
        </a:accent2>
        <a:accent3>
          <a:srgbClr val="FFFFFF"/>
        </a:accent3>
        <a:accent4>
          <a:srgbClr val="000000"/>
        </a:accent4>
        <a:accent5>
          <a:srgbClr val="B3AFAD"/>
        </a:accent5>
        <a:accent6>
          <a:srgbClr val="918953"/>
        </a:accent6>
        <a:hlink>
          <a:srgbClr val="ABABAB"/>
        </a:hlink>
        <a:folHlink>
          <a:srgbClr val="5454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3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B3A9A4"/>
        </a:accent1>
        <a:accent2>
          <a:srgbClr val="FFFFEB"/>
        </a:accent2>
        <a:accent3>
          <a:srgbClr val="FFFFFF"/>
        </a:accent3>
        <a:accent4>
          <a:srgbClr val="000000"/>
        </a:accent4>
        <a:accent5>
          <a:srgbClr val="D6D1CF"/>
        </a:accent5>
        <a:accent6>
          <a:srgbClr val="E7E7D5"/>
        </a:accent6>
        <a:hlink>
          <a:srgbClr val="B3B3A4"/>
        </a:hlink>
        <a:folHlink>
          <a:srgbClr val="5454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4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182365"/>
        </a:accent1>
        <a:accent2>
          <a:srgbClr val="999999"/>
        </a:accent2>
        <a:accent3>
          <a:srgbClr val="FFFFFF"/>
        </a:accent3>
        <a:accent4>
          <a:srgbClr val="000000"/>
        </a:accent4>
        <a:accent5>
          <a:srgbClr val="ABACB8"/>
        </a:accent5>
        <a:accent6>
          <a:srgbClr val="8A8A8A"/>
        </a:accent6>
        <a:hlink>
          <a:srgbClr val="414766"/>
        </a:hlink>
        <a:folHlink>
          <a:srgbClr val="66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5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7B99BD"/>
        </a:accent1>
        <a:accent2>
          <a:srgbClr val="424242"/>
        </a:accent2>
        <a:accent3>
          <a:srgbClr val="FFFFFF"/>
        </a:accent3>
        <a:accent4>
          <a:srgbClr val="000000"/>
        </a:accent4>
        <a:accent5>
          <a:srgbClr val="BFCADB"/>
        </a:accent5>
        <a:accent6>
          <a:srgbClr val="3B3B3B"/>
        </a:accent6>
        <a:hlink>
          <a:srgbClr val="495B70"/>
        </a:hlink>
        <a:folHlink>
          <a:srgbClr val="BDBD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6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6A4F3E"/>
        </a:accent1>
        <a:accent2>
          <a:srgbClr val="A1985D"/>
        </a:accent2>
        <a:accent3>
          <a:srgbClr val="FFFFFF"/>
        </a:accent3>
        <a:accent4>
          <a:srgbClr val="000000"/>
        </a:accent4>
        <a:accent5>
          <a:srgbClr val="B9B2AF"/>
        </a:accent5>
        <a:accent6>
          <a:srgbClr val="918953"/>
        </a:accent6>
        <a:hlink>
          <a:srgbClr val="ABABAB"/>
        </a:hlink>
        <a:folHlink>
          <a:srgbClr val="5454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7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7B99BD"/>
        </a:accent1>
        <a:accent2>
          <a:srgbClr val="005172"/>
        </a:accent2>
        <a:accent3>
          <a:srgbClr val="FFFFFF"/>
        </a:accent3>
        <a:accent4>
          <a:srgbClr val="000000"/>
        </a:accent4>
        <a:accent5>
          <a:srgbClr val="BFCADB"/>
        </a:accent5>
        <a:accent6>
          <a:srgbClr val="004967"/>
        </a:accent6>
        <a:hlink>
          <a:srgbClr val="495B70"/>
        </a:hlink>
        <a:folHlink>
          <a:srgbClr val="BDBD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8">
        <a:dk1>
          <a:srgbClr val="000000"/>
        </a:dk1>
        <a:lt1>
          <a:srgbClr val="FFFFFF"/>
        </a:lt1>
        <a:dk2>
          <a:srgbClr val="27A5DD"/>
        </a:dk2>
        <a:lt2>
          <a:srgbClr val="CCCBCB"/>
        </a:lt2>
        <a:accent1>
          <a:srgbClr val="8CB5CF"/>
        </a:accent1>
        <a:accent2>
          <a:srgbClr val="005172"/>
        </a:accent2>
        <a:accent3>
          <a:srgbClr val="FFFFFF"/>
        </a:accent3>
        <a:accent4>
          <a:srgbClr val="000000"/>
        </a:accent4>
        <a:accent5>
          <a:srgbClr val="C5D7E4"/>
        </a:accent5>
        <a:accent6>
          <a:srgbClr val="004967"/>
        </a:accent6>
        <a:hlink>
          <a:srgbClr val="007CAC"/>
        </a:hlink>
        <a:folHlink>
          <a:srgbClr val="252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9">
        <a:dk1>
          <a:srgbClr val="000000"/>
        </a:dk1>
        <a:lt1>
          <a:srgbClr val="FFFFFF"/>
        </a:lt1>
        <a:dk2>
          <a:srgbClr val="27A5DD"/>
        </a:dk2>
        <a:lt2>
          <a:srgbClr val="CCCBCB"/>
        </a:lt2>
        <a:accent1>
          <a:srgbClr val="E8E1D2"/>
        </a:accent1>
        <a:accent2>
          <a:srgbClr val="005172"/>
        </a:accent2>
        <a:accent3>
          <a:srgbClr val="FFFFFF"/>
        </a:accent3>
        <a:accent4>
          <a:srgbClr val="000000"/>
        </a:accent4>
        <a:accent5>
          <a:srgbClr val="F2EEE5"/>
        </a:accent5>
        <a:accent6>
          <a:srgbClr val="004967"/>
        </a:accent6>
        <a:hlink>
          <a:srgbClr val="007CAC"/>
        </a:hlink>
        <a:folHlink>
          <a:srgbClr val="252B6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blank">
  <a:themeElements>
    <a:clrScheme name="StrateGen PPT Template 11-18-08 9">
      <a:dk1>
        <a:srgbClr val="000000"/>
      </a:dk1>
      <a:lt1>
        <a:srgbClr val="FFFFFF"/>
      </a:lt1>
      <a:dk2>
        <a:srgbClr val="27A5DD"/>
      </a:dk2>
      <a:lt2>
        <a:srgbClr val="CCCBCB"/>
      </a:lt2>
      <a:accent1>
        <a:srgbClr val="E8E1D2"/>
      </a:accent1>
      <a:accent2>
        <a:srgbClr val="005172"/>
      </a:accent2>
      <a:accent3>
        <a:srgbClr val="FFFFFF"/>
      </a:accent3>
      <a:accent4>
        <a:srgbClr val="000000"/>
      </a:accent4>
      <a:accent5>
        <a:srgbClr val="F2EEE5"/>
      </a:accent5>
      <a:accent6>
        <a:srgbClr val="004967"/>
      </a:accent6>
      <a:hlink>
        <a:srgbClr val="007CAC"/>
      </a:hlink>
      <a:folHlink>
        <a:srgbClr val="252B69"/>
      </a:folHlink>
    </a:clrScheme>
    <a:fontScheme name="StrateGen PPT Template 11-18-08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black">
        <a:solidFill>
          <a:schemeClr val="bg1">
            <a:lumMod val="85000"/>
          </a:schemeClr>
        </a:solidFill>
        <a:ln w="12700">
          <a:solidFill>
            <a:schemeClr val="bg1"/>
          </a:solidFill>
          <a:miter lim="800000"/>
          <a:headEnd/>
          <a:tailEnd/>
        </a:ln>
      </a:spPr>
      <a:bodyPr lIns="0" tIns="0" rIns="0" bIns="0" rtlCol="0" anchor="ctr" anchorCtr="1">
        <a:prstTxWarp prst="textNoShape">
          <a:avLst/>
        </a:prstTxWarp>
        <a:noAutofit/>
      </a:bodyPr>
      <a:lstStyle>
        <a:defPPr marL="230188" indent="-230188" algn="ctr" defTabSz="887413">
          <a:buClr>
            <a:schemeClr val="folHlink"/>
          </a:buClr>
          <a:buFont typeface="Arial" pitchFamily="-110" charset="0"/>
          <a:buChar char="»"/>
          <a:defRPr sz="1800" b="0" u="none" dirty="0">
            <a:latin typeface="Calibri" pitchFamily="-110" charset="0"/>
          </a:defRPr>
        </a:defPPr>
      </a:lstStyle>
    </a:spDef>
    <a:lnDef>
      <a:spPr bwMode="auto">
        <a:solidFill>
          <a:srgbClr val="C3C9D4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noAutofit/>
      </a:bodyPr>
      <a:lstStyle>
        <a:defPPr marL="171450" indent="-171450">
          <a:buFont typeface="Arial" pitchFamily="34" charset="0"/>
          <a:buChar char="»"/>
          <a:defRPr sz="1400" b="0" u="none" dirty="0" err="1" smtClean="0">
            <a:latin typeface="+mn-lt"/>
          </a:defRPr>
        </a:defPPr>
      </a:lstStyle>
    </a:txDef>
  </a:objectDefaults>
  <a:extraClrSchemeLst>
    <a:extraClrScheme>
      <a:clrScheme name="StrateGen PPT Template 11-18-08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336600"/>
        </a:accent1>
        <a:accent2>
          <a:srgbClr val="B39500"/>
        </a:accent2>
        <a:accent3>
          <a:srgbClr val="FFFFFF"/>
        </a:accent3>
        <a:accent4>
          <a:srgbClr val="000000"/>
        </a:accent4>
        <a:accent5>
          <a:srgbClr val="ADB8AA"/>
        </a:accent5>
        <a:accent6>
          <a:srgbClr val="A28700"/>
        </a:accent6>
        <a:hlink>
          <a:srgbClr val="999999"/>
        </a:hlink>
        <a:folHlink>
          <a:srgbClr val="5270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2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543E31"/>
        </a:accent1>
        <a:accent2>
          <a:srgbClr val="A1985D"/>
        </a:accent2>
        <a:accent3>
          <a:srgbClr val="FFFFFF"/>
        </a:accent3>
        <a:accent4>
          <a:srgbClr val="000000"/>
        </a:accent4>
        <a:accent5>
          <a:srgbClr val="B3AFAD"/>
        </a:accent5>
        <a:accent6>
          <a:srgbClr val="918953"/>
        </a:accent6>
        <a:hlink>
          <a:srgbClr val="ABABAB"/>
        </a:hlink>
        <a:folHlink>
          <a:srgbClr val="5454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3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B3A9A4"/>
        </a:accent1>
        <a:accent2>
          <a:srgbClr val="FFFFEB"/>
        </a:accent2>
        <a:accent3>
          <a:srgbClr val="FFFFFF"/>
        </a:accent3>
        <a:accent4>
          <a:srgbClr val="000000"/>
        </a:accent4>
        <a:accent5>
          <a:srgbClr val="D6D1CF"/>
        </a:accent5>
        <a:accent6>
          <a:srgbClr val="E7E7D5"/>
        </a:accent6>
        <a:hlink>
          <a:srgbClr val="B3B3A4"/>
        </a:hlink>
        <a:folHlink>
          <a:srgbClr val="5454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4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182365"/>
        </a:accent1>
        <a:accent2>
          <a:srgbClr val="999999"/>
        </a:accent2>
        <a:accent3>
          <a:srgbClr val="FFFFFF"/>
        </a:accent3>
        <a:accent4>
          <a:srgbClr val="000000"/>
        </a:accent4>
        <a:accent5>
          <a:srgbClr val="ABACB8"/>
        </a:accent5>
        <a:accent6>
          <a:srgbClr val="8A8A8A"/>
        </a:accent6>
        <a:hlink>
          <a:srgbClr val="414766"/>
        </a:hlink>
        <a:folHlink>
          <a:srgbClr val="66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5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7B99BD"/>
        </a:accent1>
        <a:accent2>
          <a:srgbClr val="424242"/>
        </a:accent2>
        <a:accent3>
          <a:srgbClr val="FFFFFF"/>
        </a:accent3>
        <a:accent4>
          <a:srgbClr val="000000"/>
        </a:accent4>
        <a:accent5>
          <a:srgbClr val="BFCADB"/>
        </a:accent5>
        <a:accent6>
          <a:srgbClr val="3B3B3B"/>
        </a:accent6>
        <a:hlink>
          <a:srgbClr val="495B70"/>
        </a:hlink>
        <a:folHlink>
          <a:srgbClr val="BDBD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6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6A4F3E"/>
        </a:accent1>
        <a:accent2>
          <a:srgbClr val="A1985D"/>
        </a:accent2>
        <a:accent3>
          <a:srgbClr val="FFFFFF"/>
        </a:accent3>
        <a:accent4>
          <a:srgbClr val="000000"/>
        </a:accent4>
        <a:accent5>
          <a:srgbClr val="B9B2AF"/>
        </a:accent5>
        <a:accent6>
          <a:srgbClr val="918953"/>
        </a:accent6>
        <a:hlink>
          <a:srgbClr val="ABABAB"/>
        </a:hlink>
        <a:folHlink>
          <a:srgbClr val="5454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7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7B99BD"/>
        </a:accent1>
        <a:accent2>
          <a:srgbClr val="005172"/>
        </a:accent2>
        <a:accent3>
          <a:srgbClr val="FFFFFF"/>
        </a:accent3>
        <a:accent4>
          <a:srgbClr val="000000"/>
        </a:accent4>
        <a:accent5>
          <a:srgbClr val="BFCADB"/>
        </a:accent5>
        <a:accent6>
          <a:srgbClr val="004967"/>
        </a:accent6>
        <a:hlink>
          <a:srgbClr val="495B70"/>
        </a:hlink>
        <a:folHlink>
          <a:srgbClr val="BDBD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8">
        <a:dk1>
          <a:srgbClr val="000000"/>
        </a:dk1>
        <a:lt1>
          <a:srgbClr val="FFFFFF"/>
        </a:lt1>
        <a:dk2>
          <a:srgbClr val="27A5DD"/>
        </a:dk2>
        <a:lt2>
          <a:srgbClr val="CCCBCB"/>
        </a:lt2>
        <a:accent1>
          <a:srgbClr val="8CB5CF"/>
        </a:accent1>
        <a:accent2>
          <a:srgbClr val="005172"/>
        </a:accent2>
        <a:accent3>
          <a:srgbClr val="FFFFFF"/>
        </a:accent3>
        <a:accent4>
          <a:srgbClr val="000000"/>
        </a:accent4>
        <a:accent5>
          <a:srgbClr val="C5D7E4"/>
        </a:accent5>
        <a:accent6>
          <a:srgbClr val="004967"/>
        </a:accent6>
        <a:hlink>
          <a:srgbClr val="007CAC"/>
        </a:hlink>
        <a:folHlink>
          <a:srgbClr val="252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9">
        <a:dk1>
          <a:srgbClr val="000000"/>
        </a:dk1>
        <a:lt1>
          <a:srgbClr val="FFFFFF"/>
        </a:lt1>
        <a:dk2>
          <a:srgbClr val="27A5DD"/>
        </a:dk2>
        <a:lt2>
          <a:srgbClr val="CCCBCB"/>
        </a:lt2>
        <a:accent1>
          <a:srgbClr val="E8E1D2"/>
        </a:accent1>
        <a:accent2>
          <a:srgbClr val="005172"/>
        </a:accent2>
        <a:accent3>
          <a:srgbClr val="FFFFFF"/>
        </a:accent3>
        <a:accent4>
          <a:srgbClr val="000000"/>
        </a:accent4>
        <a:accent5>
          <a:srgbClr val="F2EEE5"/>
        </a:accent5>
        <a:accent6>
          <a:srgbClr val="004967"/>
        </a:accent6>
        <a:hlink>
          <a:srgbClr val="007CAC"/>
        </a:hlink>
        <a:folHlink>
          <a:srgbClr val="252B6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blank">
  <a:themeElements>
    <a:clrScheme name="StrateGen PPT Template 11-18-08 9">
      <a:dk1>
        <a:srgbClr val="000000"/>
      </a:dk1>
      <a:lt1>
        <a:srgbClr val="FFFFFF"/>
      </a:lt1>
      <a:dk2>
        <a:srgbClr val="27A5DD"/>
      </a:dk2>
      <a:lt2>
        <a:srgbClr val="CCCBCB"/>
      </a:lt2>
      <a:accent1>
        <a:srgbClr val="E8E1D2"/>
      </a:accent1>
      <a:accent2>
        <a:srgbClr val="005172"/>
      </a:accent2>
      <a:accent3>
        <a:srgbClr val="FFFFFF"/>
      </a:accent3>
      <a:accent4>
        <a:srgbClr val="000000"/>
      </a:accent4>
      <a:accent5>
        <a:srgbClr val="F2EEE5"/>
      </a:accent5>
      <a:accent6>
        <a:srgbClr val="004967"/>
      </a:accent6>
      <a:hlink>
        <a:srgbClr val="007CAC"/>
      </a:hlink>
      <a:folHlink>
        <a:srgbClr val="252B69"/>
      </a:folHlink>
    </a:clrScheme>
    <a:fontScheme name="StrateGen PPT Template 11-18-08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black">
        <a:solidFill>
          <a:schemeClr val="bg1">
            <a:lumMod val="85000"/>
          </a:schemeClr>
        </a:solidFill>
        <a:ln w="12700">
          <a:solidFill>
            <a:schemeClr val="bg1"/>
          </a:solidFill>
          <a:miter lim="800000"/>
          <a:headEnd/>
          <a:tailEnd/>
        </a:ln>
      </a:spPr>
      <a:bodyPr lIns="0" tIns="0" rIns="0" bIns="0" rtlCol="0" anchor="ctr" anchorCtr="1">
        <a:prstTxWarp prst="textNoShape">
          <a:avLst/>
        </a:prstTxWarp>
        <a:noAutofit/>
      </a:bodyPr>
      <a:lstStyle>
        <a:defPPr marL="230188" indent="-230188" algn="ctr" defTabSz="887413">
          <a:buClr>
            <a:schemeClr val="folHlink"/>
          </a:buClr>
          <a:buFont typeface="Arial" pitchFamily="-110" charset="0"/>
          <a:buChar char="»"/>
          <a:defRPr sz="1800" b="0" u="none" dirty="0">
            <a:latin typeface="Calibri" pitchFamily="-110" charset="0"/>
          </a:defRPr>
        </a:defPPr>
      </a:lstStyle>
    </a:spDef>
    <a:lnDef>
      <a:spPr bwMode="auto">
        <a:solidFill>
          <a:srgbClr val="C3C9D4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noAutofit/>
      </a:bodyPr>
      <a:lstStyle>
        <a:defPPr marL="171450" indent="-171450">
          <a:buFont typeface="Arial" pitchFamily="34" charset="0"/>
          <a:buChar char="»"/>
          <a:defRPr sz="1400" b="0" u="none" dirty="0" err="1" smtClean="0">
            <a:latin typeface="+mn-lt"/>
          </a:defRPr>
        </a:defPPr>
      </a:lstStyle>
    </a:txDef>
  </a:objectDefaults>
  <a:extraClrSchemeLst>
    <a:extraClrScheme>
      <a:clrScheme name="StrateGen PPT Template 11-18-08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336600"/>
        </a:accent1>
        <a:accent2>
          <a:srgbClr val="B39500"/>
        </a:accent2>
        <a:accent3>
          <a:srgbClr val="FFFFFF"/>
        </a:accent3>
        <a:accent4>
          <a:srgbClr val="000000"/>
        </a:accent4>
        <a:accent5>
          <a:srgbClr val="ADB8AA"/>
        </a:accent5>
        <a:accent6>
          <a:srgbClr val="A28700"/>
        </a:accent6>
        <a:hlink>
          <a:srgbClr val="999999"/>
        </a:hlink>
        <a:folHlink>
          <a:srgbClr val="5270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2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543E31"/>
        </a:accent1>
        <a:accent2>
          <a:srgbClr val="A1985D"/>
        </a:accent2>
        <a:accent3>
          <a:srgbClr val="FFFFFF"/>
        </a:accent3>
        <a:accent4>
          <a:srgbClr val="000000"/>
        </a:accent4>
        <a:accent5>
          <a:srgbClr val="B3AFAD"/>
        </a:accent5>
        <a:accent6>
          <a:srgbClr val="918953"/>
        </a:accent6>
        <a:hlink>
          <a:srgbClr val="ABABAB"/>
        </a:hlink>
        <a:folHlink>
          <a:srgbClr val="5454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3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B3A9A4"/>
        </a:accent1>
        <a:accent2>
          <a:srgbClr val="FFFFEB"/>
        </a:accent2>
        <a:accent3>
          <a:srgbClr val="FFFFFF"/>
        </a:accent3>
        <a:accent4>
          <a:srgbClr val="000000"/>
        </a:accent4>
        <a:accent5>
          <a:srgbClr val="D6D1CF"/>
        </a:accent5>
        <a:accent6>
          <a:srgbClr val="E7E7D5"/>
        </a:accent6>
        <a:hlink>
          <a:srgbClr val="B3B3A4"/>
        </a:hlink>
        <a:folHlink>
          <a:srgbClr val="5454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4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182365"/>
        </a:accent1>
        <a:accent2>
          <a:srgbClr val="999999"/>
        </a:accent2>
        <a:accent3>
          <a:srgbClr val="FFFFFF"/>
        </a:accent3>
        <a:accent4>
          <a:srgbClr val="000000"/>
        </a:accent4>
        <a:accent5>
          <a:srgbClr val="ABACB8"/>
        </a:accent5>
        <a:accent6>
          <a:srgbClr val="8A8A8A"/>
        </a:accent6>
        <a:hlink>
          <a:srgbClr val="414766"/>
        </a:hlink>
        <a:folHlink>
          <a:srgbClr val="66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5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7B99BD"/>
        </a:accent1>
        <a:accent2>
          <a:srgbClr val="424242"/>
        </a:accent2>
        <a:accent3>
          <a:srgbClr val="FFFFFF"/>
        </a:accent3>
        <a:accent4>
          <a:srgbClr val="000000"/>
        </a:accent4>
        <a:accent5>
          <a:srgbClr val="BFCADB"/>
        </a:accent5>
        <a:accent6>
          <a:srgbClr val="3B3B3B"/>
        </a:accent6>
        <a:hlink>
          <a:srgbClr val="495B70"/>
        </a:hlink>
        <a:folHlink>
          <a:srgbClr val="BDBD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6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6A4F3E"/>
        </a:accent1>
        <a:accent2>
          <a:srgbClr val="A1985D"/>
        </a:accent2>
        <a:accent3>
          <a:srgbClr val="FFFFFF"/>
        </a:accent3>
        <a:accent4>
          <a:srgbClr val="000000"/>
        </a:accent4>
        <a:accent5>
          <a:srgbClr val="B9B2AF"/>
        </a:accent5>
        <a:accent6>
          <a:srgbClr val="918953"/>
        </a:accent6>
        <a:hlink>
          <a:srgbClr val="ABABAB"/>
        </a:hlink>
        <a:folHlink>
          <a:srgbClr val="5454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7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7B99BD"/>
        </a:accent1>
        <a:accent2>
          <a:srgbClr val="005172"/>
        </a:accent2>
        <a:accent3>
          <a:srgbClr val="FFFFFF"/>
        </a:accent3>
        <a:accent4>
          <a:srgbClr val="000000"/>
        </a:accent4>
        <a:accent5>
          <a:srgbClr val="BFCADB"/>
        </a:accent5>
        <a:accent6>
          <a:srgbClr val="004967"/>
        </a:accent6>
        <a:hlink>
          <a:srgbClr val="495B70"/>
        </a:hlink>
        <a:folHlink>
          <a:srgbClr val="BDBD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8">
        <a:dk1>
          <a:srgbClr val="000000"/>
        </a:dk1>
        <a:lt1>
          <a:srgbClr val="FFFFFF"/>
        </a:lt1>
        <a:dk2>
          <a:srgbClr val="27A5DD"/>
        </a:dk2>
        <a:lt2>
          <a:srgbClr val="CCCBCB"/>
        </a:lt2>
        <a:accent1>
          <a:srgbClr val="8CB5CF"/>
        </a:accent1>
        <a:accent2>
          <a:srgbClr val="005172"/>
        </a:accent2>
        <a:accent3>
          <a:srgbClr val="FFFFFF"/>
        </a:accent3>
        <a:accent4>
          <a:srgbClr val="000000"/>
        </a:accent4>
        <a:accent5>
          <a:srgbClr val="C5D7E4"/>
        </a:accent5>
        <a:accent6>
          <a:srgbClr val="004967"/>
        </a:accent6>
        <a:hlink>
          <a:srgbClr val="007CAC"/>
        </a:hlink>
        <a:folHlink>
          <a:srgbClr val="252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9">
        <a:dk1>
          <a:srgbClr val="000000"/>
        </a:dk1>
        <a:lt1>
          <a:srgbClr val="FFFFFF"/>
        </a:lt1>
        <a:dk2>
          <a:srgbClr val="27A5DD"/>
        </a:dk2>
        <a:lt2>
          <a:srgbClr val="CCCBCB"/>
        </a:lt2>
        <a:accent1>
          <a:srgbClr val="E8E1D2"/>
        </a:accent1>
        <a:accent2>
          <a:srgbClr val="005172"/>
        </a:accent2>
        <a:accent3>
          <a:srgbClr val="FFFFFF"/>
        </a:accent3>
        <a:accent4>
          <a:srgbClr val="000000"/>
        </a:accent4>
        <a:accent5>
          <a:srgbClr val="F2EEE5"/>
        </a:accent5>
        <a:accent6>
          <a:srgbClr val="004967"/>
        </a:accent6>
        <a:hlink>
          <a:srgbClr val="007CAC"/>
        </a:hlink>
        <a:folHlink>
          <a:srgbClr val="252B6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5_blank">
  <a:themeElements>
    <a:clrScheme name="StrateGen PPT Template 11-18-08 9">
      <a:dk1>
        <a:srgbClr val="000000"/>
      </a:dk1>
      <a:lt1>
        <a:srgbClr val="FFFFFF"/>
      </a:lt1>
      <a:dk2>
        <a:srgbClr val="27A5DD"/>
      </a:dk2>
      <a:lt2>
        <a:srgbClr val="CCCBCB"/>
      </a:lt2>
      <a:accent1>
        <a:srgbClr val="E8E1D2"/>
      </a:accent1>
      <a:accent2>
        <a:srgbClr val="005172"/>
      </a:accent2>
      <a:accent3>
        <a:srgbClr val="FFFFFF"/>
      </a:accent3>
      <a:accent4>
        <a:srgbClr val="000000"/>
      </a:accent4>
      <a:accent5>
        <a:srgbClr val="F2EEE5"/>
      </a:accent5>
      <a:accent6>
        <a:srgbClr val="004967"/>
      </a:accent6>
      <a:hlink>
        <a:srgbClr val="007CAC"/>
      </a:hlink>
      <a:folHlink>
        <a:srgbClr val="252B69"/>
      </a:folHlink>
    </a:clrScheme>
    <a:fontScheme name="StrateGen PPT Template 11-18-08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black">
        <a:solidFill>
          <a:schemeClr val="bg1">
            <a:lumMod val="85000"/>
          </a:schemeClr>
        </a:solidFill>
        <a:ln w="12700">
          <a:solidFill>
            <a:schemeClr val="bg1"/>
          </a:solidFill>
          <a:miter lim="800000"/>
          <a:headEnd/>
          <a:tailEnd/>
        </a:ln>
      </a:spPr>
      <a:bodyPr lIns="0" tIns="0" rIns="0" bIns="0" rtlCol="0" anchor="ctr" anchorCtr="1">
        <a:prstTxWarp prst="textNoShape">
          <a:avLst/>
        </a:prstTxWarp>
        <a:noAutofit/>
      </a:bodyPr>
      <a:lstStyle>
        <a:defPPr marL="230188" indent="-230188" algn="ctr" defTabSz="887413">
          <a:buClr>
            <a:schemeClr val="folHlink"/>
          </a:buClr>
          <a:buFont typeface="Arial" pitchFamily="-110" charset="0"/>
          <a:buChar char="»"/>
          <a:defRPr sz="1800" b="0" u="none" dirty="0">
            <a:latin typeface="Calibri" pitchFamily="-110" charset="0"/>
          </a:defRPr>
        </a:defPPr>
      </a:lstStyle>
    </a:spDef>
    <a:lnDef>
      <a:spPr bwMode="auto">
        <a:solidFill>
          <a:srgbClr val="C3C9D4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noAutofit/>
      </a:bodyPr>
      <a:lstStyle>
        <a:defPPr marL="171450" indent="-171450">
          <a:buFont typeface="Arial" pitchFamily="34" charset="0"/>
          <a:buChar char="»"/>
          <a:defRPr sz="1400" b="0" u="none" dirty="0" err="1" smtClean="0">
            <a:latin typeface="+mn-lt"/>
          </a:defRPr>
        </a:defPPr>
      </a:lstStyle>
    </a:txDef>
  </a:objectDefaults>
  <a:extraClrSchemeLst>
    <a:extraClrScheme>
      <a:clrScheme name="StrateGen PPT Template 11-18-08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336600"/>
        </a:accent1>
        <a:accent2>
          <a:srgbClr val="B39500"/>
        </a:accent2>
        <a:accent3>
          <a:srgbClr val="FFFFFF"/>
        </a:accent3>
        <a:accent4>
          <a:srgbClr val="000000"/>
        </a:accent4>
        <a:accent5>
          <a:srgbClr val="ADB8AA"/>
        </a:accent5>
        <a:accent6>
          <a:srgbClr val="A28700"/>
        </a:accent6>
        <a:hlink>
          <a:srgbClr val="999999"/>
        </a:hlink>
        <a:folHlink>
          <a:srgbClr val="5270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2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543E31"/>
        </a:accent1>
        <a:accent2>
          <a:srgbClr val="A1985D"/>
        </a:accent2>
        <a:accent3>
          <a:srgbClr val="FFFFFF"/>
        </a:accent3>
        <a:accent4>
          <a:srgbClr val="000000"/>
        </a:accent4>
        <a:accent5>
          <a:srgbClr val="B3AFAD"/>
        </a:accent5>
        <a:accent6>
          <a:srgbClr val="918953"/>
        </a:accent6>
        <a:hlink>
          <a:srgbClr val="ABABAB"/>
        </a:hlink>
        <a:folHlink>
          <a:srgbClr val="5454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3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B3A9A4"/>
        </a:accent1>
        <a:accent2>
          <a:srgbClr val="FFFFEB"/>
        </a:accent2>
        <a:accent3>
          <a:srgbClr val="FFFFFF"/>
        </a:accent3>
        <a:accent4>
          <a:srgbClr val="000000"/>
        </a:accent4>
        <a:accent5>
          <a:srgbClr val="D6D1CF"/>
        </a:accent5>
        <a:accent6>
          <a:srgbClr val="E7E7D5"/>
        </a:accent6>
        <a:hlink>
          <a:srgbClr val="B3B3A4"/>
        </a:hlink>
        <a:folHlink>
          <a:srgbClr val="5454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4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182365"/>
        </a:accent1>
        <a:accent2>
          <a:srgbClr val="999999"/>
        </a:accent2>
        <a:accent3>
          <a:srgbClr val="FFFFFF"/>
        </a:accent3>
        <a:accent4>
          <a:srgbClr val="000000"/>
        </a:accent4>
        <a:accent5>
          <a:srgbClr val="ABACB8"/>
        </a:accent5>
        <a:accent6>
          <a:srgbClr val="8A8A8A"/>
        </a:accent6>
        <a:hlink>
          <a:srgbClr val="414766"/>
        </a:hlink>
        <a:folHlink>
          <a:srgbClr val="66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5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7B99BD"/>
        </a:accent1>
        <a:accent2>
          <a:srgbClr val="424242"/>
        </a:accent2>
        <a:accent3>
          <a:srgbClr val="FFFFFF"/>
        </a:accent3>
        <a:accent4>
          <a:srgbClr val="000000"/>
        </a:accent4>
        <a:accent5>
          <a:srgbClr val="BFCADB"/>
        </a:accent5>
        <a:accent6>
          <a:srgbClr val="3B3B3B"/>
        </a:accent6>
        <a:hlink>
          <a:srgbClr val="495B70"/>
        </a:hlink>
        <a:folHlink>
          <a:srgbClr val="BDBD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6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6A4F3E"/>
        </a:accent1>
        <a:accent2>
          <a:srgbClr val="A1985D"/>
        </a:accent2>
        <a:accent3>
          <a:srgbClr val="FFFFFF"/>
        </a:accent3>
        <a:accent4>
          <a:srgbClr val="000000"/>
        </a:accent4>
        <a:accent5>
          <a:srgbClr val="B9B2AF"/>
        </a:accent5>
        <a:accent6>
          <a:srgbClr val="918953"/>
        </a:accent6>
        <a:hlink>
          <a:srgbClr val="ABABAB"/>
        </a:hlink>
        <a:folHlink>
          <a:srgbClr val="5454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7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7B99BD"/>
        </a:accent1>
        <a:accent2>
          <a:srgbClr val="005172"/>
        </a:accent2>
        <a:accent3>
          <a:srgbClr val="FFFFFF"/>
        </a:accent3>
        <a:accent4>
          <a:srgbClr val="000000"/>
        </a:accent4>
        <a:accent5>
          <a:srgbClr val="BFCADB"/>
        </a:accent5>
        <a:accent6>
          <a:srgbClr val="004967"/>
        </a:accent6>
        <a:hlink>
          <a:srgbClr val="495B70"/>
        </a:hlink>
        <a:folHlink>
          <a:srgbClr val="BDBD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8">
        <a:dk1>
          <a:srgbClr val="000000"/>
        </a:dk1>
        <a:lt1>
          <a:srgbClr val="FFFFFF"/>
        </a:lt1>
        <a:dk2>
          <a:srgbClr val="27A5DD"/>
        </a:dk2>
        <a:lt2>
          <a:srgbClr val="CCCBCB"/>
        </a:lt2>
        <a:accent1>
          <a:srgbClr val="8CB5CF"/>
        </a:accent1>
        <a:accent2>
          <a:srgbClr val="005172"/>
        </a:accent2>
        <a:accent3>
          <a:srgbClr val="FFFFFF"/>
        </a:accent3>
        <a:accent4>
          <a:srgbClr val="000000"/>
        </a:accent4>
        <a:accent5>
          <a:srgbClr val="C5D7E4"/>
        </a:accent5>
        <a:accent6>
          <a:srgbClr val="004967"/>
        </a:accent6>
        <a:hlink>
          <a:srgbClr val="007CAC"/>
        </a:hlink>
        <a:folHlink>
          <a:srgbClr val="252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9">
        <a:dk1>
          <a:srgbClr val="000000"/>
        </a:dk1>
        <a:lt1>
          <a:srgbClr val="FFFFFF"/>
        </a:lt1>
        <a:dk2>
          <a:srgbClr val="27A5DD"/>
        </a:dk2>
        <a:lt2>
          <a:srgbClr val="CCCBCB"/>
        </a:lt2>
        <a:accent1>
          <a:srgbClr val="E8E1D2"/>
        </a:accent1>
        <a:accent2>
          <a:srgbClr val="005172"/>
        </a:accent2>
        <a:accent3>
          <a:srgbClr val="FFFFFF"/>
        </a:accent3>
        <a:accent4>
          <a:srgbClr val="000000"/>
        </a:accent4>
        <a:accent5>
          <a:srgbClr val="F2EEE5"/>
        </a:accent5>
        <a:accent6>
          <a:srgbClr val="004967"/>
        </a:accent6>
        <a:hlink>
          <a:srgbClr val="007CAC"/>
        </a:hlink>
        <a:folHlink>
          <a:srgbClr val="252B6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7_blank">
  <a:themeElements>
    <a:clrScheme name="StrateGen PPT Template 11-18-08 9">
      <a:dk1>
        <a:srgbClr val="000000"/>
      </a:dk1>
      <a:lt1>
        <a:srgbClr val="FFFFFF"/>
      </a:lt1>
      <a:dk2>
        <a:srgbClr val="27A5DD"/>
      </a:dk2>
      <a:lt2>
        <a:srgbClr val="CCCBCB"/>
      </a:lt2>
      <a:accent1>
        <a:srgbClr val="E8E1D2"/>
      </a:accent1>
      <a:accent2>
        <a:srgbClr val="005172"/>
      </a:accent2>
      <a:accent3>
        <a:srgbClr val="FFFFFF"/>
      </a:accent3>
      <a:accent4>
        <a:srgbClr val="000000"/>
      </a:accent4>
      <a:accent5>
        <a:srgbClr val="F2EEE5"/>
      </a:accent5>
      <a:accent6>
        <a:srgbClr val="004967"/>
      </a:accent6>
      <a:hlink>
        <a:srgbClr val="007CAC"/>
      </a:hlink>
      <a:folHlink>
        <a:srgbClr val="252B69"/>
      </a:folHlink>
    </a:clrScheme>
    <a:fontScheme name="StrateGen PPT Template 11-18-08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 bwMode="black">
        <a:solidFill>
          <a:schemeClr val="bg1">
            <a:lumMod val="85000"/>
          </a:schemeClr>
        </a:solidFill>
        <a:ln w="12700">
          <a:solidFill>
            <a:schemeClr val="bg1"/>
          </a:solidFill>
          <a:miter lim="800000"/>
          <a:headEnd/>
          <a:tailEnd/>
        </a:ln>
      </a:spPr>
      <a:bodyPr lIns="0" tIns="0" rIns="0" bIns="0" rtlCol="0" anchor="ctr" anchorCtr="1">
        <a:prstTxWarp prst="textNoShape">
          <a:avLst/>
        </a:prstTxWarp>
        <a:noAutofit/>
      </a:bodyPr>
      <a:lstStyle>
        <a:defPPr marL="230188" indent="-230188" algn="ctr" defTabSz="887413">
          <a:buClr>
            <a:schemeClr val="folHlink"/>
          </a:buClr>
          <a:buFont typeface="Arial" pitchFamily="-110" charset="0"/>
          <a:buChar char="»"/>
          <a:defRPr sz="1800" b="0" u="none" dirty="0">
            <a:latin typeface="Calibri" pitchFamily="-110" charset="0"/>
          </a:defRPr>
        </a:defPPr>
      </a:lstStyle>
    </a:spDef>
    <a:lnDef>
      <a:spPr bwMode="auto">
        <a:solidFill>
          <a:srgbClr val="C3C9D4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noAutofit/>
      </a:bodyPr>
      <a:lstStyle>
        <a:defPPr marL="171450" indent="-171450">
          <a:buFont typeface="Arial" pitchFamily="34" charset="0"/>
          <a:buChar char="»"/>
          <a:defRPr sz="1400" b="0" u="none" dirty="0" err="1" smtClean="0">
            <a:latin typeface="+mn-lt"/>
          </a:defRPr>
        </a:defPPr>
      </a:lstStyle>
    </a:txDef>
  </a:objectDefaults>
  <a:extraClrSchemeLst>
    <a:extraClrScheme>
      <a:clrScheme name="StrateGen PPT Template 11-18-08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336600"/>
        </a:accent1>
        <a:accent2>
          <a:srgbClr val="B39500"/>
        </a:accent2>
        <a:accent3>
          <a:srgbClr val="FFFFFF"/>
        </a:accent3>
        <a:accent4>
          <a:srgbClr val="000000"/>
        </a:accent4>
        <a:accent5>
          <a:srgbClr val="ADB8AA"/>
        </a:accent5>
        <a:accent6>
          <a:srgbClr val="A28700"/>
        </a:accent6>
        <a:hlink>
          <a:srgbClr val="999999"/>
        </a:hlink>
        <a:folHlink>
          <a:srgbClr val="5270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2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543E31"/>
        </a:accent1>
        <a:accent2>
          <a:srgbClr val="A1985D"/>
        </a:accent2>
        <a:accent3>
          <a:srgbClr val="FFFFFF"/>
        </a:accent3>
        <a:accent4>
          <a:srgbClr val="000000"/>
        </a:accent4>
        <a:accent5>
          <a:srgbClr val="B3AFAD"/>
        </a:accent5>
        <a:accent6>
          <a:srgbClr val="918953"/>
        </a:accent6>
        <a:hlink>
          <a:srgbClr val="ABABAB"/>
        </a:hlink>
        <a:folHlink>
          <a:srgbClr val="5454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3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B3A9A4"/>
        </a:accent1>
        <a:accent2>
          <a:srgbClr val="FFFFEB"/>
        </a:accent2>
        <a:accent3>
          <a:srgbClr val="FFFFFF"/>
        </a:accent3>
        <a:accent4>
          <a:srgbClr val="000000"/>
        </a:accent4>
        <a:accent5>
          <a:srgbClr val="D6D1CF"/>
        </a:accent5>
        <a:accent6>
          <a:srgbClr val="E7E7D5"/>
        </a:accent6>
        <a:hlink>
          <a:srgbClr val="B3B3A4"/>
        </a:hlink>
        <a:folHlink>
          <a:srgbClr val="5454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4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182365"/>
        </a:accent1>
        <a:accent2>
          <a:srgbClr val="999999"/>
        </a:accent2>
        <a:accent3>
          <a:srgbClr val="FFFFFF"/>
        </a:accent3>
        <a:accent4>
          <a:srgbClr val="000000"/>
        </a:accent4>
        <a:accent5>
          <a:srgbClr val="ABACB8"/>
        </a:accent5>
        <a:accent6>
          <a:srgbClr val="8A8A8A"/>
        </a:accent6>
        <a:hlink>
          <a:srgbClr val="414766"/>
        </a:hlink>
        <a:folHlink>
          <a:srgbClr val="66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5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7B99BD"/>
        </a:accent1>
        <a:accent2>
          <a:srgbClr val="424242"/>
        </a:accent2>
        <a:accent3>
          <a:srgbClr val="FFFFFF"/>
        </a:accent3>
        <a:accent4>
          <a:srgbClr val="000000"/>
        </a:accent4>
        <a:accent5>
          <a:srgbClr val="BFCADB"/>
        </a:accent5>
        <a:accent6>
          <a:srgbClr val="3B3B3B"/>
        </a:accent6>
        <a:hlink>
          <a:srgbClr val="495B70"/>
        </a:hlink>
        <a:folHlink>
          <a:srgbClr val="BDBD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6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6A4F3E"/>
        </a:accent1>
        <a:accent2>
          <a:srgbClr val="A1985D"/>
        </a:accent2>
        <a:accent3>
          <a:srgbClr val="FFFFFF"/>
        </a:accent3>
        <a:accent4>
          <a:srgbClr val="000000"/>
        </a:accent4>
        <a:accent5>
          <a:srgbClr val="B9B2AF"/>
        </a:accent5>
        <a:accent6>
          <a:srgbClr val="918953"/>
        </a:accent6>
        <a:hlink>
          <a:srgbClr val="ABABAB"/>
        </a:hlink>
        <a:folHlink>
          <a:srgbClr val="5454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7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7B99BD"/>
        </a:accent1>
        <a:accent2>
          <a:srgbClr val="005172"/>
        </a:accent2>
        <a:accent3>
          <a:srgbClr val="FFFFFF"/>
        </a:accent3>
        <a:accent4>
          <a:srgbClr val="000000"/>
        </a:accent4>
        <a:accent5>
          <a:srgbClr val="BFCADB"/>
        </a:accent5>
        <a:accent6>
          <a:srgbClr val="004967"/>
        </a:accent6>
        <a:hlink>
          <a:srgbClr val="495B70"/>
        </a:hlink>
        <a:folHlink>
          <a:srgbClr val="BDBD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8">
        <a:dk1>
          <a:srgbClr val="000000"/>
        </a:dk1>
        <a:lt1>
          <a:srgbClr val="FFFFFF"/>
        </a:lt1>
        <a:dk2>
          <a:srgbClr val="27A5DD"/>
        </a:dk2>
        <a:lt2>
          <a:srgbClr val="CCCBCB"/>
        </a:lt2>
        <a:accent1>
          <a:srgbClr val="8CB5CF"/>
        </a:accent1>
        <a:accent2>
          <a:srgbClr val="005172"/>
        </a:accent2>
        <a:accent3>
          <a:srgbClr val="FFFFFF"/>
        </a:accent3>
        <a:accent4>
          <a:srgbClr val="000000"/>
        </a:accent4>
        <a:accent5>
          <a:srgbClr val="C5D7E4"/>
        </a:accent5>
        <a:accent6>
          <a:srgbClr val="004967"/>
        </a:accent6>
        <a:hlink>
          <a:srgbClr val="007CAC"/>
        </a:hlink>
        <a:folHlink>
          <a:srgbClr val="252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9">
        <a:dk1>
          <a:srgbClr val="000000"/>
        </a:dk1>
        <a:lt1>
          <a:srgbClr val="FFFFFF"/>
        </a:lt1>
        <a:dk2>
          <a:srgbClr val="27A5DD"/>
        </a:dk2>
        <a:lt2>
          <a:srgbClr val="CCCBCB"/>
        </a:lt2>
        <a:accent1>
          <a:srgbClr val="E8E1D2"/>
        </a:accent1>
        <a:accent2>
          <a:srgbClr val="005172"/>
        </a:accent2>
        <a:accent3>
          <a:srgbClr val="FFFFFF"/>
        </a:accent3>
        <a:accent4>
          <a:srgbClr val="000000"/>
        </a:accent4>
        <a:accent5>
          <a:srgbClr val="F2EEE5"/>
        </a:accent5>
        <a:accent6>
          <a:srgbClr val="004967"/>
        </a:accent6>
        <a:hlink>
          <a:srgbClr val="007CAC"/>
        </a:hlink>
        <a:folHlink>
          <a:srgbClr val="252B6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476</Words>
  <Application>Microsoft Office PowerPoint</Application>
  <PresentationFormat>On-screen Show (4:3)</PresentationFormat>
  <Paragraphs>70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10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blank</vt:lpstr>
      <vt:lpstr>CESA PPT Template 2012-06-21 (4-3)</vt:lpstr>
      <vt:lpstr>CESA PPT Template 2011-08-04</vt:lpstr>
      <vt:lpstr>1_CESA PPT Template 2011-08-04</vt:lpstr>
      <vt:lpstr>SC PPT Template 2012-01-25 Watermark</vt:lpstr>
      <vt:lpstr>4_blank</vt:lpstr>
      <vt:lpstr>6_blank</vt:lpstr>
      <vt:lpstr>5_blank</vt:lpstr>
      <vt:lpstr>7_blank</vt:lpstr>
      <vt:lpstr>1_blank</vt:lpstr>
      <vt:lpstr>A Case for Flex Down</vt:lpstr>
      <vt:lpstr>Start</vt:lpstr>
      <vt:lpstr>Flex Down – a core fleet/MOO need</vt:lpstr>
      <vt:lpstr>The Flex Down Debate:</vt:lpstr>
      <vt:lpstr>Conclusions: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2013-01-16T17:18:23Z</dcterms:created>
  <dcterms:modified xsi:type="dcterms:W3CDTF">2016-04-04T22:00:14Z</dcterms:modified>
</cp:coreProperties>
</file>