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68" r:id="rId2"/>
    <p:sldMasterId id="2147483685" r:id="rId3"/>
    <p:sldMasterId id="2147483701" r:id="rId4"/>
  </p:sldMasterIdLst>
  <p:notesMasterIdLst>
    <p:notesMasterId r:id="rId26"/>
  </p:notesMasterIdLst>
  <p:handoutMasterIdLst>
    <p:handoutMasterId r:id="rId27"/>
  </p:handoutMasterIdLst>
  <p:sldIdLst>
    <p:sldId id="257" r:id="rId5"/>
    <p:sldId id="307" r:id="rId6"/>
    <p:sldId id="288" r:id="rId7"/>
    <p:sldId id="294" r:id="rId8"/>
    <p:sldId id="319" r:id="rId9"/>
    <p:sldId id="262" r:id="rId10"/>
    <p:sldId id="320" r:id="rId11"/>
    <p:sldId id="314" r:id="rId12"/>
    <p:sldId id="306" r:id="rId13"/>
    <p:sldId id="295" r:id="rId14"/>
    <p:sldId id="316" r:id="rId15"/>
    <p:sldId id="317" r:id="rId16"/>
    <p:sldId id="321" r:id="rId17"/>
    <p:sldId id="300" r:id="rId18"/>
    <p:sldId id="324" r:id="rId19"/>
    <p:sldId id="277" r:id="rId20"/>
    <p:sldId id="290" r:id="rId21"/>
    <p:sldId id="293" r:id="rId22"/>
    <p:sldId id="322" r:id="rId23"/>
    <p:sldId id="312" r:id="rId24"/>
    <p:sldId id="263" r:id="rId25"/>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guide id="3" orient="horz" pos="162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ege, Amy" initials="BA" lastIdx="5" clrIdx="0">
    <p:extLst>
      <p:ext uri="{19B8F6BF-5375-455C-9EA6-DF929625EA0E}">
        <p15:presenceInfo xmlns:p15="http://schemas.microsoft.com/office/powerpoint/2012/main" userId="S::abuege@itron.com::1995fb8f-83ce-498c-b912-9dca3627db84" providerId="AD"/>
      </p:ext>
    </p:extLst>
  </p:cmAuthor>
  <p:cmAuthor id="2" name="Marin, William" initials="MW" lastIdx="7" clrIdx="1">
    <p:extLst>
      <p:ext uri="{19B8F6BF-5375-455C-9EA6-DF929625EA0E}">
        <p15:presenceInfo xmlns:p15="http://schemas.microsoft.com/office/powerpoint/2012/main" userId="S::wmarin@itron.com::fc891f8b-030e-4629-94ef-017ee313836f" providerId="AD"/>
      </p:ext>
    </p:extLst>
  </p:cmAuthor>
  <p:cmAuthor id="3" name="Francisco, Tory" initials="FT" lastIdx="8" clrIdx="2">
    <p:extLst>
      <p:ext uri="{19B8F6BF-5375-455C-9EA6-DF929625EA0E}">
        <p15:presenceInfo xmlns:p15="http://schemas.microsoft.com/office/powerpoint/2012/main" userId="Francisco, Tor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E"/>
    <a:srgbClr val="141313"/>
    <a:srgbClr val="004B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CE4B67-4885-4B64-9492-2BDA1F71B460}" v="60" dt="2020-03-20T20:16:02.2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2327" autoAdjust="0"/>
  </p:normalViewPr>
  <p:slideViewPr>
    <p:cSldViewPr snapToGrid="0" snapToObjects="1">
      <p:cViewPr varScale="1">
        <p:scale>
          <a:sx n="94" d="100"/>
          <a:sy n="94" d="100"/>
        </p:scale>
        <p:origin x="432" y="78"/>
      </p:cViewPr>
      <p:guideLst>
        <p:guide orient="horz" pos="1622"/>
        <p:guide pos="2880"/>
        <p:guide orient="horz" pos="1621"/>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57BC57-529A-4DCE-972A-A692EEA89FEF}"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D9746FA2-B343-474F-B144-55A252B8BE1D}">
      <dgm:prSet phldrT="[Text]"/>
      <dgm:spPr/>
      <dgm:t>
        <a:bodyPr/>
        <a:lstStyle/>
        <a:p>
          <a:r>
            <a:rPr lang="en-US" b="1" dirty="0">
              <a:solidFill>
                <a:srgbClr val="FFFFFE"/>
              </a:solidFill>
              <a:cs typeface="+mn-cs"/>
            </a:rPr>
            <a:t>Phase I: </a:t>
          </a:r>
        </a:p>
        <a:p>
          <a:r>
            <a:rPr lang="en-US" dirty="0">
              <a:solidFill>
                <a:srgbClr val="FFFFFE"/>
              </a:solidFill>
              <a:cs typeface="+mn-cs"/>
            </a:rPr>
            <a:t>Process Evaluation Activities</a:t>
          </a:r>
          <a:endParaRPr lang="en-US" dirty="0">
            <a:solidFill>
              <a:srgbClr val="FFFFFE"/>
            </a:solidFill>
          </a:endParaRPr>
        </a:p>
      </dgm:t>
    </dgm:pt>
    <dgm:pt modelId="{5195E4F2-7D5E-4CC8-808A-77181280389D}" type="parTrans" cxnId="{86AAF1FC-7002-4714-B3B9-63204F74A838}">
      <dgm:prSet/>
      <dgm:spPr/>
      <dgm:t>
        <a:bodyPr/>
        <a:lstStyle/>
        <a:p>
          <a:endParaRPr lang="en-US"/>
        </a:p>
      </dgm:t>
    </dgm:pt>
    <dgm:pt modelId="{B6D1FA8C-AAE0-4D52-9E1E-2DD44DB5BAE1}" type="sibTrans" cxnId="{86AAF1FC-7002-4714-B3B9-63204F74A838}">
      <dgm:prSet/>
      <dgm:spPr/>
      <dgm:t>
        <a:bodyPr/>
        <a:lstStyle/>
        <a:p>
          <a:endParaRPr lang="en-US"/>
        </a:p>
      </dgm:t>
    </dgm:pt>
    <dgm:pt modelId="{10B486BC-1D42-4148-B9B0-2255CE913392}">
      <dgm:prSet/>
      <dgm:spPr/>
      <dgm:t>
        <a:bodyPr anchor="ctr"/>
        <a:lstStyle/>
        <a:p>
          <a:pPr>
            <a:buFontTx/>
            <a:buNone/>
          </a:pPr>
          <a:r>
            <a:rPr lang="en-US" b="1" dirty="0"/>
            <a:t>	Output: </a:t>
          </a:r>
          <a:r>
            <a:rPr lang="en-US" dirty="0"/>
            <a:t>PTLM, </a:t>
          </a:r>
          <a:r>
            <a:rPr lang="en-US" dirty="0">
              <a:cs typeface="+mn-cs"/>
            </a:rPr>
            <a:t>process flow analysis, program metric definition and assessment</a:t>
          </a:r>
        </a:p>
      </dgm:t>
    </dgm:pt>
    <dgm:pt modelId="{0B532DE6-DF10-4F85-8990-E4C0BF262EB8}" type="parTrans" cxnId="{65FE1A4B-66ED-4D0C-854F-5BB13481B70A}">
      <dgm:prSet/>
      <dgm:spPr/>
      <dgm:t>
        <a:bodyPr/>
        <a:lstStyle/>
        <a:p>
          <a:endParaRPr lang="en-US"/>
        </a:p>
      </dgm:t>
    </dgm:pt>
    <dgm:pt modelId="{20F8BEA7-1D88-4372-980F-3DFB768A4419}" type="sibTrans" cxnId="{65FE1A4B-66ED-4D0C-854F-5BB13481B70A}">
      <dgm:prSet/>
      <dgm:spPr/>
      <dgm:t>
        <a:bodyPr/>
        <a:lstStyle/>
        <a:p>
          <a:endParaRPr lang="en-US"/>
        </a:p>
      </dgm:t>
    </dgm:pt>
    <dgm:pt modelId="{9DDAC698-6044-4034-9FC3-2E45A2815FC4}">
      <dgm:prSet/>
      <dgm:spPr/>
      <dgm:t>
        <a:bodyPr anchor="ctr"/>
        <a:lstStyle/>
        <a:p>
          <a:pPr>
            <a:buFontTx/>
            <a:buNone/>
          </a:pPr>
          <a:r>
            <a:rPr lang="en-US" b="1" dirty="0"/>
            <a:t>Deliverable:  </a:t>
          </a:r>
          <a:r>
            <a:rPr lang="en-US" dirty="0"/>
            <a:t>Phase I Report (informs 7/30 report to California legislature) </a:t>
          </a:r>
          <a:endParaRPr lang="en-US" dirty="0">
            <a:cs typeface="+mn-cs"/>
          </a:endParaRPr>
        </a:p>
      </dgm:t>
    </dgm:pt>
    <dgm:pt modelId="{2C753CF4-6074-4424-9EFE-B94C8517FFE7}" type="parTrans" cxnId="{371B4C58-89BA-4144-8AD3-F0E4FA2FF8C6}">
      <dgm:prSet/>
      <dgm:spPr/>
      <dgm:t>
        <a:bodyPr/>
        <a:lstStyle/>
        <a:p>
          <a:endParaRPr lang="en-US"/>
        </a:p>
      </dgm:t>
    </dgm:pt>
    <dgm:pt modelId="{471DCB07-09DE-4C86-8AEC-4B2608C8714D}" type="sibTrans" cxnId="{371B4C58-89BA-4144-8AD3-F0E4FA2FF8C6}">
      <dgm:prSet/>
      <dgm:spPr/>
      <dgm:t>
        <a:bodyPr/>
        <a:lstStyle/>
        <a:p>
          <a:endParaRPr lang="en-US"/>
        </a:p>
      </dgm:t>
    </dgm:pt>
    <dgm:pt modelId="{EECBA162-A7A2-41DA-8AA6-A46B3FEB87D7}">
      <dgm:prSet/>
      <dgm:spPr/>
      <dgm:t>
        <a:bodyPr/>
        <a:lstStyle/>
        <a:p>
          <a:r>
            <a:rPr lang="en-US" b="1" dirty="0">
              <a:solidFill>
                <a:srgbClr val="FFFFFE"/>
              </a:solidFill>
              <a:cs typeface="+mn-cs"/>
            </a:rPr>
            <a:t>Phase II:</a:t>
          </a:r>
        </a:p>
        <a:p>
          <a:r>
            <a:rPr lang="en-US" b="1" dirty="0">
              <a:solidFill>
                <a:srgbClr val="FFFFFE"/>
              </a:solidFill>
              <a:cs typeface="+mn-cs"/>
            </a:rPr>
            <a:t> </a:t>
          </a:r>
          <a:r>
            <a:rPr lang="en-US" dirty="0">
              <a:solidFill>
                <a:srgbClr val="FFFFFE"/>
              </a:solidFill>
              <a:cs typeface="+mn-cs"/>
            </a:rPr>
            <a:t>Evaluability Assessment and M&amp;V Activities</a:t>
          </a:r>
        </a:p>
      </dgm:t>
    </dgm:pt>
    <dgm:pt modelId="{7F065216-7628-4209-8CCB-BF3BF78171D7}" type="parTrans" cxnId="{3D61F923-1FBE-4933-BDE5-3EFF5BC2F9EF}">
      <dgm:prSet/>
      <dgm:spPr/>
      <dgm:t>
        <a:bodyPr/>
        <a:lstStyle/>
        <a:p>
          <a:endParaRPr lang="en-US"/>
        </a:p>
      </dgm:t>
    </dgm:pt>
    <dgm:pt modelId="{E8EF0EB1-40AD-4779-8749-B40DCD33ED3E}" type="sibTrans" cxnId="{3D61F923-1FBE-4933-BDE5-3EFF5BC2F9EF}">
      <dgm:prSet/>
      <dgm:spPr/>
      <dgm:t>
        <a:bodyPr/>
        <a:lstStyle/>
        <a:p>
          <a:endParaRPr lang="en-US"/>
        </a:p>
      </dgm:t>
    </dgm:pt>
    <dgm:pt modelId="{D10A750B-9AD1-46F9-A708-B928AE03F6D2}">
      <dgm:prSet/>
      <dgm:spPr/>
      <dgm:t>
        <a:bodyPr anchor="ctr"/>
        <a:lstStyle/>
        <a:p>
          <a:pPr algn="l">
            <a:buFontTx/>
            <a:buNone/>
          </a:pPr>
          <a:r>
            <a:rPr lang="en-US" b="1" dirty="0">
              <a:cs typeface="+mn-cs"/>
            </a:rPr>
            <a:t>	Output:  </a:t>
          </a:r>
          <a:r>
            <a:rPr lang="en-US" dirty="0">
              <a:cs typeface="+mn-cs"/>
            </a:rPr>
            <a:t>program evaluability assessment, quantify # installed projects, program/project costs, and program impacts [energy, environmental, and economic]</a:t>
          </a:r>
        </a:p>
      </dgm:t>
    </dgm:pt>
    <dgm:pt modelId="{E8EA1EBD-0F06-4F45-A332-C8BBD4EFA1CD}" type="parTrans" cxnId="{16F95BD8-A7C0-47C1-AE9A-9699FEBEA16D}">
      <dgm:prSet/>
      <dgm:spPr/>
      <dgm:t>
        <a:bodyPr/>
        <a:lstStyle/>
        <a:p>
          <a:endParaRPr lang="en-US"/>
        </a:p>
      </dgm:t>
    </dgm:pt>
    <dgm:pt modelId="{B55E853B-1327-45C1-994B-328D12518279}" type="sibTrans" cxnId="{16F95BD8-A7C0-47C1-AE9A-9699FEBEA16D}">
      <dgm:prSet/>
      <dgm:spPr/>
      <dgm:t>
        <a:bodyPr/>
        <a:lstStyle/>
        <a:p>
          <a:endParaRPr lang="en-US"/>
        </a:p>
      </dgm:t>
    </dgm:pt>
    <dgm:pt modelId="{47179B72-59D9-4A9D-BCD3-FAFC73B73146}">
      <dgm:prSet/>
      <dgm:spPr/>
      <dgm:t>
        <a:bodyPr anchor="ctr"/>
        <a:lstStyle/>
        <a:p>
          <a:pPr algn="l">
            <a:buFontTx/>
            <a:buNone/>
          </a:pPr>
          <a:r>
            <a:rPr lang="en-US" b="1" dirty="0"/>
            <a:t>Deliverable: </a:t>
          </a:r>
          <a:r>
            <a:rPr lang="en-US" dirty="0"/>
            <a:t>Phase II Report</a:t>
          </a:r>
        </a:p>
      </dgm:t>
    </dgm:pt>
    <dgm:pt modelId="{9F7386A0-8647-4B8B-8023-F21832BF96AA}" type="parTrans" cxnId="{AD74C62E-E8E6-47E4-A6E3-68D2946B9761}">
      <dgm:prSet/>
      <dgm:spPr/>
      <dgm:t>
        <a:bodyPr/>
        <a:lstStyle/>
        <a:p>
          <a:endParaRPr lang="en-US"/>
        </a:p>
      </dgm:t>
    </dgm:pt>
    <dgm:pt modelId="{74D9EB8C-D2EC-484C-B4A4-42C3EB2FE268}" type="sibTrans" cxnId="{AD74C62E-E8E6-47E4-A6E3-68D2946B9761}">
      <dgm:prSet/>
      <dgm:spPr/>
      <dgm:t>
        <a:bodyPr/>
        <a:lstStyle/>
        <a:p>
          <a:endParaRPr lang="en-US"/>
        </a:p>
      </dgm:t>
    </dgm:pt>
    <dgm:pt modelId="{2CFC15D6-6B6E-4E50-A947-371F1D1851C5}">
      <dgm:prSet/>
      <dgm:spPr/>
      <dgm:t>
        <a:bodyPr anchor="ctr"/>
        <a:lstStyle/>
        <a:p>
          <a:pPr algn="l">
            <a:buFontTx/>
            <a:buNone/>
          </a:pPr>
          <a:endParaRPr lang="en-US" dirty="0">
            <a:cs typeface="+mn-cs"/>
          </a:endParaRPr>
        </a:p>
      </dgm:t>
    </dgm:pt>
    <dgm:pt modelId="{36C5EE3E-12F5-4C68-A407-54D8FBD90506}" type="parTrans" cxnId="{5F611CF7-2740-4C52-985D-ADA815A0C51C}">
      <dgm:prSet/>
      <dgm:spPr/>
      <dgm:t>
        <a:bodyPr/>
        <a:lstStyle/>
        <a:p>
          <a:endParaRPr lang="en-US"/>
        </a:p>
      </dgm:t>
    </dgm:pt>
    <dgm:pt modelId="{BCD26EBB-777F-424A-9F49-B3EACF25C4FD}" type="sibTrans" cxnId="{5F611CF7-2740-4C52-985D-ADA815A0C51C}">
      <dgm:prSet/>
      <dgm:spPr/>
      <dgm:t>
        <a:bodyPr/>
        <a:lstStyle/>
        <a:p>
          <a:endParaRPr lang="en-US"/>
        </a:p>
      </dgm:t>
    </dgm:pt>
    <dgm:pt modelId="{678A2C1F-D99D-4F10-8810-6F7F749499B3}">
      <dgm:prSet/>
      <dgm:spPr/>
      <dgm:t>
        <a:bodyPr anchor="ctr"/>
        <a:lstStyle/>
        <a:p>
          <a:pPr>
            <a:buFontTx/>
            <a:buNone/>
          </a:pPr>
          <a:endParaRPr lang="en-US" dirty="0">
            <a:cs typeface="+mn-cs"/>
          </a:endParaRPr>
        </a:p>
      </dgm:t>
    </dgm:pt>
    <dgm:pt modelId="{A4B7B4F2-EC9F-47ED-9745-9EC71DDEB4AD}" type="parTrans" cxnId="{81D4F883-D761-486E-A653-9787F60F2E56}">
      <dgm:prSet/>
      <dgm:spPr/>
      <dgm:t>
        <a:bodyPr/>
        <a:lstStyle/>
        <a:p>
          <a:endParaRPr lang="en-US"/>
        </a:p>
      </dgm:t>
    </dgm:pt>
    <dgm:pt modelId="{8667A551-7165-43A8-A200-F37A5C6D303B}" type="sibTrans" cxnId="{81D4F883-D761-486E-A653-9787F60F2E56}">
      <dgm:prSet/>
      <dgm:spPr/>
      <dgm:t>
        <a:bodyPr/>
        <a:lstStyle/>
        <a:p>
          <a:endParaRPr lang="en-US"/>
        </a:p>
      </dgm:t>
    </dgm:pt>
    <dgm:pt modelId="{487893AE-52EC-4268-9419-2A09B4B06DFA}" type="pres">
      <dgm:prSet presAssocID="{CA57BC57-529A-4DCE-972A-A692EEA89FEF}" presName="Name0" presStyleCnt="0">
        <dgm:presLayoutVars>
          <dgm:dir/>
          <dgm:animLvl val="lvl"/>
          <dgm:resizeHandles/>
        </dgm:presLayoutVars>
      </dgm:prSet>
      <dgm:spPr/>
    </dgm:pt>
    <dgm:pt modelId="{791CBE8E-9521-40D2-A7E5-260E6F1028F0}" type="pres">
      <dgm:prSet presAssocID="{D9746FA2-B343-474F-B144-55A252B8BE1D}" presName="linNode" presStyleCnt="0"/>
      <dgm:spPr/>
    </dgm:pt>
    <dgm:pt modelId="{FA5B469D-48BE-4B67-97D2-1EE7E63F3F30}" type="pres">
      <dgm:prSet presAssocID="{D9746FA2-B343-474F-B144-55A252B8BE1D}" presName="parentShp" presStyleLbl="node1" presStyleIdx="0" presStyleCnt="2">
        <dgm:presLayoutVars>
          <dgm:bulletEnabled val="1"/>
        </dgm:presLayoutVars>
      </dgm:prSet>
      <dgm:spPr/>
    </dgm:pt>
    <dgm:pt modelId="{BC6ABE26-6400-4F4C-ADD8-7948403E54E8}" type="pres">
      <dgm:prSet presAssocID="{D9746FA2-B343-474F-B144-55A252B8BE1D}" presName="childShp" presStyleLbl="bgAccFollowNode1" presStyleIdx="0" presStyleCnt="2" custLinFactNeighborX="8328" custLinFactNeighborY="-26">
        <dgm:presLayoutVars>
          <dgm:bulletEnabled val="1"/>
        </dgm:presLayoutVars>
      </dgm:prSet>
      <dgm:spPr/>
    </dgm:pt>
    <dgm:pt modelId="{F648D04A-B153-42D0-A252-2DD1FFD312E9}" type="pres">
      <dgm:prSet presAssocID="{B6D1FA8C-AAE0-4D52-9E1E-2DD44DB5BAE1}" presName="spacing" presStyleCnt="0"/>
      <dgm:spPr/>
    </dgm:pt>
    <dgm:pt modelId="{44900D22-B388-4891-9654-0C0D623899DD}" type="pres">
      <dgm:prSet presAssocID="{EECBA162-A7A2-41DA-8AA6-A46B3FEB87D7}" presName="linNode" presStyleCnt="0"/>
      <dgm:spPr/>
    </dgm:pt>
    <dgm:pt modelId="{8E53A0D3-6930-48E0-9E76-9EEEB39BE81A}" type="pres">
      <dgm:prSet presAssocID="{EECBA162-A7A2-41DA-8AA6-A46B3FEB87D7}" presName="parentShp" presStyleLbl="node1" presStyleIdx="1" presStyleCnt="2">
        <dgm:presLayoutVars>
          <dgm:bulletEnabled val="1"/>
        </dgm:presLayoutVars>
      </dgm:prSet>
      <dgm:spPr/>
    </dgm:pt>
    <dgm:pt modelId="{8B5C5179-D7A4-474C-9F51-286A02596301}" type="pres">
      <dgm:prSet presAssocID="{EECBA162-A7A2-41DA-8AA6-A46B3FEB87D7}" presName="childShp" presStyleLbl="bgAccFollowNode1" presStyleIdx="1" presStyleCnt="2">
        <dgm:presLayoutVars>
          <dgm:bulletEnabled val="1"/>
        </dgm:presLayoutVars>
      </dgm:prSet>
      <dgm:spPr/>
    </dgm:pt>
  </dgm:ptLst>
  <dgm:cxnLst>
    <dgm:cxn modelId="{6DB1AA14-8E80-4DA6-BAD2-4DC081228329}" type="presOf" srcId="{47179B72-59D9-4A9D-BCD3-FAFC73B73146}" destId="{8B5C5179-D7A4-474C-9F51-286A02596301}" srcOrd="0" destOrd="2" presId="urn:microsoft.com/office/officeart/2005/8/layout/vList6"/>
    <dgm:cxn modelId="{3D61F923-1FBE-4933-BDE5-3EFF5BC2F9EF}" srcId="{CA57BC57-529A-4DCE-972A-A692EEA89FEF}" destId="{EECBA162-A7A2-41DA-8AA6-A46B3FEB87D7}" srcOrd="1" destOrd="0" parTransId="{7F065216-7628-4209-8CCB-BF3BF78171D7}" sibTransId="{E8EF0EB1-40AD-4779-8749-B40DCD33ED3E}"/>
    <dgm:cxn modelId="{91DF7724-E56B-427C-B249-7C4687A2F60D}" type="presOf" srcId="{678A2C1F-D99D-4F10-8810-6F7F749499B3}" destId="{BC6ABE26-6400-4F4C-ADD8-7948403E54E8}" srcOrd="0" destOrd="1" presId="urn:microsoft.com/office/officeart/2005/8/layout/vList6"/>
    <dgm:cxn modelId="{AD74C62E-E8E6-47E4-A6E3-68D2946B9761}" srcId="{2CFC15D6-6B6E-4E50-A947-371F1D1851C5}" destId="{47179B72-59D9-4A9D-BCD3-FAFC73B73146}" srcOrd="0" destOrd="0" parTransId="{9F7386A0-8647-4B8B-8023-F21832BF96AA}" sibTransId="{74D9EB8C-D2EC-484C-B4A4-42C3EB2FE268}"/>
    <dgm:cxn modelId="{7EBF0748-51D4-4EA8-B680-92BC7401E950}" type="presOf" srcId="{2CFC15D6-6B6E-4E50-A947-371F1D1851C5}" destId="{8B5C5179-D7A4-474C-9F51-286A02596301}" srcOrd="0" destOrd="1" presId="urn:microsoft.com/office/officeart/2005/8/layout/vList6"/>
    <dgm:cxn modelId="{65FE1A4B-66ED-4D0C-854F-5BB13481B70A}" srcId="{D9746FA2-B343-474F-B144-55A252B8BE1D}" destId="{10B486BC-1D42-4148-B9B0-2255CE913392}" srcOrd="0" destOrd="0" parTransId="{0B532DE6-DF10-4F85-8990-E4C0BF262EB8}" sibTransId="{20F8BEA7-1D88-4372-980F-3DFB768A4419}"/>
    <dgm:cxn modelId="{371B4C58-89BA-4144-8AD3-F0E4FA2FF8C6}" srcId="{678A2C1F-D99D-4F10-8810-6F7F749499B3}" destId="{9DDAC698-6044-4034-9FC3-2E45A2815FC4}" srcOrd="0" destOrd="0" parTransId="{2C753CF4-6074-4424-9EFE-B94C8517FFE7}" sibTransId="{471DCB07-09DE-4C86-8AEC-4B2608C8714D}"/>
    <dgm:cxn modelId="{81D4F883-D761-486E-A653-9787F60F2E56}" srcId="{D9746FA2-B343-474F-B144-55A252B8BE1D}" destId="{678A2C1F-D99D-4F10-8810-6F7F749499B3}" srcOrd="1" destOrd="0" parTransId="{A4B7B4F2-EC9F-47ED-9745-9EC71DDEB4AD}" sibTransId="{8667A551-7165-43A8-A200-F37A5C6D303B}"/>
    <dgm:cxn modelId="{86D57F96-2212-4BBC-B9EB-A7D4DC821B27}" type="presOf" srcId="{EECBA162-A7A2-41DA-8AA6-A46B3FEB87D7}" destId="{8E53A0D3-6930-48E0-9E76-9EEEB39BE81A}" srcOrd="0" destOrd="0" presId="urn:microsoft.com/office/officeart/2005/8/layout/vList6"/>
    <dgm:cxn modelId="{4BC211B1-1EB3-4AE5-8F42-6E15372BA180}" type="presOf" srcId="{9DDAC698-6044-4034-9FC3-2E45A2815FC4}" destId="{BC6ABE26-6400-4F4C-ADD8-7948403E54E8}" srcOrd="0" destOrd="2" presId="urn:microsoft.com/office/officeart/2005/8/layout/vList6"/>
    <dgm:cxn modelId="{5372ACBD-60FE-4DCA-BEB6-58D2914FFD2A}" type="presOf" srcId="{D10A750B-9AD1-46F9-A708-B928AE03F6D2}" destId="{8B5C5179-D7A4-474C-9F51-286A02596301}" srcOrd="0" destOrd="0" presId="urn:microsoft.com/office/officeart/2005/8/layout/vList6"/>
    <dgm:cxn modelId="{8A05BBC0-C707-4706-98A7-3BE953E8A0DF}" type="presOf" srcId="{10B486BC-1D42-4148-B9B0-2255CE913392}" destId="{BC6ABE26-6400-4F4C-ADD8-7948403E54E8}" srcOrd="0" destOrd="0" presId="urn:microsoft.com/office/officeart/2005/8/layout/vList6"/>
    <dgm:cxn modelId="{16F95BD8-A7C0-47C1-AE9A-9699FEBEA16D}" srcId="{EECBA162-A7A2-41DA-8AA6-A46B3FEB87D7}" destId="{D10A750B-9AD1-46F9-A708-B928AE03F6D2}" srcOrd="0" destOrd="0" parTransId="{E8EA1EBD-0F06-4F45-A332-C8BBD4EFA1CD}" sibTransId="{B55E853B-1327-45C1-994B-328D12518279}"/>
    <dgm:cxn modelId="{5915D2DB-EE70-49E0-9FE9-71B797A0E20C}" type="presOf" srcId="{CA57BC57-529A-4DCE-972A-A692EEA89FEF}" destId="{487893AE-52EC-4268-9419-2A09B4B06DFA}" srcOrd="0" destOrd="0" presId="urn:microsoft.com/office/officeart/2005/8/layout/vList6"/>
    <dgm:cxn modelId="{EB15F8E5-42B4-46A3-B258-C392B4BF5C2D}" type="presOf" srcId="{D9746FA2-B343-474F-B144-55A252B8BE1D}" destId="{FA5B469D-48BE-4B67-97D2-1EE7E63F3F30}" srcOrd="0" destOrd="0" presId="urn:microsoft.com/office/officeart/2005/8/layout/vList6"/>
    <dgm:cxn modelId="{5F611CF7-2740-4C52-985D-ADA815A0C51C}" srcId="{EECBA162-A7A2-41DA-8AA6-A46B3FEB87D7}" destId="{2CFC15D6-6B6E-4E50-A947-371F1D1851C5}" srcOrd="1" destOrd="0" parTransId="{36C5EE3E-12F5-4C68-A407-54D8FBD90506}" sibTransId="{BCD26EBB-777F-424A-9F49-B3EACF25C4FD}"/>
    <dgm:cxn modelId="{86AAF1FC-7002-4714-B3B9-63204F74A838}" srcId="{CA57BC57-529A-4DCE-972A-A692EEA89FEF}" destId="{D9746FA2-B343-474F-B144-55A252B8BE1D}" srcOrd="0" destOrd="0" parTransId="{5195E4F2-7D5E-4CC8-808A-77181280389D}" sibTransId="{B6D1FA8C-AAE0-4D52-9E1E-2DD44DB5BAE1}"/>
    <dgm:cxn modelId="{FADFD108-D38F-4B1D-BBE9-FFD42FD1459F}" type="presParOf" srcId="{487893AE-52EC-4268-9419-2A09B4B06DFA}" destId="{791CBE8E-9521-40D2-A7E5-260E6F1028F0}" srcOrd="0" destOrd="0" presId="urn:microsoft.com/office/officeart/2005/8/layout/vList6"/>
    <dgm:cxn modelId="{60C25994-D65E-469F-9E31-DC872EEE1956}" type="presParOf" srcId="{791CBE8E-9521-40D2-A7E5-260E6F1028F0}" destId="{FA5B469D-48BE-4B67-97D2-1EE7E63F3F30}" srcOrd="0" destOrd="0" presId="urn:microsoft.com/office/officeart/2005/8/layout/vList6"/>
    <dgm:cxn modelId="{CE6F5A71-C098-4953-8B0E-6531638843D3}" type="presParOf" srcId="{791CBE8E-9521-40D2-A7E5-260E6F1028F0}" destId="{BC6ABE26-6400-4F4C-ADD8-7948403E54E8}" srcOrd="1" destOrd="0" presId="urn:microsoft.com/office/officeart/2005/8/layout/vList6"/>
    <dgm:cxn modelId="{CD65D9C8-C4D8-4871-B54D-FB3E38FFE99A}" type="presParOf" srcId="{487893AE-52EC-4268-9419-2A09B4B06DFA}" destId="{F648D04A-B153-42D0-A252-2DD1FFD312E9}" srcOrd="1" destOrd="0" presId="urn:microsoft.com/office/officeart/2005/8/layout/vList6"/>
    <dgm:cxn modelId="{11492AF8-2079-4B55-B73C-B5AF92F71135}" type="presParOf" srcId="{487893AE-52EC-4268-9419-2A09B4B06DFA}" destId="{44900D22-B388-4891-9654-0C0D623899DD}" srcOrd="2" destOrd="0" presId="urn:microsoft.com/office/officeart/2005/8/layout/vList6"/>
    <dgm:cxn modelId="{B04A20DF-1ADF-4B39-9F71-40DA5BAF9849}" type="presParOf" srcId="{44900D22-B388-4891-9654-0C0D623899DD}" destId="{8E53A0D3-6930-48E0-9E76-9EEEB39BE81A}" srcOrd="0" destOrd="0" presId="urn:microsoft.com/office/officeart/2005/8/layout/vList6"/>
    <dgm:cxn modelId="{5C636D77-24B4-447E-9BED-CEEFEE878DC1}" type="presParOf" srcId="{44900D22-B388-4891-9654-0C0D623899DD}" destId="{8B5C5179-D7A4-474C-9F51-286A02596301}"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ABE26-6400-4F4C-ADD8-7948403E54E8}">
      <dsp:nvSpPr>
        <dsp:cNvPr id="0" name=""/>
        <dsp:cNvSpPr/>
      </dsp:nvSpPr>
      <dsp:spPr>
        <a:xfrm>
          <a:off x="3202432" y="0"/>
          <a:ext cx="4803648" cy="153454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114300" lvl="1" indent="-114300" algn="l" defTabSz="577850">
            <a:lnSpc>
              <a:spcPct val="90000"/>
            </a:lnSpc>
            <a:spcBef>
              <a:spcPct val="0"/>
            </a:spcBef>
            <a:spcAft>
              <a:spcPct val="15000"/>
            </a:spcAft>
            <a:buFontTx/>
            <a:buNone/>
          </a:pPr>
          <a:r>
            <a:rPr lang="en-US" sz="1300" b="1" kern="1200" dirty="0"/>
            <a:t>	Output: </a:t>
          </a:r>
          <a:r>
            <a:rPr lang="en-US" sz="1300" kern="1200" dirty="0"/>
            <a:t>PTLM, </a:t>
          </a:r>
          <a:r>
            <a:rPr lang="en-US" sz="1300" kern="1200" dirty="0">
              <a:cs typeface="+mn-cs"/>
            </a:rPr>
            <a:t>process flow analysis, program metric definition and assessment</a:t>
          </a:r>
        </a:p>
        <a:p>
          <a:pPr marL="114300" lvl="1" indent="-114300" algn="l" defTabSz="577850">
            <a:lnSpc>
              <a:spcPct val="90000"/>
            </a:lnSpc>
            <a:spcBef>
              <a:spcPct val="0"/>
            </a:spcBef>
            <a:spcAft>
              <a:spcPct val="15000"/>
            </a:spcAft>
            <a:buFontTx/>
            <a:buNone/>
          </a:pPr>
          <a:endParaRPr lang="en-US" sz="1300" kern="1200" dirty="0">
            <a:cs typeface="+mn-cs"/>
          </a:endParaRPr>
        </a:p>
        <a:p>
          <a:pPr marL="228600" lvl="2" indent="-114300" algn="l" defTabSz="577850">
            <a:lnSpc>
              <a:spcPct val="90000"/>
            </a:lnSpc>
            <a:spcBef>
              <a:spcPct val="0"/>
            </a:spcBef>
            <a:spcAft>
              <a:spcPct val="15000"/>
            </a:spcAft>
            <a:buFontTx/>
            <a:buNone/>
          </a:pPr>
          <a:r>
            <a:rPr lang="en-US" sz="1300" b="1" kern="1200" dirty="0"/>
            <a:t>Deliverable:  </a:t>
          </a:r>
          <a:r>
            <a:rPr lang="en-US" sz="1300" kern="1200" dirty="0"/>
            <a:t>Phase I Report (informs 7/30 report to California legislature) </a:t>
          </a:r>
          <a:endParaRPr lang="en-US" sz="1300" kern="1200" dirty="0">
            <a:cs typeface="+mn-cs"/>
          </a:endParaRPr>
        </a:p>
      </dsp:txBody>
      <dsp:txXfrm>
        <a:off x="3202432" y="191818"/>
        <a:ext cx="4228194" cy="1150908"/>
      </dsp:txXfrm>
    </dsp:sp>
    <dsp:sp modelId="{FA5B469D-48BE-4B67-97D2-1EE7E63F3F30}">
      <dsp:nvSpPr>
        <dsp:cNvPr id="0" name=""/>
        <dsp:cNvSpPr/>
      </dsp:nvSpPr>
      <dsp:spPr>
        <a:xfrm>
          <a:off x="0" y="393"/>
          <a:ext cx="3202432" cy="15345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rgbClr val="FFFFFE"/>
              </a:solidFill>
              <a:cs typeface="+mn-cs"/>
            </a:rPr>
            <a:t>Phase I: </a:t>
          </a:r>
        </a:p>
        <a:p>
          <a:pPr marL="0" lvl="0" indent="0" algn="ctr" defTabSz="977900">
            <a:lnSpc>
              <a:spcPct val="90000"/>
            </a:lnSpc>
            <a:spcBef>
              <a:spcPct val="0"/>
            </a:spcBef>
            <a:spcAft>
              <a:spcPct val="35000"/>
            </a:spcAft>
            <a:buNone/>
          </a:pPr>
          <a:r>
            <a:rPr lang="en-US" sz="2200" kern="1200" dirty="0">
              <a:solidFill>
                <a:srgbClr val="FFFFFE"/>
              </a:solidFill>
              <a:cs typeface="+mn-cs"/>
            </a:rPr>
            <a:t>Process Evaluation Activities</a:t>
          </a:r>
          <a:endParaRPr lang="en-US" sz="2200" kern="1200" dirty="0">
            <a:solidFill>
              <a:srgbClr val="FFFFFE"/>
            </a:solidFill>
          </a:endParaRPr>
        </a:p>
      </dsp:txBody>
      <dsp:txXfrm>
        <a:off x="74910" y="75303"/>
        <a:ext cx="3052612" cy="1384724"/>
      </dsp:txXfrm>
    </dsp:sp>
    <dsp:sp modelId="{8B5C5179-D7A4-474C-9F51-286A02596301}">
      <dsp:nvSpPr>
        <dsp:cNvPr id="0" name=""/>
        <dsp:cNvSpPr/>
      </dsp:nvSpPr>
      <dsp:spPr>
        <a:xfrm>
          <a:off x="3202432" y="1688392"/>
          <a:ext cx="4803648" cy="153454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114300" lvl="1" indent="-114300" algn="l" defTabSz="577850">
            <a:lnSpc>
              <a:spcPct val="90000"/>
            </a:lnSpc>
            <a:spcBef>
              <a:spcPct val="0"/>
            </a:spcBef>
            <a:spcAft>
              <a:spcPct val="15000"/>
            </a:spcAft>
            <a:buFontTx/>
            <a:buNone/>
          </a:pPr>
          <a:r>
            <a:rPr lang="en-US" sz="1300" b="1" kern="1200" dirty="0">
              <a:cs typeface="+mn-cs"/>
            </a:rPr>
            <a:t>	Output:  </a:t>
          </a:r>
          <a:r>
            <a:rPr lang="en-US" sz="1300" kern="1200" dirty="0">
              <a:cs typeface="+mn-cs"/>
            </a:rPr>
            <a:t>program evaluability assessment, quantify # installed projects, program/project costs, and program impacts [energy, environmental, and economic]</a:t>
          </a:r>
        </a:p>
        <a:p>
          <a:pPr marL="114300" lvl="1" indent="-114300" algn="l" defTabSz="577850">
            <a:lnSpc>
              <a:spcPct val="90000"/>
            </a:lnSpc>
            <a:spcBef>
              <a:spcPct val="0"/>
            </a:spcBef>
            <a:spcAft>
              <a:spcPct val="15000"/>
            </a:spcAft>
            <a:buFontTx/>
            <a:buNone/>
          </a:pPr>
          <a:endParaRPr lang="en-US" sz="1300" kern="1200" dirty="0">
            <a:cs typeface="+mn-cs"/>
          </a:endParaRPr>
        </a:p>
        <a:p>
          <a:pPr marL="228600" lvl="2" indent="-114300" algn="l" defTabSz="577850">
            <a:lnSpc>
              <a:spcPct val="90000"/>
            </a:lnSpc>
            <a:spcBef>
              <a:spcPct val="0"/>
            </a:spcBef>
            <a:spcAft>
              <a:spcPct val="15000"/>
            </a:spcAft>
            <a:buFontTx/>
            <a:buNone/>
          </a:pPr>
          <a:r>
            <a:rPr lang="en-US" sz="1300" b="1" kern="1200" dirty="0"/>
            <a:t>Deliverable: </a:t>
          </a:r>
          <a:r>
            <a:rPr lang="en-US" sz="1300" kern="1200" dirty="0"/>
            <a:t>Phase II Report</a:t>
          </a:r>
        </a:p>
      </dsp:txBody>
      <dsp:txXfrm>
        <a:off x="3202432" y="1880210"/>
        <a:ext cx="4228194" cy="1150908"/>
      </dsp:txXfrm>
    </dsp:sp>
    <dsp:sp modelId="{8E53A0D3-6930-48E0-9E76-9EEEB39BE81A}">
      <dsp:nvSpPr>
        <dsp:cNvPr id="0" name=""/>
        <dsp:cNvSpPr/>
      </dsp:nvSpPr>
      <dsp:spPr>
        <a:xfrm>
          <a:off x="0" y="1688392"/>
          <a:ext cx="3202432" cy="15345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rgbClr val="FFFFFE"/>
              </a:solidFill>
              <a:cs typeface="+mn-cs"/>
            </a:rPr>
            <a:t>Phase II:</a:t>
          </a:r>
        </a:p>
        <a:p>
          <a:pPr marL="0" lvl="0" indent="0" algn="ctr" defTabSz="977900">
            <a:lnSpc>
              <a:spcPct val="90000"/>
            </a:lnSpc>
            <a:spcBef>
              <a:spcPct val="0"/>
            </a:spcBef>
            <a:spcAft>
              <a:spcPct val="35000"/>
            </a:spcAft>
            <a:buNone/>
          </a:pPr>
          <a:r>
            <a:rPr lang="en-US" sz="2200" b="1" kern="1200" dirty="0">
              <a:solidFill>
                <a:srgbClr val="FFFFFE"/>
              </a:solidFill>
              <a:cs typeface="+mn-cs"/>
            </a:rPr>
            <a:t> </a:t>
          </a:r>
          <a:r>
            <a:rPr lang="en-US" sz="2200" kern="1200" dirty="0">
              <a:solidFill>
                <a:srgbClr val="FFFFFE"/>
              </a:solidFill>
              <a:cs typeface="+mn-cs"/>
            </a:rPr>
            <a:t>Evaluability Assessment and M&amp;V Activities</a:t>
          </a:r>
        </a:p>
      </dsp:txBody>
      <dsp:txXfrm>
        <a:off x="74910" y="1763302"/>
        <a:ext cx="3052612" cy="1384724"/>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99EFEE-B292-E74B-981B-B23D2AD39760}" type="datetimeFigureOut">
              <a:rPr lang="en-US" smtClean="0"/>
              <a:t>3/29/2020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184DF7-25F6-0A42-A4D4-D205DCAA6AFC}" type="slidenum">
              <a:rPr lang="en-US" smtClean="0"/>
              <a:t>‹#›</a:t>
            </a:fld>
            <a:endParaRPr lang="en-US" dirty="0"/>
          </a:p>
        </p:txBody>
      </p:sp>
    </p:spTree>
    <p:extLst>
      <p:ext uri="{BB962C8B-B14F-4D97-AF65-F5344CB8AC3E}">
        <p14:creationId xmlns:p14="http://schemas.microsoft.com/office/powerpoint/2010/main" val="21501293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5FCF4D-F821-844F-890B-C58A3620C05D}" type="datetimeFigureOut">
              <a:rPr lang="en-US" smtClean="0"/>
              <a:t>3/29/2020</a:t>
            </a:fld>
            <a:endParaRPr lang="en-US" dirty="0"/>
          </a:p>
        </p:txBody>
      </p:sp>
      <p:sp>
        <p:nvSpPr>
          <p:cNvPr id="4" name="Slide Image Placeholder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B49440-6EF9-3046-8EE8-0B071F0790B4}" type="slidenum">
              <a:rPr lang="en-US" smtClean="0"/>
              <a:t>‹#›</a:t>
            </a:fld>
            <a:endParaRPr lang="en-US" dirty="0"/>
          </a:p>
        </p:txBody>
      </p:sp>
    </p:spTree>
    <p:extLst>
      <p:ext uri="{BB962C8B-B14F-4D97-AF65-F5344CB8AC3E}">
        <p14:creationId xmlns:p14="http://schemas.microsoft.com/office/powerpoint/2010/main" val="31008367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a:t>
            </a:r>
          </a:p>
        </p:txBody>
      </p:sp>
      <p:sp>
        <p:nvSpPr>
          <p:cNvPr id="4" name="Slide Number Placeholder 3"/>
          <p:cNvSpPr>
            <a:spLocks noGrp="1"/>
          </p:cNvSpPr>
          <p:nvPr>
            <p:ph type="sldNum" sz="quarter" idx="10"/>
          </p:nvPr>
        </p:nvSpPr>
        <p:spPr/>
        <p:txBody>
          <a:bodyPr/>
          <a:lstStyle/>
          <a:p>
            <a:fld id="{33B49440-6EF9-3046-8EE8-0B071F0790B4}" type="slidenum">
              <a:rPr lang="en-US" smtClean="0"/>
              <a:t>1</a:t>
            </a:fld>
            <a:endParaRPr lang="en-US" dirty="0"/>
          </a:p>
        </p:txBody>
      </p:sp>
    </p:spTree>
    <p:extLst>
      <p:ext uri="{BB962C8B-B14F-4D97-AF65-F5344CB8AC3E}">
        <p14:creationId xmlns:p14="http://schemas.microsoft.com/office/powerpoint/2010/main" val="3389536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Illume</a:t>
            </a:r>
          </a:p>
        </p:txBody>
      </p:sp>
      <p:sp>
        <p:nvSpPr>
          <p:cNvPr id="4" name="Slide Number Placeholder 3"/>
          <p:cNvSpPr>
            <a:spLocks noGrp="1"/>
          </p:cNvSpPr>
          <p:nvPr>
            <p:ph type="sldNum" sz="quarter" idx="5"/>
          </p:nvPr>
        </p:nvSpPr>
        <p:spPr/>
        <p:txBody>
          <a:bodyPr/>
          <a:lstStyle/>
          <a:p>
            <a:fld id="{33B49440-6EF9-3046-8EE8-0B071F0790B4}" type="slidenum">
              <a:rPr lang="en-US" smtClean="0"/>
              <a:t>11</a:t>
            </a:fld>
            <a:endParaRPr lang="en-US" dirty="0"/>
          </a:p>
        </p:txBody>
      </p:sp>
    </p:spTree>
    <p:extLst>
      <p:ext uri="{BB962C8B-B14F-4D97-AF65-F5344CB8AC3E}">
        <p14:creationId xmlns:p14="http://schemas.microsoft.com/office/powerpoint/2010/main" val="1793646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a:t>
            </a:r>
          </a:p>
        </p:txBody>
      </p:sp>
      <p:sp>
        <p:nvSpPr>
          <p:cNvPr id="4" name="Slide Number Placeholder 3"/>
          <p:cNvSpPr>
            <a:spLocks noGrp="1"/>
          </p:cNvSpPr>
          <p:nvPr>
            <p:ph type="sldNum" sz="quarter" idx="5"/>
          </p:nvPr>
        </p:nvSpPr>
        <p:spPr/>
        <p:txBody>
          <a:bodyPr/>
          <a:lstStyle/>
          <a:p>
            <a:fld id="{33B49440-6EF9-3046-8EE8-0B071F0790B4}" type="slidenum">
              <a:rPr lang="en-US" smtClean="0"/>
              <a:t>12</a:t>
            </a:fld>
            <a:endParaRPr lang="en-US" dirty="0"/>
          </a:p>
        </p:txBody>
      </p:sp>
    </p:spTree>
    <p:extLst>
      <p:ext uri="{BB962C8B-B14F-4D97-AF65-F5344CB8AC3E}">
        <p14:creationId xmlns:p14="http://schemas.microsoft.com/office/powerpoint/2010/main" val="57476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a:t>
            </a:r>
          </a:p>
        </p:txBody>
      </p:sp>
      <p:sp>
        <p:nvSpPr>
          <p:cNvPr id="4" name="Slide Number Placeholder 3"/>
          <p:cNvSpPr>
            <a:spLocks noGrp="1"/>
          </p:cNvSpPr>
          <p:nvPr>
            <p:ph type="sldNum" sz="quarter" idx="5"/>
          </p:nvPr>
        </p:nvSpPr>
        <p:spPr/>
        <p:txBody>
          <a:bodyPr/>
          <a:lstStyle/>
          <a:p>
            <a:fld id="{33B49440-6EF9-3046-8EE8-0B071F0790B4}" type="slidenum">
              <a:rPr lang="en-US" smtClean="0"/>
              <a:t>13</a:t>
            </a:fld>
            <a:endParaRPr lang="en-US" dirty="0"/>
          </a:p>
        </p:txBody>
      </p:sp>
    </p:spTree>
    <p:extLst>
      <p:ext uri="{BB962C8B-B14F-4D97-AF65-F5344CB8AC3E}">
        <p14:creationId xmlns:p14="http://schemas.microsoft.com/office/powerpoint/2010/main" val="474654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a:t>
            </a:r>
          </a:p>
        </p:txBody>
      </p:sp>
      <p:sp>
        <p:nvSpPr>
          <p:cNvPr id="4" name="Slide Number Placeholder 3"/>
          <p:cNvSpPr>
            <a:spLocks noGrp="1"/>
          </p:cNvSpPr>
          <p:nvPr>
            <p:ph type="sldNum" sz="quarter" idx="5"/>
          </p:nvPr>
        </p:nvSpPr>
        <p:spPr/>
        <p:txBody>
          <a:bodyPr/>
          <a:lstStyle/>
          <a:p>
            <a:fld id="{33B49440-6EF9-3046-8EE8-0B071F0790B4}" type="slidenum">
              <a:rPr lang="en-US" smtClean="0"/>
              <a:t>14</a:t>
            </a:fld>
            <a:endParaRPr lang="en-US" dirty="0"/>
          </a:p>
        </p:txBody>
      </p:sp>
    </p:spTree>
    <p:extLst>
      <p:ext uri="{BB962C8B-B14F-4D97-AF65-F5344CB8AC3E}">
        <p14:creationId xmlns:p14="http://schemas.microsoft.com/office/powerpoint/2010/main" val="3779704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a:t>
            </a:r>
          </a:p>
        </p:txBody>
      </p:sp>
      <p:sp>
        <p:nvSpPr>
          <p:cNvPr id="4" name="Slide Number Placeholder 3"/>
          <p:cNvSpPr>
            <a:spLocks noGrp="1"/>
          </p:cNvSpPr>
          <p:nvPr>
            <p:ph type="sldNum" sz="quarter" idx="5"/>
          </p:nvPr>
        </p:nvSpPr>
        <p:spPr/>
        <p:txBody>
          <a:bodyPr/>
          <a:lstStyle/>
          <a:p>
            <a:fld id="{33B49440-6EF9-3046-8EE8-0B071F0790B4}" type="slidenum">
              <a:rPr lang="en-US" smtClean="0"/>
              <a:t>15</a:t>
            </a:fld>
            <a:endParaRPr lang="en-US" dirty="0"/>
          </a:p>
        </p:txBody>
      </p:sp>
    </p:spTree>
    <p:extLst>
      <p:ext uri="{BB962C8B-B14F-4D97-AF65-F5344CB8AC3E}">
        <p14:creationId xmlns:p14="http://schemas.microsoft.com/office/powerpoint/2010/main" val="45695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a:t>
            </a:r>
          </a:p>
        </p:txBody>
      </p:sp>
      <p:sp>
        <p:nvSpPr>
          <p:cNvPr id="4" name="Slide Number Placeholder 3"/>
          <p:cNvSpPr>
            <a:spLocks noGrp="1"/>
          </p:cNvSpPr>
          <p:nvPr>
            <p:ph type="sldNum" sz="quarter" idx="5"/>
          </p:nvPr>
        </p:nvSpPr>
        <p:spPr/>
        <p:txBody>
          <a:bodyPr/>
          <a:lstStyle/>
          <a:p>
            <a:fld id="{33B49440-6EF9-3046-8EE8-0B071F0790B4}" type="slidenum">
              <a:rPr lang="en-US" smtClean="0"/>
              <a:t>16</a:t>
            </a:fld>
            <a:endParaRPr lang="en-US" dirty="0"/>
          </a:p>
        </p:txBody>
      </p:sp>
    </p:spTree>
    <p:extLst>
      <p:ext uri="{BB962C8B-B14F-4D97-AF65-F5344CB8AC3E}">
        <p14:creationId xmlns:p14="http://schemas.microsoft.com/office/powerpoint/2010/main" val="4186639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Amy</a:t>
            </a:r>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17</a:t>
            </a:fld>
            <a:endParaRPr lang="en-US" dirty="0"/>
          </a:p>
        </p:txBody>
      </p:sp>
    </p:spTree>
    <p:extLst>
      <p:ext uri="{BB962C8B-B14F-4D97-AF65-F5344CB8AC3E}">
        <p14:creationId xmlns:p14="http://schemas.microsoft.com/office/powerpoint/2010/main" val="653402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20</a:t>
            </a:fld>
            <a:endParaRPr lang="en-US" dirty="0"/>
          </a:p>
        </p:txBody>
      </p:sp>
    </p:spTree>
    <p:extLst>
      <p:ext uri="{BB962C8B-B14F-4D97-AF65-F5344CB8AC3E}">
        <p14:creationId xmlns:p14="http://schemas.microsoft.com/office/powerpoint/2010/main" val="2455977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a:t>
            </a:r>
          </a:p>
        </p:txBody>
      </p:sp>
      <p:sp>
        <p:nvSpPr>
          <p:cNvPr id="4" name="Slide Number Placeholder 3"/>
          <p:cNvSpPr>
            <a:spLocks noGrp="1"/>
          </p:cNvSpPr>
          <p:nvPr>
            <p:ph type="sldNum" sz="quarter" idx="5"/>
          </p:nvPr>
        </p:nvSpPr>
        <p:spPr/>
        <p:txBody>
          <a:bodyPr/>
          <a:lstStyle/>
          <a:p>
            <a:fld id="{33B49440-6EF9-3046-8EE8-0B071F0790B4}" type="slidenum">
              <a:rPr lang="en-US" smtClean="0"/>
              <a:t>2</a:t>
            </a:fld>
            <a:endParaRPr lang="en-US" dirty="0"/>
          </a:p>
        </p:txBody>
      </p:sp>
    </p:spTree>
    <p:extLst>
      <p:ext uri="{BB962C8B-B14F-4D97-AF65-F5344CB8AC3E}">
        <p14:creationId xmlns:p14="http://schemas.microsoft.com/office/powerpoint/2010/main" val="2309623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a:t>
            </a:r>
          </a:p>
        </p:txBody>
      </p:sp>
      <p:sp>
        <p:nvSpPr>
          <p:cNvPr id="4" name="Slide Number Placeholder 3"/>
          <p:cNvSpPr>
            <a:spLocks noGrp="1"/>
          </p:cNvSpPr>
          <p:nvPr>
            <p:ph type="sldNum" sz="quarter" idx="5"/>
          </p:nvPr>
        </p:nvSpPr>
        <p:spPr/>
        <p:txBody>
          <a:bodyPr/>
          <a:lstStyle/>
          <a:p>
            <a:fld id="{33B49440-6EF9-3046-8EE8-0B071F0790B4}" type="slidenum">
              <a:rPr lang="en-US" smtClean="0"/>
              <a:t>3</a:t>
            </a:fld>
            <a:endParaRPr lang="en-US" dirty="0"/>
          </a:p>
        </p:txBody>
      </p:sp>
    </p:spTree>
    <p:extLst>
      <p:ext uri="{BB962C8B-B14F-4D97-AF65-F5344CB8AC3E}">
        <p14:creationId xmlns:p14="http://schemas.microsoft.com/office/powerpoint/2010/main" val="3287060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Tory</a:t>
            </a:r>
          </a:p>
          <a:p>
            <a:r>
              <a:rPr lang="en-US" dirty="0"/>
              <a:t>This is the first 3</a:t>
            </a:r>
            <a:r>
              <a:rPr lang="en-US" baseline="30000" dirty="0"/>
              <a:t>rd</a:t>
            </a:r>
            <a:r>
              <a:rPr lang="en-US" dirty="0"/>
              <a:t> party independent evaluation of SOMAH Program - </a:t>
            </a:r>
            <a:r>
              <a:rPr lang="en-US" sz="1200" kern="1200" dirty="0">
                <a:solidFill>
                  <a:schemeClr val="tx1"/>
                </a:solidFill>
                <a:effectLst/>
                <a:latin typeface="+mn-lt"/>
                <a:ea typeface="+mn-ea"/>
                <a:cs typeface="+mn-cs"/>
              </a:rPr>
              <a:t>As is best practice for first-year programs, the primary focus of the process evaluation is to ensure that the program design is effectively documented and the program theory detailed, and that the program’s organizational structure, processes, and data collection activities are aligned to measurably meet SOMAH’s goals. </a:t>
            </a:r>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4</a:t>
            </a:fld>
            <a:endParaRPr lang="en-US" dirty="0"/>
          </a:p>
        </p:txBody>
      </p:sp>
    </p:spTree>
    <p:extLst>
      <p:ext uri="{BB962C8B-B14F-4D97-AF65-F5344CB8AC3E}">
        <p14:creationId xmlns:p14="http://schemas.microsoft.com/office/powerpoint/2010/main" val="3260464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Tory</a:t>
            </a:r>
          </a:p>
        </p:txBody>
      </p:sp>
      <p:sp>
        <p:nvSpPr>
          <p:cNvPr id="4" name="Slide Number Placeholder 3"/>
          <p:cNvSpPr>
            <a:spLocks noGrp="1"/>
          </p:cNvSpPr>
          <p:nvPr>
            <p:ph type="sldNum" sz="quarter" idx="5"/>
          </p:nvPr>
        </p:nvSpPr>
        <p:spPr/>
        <p:txBody>
          <a:bodyPr/>
          <a:lstStyle/>
          <a:p>
            <a:fld id="{33B49440-6EF9-3046-8EE8-0B071F0790B4}" type="slidenum">
              <a:rPr lang="en-US" smtClean="0"/>
              <a:t>5</a:t>
            </a:fld>
            <a:endParaRPr lang="en-US" dirty="0"/>
          </a:p>
        </p:txBody>
      </p:sp>
    </p:spTree>
    <p:extLst>
      <p:ext uri="{BB962C8B-B14F-4D97-AF65-F5344CB8AC3E}">
        <p14:creationId xmlns:p14="http://schemas.microsoft.com/office/powerpoint/2010/main" val="1130494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William</a:t>
            </a:r>
          </a:p>
        </p:txBody>
      </p:sp>
      <p:sp>
        <p:nvSpPr>
          <p:cNvPr id="4" name="Slide Number Placeholder 3"/>
          <p:cNvSpPr>
            <a:spLocks noGrp="1"/>
          </p:cNvSpPr>
          <p:nvPr>
            <p:ph type="sldNum" sz="quarter" idx="5"/>
          </p:nvPr>
        </p:nvSpPr>
        <p:spPr/>
        <p:txBody>
          <a:bodyPr/>
          <a:lstStyle/>
          <a:p>
            <a:fld id="{33B49440-6EF9-3046-8EE8-0B071F0790B4}" type="slidenum">
              <a:rPr lang="en-US" smtClean="0"/>
              <a:t>7</a:t>
            </a:fld>
            <a:endParaRPr lang="en-US" dirty="0"/>
          </a:p>
        </p:txBody>
      </p:sp>
    </p:spTree>
    <p:extLst>
      <p:ext uri="{BB962C8B-B14F-4D97-AF65-F5344CB8AC3E}">
        <p14:creationId xmlns:p14="http://schemas.microsoft.com/office/powerpoint/2010/main" val="3019445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William</a:t>
            </a:r>
          </a:p>
        </p:txBody>
      </p:sp>
      <p:sp>
        <p:nvSpPr>
          <p:cNvPr id="4" name="Slide Number Placeholder 3"/>
          <p:cNvSpPr>
            <a:spLocks noGrp="1"/>
          </p:cNvSpPr>
          <p:nvPr>
            <p:ph type="sldNum" sz="quarter" idx="5"/>
          </p:nvPr>
        </p:nvSpPr>
        <p:spPr/>
        <p:txBody>
          <a:bodyPr/>
          <a:lstStyle/>
          <a:p>
            <a:fld id="{33B49440-6EF9-3046-8EE8-0B071F0790B4}" type="slidenum">
              <a:rPr lang="en-US" smtClean="0"/>
              <a:t>8</a:t>
            </a:fld>
            <a:endParaRPr lang="en-US" dirty="0"/>
          </a:p>
        </p:txBody>
      </p:sp>
    </p:spTree>
    <p:extLst>
      <p:ext uri="{BB962C8B-B14F-4D97-AF65-F5344CB8AC3E}">
        <p14:creationId xmlns:p14="http://schemas.microsoft.com/office/powerpoint/2010/main" val="205791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mn-cs"/>
              </a:rPr>
              <a:t>William</a:t>
            </a:r>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9</a:t>
            </a:fld>
            <a:endParaRPr lang="en-US" dirty="0"/>
          </a:p>
        </p:txBody>
      </p:sp>
    </p:spTree>
    <p:extLst>
      <p:ext uri="{BB962C8B-B14F-4D97-AF65-F5344CB8AC3E}">
        <p14:creationId xmlns:p14="http://schemas.microsoft.com/office/powerpoint/2010/main" val="3215079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ILLUME</a:t>
            </a:r>
          </a:p>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10</a:t>
            </a:fld>
            <a:endParaRPr lang="en-US" dirty="0"/>
          </a:p>
        </p:txBody>
      </p:sp>
    </p:spTree>
    <p:extLst>
      <p:ext uri="{BB962C8B-B14F-4D97-AF65-F5344CB8AC3E}">
        <p14:creationId xmlns:p14="http://schemas.microsoft.com/office/powerpoint/2010/main" val="2993393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lide - 1 Col HIGH">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361950" y="291217"/>
            <a:ext cx="8229600" cy="462093"/>
          </a:xfrm>
          <a:prstGeom prst="rect">
            <a:avLst/>
          </a:prstGeom>
        </p:spPr>
        <p:txBody>
          <a:bodyPr vert="horz" lIns="91440" tIns="45720" rIns="91440" bIns="45720" rtlCol="0" anchor="ctr">
            <a:spAutoFit/>
          </a:bodyPr>
          <a:lstStyle>
            <a:lvl1pPr>
              <a:defRPr cap="all"/>
            </a:lvl1pPr>
          </a:lstStyle>
          <a:p>
            <a:r>
              <a:rPr lang="en-US" dirty="0"/>
              <a:t>CLICK TO ADD TITLE</a:t>
            </a:r>
          </a:p>
        </p:txBody>
      </p:sp>
      <p:sp>
        <p:nvSpPr>
          <p:cNvPr id="3" name="Text Placeholder 2"/>
          <p:cNvSpPr>
            <a:spLocks noGrp="1"/>
          </p:cNvSpPr>
          <p:nvPr>
            <p:ph type="body" sz="quarter" idx="15"/>
          </p:nvPr>
        </p:nvSpPr>
        <p:spPr>
          <a:xfrm>
            <a:off x="361950" y="622300"/>
            <a:ext cx="8229600" cy="349250"/>
          </a:xfrm>
          <a:prstGeom prst="rect">
            <a:avLst/>
          </a:prstGeom>
        </p:spPr>
        <p:txBody>
          <a:bodyPr>
            <a:noAutofit/>
          </a:bodyPr>
          <a:lstStyle>
            <a:lvl1pPr marL="0" indent="0">
              <a:buNone/>
              <a:defRPr sz="1500">
                <a:solidFill>
                  <a:schemeClr val="tx2"/>
                </a:solidFill>
              </a:defRPr>
            </a:lvl1pPr>
            <a:lvl2pPr marL="171450" indent="0">
              <a:buNone/>
              <a:defRPr sz="1500">
                <a:solidFill>
                  <a:schemeClr val="tx2"/>
                </a:solidFill>
              </a:defRPr>
            </a:lvl2pPr>
            <a:lvl3pPr marL="285750" indent="0">
              <a:buNone/>
              <a:defRPr sz="1500">
                <a:solidFill>
                  <a:schemeClr val="tx2"/>
                </a:solidFill>
              </a:defRPr>
            </a:lvl3pPr>
            <a:lvl4pPr marL="1371600" indent="0">
              <a:buNone/>
              <a:defRPr sz="1500">
                <a:solidFill>
                  <a:schemeClr val="tx2"/>
                </a:solidFill>
              </a:defRPr>
            </a:lvl4pPr>
            <a:lvl5pPr marL="1828800" indent="0">
              <a:buNone/>
              <a:defRPr sz="1500">
                <a:solidFill>
                  <a:schemeClr val="tx2"/>
                </a:solidFill>
              </a:defRPr>
            </a:lvl5pPr>
          </a:lstStyle>
          <a:p>
            <a:pPr lvl="0"/>
            <a:r>
              <a:rPr lang="en-US" dirty="0"/>
              <a:t>Click to edit Master text styles</a:t>
            </a:r>
          </a:p>
        </p:txBody>
      </p:sp>
      <p:sp>
        <p:nvSpPr>
          <p:cNvPr id="6" name="Footer Placeholder 5"/>
          <p:cNvSpPr>
            <a:spLocks noGrp="1"/>
          </p:cNvSpPr>
          <p:nvPr>
            <p:ph type="ftr" sz="quarter" idx="3"/>
          </p:nvPr>
        </p:nvSpPr>
        <p:spPr>
          <a:xfrm>
            <a:off x="5778500" y="4839480"/>
            <a:ext cx="3086100" cy="273050"/>
          </a:xfrm>
          <a:prstGeom prst="rect">
            <a:avLst/>
          </a:prstGeom>
        </p:spPr>
        <p:txBody>
          <a:bodyPr vert="horz" lIns="91440" tIns="45720" rIns="91440" bIns="45720" rtlCol="0" anchor="ctr"/>
          <a:lstStyle>
            <a:lvl1pPr algn="r">
              <a:defRPr sz="800">
                <a:solidFill>
                  <a:schemeClr val="tx2"/>
                </a:solidFill>
              </a:defRPr>
            </a:lvl1pPr>
          </a:lstStyle>
          <a:p>
            <a:r>
              <a:rPr lang="en-US"/>
              <a:t>Presentation Title  |</a:t>
            </a:r>
            <a:endParaRPr lang="en-US" dirty="0"/>
          </a:p>
        </p:txBody>
      </p:sp>
      <p:sp>
        <p:nvSpPr>
          <p:cNvPr id="7" name="Content Placeholder 2">
            <a:extLst>
              <a:ext uri="{FF2B5EF4-FFF2-40B4-BE49-F238E27FC236}">
                <a16:creationId xmlns:a16="http://schemas.microsoft.com/office/drawing/2014/main" id="{ADAF531E-0E10-DA42-9DD1-D6277CA5E59C}"/>
              </a:ext>
            </a:extLst>
          </p:cNvPr>
          <p:cNvSpPr>
            <a:spLocks noGrp="1"/>
          </p:cNvSpPr>
          <p:nvPr>
            <p:ph idx="1"/>
          </p:nvPr>
        </p:nvSpPr>
        <p:spPr>
          <a:xfrm>
            <a:off x="361950" y="1162750"/>
            <a:ext cx="8229600" cy="3267075"/>
          </a:xfrm>
          <a:prstGeom prst="rect">
            <a:avLst/>
          </a:prstGeom>
        </p:spPr>
        <p:txBody>
          <a:bodyPr/>
          <a:lstStyle>
            <a:lvl1pPr>
              <a:defRPr sz="1400">
                <a:solidFill>
                  <a:schemeClr val="bg1"/>
                </a:solidFill>
              </a:defRPr>
            </a:lvl1pPr>
            <a:lvl2pPr>
              <a:defRPr sz="1400">
                <a:solidFill>
                  <a:schemeClr val="bg1"/>
                </a:solidFill>
              </a:defRPr>
            </a:lvl2pPr>
            <a:lvl3pPr>
              <a:defRPr sz="1400">
                <a:solidFill>
                  <a:schemeClr val="bg1"/>
                </a:solidFill>
              </a:defRPr>
            </a:lvl3pPr>
            <a:lvl4pPr marL="635000" indent="-174625">
              <a:buClr>
                <a:schemeClr val="accent1"/>
              </a:buClr>
              <a:buSzPct val="80000"/>
              <a:buFont typeface="Courier New" panose="02070309020205020404" pitchFamily="49" charset="0"/>
              <a:buChar char="o"/>
              <a:tabLst/>
              <a:defRPr sz="1400">
                <a:solidFill>
                  <a:schemeClr val="bg1"/>
                </a:solidFill>
              </a:defRPr>
            </a:lvl4pPr>
            <a:lvl5pPr marL="800100" indent="-165100">
              <a:buClr>
                <a:schemeClr val="accent1"/>
              </a:buClr>
              <a:buFont typeface=".AppleSystemUIFont"/>
              <a:buChar char="–"/>
              <a:tabLst/>
              <a:defRPr sz="1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382146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3085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a:xfrm>
            <a:off x="423336" y="3903142"/>
            <a:ext cx="8037193" cy="389467"/>
          </a:xfrm>
          <a:prstGeom prst="rect">
            <a:avLst/>
          </a:prstGeom>
        </p:spPr>
        <p:txBody>
          <a:bodyPr>
            <a:normAutofit/>
          </a:bodyPr>
          <a:lstStyle>
            <a:lvl1pPr marL="0" indent="0" algn="l">
              <a:buNone/>
              <a:defRPr sz="15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subtitle goes here</a:t>
            </a:r>
          </a:p>
        </p:txBody>
      </p:sp>
      <p:cxnSp>
        <p:nvCxnSpPr>
          <p:cNvPr id="5" name="Straight Connector 4"/>
          <p:cNvCxnSpPr/>
          <p:nvPr userDrawn="1"/>
        </p:nvCxnSpPr>
        <p:spPr>
          <a:xfrm flipH="1">
            <a:off x="495300" y="4705361"/>
            <a:ext cx="8238280" cy="0"/>
          </a:xfrm>
          <a:prstGeom prst="line">
            <a:avLst/>
          </a:prstGeom>
          <a:ln w="12700">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
        <p:nvSpPr>
          <p:cNvPr id="6" name="Text Placeholder 9"/>
          <p:cNvSpPr>
            <a:spLocks noGrp="1"/>
          </p:cNvSpPr>
          <p:nvPr>
            <p:ph type="body" sz="quarter" idx="11" hasCustomPrompt="1"/>
          </p:nvPr>
        </p:nvSpPr>
        <p:spPr>
          <a:xfrm>
            <a:off x="6938647" y="4713826"/>
            <a:ext cx="1828800" cy="312737"/>
          </a:xfrm>
          <a:prstGeom prst="rect">
            <a:avLst/>
          </a:prstGeom>
        </p:spPr>
        <p:txBody>
          <a:bodyPr vert="horz"/>
          <a:lstStyle>
            <a:lvl1pPr marL="0" indent="0" algn="r">
              <a:buNone/>
              <a:defRPr sz="1000" b="1">
                <a:solidFill>
                  <a:schemeClr val="tx2"/>
                </a:solidFill>
              </a:defRPr>
            </a:lvl1pPr>
          </a:lstStyle>
          <a:p>
            <a:pPr lvl="0"/>
            <a:r>
              <a:rPr lang="en-US" dirty="0"/>
              <a:t>Date 00, 0000</a:t>
            </a:r>
          </a:p>
        </p:txBody>
      </p:sp>
      <p:sp>
        <p:nvSpPr>
          <p:cNvPr id="7" name="Text Placeholder 11"/>
          <p:cNvSpPr>
            <a:spLocks noGrp="1"/>
          </p:cNvSpPr>
          <p:nvPr>
            <p:ph type="body" sz="quarter" idx="12" hasCustomPrompt="1"/>
          </p:nvPr>
        </p:nvSpPr>
        <p:spPr>
          <a:xfrm>
            <a:off x="406402" y="3314962"/>
            <a:ext cx="8054127" cy="727604"/>
          </a:xfrm>
          <a:prstGeom prst="rect">
            <a:avLst/>
          </a:prstGeom>
        </p:spPr>
        <p:txBody>
          <a:bodyPr vert="horz"/>
          <a:lstStyle>
            <a:lvl1pPr marL="0" indent="0">
              <a:buNone/>
              <a:defRPr sz="3600" b="0" baseline="0">
                <a:solidFill>
                  <a:schemeClr val="accent1"/>
                </a:solidFill>
              </a:defRPr>
            </a:lvl1pPr>
          </a:lstStyle>
          <a:p>
            <a:pPr lvl="0"/>
            <a:r>
              <a:rPr lang="en-US" dirty="0"/>
              <a:t>Headline text goes here</a:t>
            </a:r>
          </a:p>
        </p:txBody>
      </p:sp>
      <p:sp>
        <p:nvSpPr>
          <p:cNvPr id="2" name="Rectangle 1"/>
          <p:cNvSpPr/>
          <p:nvPr userDrawn="1"/>
        </p:nvSpPr>
        <p:spPr>
          <a:xfrm>
            <a:off x="406402" y="4777107"/>
            <a:ext cx="2121093" cy="200055"/>
          </a:xfrm>
          <a:prstGeom prst="rect">
            <a:avLst/>
          </a:prstGeom>
        </p:spPr>
        <p:txBody>
          <a:bodyPr wrap="none">
            <a:spAutoFit/>
          </a:bodyPr>
          <a:lstStyle/>
          <a:p>
            <a:pPr algn="l"/>
            <a:r>
              <a:rPr lang="en-US" sz="700" kern="1200" dirty="0">
                <a:solidFill>
                  <a:schemeClr val="tx2"/>
                </a:solidFill>
                <a:latin typeface="Arial"/>
                <a:ea typeface="+mn-ea"/>
                <a:cs typeface="Arial"/>
              </a:rPr>
              <a:t>©2018  ITRON CONFIDENTIAL PROPRIETARY</a:t>
            </a:r>
            <a:endParaRPr lang="en-US" sz="700" dirty="0">
              <a:solidFill>
                <a:schemeClr val="tx2"/>
              </a:solidFill>
              <a:latin typeface="Arial"/>
              <a:cs typeface="Arial"/>
            </a:endParaRPr>
          </a:p>
        </p:txBody>
      </p:sp>
    </p:spTree>
    <p:extLst>
      <p:ext uri="{BB962C8B-B14F-4D97-AF65-F5344CB8AC3E}">
        <p14:creationId xmlns:p14="http://schemas.microsoft.com/office/powerpoint/2010/main" val="166244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61950" y="291430"/>
            <a:ext cx="8229600" cy="461665"/>
          </a:xfrm>
          <a:prstGeom prst="rect">
            <a:avLst/>
          </a:prstGeom>
        </p:spPr>
        <p:txBody>
          <a:bodyPr vert="horz" lIns="91440" tIns="45720" rIns="91440" bIns="45720" rtlCol="0" anchor="ctr">
            <a:spAutoFit/>
          </a:bodyPr>
          <a:lstStyle/>
          <a:p>
            <a:r>
              <a:rPr lang="en-US" dirty="0"/>
              <a:t>Click to edit Master title style</a:t>
            </a:r>
          </a:p>
        </p:txBody>
      </p:sp>
      <p:sp>
        <p:nvSpPr>
          <p:cNvPr id="6" name="Text Placeholder 3"/>
          <p:cNvSpPr>
            <a:spLocks noGrp="1"/>
          </p:cNvSpPr>
          <p:nvPr>
            <p:ph type="body" sz="quarter" idx="16" hasCustomPrompt="1"/>
          </p:nvPr>
        </p:nvSpPr>
        <p:spPr>
          <a:xfrm>
            <a:off x="361950" y="1162750"/>
            <a:ext cx="8229600" cy="262255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
                <a:srgbClr val="D02124"/>
              </a:buClr>
              <a:buSzTx/>
              <a:buFont typeface="Lucida Grande"/>
              <a:buNone/>
              <a:tabLst/>
              <a:defRPr sz="1400">
                <a:solidFill>
                  <a:schemeClr val="bg1"/>
                </a:solidFill>
              </a:defRPr>
            </a:lvl1pPr>
            <a:lvl2pPr marL="171450" indent="0">
              <a:buNone/>
              <a:defRPr sz="1400">
                <a:solidFill>
                  <a:schemeClr val="bg1"/>
                </a:solidFill>
              </a:defRPr>
            </a:lvl2pPr>
            <a:lvl3pPr marL="285750" indent="0">
              <a:buNone/>
              <a:defRPr sz="1400">
                <a:solidFill>
                  <a:schemeClr val="bg1"/>
                </a:solidFill>
              </a:defRPr>
            </a:lvl3pPr>
            <a:lvl4pPr marL="457200" indent="0">
              <a:buNone/>
              <a:defRPr sz="1400">
                <a:solidFill>
                  <a:schemeClr val="bg1"/>
                </a:solidFill>
              </a:defRPr>
            </a:lvl4pPr>
            <a:lvl5pPr marL="628650" indent="0">
              <a:buNone/>
              <a:defRPr sz="1400">
                <a:solidFill>
                  <a:schemeClr val="bg1"/>
                </a:solidFill>
              </a:defRPr>
            </a:lvl5pPr>
          </a:lstStyle>
          <a:p>
            <a:pPr marL="0" marR="0" lvl="0" indent="0" algn="l" defTabSz="457200" rtl="0" eaLnBrk="1" fontAlgn="auto" latinLnBrk="0" hangingPunct="1">
              <a:lnSpc>
                <a:spcPct val="100000"/>
              </a:lnSpc>
              <a:spcBef>
                <a:spcPct val="20000"/>
              </a:spcBef>
              <a:spcAft>
                <a:spcPts val="0"/>
              </a:spcAft>
              <a:buClr>
                <a:srgbClr val="D02124"/>
              </a:buClr>
              <a:buSzTx/>
              <a:buFont typeface="Lucida Grande"/>
              <a:buNone/>
              <a:tabLst/>
              <a:defRPr/>
            </a:pPr>
            <a:r>
              <a:rPr lang="en-US" dirty="0"/>
              <a:t>Click to edit Master text styles. Click to edit Master text styles. Click to edit Master text styles.</a:t>
            </a:r>
          </a:p>
          <a:p>
            <a:pPr marL="0" marR="0" lvl="0" indent="0" algn="l" defTabSz="457200" rtl="0" eaLnBrk="1" fontAlgn="auto" latinLnBrk="0" hangingPunct="1">
              <a:lnSpc>
                <a:spcPct val="100000"/>
              </a:lnSpc>
              <a:spcBef>
                <a:spcPct val="20000"/>
              </a:spcBef>
              <a:spcAft>
                <a:spcPts val="0"/>
              </a:spcAft>
              <a:buClr>
                <a:srgbClr val="D02124"/>
              </a:buClr>
              <a:buSzTx/>
              <a:buFont typeface="Lucida Grande"/>
              <a:buNone/>
              <a:tabLst/>
              <a:defRPr/>
            </a:pPr>
            <a:r>
              <a:rPr lang="en-US" dirty="0"/>
              <a:t>Click to edit Master text styles. Click to edit Master text styles. Click to edit Master text styles.</a:t>
            </a:r>
          </a:p>
          <a:p>
            <a:pPr marL="0" marR="0" lvl="0" indent="0" algn="l" defTabSz="457200" rtl="0" eaLnBrk="1" fontAlgn="auto" latinLnBrk="0" hangingPunct="1">
              <a:lnSpc>
                <a:spcPct val="100000"/>
              </a:lnSpc>
              <a:spcBef>
                <a:spcPct val="20000"/>
              </a:spcBef>
              <a:spcAft>
                <a:spcPts val="0"/>
              </a:spcAft>
              <a:buClr>
                <a:srgbClr val="D02124"/>
              </a:buClr>
              <a:buSzTx/>
              <a:buFont typeface="Lucida Grande"/>
              <a:buNone/>
              <a:tabLst/>
              <a:defRPr/>
            </a:pPr>
            <a:endParaRPr lang="en-US" dirty="0"/>
          </a:p>
          <a:p>
            <a:pPr lvl="0"/>
            <a:endParaRPr lang="en-US" dirty="0"/>
          </a:p>
        </p:txBody>
      </p:sp>
      <p:sp>
        <p:nvSpPr>
          <p:cNvPr id="5" name="Footer Placeholder 5"/>
          <p:cNvSpPr>
            <a:spLocks noGrp="1"/>
          </p:cNvSpPr>
          <p:nvPr>
            <p:ph type="ftr" sz="quarter" idx="3"/>
          </p:nvPr>
        </p:nvSpPr>
        <p:spPr>
          <a:xfrm>
            <a:off x="5778500" y="4839480"/>
            <a:ext cx="3086100" cy="273050"/>
          </a:xfrm>
          <a:prstGeom prst="rect">
            <a:avLst/>
          </a:prstGeom>
        </p:spPr>
        <p:txBody>
          <a:bodyPr vert="horz" lIns="91440" tIns="45720" rIns="91440" bIns="45720" rtlCol="0" anchor="ctr"/>
          <a:lstStyle>
            <a:lvl1pPr algn="r">
              <a:defRPr sz="800">
                <a:solidFill>
                  <a:schemeClr val="tx2"/>
                </a:solidFill>
              </a:defRPr>
            </a:lvl1pPr>
          </a:lstStyle>
          <a:p>
            <a:r>
              <a:rPr lang="en-US"/>
              <a:t>Presentation Title  |</a:t>
            </a:r>
            <a:endParaRPr lang="en-US" dirty="0"/>
          </a:p>
        </p:txBody>
      </p:sp>
    </p:spTree>
    <p:extLst>
      <p:ext uri="{BB962C8B-B14F-4D97-AF65-F5344CB8AC3E}">
        <p14:creationId xmlns:p14="http://schemas.microsoft.com/office/powerpoint/2010/main" val="232889214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F15B93-552A-D641-A7AB-67CEE9ECB3D9}"/>
              </a:ext>
            </a:extLst>
          </p:cNvPr>
          <p:cNvSpPr>
            <a:spLocks noGrp="1"/>
          </p:cNvSpPr>
          <p:nvPr>
            <p:ph idx="1"/>
          </p:nvPr>
        </p:nvSpPr>
        <p:spPr>
          <a:xfrm>
            <a:off x="361950" y="1162750"/>
            <a:ext cx="8229600" cy="3267075"/>
          </a:xfrm>
          <a:prstGeom prst="rect">
            <a:avLst/>
          </a:prstGeom>
        </p:spPr>
        <p:txBody>
          <a:bodyPr/>
          <a:lstStyle>
            <a:lvl1pPr>
              <a:defRPr sz="1400">
                <a:solidFill>
                  <a:schemeClr val="bg1"/>
                </a:solidFill>
              </a:defRPr>
            </a:lvl1pPr>
            <a:lvl2pPr>
              <a:defRPr sz="1400">
                <a:solidFill>
                  <a:schemeClr val="bg1"/>
                </a:solidFill>
              </a:defRPr>
            </a:lvl2pPr>
            <a:lvl3pPr>
              <a:defRPr sz="1400">
                <a:solidFill>
                  <a:schemeClr val="bg1"/>
                </a:solidFill>
              </a:defRPr>
            </a:lvl3pPr>
            <a:lvl4pPr marL="635000" indent="-174625">
              <a:buClr>
                <a:schemeClr val="accent1"/>
              </a:buClr>
              <a:buSzPct val="80000"/>
              <a:buFont typeface="Courier New" panose="02070309020205020404" pitchFamily="49" charset="0"/>
              <a:buChar char="o"/>
              <a:tabLst/>
              <a:defRPr sz="1400">
                <a:solidFill>
                  <a:schemeClr val="bg1"/>
                </a:solidFill>
              </a:defRPr>
            </a:lvl4pPr>
            <a:lvl5pPr marL="800100" indent="-165100">
              <a:buClr>
                <a:schemeClr val="accent1"/>
              </a:buClr>
              <a:buFont typeface=".AppleSystemUIFont"/>
              <a:buChar char="–"/>
              <a:tabLst/>
              <a:defRPr sz="1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5">
            <a:extLst>
              <a:ext uri="{FF2B5EF4-FFF2-40B4-BE49-F238E27FC236}">
                <a16:creationId xmlns:a16="http://schemas.microsoft.com/office/drawing/2014/main" id="{36CE5E75-47C7-7343-BB38-E1C0A695D870}"/>
              </a:ext>
            </a:extLst>
          </p:cNvPr>
          <p:cNvSpPr>
            <a:spLocks noGrp="1"/>
          </p:cNvSpPr>
          <p:nvPr>
            <p:ph type="ftr" sz="quarter" idx="3"/>
          </p:nvPr>
        </p:nvSpPr>
        <p:spPr>
          <a:xfrm>
            <a:off x="5778500" y="4839480"/>
            <a:ext cx="3086100" cy="273050"/>
          </a:xfrm>
          <a:prstGeom prst="rect">
            <a:avLst/>
          </a:prstGeom>
        </p:spPr>
        <p:txBody>
          <a:bodyPr vert="horz" lIns="91440" tIns="45720" rIns="91440" bIns="45720" rtlCol="0" anchor="ctr"/>
          <a:lstStyle>
            <a:lvl1pPr algn="r">
              <a:defRPr sz="800">
                <a:solidFill>
                  <a:schemeClr val="tx2"/>
                </a:solidFill>
              </a:defRPr>
            </a:lvl1pPr>
          </a:lstStyle>
          <a:p>
            <a:r>
              <a:rPr lang="en-US" dirty="0"/>
              <a:t>Presentation Title  |</a:t>
            </a:r>
          </a:p>
        </p:txBody>
      </p:sp>
      <p:sp>
        <p:nvSpPr>
          <p:cNvPr id="8" name="Title Placeholder 1">
            <a:extLst>
              <a:ext uri="{FF2B5EF4-FFF2-40B4-BE49-F238E27FC236}">
                <a16:creationId xmlns:a16="http://schemas.microsoft.com/office/drawing/2014/main" id="{6A2DB531-C06A-DA45-A894-141B1326B2BE}"/>
              </a:ext>
            </a:extLst>
          </p:cNvPr>
          <p:cNvSpPr>
            <a:spLocks noGrp="1"/>
          </p:cNvSpPr>
          <p:nvPr>
            <p:ph type="title"/>
          </p:nvPr>
        </p:nvSpPr>
        <p:spPr>
          <a:xfrm>
            <a:off x="361950" y="291430"/>
            <a:ext cx="8229600" cy="461665"/>
          </a:xfrm>
          <a:prstGeom prst="rect">
            <a:avLst/>
          </a:prstGeom>
        </p:spPr>
        <p:txBody>
          <a:bodyPr vert="horz" lIns="91440" tIns="45720" rIns="91440" bIns="45720" rtlCol="0" anchor="ctr">
            <a:spAutoFit/>
          </a:bodyPr>
          <a:lstStyle/>
          <a:p>
            <a:r>
              <a:rPr lang="en-US" dirty="0"/>
              <a:t>Click to edit Master title style</a:t>
            </a:r>
          </a:p>
        </p:txBody>
      </p:sp>
    </p:spTree>
    <p:extLst>
      <p:ext uri="{BB962C8B-B14F-4D97-AF65-F5344CB8AC3E}">
        <p14:creationId xmlns:p14="http://schemas.microsoft.com/office/powerpoint/2010/main" val="301787025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370E2F0E-E49C-BE49-A733-3BCEBDDCF0B6}"/>
              </a:ext>
            </a:extLst>
          </p:cNvPr>
          <p:cNvSpPr>
            <a:spLocks noGrp="1"/>
          </p:cNvSpPr>
          <p:nvPr>
            <p:ph type="ftr" sz="quarter" idx="11"/>
          </p:nvPr>
        </p:nvSpPr>
        <p:spPr/>
        <p:txBody>
          <a:bodyPr/>
          <a:lstStyle/>
          <a:p>
            <a:r>
              <a:rPr lang="en-US" dirty="0"/>
              <a:t>Presentation Title  |</a:t>
            </a:r>
          </a:p>
        </p:txBody>
      </p:sp>
      <p:sp>
        <p:nvSpPr>
          <p:cNvPr id="8" name="Title Placeholder 1">
            <a:extLst>
              <a:ext uri="{FF2B5EF4-FFF2-40B4-BE49-F238E27FC236}">
                <a16:creationId xmlns:a16="http://schemas.microsoft.com/office/drawing/2014/main" id="{4D6F02CA-F391-9648-8B9C-C2902F0D24EF}"/>
              </a:ext>
            </a:extLst>
          </p:cNvPr>
          <p:cNvSpPr>
            <a:spLocks noGrp="1"/>
          </p:cNvSpPr>
          <p:nvPr>
            <p:ph type="title" hasCustomPrompt="1"/>
          </p:nvPr>
        </p:nvSpPr>
        <p:spPr>
          <a:xfrm>
            <a:off x="361950" y="291217"/>
            <a:ext cx="8229600" cy="462093"/>
          </a:xfrm>
          <a:prstGeom prst="rect">
            <a:avLst/>
          </a:prstGeom>
        </p:spPr>
        <p:txBody>
          <a:bodyPr vert="horz" lIns="91440" tIns="45720" rIns="91440" bIns="45720" rtlCol="0" anchor="ctr">
            <a:spAutoFit/>
          </a:bodyPr>
          <a:lstStyle>
            <a:lvl1pPr>
              <a:defRPr cap="all"/>
            </a:lvl1pPr>
          </a:lstStyle>
          <a:p>
            <a:r>
              <a:rPr lang="en-US" dirty="0"/>
              <a:t>CLICK TO ADD TITLE</a:t>
            </a:r>
          </a:p>
        </p:txBody>
      </p:sp>
      <p:sp>
        <p:nvSpPr>
          <p:cNvPr id="9" name="Text Placeholder 2">
            <a:extLst>
              <a:ext uri="{FF2B5EF4-FFF2-40B4-BE49-F238E27FC236}">
                <a16:creationId xmlns:a16="http://schemas.microsoft.com/office/drawing/2014/main" id="{8318076E-3F15-284D-9998-ACBF69BCAD74}"/>
              </a:ext>
            </a:extLst>
          </p:cNvPr>
          <p:cNvSpPr>
            <a:spLocks noGrp="1"/>
          </p:cNvSpPr>
          <p:nvPr>
            <p:ph type="body" sz="quarter" idx="15"/>
          </p:nvPr>
        </p:nvSpPr>
        <p:spPr>
          <a:xfrm>
            <a:off x="361950" y="622300"/>
            <a:ext cx="8229600" cy="349250"/>
          </a:xfrm>
          <a:prstGeom prst="rect">
            <a:avLst/>
          </a:prstGeom>
        </p:spPr>
        <p:txBody>
          <a:bodyPr>
            <a:noAutofit/>
          </a:bodyPr>
          <a:lstStyle>
            <a:lvl1pPr marL="0" indent="0">
              <a:buNone/>
              <a:defRPr sz="1500">
                <a:solidFill>
                  <a:schemeClr val="tx2"/>
                </a:solidFill>
              </a:defRPr>
            </a:lvl1pPr>
            <a:lvl2pPr marL="171450" indent="0">
              <a:buNone/>
              <a:defRPr sz="1500">
                <a:solidFill>
                  <a:schemeClr val="tx2"/>
                </a:solidFill>
              </a:defRPr>
            </a:lvl2pPr>
            <a:lvl3pPr marL="285750" indent="0">
              <a:buNone/>
              <a:defRPr sz="1500">
                <a:solidFill>
                  <a:schemeClr val="tx2"/>
                </a:solidFill>
              </a:defRPr>
            </a:lvl3pPr>
            <a:lvl4pPr marL="1371600" indent="0">
              <a:buNone/>
              <a:defRPr sz="1500">
                <a:solidFill>
                  <a:schemeClr val="tx2"/>
                </a:solidFill>
              </a:defRPr>
            </a:lvl4pPr>
            <a:lvl5pPr marL="1828800" indent="0">
              <a:buNone/>
              <a:defRPr sz="1500">
                <a:solidFill>
                  <a:schemeClr val="tx2"/>
                </a:solidFill>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DF8A05A5-3A8F-4745-8AAA-41D1CA76CF50}"/>
              </a:ext>
            </a:extLst>
          </p:cNvPr>
          <p:cNvSpPr>
            <a:spLocks noGrp="1"/>
          </p:cNvSpPr>
          <p:nvPr>
            <p:ph idx="1"/>
          </p:nvPr>
        </p:nvSpPr>
        <p:spPr>
          <a:xfrm>
            <a:off x="361950" y="1162750"/>
            <a:ext cx="4028621" cy="3267075"/>
          </a:xfrm>
          <a:prstGeom prst="rect">
            <a:avLst/>
          </a:prstGeom>
        </p:spPr>
        <p:txBody>
          <a:bodyPr/>
          <a:lstStyle>
            <a:lvl1pPr>
              <a:defRPr sz="1400">
                <a:solidFill>
                  <a:schemeClr val="bg1"/>
                </a:solidFill>
              </a:defRPr>
            </a:lvl1pPr>
            <a:lvl2pPr>
              <a:defRPr sz="1400">
                <a:solidFill>
                  <a:schemeClr val="bg1"/>
                </a:solidFill>
              </a:defRPr>
            </a:lvl2pPr>
            <a:lvl3pPr>
              <a:defRPr sz="1400">
                <a:solidFill>
                  <a:schemeClr val="bg1"/>
                </a:solidFill>
              </a:defRPr>
            </a:lvl3pPr>
            <a:lvl4pPr marL="635000" indent="-174625">
              <a:buClr>
                <a:schemeClr val="accent1"/>
              </a:buClr>
              <a:buSzPct val="80000"/>
              <a:buFont typeface="Courier New" panose="02070309020205020404" pitchFamily="49" charset="0"/>
              <a:buChar char="o"/>
              <a:tabLst/>
              <a:defRPr sz="1400">
                <a:solidFill>
                  <a:schemeClr val="bg1"/>
                </a:solidFill>
              </a:defRPr>
            </a:lvl4pPr>
            <a:lvl5pPr marL="800100" indent="-165100">
              <a:buClr>
                <a:schemeClr val="accent1"/>
              </a:buClr>
              <a:buFont typeface=".AppleSystemUIFont"/>
              <a:buChar char="–"/>
              <a:tabLst/>
              <a:defRPr sz="1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29A91805-34B3-C844-9E42-F3DE151A7D7C}"/>
              </a:ext>
            </a:extLst>
          </p:cNvPr>
          <p:cNvSpPr>
            <a:spLocks noGrp="1"/>
          </p:cNvSpPr>
          <p:nvPr>
            <p:ph idx="16"/>
          </p:nvPr>
        </p:nvSpPr>
        <p:spPr>
          <a:xfrm>
            <a:off x="4571094" y="1162750"/>
            <a:ext cx="4028621" cy="3267075"/>
          </a:xfrm>
          <a:prstGeom prst="rect">
            <a:avLst/>
          </a:prstGeom>
        </p:spPr>
        <p:txBody>
          <a:bodyPr/>
          <a:lstStyle>
            <a:lvl1pPr>
              <a:defRPr sz="1400">
                <a:solidFill>
                  <a:schemeClr val="bg1"/>
                </a:solidFill>
              </a:defRPr>
            </a:lvl1pPr>
            <a:lvl2pPr>
              <a:defRPr sz="1400">
                <a:solidFill>
                  <a:schemeClr val="bg1"/>
                </a:solidFill>
              </a:defRPr>
            </a:lvl2pPr>
            <a:lvl3pPr>
              <a:defRPr sz="1400">
                <a:solidFill>
                  <a:schemeClr val="bg1"/>
                </a:solidFill>
              </a:defRPr>
            </a:lvl3pPr>
            <a:lvl4pPr marL="635000" indent="-174625">
              <a:buClr>
                <a:schemeClr val="accent1"/>
              </a:buClr>
              <a:buSzPct val="80000"/>
              <a:buFont typeface="Courier New" panose="02070309020205020404" pitchFamily="49" charset="0"/>
              <a:buChar char="o"/>
              <a:tabLst/>
              <a:defRPr sz="1400">
                <a:solidFill>
                  <a:schemeClr val="bg1"/>
                </a:solidFill>
              </a:defRPr>
            </a:lvl4pPr>
            <a:lvl5pPr marL="800100" indent="-165100">
              <a:buClr>
                <a:schemeClr val="accent1"/>
              </a:buClr>
              <a:buFont typeface=".AppleSystemUIFont"/>
              <a:buChar char="–"/>
              <a:tabLst/>
              <a:defRPr sz="1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609117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FFFF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469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FFFFFE"/>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8263"/>
          </a:xfrm>
          <a:prstGeom prst="rect">
            <a:avLst/>
          </a:prstGeom>
        </p:spPr>
        <p:txBody>
          <a:bodyPr vert="horz"/>
          <a:lstStyle>
            <a:lvl1pPr marL="0" indent="0">
              <a:buNone/>
              <a:defRPr sz="1600"/>
            </a:lvl1pPr>
          </a:lstStyle>
          <a:p>
            <a:endParaRPr lang="en-US" dirty="0"/>
          </a:p>
        </p:txBody>
      </p:sp>
    </p:spTree>
    <p:extLst>
      <p:ext uri="{BB962C8B-B14F-4D97-AF65-F5344CB8AC3E}">
        <p14:creationId xmlns:p14="http://schemas.microsoft.com/office/powerpoint/2010/main" val="2540707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hasCustomPrompt="1"/>
          </p:nvPr>
        </p:nvSpPr>
        <p:spPr>
          <a:xfrm>
            <a:off x="361950" y="2885891"/>
            <a:ext cx="8229600" cy="492443"/>
          </a:xfrm>
          <a:prstGeom prst="rect">
            <a:avLst/>
          </a:prstGeom>
        </p:spPr>
        <p:txBody>
          <a:bodyPr vert="horz" lIns="91440" tIns="45720" rIns="91440" bIns="45720" rtlCol="0" anchor="ctr">
            <a:spAutoFit/>
          </a:bodyPr>
          <a:lstStyle>
            <a:lvl1pPr algn="l">
              <a:defRPr sz="2600" b="1">
                <a:solidFill>
                  <a:srgbClr val="FFFFFE"/>
                </a:solidFill>
              </a:defRPr>
            </a:lvl1pPr>
          </a:lstStyle>
          <a:p>
            <a:r>
              <a:rPr lang="en-US" dirty="0"/>
              <a:t>CLICK TO EDIT MASTER TITLE STYLE</a:t>
            </a:r>
          </a:p>
        </p:txBody>
      </p:sp>
      <p:sp>
        <p:nvSpPr>
          <p:cNvPr id="3" name="Text Placeholder 2"/>
          <p:cNvSpPr>
            <a:spLocks noGrp="1"/>
          </p:cNvSpPr>
          <p:nvPr>
            <p:ph type="body" sz="quarter" idx="15"/>
          </p:nvPr>
        </p:nvSpPr>
        <p:spPr>
          <a:xfrm>
            <a:off x="361950" y="3251200"/>
            <a:ext cx="8229600" cy="304800"/>
          </a:xfrm>
          <a:prstGeom prst="rect">
            <a:avLst/>
          </a:prstGeom>
        </p:spPr>
        <p:txBody>
          <a:bodyPr>
            <a:noAutofit/>
          </a:bodyPr>
          <a:lstStyle>
            <a:lvl1pPr marL="0" indent="0">
              <a:buNone/>
              <a:defRPr sz="1500">
                <a:solidFill>
                  <a:srgbClr val="FFFFFE"/>
                </a:solidFill>
              </a:defRPr>
            </a:lvl1pPr>
            <a:lvl2pPr marL="171450" indent="0">
              <a:buNone/>
              <a:defRPr sz="1500"/>
            </a:lvl2pPr>
            <a:lvl3pPr marL="285750" indent="0">
              <a:buNone/>
              <a:defRPr sz="1500"/>
            </a:lvl3pPr>
            <a:lvl4pPr marL="1371600" indent="0">
              <a:buNone/>
              <a:defRPr sz="1500"/>
            </a:lvl4pPr>
            <a:lvl5pPr marL="1828800" indent="0">
              <a:buNone/>
              <a:defRPr sz="1500"/>
            </a:lvl5pPr>
          </a:lstStyle>
          <a:p>
            <a:pPr lvl="0"/>
            <a:r>
              <a:rPr lang="en-US" dirty="0"/>
              <a:t>Click to edit Master text styles</a:t>
            </a:r>
          </a:p>
        </p:txBody>
      </p:sp>
    </p:spTree>
    <p:extLst>
      <p:ext uri="{BB962C8B-B14F-4D97-AF65-F5344CB8AC3E}">
        <p14:creationId xmlns:p14="http://schemas.microsoft.com/office/powerpoint/2010/main" val="2334884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04B6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hasCustomPrompt="1"/>
          </p:nvPr>
        </p:nvSpPr>
        <p:spPr>
          <a:xfrm>
            <a:off x="361950" y="2885891"/>
            <a:ext cx="8229600" cy="492443"/>
          </a:xfrm>
          <a:prstGeom prst="rect">
            <a:avLst/>
          </a:prstGeom>
        </p:spPr>
        <p:txBody>
          <a:bodyPr vert="horz" lIns="91440" tIns="45720" rIns="91440" bIns="45720" rtlCol="0" anchor="ctr">
            <a:spAutoFit/>
          </a:bodyPr>
          <a:lstStyle>
            <a:lvl1pPr algn="l">
              <a:defRPr sz="2600" b="1">
                <a:solidFill>
                  <a:srgbClr val="FFFFFE"/>
                </a:solidFill>
              </a:defRPr>
            </a:lvl1pPr>
          </a:lstStyle>
          <a:p>
            <a:r>
              <a:rPr lang="en-US" dirty="0"/>
              <a:t>CLICK TO EDIT MASTER TITLE STYLE</a:t>
            </a:r>
          </a:p>
        </p:txBody>
      </p:sp>
      <p:sp>
        <p:nvSpPr>
          <p:cNvPr id="3" name="Text Placeholder 2"/>
          <p:cNvSpPr>
            <a:spLocks noGrp="1"/>
          </p:cNvSpPr>
          <p:nvPr>
            <p:ph type="body" sz="quarter" idx="15"/>
          </p:nvPr>
        </p:nvSpPr>
        <p:spPr>
          <a:xfrm>
            <a:off x="361950" y="3251200"/>
            <a:ext cx="8229600" cy="304800"/>
          </a:xfrm>
          <a:prstGeom prst="rect">
            <a:avLst/>
          </a:prstGeom>
        </p:spPr>
        <p:txBody>
          <a:bodyPr>
            <a:noAutofit/>
          </a:bodyPr>
          <a:lstStyle>
            <a:lvl1pPr marL="0" indent="0">
              <a:buNone/>
              <a:defRPr sz="1500">
                <a:solidFill>
                  <a:srgbClr val="FFFFFE"/>
                </a:solidFill>
              </a:defRPr>
            </a:lvl1pPr>
            <a:lvl2pPr marL="171450" indent="0">
              <a:buNone/>
              <a:defRPr sz="1500"/>
            </a:lvl2pPr>
            <a:lvl3pPr marL="285750" indent="0">
              <a:buNone/>
              <a:defRPr sz="1500"/>
            </a:lvl3pPr>
            <a:lvl4pPr marL="1371600" indent="0">
              <a:buNone/>
              <a:defRPr sz="1500"/>
            </a:lvl4pPr>
            <a:lvl5pPr marL="1828800" indent="0">
              <a:buNone/>
              <a:defRPr sz="1500"/>
            </a:lvl5pPr>
          </a:lstStyle>
          <a:p>
            <a:pPr lvl="0"/>
            <a:r>
              <a:rPr lang="en-US" dirty="0"/>
              <a:t>Click to edit Master text styles</a:t>
            </a:r>
          </a:p>
        </p:txBody>
      </p:sp>
    </p:spTree>
    <p:extLst>
      <p:ext uri="{BB962C8B-B14F-4D97-AF65-F5344CB8AC3E}">
        <p14:creationId xmlns:p14="http://schemas.microsoft.com/office/powerpoint/2010/main" val="397761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tx1">
            <a:lumMod val="90000"/>
            <a:lumOff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hasCustomPrompt="1"/>
          </p:nvPr>
        </p:nvSpPr>
        <p:spPr>
          <a:xfrm>
            <a:off x="361950" y="2885891"/>
            <a:ext cx="8229600" cy="492443"/>
          </a:xfrm>
          <a:prstGeom prst="rect">
            <a:avLst/>
          </a:prstGeom>
        </p:spPr>
        <p:txBody>
          <a:bodyPr vert="horz" lIns="91440" tIns="45720" rIns="91440" bIns="45720" rtlCol="0" anchor="ctr">
            <a:spAutoFit/>
          </a:bodyPr>
          <a:lstStyle>
            <a:lvl1pPr algn="l">
              <a:defRPr sz="2600" b="1">
                <a:solidFill>
                  <a:srgbClr val="FFFFFE"/>
                </a:solidFill>
              </a:defRPr>
            </a:lvl1pPr>
          </a:lstStyle>
          <a:p>
            <a:r>
              <a:rPr lang="en-US" dirty="0"/>
              <a:t>CLICK TO EDIT MASTER TITLE STYLE</a:t>
            </a:r>
          </a:p>
        </p:txBody>
      </p:sp>
      <p:sp>
        <p:nvSpPr>
          <p:cNvPr id="3" name="Text Placeholder 2"/>
          <p:cNvSpPr>
            <a:spLocks noGrp="1"/>
          </p:cNvSpPr>
          <p:nvPr>
            <p:ph type="body" sz="quarter" idx="15"/>
          </p:nvPr>
        </p:nvSpPr>
        <p:spPr>
          <a:xfrm>
            <a:off x="361950" y="3251200"/>
            <a:ext cx="8229600" cy="304800"/>
          </a:xfrm>
          <a:prstGeom prst="rect">
            <a:avLst/>
          </a:prstGeom>
        </p:spPr>
        <p:txBody>
          <a:bodyPr>
            <a:noAutofit/>
          </a:bodyPr>
          <a:lstStyle>
            <a:lvl1pPr marL="0" indent="0">
              <a:buNone/>
              <a:defRPr sz="1500">
                <a:solidFill>
                  <a:srgbClr val="FFFFFE"/>
                </a:solidFill>
              </a:defRPr>
            </a:lvl1pPr>
            <a:lvl2pPr marL="171450" indent="0">
              <a:buNone/>
              <a:defRPr sz="1500"/>
            </a:lvl2pPr>
            <a:lvl3pPr marL="285750" indent="0">
              <a:buNone/>
              <a:defRPr sz="1500"/>
            </a:lvl3pPr>
            <a:lvl4pPr marL="1371600" indent="0">
              <a:buNone/>
              <a:defRPr sz="1500"/>
            </a:lvl4pPr>
            <a:lvl5pPr marL="1828800" indent="0">
              <a:buNone/>
              <a:defRPr sz="1500"/>
            </a:lvl5pPr>
          </a:lstStyle>
          <a:p>
            <a:pPr lvl="0"/>
            <a:r>
              <a:rPr lang="en-US" dirty="0"/>
              <a:t>Click to edit Master text styles</a:t>
            </a:r>
          </a:p>
        </p:txBody>
      </p:sp>
    </p:spTree>
    <p:extLst>
      <p:ext uri="{BB962C8B-B14F-4D97-AF65-F5344CB8AC3E}">
        <p14:creationId xmlns:p14="http://schemas.microsoft.com/office/powerpoint/2010/main" val="36585211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10.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9" name="Picture 8" descr="Itron_Solo_Pos_RGB.png"/>
          <p:cNvPicPr>
            <a:picLocks/>
          </p:cNvPicPr>
          <p:nvPr/>
        </p:nvPicPr>
        <p:blipFill>
          <a:blip r:embed="rId6" cstate="screen">
            <a:extLst>
              <a:ext uri="{28A0092B-C50C-407E-A947-70E740481C1C}">
                <a14:useLocalDpi xmlns:a14="http://schemas.microsoft.com/office/drawing/2010/main"/>
              </a:ext>
            </a:extLst>
          </a:blip>
          <a:stretch>
            <a:fillRect/>
          </a:stretch>
        </p:blipFill>
        <p:spPr>
          <a:xfrm>
            <a:off x="314111" y="4888963"/>
            <a:ext cx="333590" cy="135365"/>
          </a:xfrm>
          <a:prstGeom prst="rect">
            <a:avLst/>
          </a:prstGeom>
        </p:spPr>
      </p:pic>
      <p:cxnSp>
        <p:nvCxnSpPr>
          <p:cNvPr id="3" name="Straight Connector 2"/>
          <p:cNvCxnSpPr/>
          <p:nvPr userDrawn="1"/>
        </p:nvCxnSpPr>
        <p:spPr>
          <a:xfrm>
            <a:off x="314110" y="4819650"/>
            <a:ext cx="860129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6" name="Footer Placeholder 5"/>
          <p:cNvSpPr>
            <a:spLocks noGrp="1"/>
          </p:cNvSpPr>
          <p:nvPr>
            <p:ph type="ftr" sz="quarter" idx="3"/>
          </p:nvPr>
        </p:nvSpPr>
        <p:spPr>
          <a:xfrm>
            <a:off x="5778500" y="4839480"/>
            <a:ext cx="3086100" cy="273050"/>
          </a:xfrm>
          <a:prstGeom prst="rect">
            <a:avLst/>
          </a:prstGeom>
        </p:spPr>
        <p:txBody>
          <a:bodyPr vert="horz" lIns="91440" tIns="45720" rIns="91440" bIns="45720" rtlCol="0" anchor="ctr"/>
          <a:lstStyle>
            <a:lvl1pPr algn="r">
              <a:defRPr sz="800">
                <a:solidFill>
                  <a:schemeClr val="tx2"/>
                </a:solidFill>
              </a:defRPr>
            </a:lvl1pPr>
          </a:lstStyle>
          <a:p>
            <a:r>
              <a:rPr lang="en-US"/>
              <a:t>Presentation Title  |</a:t>
            </a:r>
            <a:endParaRPr lang="en-US" dirty="0"/>
          </a:p>
        </p:txBody>
      </p:sp>
      <p:sp>
        <p:nvSpPr>
          <p:cNvPr id="7" name="Slide Number Placeholder 3"/>
          <p:cNvSpPr txBox="1">
            <a:spLocks/>
          </p:cNvSpPr>
          <p:nvPr userDrawn="1"/>
        </p:nvSpPr>
        <p:spPr>
          <a:xfrm>
            <a:off x="8610600" y="4827615"/>
            <a:ext cx="393700" cy="273050"/>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B09E98C-EE1C-4E4C-965D-CBFEA427E22F}" type="slidenum">
              <a:rPr lang="en-US" smtClean="0"/>
              <a:t>‹#›</a:t>
            </a:fld>
            <a:endParaRPr lang="en-US" dirty="0"/>
          </a:p>
        </p:txBody>
      </p:sp>
    </p:spTree>
    <p:extLst>
      <p:ext uri="{BB962C8B-B14F-4D97-AF65-F5344CB8AC3E}">
        <p14:creationId xmlns:p14="http://schemas.microsoft.com/office/powerpoint/2010/main" val="3711811471"/>
      </p:ext>
    </p:extLst>
  </p:cSld>
  <p:clrMap bg1="lt1" tx1="dk1" bg2="lt2" tx2="dk2" accent1="accent1" accent2="accent2" accent3="accent3" accent4="accent4" accent5="accent5" accent6="accent6" hlink="hlink" folHlink="folHlink"/>
  <p:sldLayoutIdLst>
    <p:sldLayoutId id="2147483652" r:id="rId1"/>
    <p:sldLayoutId id="2147483671" r:id="rId2"/>
    <p:sldLayoutId id="2147483707" r:id="rId3"/>
    <p:sldLayoutId id="2147483709" r:id="rId4"/>
  </p:sldLayoutIdLst>
  <p:transition>
    <p:fade/>
  </p:transition>
  <p:hf hdr="0" dt="0"/>
  <p:txStyles>
    <p:titleStyle>
      <a:lvl1pPr algn="l" defTabSz="457200" rtl="0" eaLnBrk="1" latinLnBrk="0" hangingPunct="1">
        <a:spcBef>
          <a:spcPct val="0"/>
        </a:spcBef>
        <a:buNone/>
        <a:defRPr sz="2400" b="1" kern="1200" cap="all">
          <a:solidFill>
            <a:srgbClr val="CF2124"/>
          </a:solidFill>
          <a:latin typeface="Arial"/>
          <a:ea typeface="+mj-ea"/>
          <a:cs typeface="Arial"/>
        </a:defRPr>
      </a:lvl1pPr>
    </p:titleStyle>
    <p:bodyStyle>
      <a:lvl1pPr marL="171450" indent="-171450" algn="l" defTabSz="457200" rtl="0" eaLnBrk="1" latinLnBrk="0" hangingPunct="1">
        <a:spcBef>
          <a:spcPct val="20000"/>
        </a:spcBef>
        <a:buClr>
          <a:srgbClr val="D02124"/>
        </a:buClr>
        <a:buFont typeface="Lucida Grande"/>
        <a:buChar char="»"/>
        <a:defRPr sz="1600" kern="1200">
          <a:solidFill>
            <a:schemeClr val="tx1"/>
          </a:solidFill>
          <a:latin typeface="Arial"/>
          <a:ea typeface="+mn-ea"/>
          <a:cs typeface="Arial"/>
        </a:defRPr>
      </a:lvl1pPr>
      <a:lvl2pPr marL="285750" indent="-114300" algn="l" defTabSz="457200" rtl="0" eaLnBrk="1" latinLnBrk="0" hangingPunct="1">
        <a:spcBef>
          <a:spcPct val="20000"/>
        </a:spcBef>
        <a:buClr>
          <a:srgbClr val="D02124"/>
        </a:buClr>
        <a:buSzPct val="100000"/>
        <a:buFont typeface="Arial"/>
        <a:buChar char="•"/>
        <a:defRPr sz="1600" kern="1200">
          <a:solidFill>
            <a:schemeClr val="tx1"/>
          </a:solidFill>
          <a:latin typeface="Arial"/>
          <a:ea typeface="+mn-ea"/>
          <a:cs typeface="Arial"/>
        </a:defRPr>
      </a:lvl2pPr>
      <a:lvl3pPr marL="457200" indent="-171450" algn="l" defTabSz="457200" rtl="0" eaLnBrk="1" latinLnBrk="0" hangingPunct="1">
        <a:spcBef>
          <a:spcPct val="20000"/>
        </a:spcBef>
        <a:buClr>
          <a:srgbClr val="D02124"/>
        </a:buClr>
        <a:buSzPct val="80000"/>
        <a:buFont typeface="Lucida Grande"/>
        <a:buChar char="-"/>
        <a:defRPr sz="1600" kern="1200" baseline="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884461"/>
      </p:ext>
    </p:extLst>
  </p:cSld>
  <p:clrMap bg1="lt1" tx1="dk1" bg2="lt2" tx2="dk2" accent1="accent1" accent2="accent2" accent3="accent3" accent4="accent4" accent5="accent5" accent6="accent6" hlink="hlink" folHlink="folHlink"/>
  <p:sldLayoutIdLst>
    <p:sldLayoutId id="2147483669" r:id="rId1"/>
    <p:sldLayoutId id="2147483703" r:id="rId2"/>
    <p:sldLayoutId id="2147483687" r:id="rId3"/>
    <p:sldLayoutId id="2147483688" r:id="rId4"/>
    <p:sldLayoutId id="2147483704" r:id="rId5"/>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itle 6"/>
          <p:cNvSpPr txBox="1">
            <a:spLocks/>
          </p:cNvSpPr>
          <p:nvPr/>
        </p:nvSpPr>
        <p:spPr>
          <a:xfrm>
            <a:off x="457200" y="3021089"/>
            <a:ext cx="8229600" cy="646331"/>
          </a:xfrm>
          <a:prstGeom prst="rect">
            <a:avLst/>
          </a:prstGeom>
        </p:spPr>
        <p:txBody>
          <a:bodyPr vert="horz">
            <a:spAutoFit/>
          </a:bodyPr>
          <a:lstStyle>
            <a:lvl1pPr algn="l" defTabSz="457200" rtl="0" eaLnBrk="1" latinLnBrk="0" hangingPunct="1">
              <a:spcBef>
                <a:spcPct val="0"/>
              </a:spcBef>
              <a:buNone/>
              <a:defRPr sz="3200" b="1" kern="1200" spc="-60">
                <a:solidFill>
                  <a:schemeClr val="bg1">
                    <a:lumMod val="95000"/>
                  </a:schemeClr>
                </a:solidFill>
                <a:latin typeface="Arial"/>
                <a:ea typeface="+mj-ea"/>
                <a:cs typeface="Arial"/>
              </a:defRPr>
            </a:lvl1pPr>
          </a:lstStyle>
          <a:p>
            <a:r>
              <a:rPr lang="en-US" sz="3600" cap="all" dirty="0">
                <a:solidFill>
                  <a:prstClr val="white">
                    <a:lumMod val="95000"/>
                  </a:prstClr>
                </a:solidFill>
              </a:rPr>
              <a:t>THANK YOU</a:t>
            </a:r>
          </a:p>
        </p:txBody>
      </p:sp>
      <p:pic>
        <p:nvPicPr>
          <p:cNvPr id="8" name="Picture 7" descr="Itron_Solo_Pos_RGB.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531" y="4470691"/>
            <a:ext cx="706969" cy="274574"/>
          </a:xfrm>
          <a:prstGeom prst="rect">
            <a:avLst/>
          </a:prstGeom>
        </p:spPr>
      </p:pic>
      <p:sp>
        <p:nvSpPr>
          <p:cNvPr id="9" name="TextBox 8"/>
          <p:cNvSpPr txBox="1"/>
          <p:nvPr/>
        </p:nvSpPr>
        <p:spPr>
          <a:xfrm>
            <a:off x="6261100" y="4607978"/>
            <a:ext cx="2425700" cy="254151"/>
          </a:xfrm>
          <a:prstGeom prst="rect">
            <a:avLst/>
          </a:prstGeom>
          <a:noFill/>
        </p:spPr>
        <p:txBody>
          <a:bodyPr wrap="square" rtlCol="0">
            <a:spAutoFit/>
          </a:bodyPr>
          <a:lstStyle/>
          <a:p>
            <a:pPr algn="r"/>
            <a:r>
              <a:rPr lang="en-US" sz="1050" b="1" dirty="0">
                <a:solidFill>
                  <a:srgbClr val="F3B329"/>
                </a:solidFill>
                <a:latin typeface="Arial"/>
                <a:cs typeface="Arial"/>
              </a:rPr>
              <a:t>www.itron.com</a:t>
            </a:r>
          </a:p>
        </p:txBody>
      </p:sp>
    </p:spTree>
    <p:extLst>
      <p:ext uri="{BB962C8B-B14F-4D97-AF65-F5344CB8AC3E}">
        <p14:creationId xmlns:p14="http://schemas.microsoft.com/office/powerpoint/2010/main" val="3740459950"/>
      </p:ext>
    </p:extLst>
  </p:cSld>
  <p:clrMap bg1="lt1" tx1="dk1" bg2="lt2" tx2="dk2" accent1="accent1" accent2="accent2" accent3="accent3" accent4="accent4" accent5="accent5" accent6="accent6" hlink="hlink" folHlink="folHlink"/>
  <p:sldLayoutIdLst>
    <p:sldLayoutId id="2147483686" r:id="rId1"/>
  </p:sldLayoutIdLst>
  <p:hf hd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E"/>
        </a:solidFill>
        <a:effectLst/>
      </p:bgPr>
    </p:bg>
    <p:spTree>
      <p:nvGrpSpPr>
        <p:cNvPr id="1" name=""/>
        <p:cNvGrpSpPr/>
        <p:nvPr/>
      </p:nvGrpSpPr>
      <p:grpSpPr>
        <a:xfrm>
          <a:off x="0" y="0"/>
          <a:ext cx="0" cy="0"/>
          <a:chOff x="0" y="0"/>
          <a:chExt cx="0" cy="0"/>
        </a:xfrm>
      </p:grpSpPr>
      <p:pic>
        <p:nvPicPr>
          <p:cNvPr id="2" name="Picture 1" descr="Itron_Ribbon_PP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2817" y="2"/>
            <a:ext cx="728132" cy="819148"/>
          </a:xfrm>
          <a:prstGeom prst="rect">
            <a:avLst/>
          </a:prstGeom>
        </p:spPr>
      </p:pic>
    </p:spTree>
    <p:extLst>
      <p:ext uri="{BB962C8B-B14F-4D97-AF65-F5344CB8AC3E}">
        <p14:creationId xmlns:p14="http://schemas.microsoft.com/office/powerpoint/2010/main" val="761437443"/>
      </p:ext>
    </p:extLst>
  </p:cSld>
  <p:clrMap bg1="lt1" tx1="dk1" bg2="lt2" tx2="dk2" accent1="accent1" accent2="accent2" accent3="accent3" accent4="accent4" accent5="accent5" accent6="accent6" hlink="hlink" folHlink="folHlink"/>
  <p:sldLayoutIdLst>
    <p:sldLayoutId id="2147483702"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457200" rtl="0" eaLnBrk="1" latinLnBrk="0" hangingPunct="1">
        <a:spcBef>
          <a:spcPct val="0"/>
        </a:spcBef>
        <a:buNone/>
        <a:defRPr sz="2800" b="1" i="0" kern="1200" cap="all" spc="-50">
          <a:solidFill>
            <a:srgbClr val="ED3024"/>
          </a:solidFill>
          <a:latin typeface="Arial"/>
          <a:ea typeface="+mj-ea"/>
          <a:cs typeface="Arial"/>
        </a:defRPr>
      </a:lvl1pPr>
    </p:titleStyle>
    <p:bodyStyle>
      <a:lvl1pPr marL="342900" indent="-342900" algn="l" defTabSz="457200" rtl="0" eaLnBrk="1" latinLnBrk="0" hangingPunct="1">
        <a:spcBef>
          <a:spcPct val="20000"/>
        </a:spcBef>
        <a:buClr>
          <a:srgbClr val="ED3024"/>
        </a:buClr>
        <a:buFont typeface="Lucida Grande"/>
        <a:buChar char="»"/>
        <a:defRPr sz="1800" kern="1200">
          <a:solidFill>
            <a:schemeClr val="bg1"/>
          </a:solidFill>
          <a:latin typeface="Arial"/>
          <a:ea typeface="+mn-ea"/>
          <a:cs typeface="Arial"/>
        </a:defRPr>
      </a:lvl1pPr>
      <a:lvl2pPr marL="742950" indent="-285750" algn="l" defTabSz="457200" rtl="0" eaLnBrk="1" latinLnBrk="0" hangingPunct="1">
        <a:spcBef>
          <a:spcPct val="20000"/>
        </a:spcBef>
        <a:buClr>
          <a:srgbClr val="ED3024"/>
        </a:buClr>
        <a:buFont typeface="Arial"/>
        <a:buChar char="•"/>
        <a:defRPr sz="1800" kern="1200">
          <a:solidFill>
            <a:schemeClr val="bg1"/>
          </a:solidFill>
          <a:latin typeface="Arial"/>
          <a:ea typeface="+mn-ea"/>
          <a:cs typeface="Arial"/>
        </a:defRPr>
      </a:lvl2pPr>
      <a:lvl3pPr marL="1143000" indent="-228600" algn="l" defTabSz="457200" rtl="0" eaLnBrk="1" latinLnBrk="0" hangingPunct="1">
        <a:spcBef>
          <a:spcPct val="20000"/>
        </a:spcBef>
        <a:buClr>
          <a:srgbClr val="ED3024"/>
        </a:buClr>
        <a:buFont typeface="Lucida Grande"/>
        <a:buChar char="–"/>
        <a:defRPr sz="1800" kern="1200">
          <a:solidFill>
            <a:schemeClr val="bg1"/>
          </a:solidFill>
          <a:latin typeface="Arial"/>
          <a:ea typeface="+mn-ea"/>
          <a:cs typeface="Arial"/>
        </a:defRPr>
      </a:lvl3pPr>
      <a:lvl4pPr marL="1600200" indent="-228600" algn="l" defTabSz="457200" rtl="0" eaLnBrk="1" latinLnBrk="0" hangingPunct="1">
        <a:spcBef>
          <a:spcPct val="20000"/>
        </a:spcBef>
        <a:buClr>
          <a:srgbClr val="ED3024"/>
        </a:buClr>
        <a:buFont typeface="Arial"/>
        <a:buChar char="•"/>
        <a:defRPr sz="1800" kern="1200">
          <a:solidFill>
            <a:schemeClr val="bg1"/>
          </a:solidFill>
          <a:latin typeface="Arial"/>
          <a:ea typeface="+mn-ea"/>
          <a:cs typeface="Arial"/>
        </a:defRPr>
      </a:lvl4pPr>
      <a:lvl5pPr marL="2057400" indent="-228600" algn="l" defTabSz="457200" rtl="0" eaLnBrk="1" latinLnBrk="0" hangingPunct="1">
        <a:spcBef>
          <a:spcPct val="20000"/>
        </a:spcBef>
        <a:buClr>
          <a:srgbClr val="ED3024"/>
        </a:buClr>
        <a:buFont typeface="Lucida Grande"/>
        <a:buChar char="-"/>
        <a:defRPr sz="18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capabilities.itron.com/downloads/temp/SOMAH/SOMAH_Draft_Research_Plan_Comments.XLSX"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0"/>
          </p:nvPr>
        </p:nvPicPr>
        <p:blipFill>
          <a:blip r:embed="rId3"/>
          <a:srcRect/>
          <a:stretch/>
        </p:blipFill>
        <p:spPr>
          <a:xfrm>
            <a:off x="0" y="4745"/>
            <a:ext cx="9144000" cy="5138776"/>
          </a:xfrm>
        </p:spPr>
      </p:pic>
      <p:sp>
        <p:nvSpPr>
          <p:cNvPr id="9" name="Rectangle 8"/>
          <p:cNvSpPr/>
          <p:nvPr/>
        </p:nvSpPr>
        <p:spPr>
          <a:xfrm>
            <a:off x="0" y="3182587"/>
            <a:ext cx="9144000" cy="1294163"/>
          </a:xfrm>
          <a:prstGeom prst="rect">
            <a:avLst/>
          </a:prstGeom>
          <a:solidFill>
            <a:srgbClr val="141313">
              <a:alpha val="5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ubtitle 2"/>
          <p:cNvSpPr txBox="1">
            <a:spLocks/>
          </p:cNvSpPr>
          <p:nvPr/>
        </p:nvSpPr>
        <p:spPr>
          <a:xfrm>
            <a:off x="423336" y="3960292"/>
            <a:ext cx="8037193" cy="389467"/>
          </a:xfrm>
          <a:prstGeom prst="rect">
            <a:avLst/>
          </a:prstGeom>
        </p:spPr>
        <p:txBody>
          <a:bodyPr>
            <a:normAutofit/>
          </a:bodyPr>
          <a:lstStyle>
            <a:lvl1pPr marL="0" indent="0" algn="l" defTabSz="457200" rtl="0" eaLnBrk="1" latinLnBrk="0" hangingPunct="1">
              <a:spcBef>
                <a:spcPct val="20000"/>
              </a:spcBef>
              <a:buClr>
                <a:srgbClr val="ED3024"/>
              </a:buClr>
              <a:buFont typeface="Lucida Grande"/>
              <a:buNone/>
              <a:defRPr sz="1500" kern="1200" baseline="0">
                <a:solidFill>
                  <a:srgbClr val="FFFFFE"/>
                </a:solidFill>
                <a:latin typeface="Arial"/>
                <a:ea typeface="+mn-ea"/>
                <a:cs typeface="Arial"/>
              </a:defRPr>
            </a:lvl1pPr>
            <a:lvl2pPr marL="457200" indent="0" algn="ctr" defTabSz="457200" rtl="0" eaLnBrk="1" latinLnBrk="0" hangingPunct="1">
              <a:spcBef>
                <a:spcPct val="20000"/>
              </a:spcBef>
              <a:buClr>
                <a:srgbClr val="ED3024"/>
              </a:buClr>
              <a:buFont typeface="Arial"/>
              <a:buNone/>
              <a:defRPr sz="1800" kern="1200">
                <a:solidFill>
                  <a:schemeClr val="tx1">
                    <a:tint val="75000"/>
                  </a:schemeClr>
                </a:solidFill>
                <a:latin typeface="Arial"/>
                <a:ea typeface="+mn-ea"/>
                <a:cs typeface="Arial"/>
              </a:defRPr>
            </a:lvl2pPr>
            <a:lvl3pPr marL="914400" indent="0" algn="ctr" defTabSz="457200" rtl="0" eaLnBrk="1" latinLnBrk="0" hangingPunct="1">
              <a:spcBef>
                <a:spcPct val="20000"/>
              </a:spcBef>
              <a:buClr>
                <a:srgbClr val="ED3024"/>
              </a:buClr>
              <a:buFont typeface="Lucida Grande"/>
              <a:buNone/>
              <a:defRPr sz="1800" kern="1200">
                <a:solidFill>
                  <a:schemeClr val="tx1">
                    <a:tint val="75000"/>
                  </a:schemeClr>
                </a:solidFill>
                <a:latin typeface="Arial"/>
                <a:ea typeface="+mn-ea"/>
                <a:cs typeface="Arial"/>
              </a:defRPr>
            </a:lvl3pPr>
            <a:lvl4pPr marL="1371600" indent="0" algn="ctr" defTabSz="457200" rtl="0" eaLnBrk="1" latinLnBrk="0" hangingPunct="1">
              <a:spcBef>
                <a:spcPct val="20000"/>
              </a:spcBef>
              <a:buClr>
                <a:srgbClr val="ED3024"/>
              </a:buClr>
              <a:buFont typeface="Arial"/>
              <a:buNone/>
              <a:defRPr sz="1800" kern="1200">
                <a:solidFill>
                  <a:schemeClr val="tx1">
                    <a:tint val="75000"/>
                  </a:schemeClr>
                </a:solidFill>
                <a:latin typeface="Arial"/>
                <a:ea typeface="+mn-ea"/>
                <a:cs typeface="Arial"/>
              </a:defRPr>
            </a:lvl4pPr>
            <a:lvl5pPr marL="1828800" indent="0" algn="ctr" defTabSz="457200" rtl="0" eaLnBrk="1" latinLnBrk="0" hangingPunct="1">
              <a:spcBef>
                <a:spcPct val="20000"/>
              </a:spcBef>
              <a:buClr>
                <a:srgbClr val="ED3024"/>
              </a:buClr>
              <a:buFont typeface="Lucida Grande"/>
              <a:buNone/>
              <a:defRPr sz="18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a:t>Public Webinar on Draft Research Plan</a:t>
            </a:r>
          </a:p>
        </p:txBody>
      </p:sp>
      <p:cxnSp>
        <p:nvCxnSpPr>
          <p:cNvPr id="11" name="Straight Connector 10"/>
          <p:cNvCxnSpPr/>
          <p:nvPr/>
        </p:nvCxnSpPr>
        <p:spPr>
          <a:xfrm flipH="1">
            <a:off x="495300" y="3931264"/>
            <a:ext cx="8238280" cy="0"/>
          </a:xfrm>
          <a:prstGeom prst="line">
            <a:avLst/>
          </a:prstGeom>
          <a:ln w="6350">
            <a:solidFill>
              <a:schemeClr val="tx2"/>
            </a:solidFill>
            <a:prstDash val="solid"/>
          </a:ln>
          <a:effectLst/>
        </p:spPr>
        <p:style>
          <a:lnRef idx="2">
            <a:schemeClr val="accent1"/>
          </a:lnRef>
          <a:fillRef idx="0">
            <a:schemeClr val="accent1"/>
          </a:fillRef>
          <a:effectRef idx="1">
            <a:schemeClr val="accent1"/>
          </a:effectRef>
          <a:fontRef idx="minor">
            <a:schemeClr val="tx1"/>
          </a:fontRef>
        </p:style>
      </p:cxnSp>
      <p:sp>
        <p:nvSpPr>
          <p:cNvPr id="12" name="Text Placeholder 9"/>
          <p:cNvSpPr txBox="1">
            <a:spLocks/>
          </p:cNvSpPr>
          <p:nvPr/>
        </p:nvSpPr>
        <p:spPr>
          <a:xfrm>
            <a:off x="7091047" y="4777326"/>
            <a:ext cx="1828800" cy="312737"/>
          </a:xfrm>
          <a:prstGeom prst="rect">
            <a:avLst/>
          </a:prstGeom>
        </p:spPr>
        <p:txBody>
          <a:bodyPr vert="horz"/>
          <a:lstStyle>
            <a:lvl1pPr marL="0" indent="0" algn="r" defTabSz="457200" rtl="0" eaLnBrk="1" latinLnBrk="0" hangingPunct="1">
              <a:spcBef>
                <a:spcPct val="20000"/>
              </a:spcBef>
              <a:buClr>
                <a:srgbClr val="ED3024"/>
              </a:buClr>
              <a:buFont typeface="Lucida Grande"/>
              <a:buNone/>
              <a:defRPr sz="1000" b="1" kern="1200">
                <a:solidFill>
                  <a:srgbClr val="FFFFFE"/>
                </a:solidFill>
                <a:latin typeface="Arial"/>
                <a:ea typeface="+mn-ea"/>
                <a:cs typeface="Arial"/>
              </a:defRPr>
            </a:lvl1pPr>
            <a:lvl2pPr marL="742950" indent="-285750" algn="l" defTabSz="457200" rtl="0" eaLnBrk="1" latinLnBrk="0" hangingPunct="1">
              <a:spcBef>
                <a:spcPct val="20000"/>
              </a:spcBef>
              <a:buClr>
                <a:srgbClr val="ED3024"/>
              </a:buClr>
              <a:buFont typeface="Arial"/>
              <a:buChar char="•"/>
              <a:defRPr sz="1800" kern="1200">
                <a:solidFill>
                  <a:schemeClr val="bg1"/>
                </a:solidFill>
                <a:latin typeface="Arial"/>
                <a:ea typeface="+mn-ea"/>
                <a:cs typeface="Arial"/>
              </a:defRPr>
            </a:lvl2pPr>
            <a:lvl3pPr marL="1143000" indent="-228600" algn="l" defTabSz="457200" rtl="0" eaLnBrk="1" latinLnBrk="0" hangingPunct="1">
              <a:spcBef>
                <a:spcPct val="20000"/>
              </a:spcBef>
              <a:buClr>
                <a:srgbClr val="ED3024"/>
              </a:buClr>
              <a:buFont typeface="Lucida Grande"/>
              <a:buChar char="–"/>
              <a:defRPr sz="1800" kern="1200">
                <a:solidFill>
                  <a:schemeClr val="bg1"/>
                </a:solidFill>
                <a:latin typeface="Arial"/>
                <a:ea typeface="+mn-ea"/>
                <a:cs typeface="Arial"/>
              </a:defRPr>
            </a:lvl3pPr>
            <a:lvl4pPr marL="1600200" indent="-228600" algn="l" defTabSz="457200" rtl="0" eaLnBrk="1" latinLnBrk="0" hangingPunct="1">
              <a:spcBef>
                <a:spcPct val="20000"/>
              </a:spcBef>
              <a:buClr>
                <a:srgbClr val="ED3024"/>
              </a:buClr>
              <a:buFont typeface="Arial"/>
              <a:buChar char="•"/>
              <a:defRPr sz="1800" kern="1200">
                <a:solidFill>
                  <a:schemeClr val="bg1"/>
                </a:solidFill>
                <a:latin typeface="Arial"/>
                <a:ea typeface="+mn-ea"/>
                <a:cs typeface="Arial"/>
              </a:defRPr>
            </a:lvl4pPr>
            <a:lvl5pPr marL="2057400" indent="-228600" algn="l" defTabSz="457200" rtl="0" eaLnBrk="1" latinLnBrk="0" hangingPunct="1">
              <a:spcBef>
                <a:spcPct val="20000"/>
              </a:spcBef>
              <a:buClr>
                <a:srgbClr val="ED3024"/>
              </a:buClr>
              <a:buFont typeface="Lucida Grande"/>
              <a:buChar char="-"/>
              <a:defRPr sz="18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March 24, 2020</a:t>
            </a:r>
          </a:p>
        </p:txBody>
      </p:sp>
      <p:sp>
        <p:nvSpPr>
          <p:cNvPr id="13" name="Text Placeholder 11"/>
          <p:cNvSpPr txBox="1">
            <a:spLocks/>
          </p:cNvSpPr>
          <p:nvPr/>
        </p:nvSpPr>
        <p:spPr>
          <a:xfrm>
            <a:off x="406402" y="3276862"/>
            <a:ext cx="8054127" cy="727604"/>
          </a:xfrm>
          <a:prstGeom prst="rect">
            <a:avLst/>
          </a:prstGeom>
        </p:spPr>
        <p:txBody>
          <a:bodyPr vert="horz"/>
          <a:lstStyle>
            <a:lvl1pPr marL="0" indent="0" algn="l" defTabSz="457200" rtl="0" eaLnBrk="1" latinLnBrk="0" hangingPunct="1">
              <a:spcBef>
                <a:spcPct val="20000"/>
              </a:spcBef>
              <a:buClr>
                <a:srgbClr val="ED3024"/>
              </a:buClr>
              <a:buFont typeface="Lucida Grande"/>
              <a:buNone/>
              <a:defRPr sz="3600" b="0" kern="1200" baseline="0">
                <a:solidFill>
                  <a:srgbClr val="FFFFFE"/>
                </a:solidFill>
                <a:latin typeface="Arial"/>
                <a:ea typeface="+mn-ea"/>
                <a:cs typeface="Arial"/>
              </a:defRPr>
            </a:lvl1pPr>
            <a:lvl2pPr marL="742950" indent="-285750" algn="l" defTabSz="457200" rtl="0" eaLnBrk="1" latinLnBrk="0" hangingPunct="1">
              <a:spcBef>
                <a:spcPct val="20000"/>
              </a:spcBef>
              <a:buClr>
                <a:srgbClr val="ED3024"/>
              </a:buClr>
              <a:buFont typeface="Arial"/>
              <a:buChar char="•"/>
              <a:defRPr sz="1800" kern="1200">
                <a:solidFill>
                  <a:schemeClr val="bg1"/>
                </a:solidFill>
                <a:latin typeface="Arial"/>
                <a:ea typeface="+mn-ea"/>
                <a:cs typeface="Arial"/>
              </a:defRPr>
            </a:lvl2pPr>
            <a:lvl3pPr marL="1143000" indent="-228600" algn="l" defTabSz="457200" rtl="0" eaLnBrk="1" latinLnBrk="0" hangingPunct="1">
              <a:spcBef>
                <a:spcPct val="20000"/>
              </a:spcBef>
              <a:buClr>
                <a:srgbClr val="ED3024"/>
              </a:buClr>
              <a:buFont typeface="Lucida Grande"/>
              <a:buChar char="–"/>
              <a:defRPr sz="1800" kern="1200">
                <a:solidFill>
                  <a:schemeClr val="bg1"/>
                </a:solidFill>
                <a:latin typeface="Arial"/>
                <a:ea typeface="+mn-ea"/>
                <a:cs typeface="Arial"/>
              </a:defRPr>
            </a:lvl3pPr>
            <a:lvl4pPr marL="1600200" indent="-228600" algn="l" defTabSz="457200" rtl="0" eaLnBrk="1" latinLnBrk="0" hangingPunct="1">
              <a:spcBef>
                <a:spcPct val="20000"/>
              </a:spcBef>
              <a:buClr>
                <a:srgbClr val="ED3024"/>
              </a:buClr>
              <a:buFont typeface="Arial"/>
              <a:buChar char="•"/>
              <a:defRPr sz="1800" kern="1200">
                <a:solidFill>
                  <a:schemeClr val="bg1"/>
                </a:solidFill>
                <a:latin typeface="Arial"/>
                <a:ea typeface="+mn-ea"/>
                <a:cs typeface="Arial"/>
              </a:defRPr>
            </a:lvl4pPr>
            <a:lvl5pPr marL="2057400" indent="-228600" algn="l" defTabSz="457200" rtl="0" eaLnBrk="1" latinLnBrk="0" hangingPunct="1">
              <a:spcBef>
                <a:spcPct val="20000"/>
              </a:spcBef>
              <a:buClr>
                <a:srgbClr val="ED3024"/>
              </a:buClr>
              <a:buFont typeface="Lucida Grande"/>
              <a:buChar char="-"/>
              <a:defRPr sz="18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SOMAH Third Party Evaluation</a:t>
            </a:r>
          </a:p>
        </p:txBody>
      </p:sp>
      <p:pic>
        <p:nvPicPr>
          <p:cNvPr id="14" name="Picture 13" descr="Itron_Ribbon_PPT.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2817" y="2"/>
            <a:ext cx="728132" cy="819148"/>
          </a:xfrm>
          <a:prstGeom prst="rect">
            <a:avLst/>
          </a:prstGeom>
        </p:spPr>
      </p:pic>
    </p:spTree>
    <p:extLst>
      <p:ext uri="{BB962C8B-B14F-4D97-AF65-F5344CB8AC3E}">
        <p14:creationId xmlns:p14="http://schemas.microsoft.com/office/powerpoint/2010/main" val="30190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Phase I Activities</a:t>
            </a:r>
          </a:p>
        </p:txBody>
      </p:sp>
      <p:sp>
        <p:nvSpPr>
          <p:cNvPr id="9" name="Text Placeholder 8"/>
          <p:cNvSpPr>
            <a:spLocks noGrp="1"/>
          </p:cNvSpPr>
          <p:nvPr>
            <p:ph type="body" sz="quarter" idx="4294967295"/>
          </p:nvPr>
        </p:nvSpPr>
        <p:spPr>
          <a:xfrm>
            <a:off x="361950" y="866153"/>
            <a:ext cx="6162266" cy="3420097"/>
          </a:xfrm>
          <a:prstGeom prst="rect">
            <a:avLst/>
          </a:prstGeom>
        </p:spPr>
        <p:txBody>
          <a:bodyPr/>
          <a:lstStyle/>
          <a:p>
            <a:pPr lvl="0"/>
            <a:r>
              <a:rPr lang="en-US" dirty="0"/>
              <a:t>Program Staff and Stakeholder </a:t>
            </a:r>
            <a:r>
              <a:rPr lang="en-US" b="1" i="1" dirty="0"/>
              <a:t>Interviews</a:t>
            </a:r>
          </a:p>
          <a:p>
            <a:pPr lvl="0"/>
            <a:endParaRPr lang="en-US" sz="2400" dirty="0"/>
          </a:p>
          <a:p>
            <a:pPr lvl="0"/>
            <a:r>
              <a:rPr lang="en-US" dirty="0"/>
              <a:t>Document </a:t>
            </a:r>
            <a:r>
              <a:rPr lang="en-US" b="1" i="1" dirty="0"/>
              <a:t>Program Goals </a:t>
            </a:r>
            <a:r>
              <a:rPr lang="en-US" dirty="0"/>
              <a:t>and develop </a:t>
            </a:r>
            <a:r>
              <a:rPr lang="en-US" b="1" i="1" dirty="0"/>
              <a:t>Program Theory and Logic Model </a:t>
            </a:r>
            <a:r>
              <a:rPr lang="en-US" dirty="0"/>
              <a:t>(PTLM) and process flow analysis to document “cradle-to-grave” operation of the SOMAH program</a:t>
            </a:r>
          </a:p>
          <a:p>
            <a:pPr lvl="0"/>
            <a:endParaRPr lang="en-US" sz="2400" dirty="0"/>
          </a:p>
          <a:p>
            <a:pPr lvl="0"/>
            <a:r>
              <a:rPr lang="en-US" dirty="0"/>
              <a:t>Establish </a:t>
            </a:r>
            <a:r>
              <a:rPr lang="en-US" b="1" i="1" dirty="0"/>
              <a:t>program metrics </a:t>
            </a:r>
            <a:r>
              <a:rPr lang="en-US" dirty="0"/>
              <a:t>that will be used to assess the performance of the SOMAH program</a:t>
            </a:r>
          </a:p>
          <a:p>
            <a:pPr lvl="0"/>
            <a:endParaRPr lang="en-US" sz="2400" dirty="0"/>
          </a:p>
          <a:p>
            <a:pPr lvl="0"/>
            <a:r>
              <a:rPr lang="en-US" dirty="0"/>
              <a:t>Establish and document </a:t>
            </a:r>
            <a:r>
              <a:rPr lang="en-US" b="1" i="1" dirty="0"/>
              <a:t>data collection protocols </a:t>
            </a:r>
            <a:r>
              <a:rPr lang="en-US" dirty="0"/>
              <a:t>that will enable Phase II and future measurement and verification (M&amp;V) activities</a:t>
            </a:r>
          </a:p>
        </p:txBody>
      </p:sp>
      <p:sp>
        <p:nvSpPr>
          <p:cNvPr id="6" name="Footer Placeholder 5"/>
          <p:cNvSpPr>
            <a:spLocks noGrp="1"/>
          </p:cNvSpPr>
          <p:nvPr>
            <p:ph type="ftr" sz="quarter" idx="3"/>
          </p:nvPr>
        </p:nvSpPr>
        <p:spPr>
          <a:xfrm>
            <a:off x="5778500" y="4818048"/>
            <a:ext cx="3086100" cy="273050"/>
          </a:xfrm>
        </p:spPr>
        <p:txBody>
          <a:bodyPr/>
          <a:lstStyle/>
          <a:p>
            <a:r>
              <a:rPr lang="en-US" dirty="0"/>
              <a:t>SOMAH Public Webinar |</a:t>
            </a:r>
          </a:p>
        </p:txBody>
      </p:sp>
      <p:pic>
        <p:nvPicPr>
          <p:cNvPr id="3" name="Graphic 2" descr="Bar graph with upward trend">
            <a:extLst>
              <a:ext uri="{FF2B5EF4-FFF2-40B4-BE49-F238E27FC236}">
                <a16:creationId xmlns:a16="http://schemas.microsoft.com/office/drawing/2014/main" id="{DB448DCB-672C-4CBB-B185-2E2E04FC5D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37514" y="2759032"/>
            <a:ext cx="914400" cy="914400"/>
          </a:xfrm>
          <a:prstGeom prst="rect">
            <a:avLst/>
          </a:prstGeom>
        </p:spPr>
      </p:pic>
      <p:pic>
        <p:nvPicPr>
          <p:cNvPr id="5" name="Graphic 4" descr="Checklist RTL">
            <a:extLst>
              <a:ext uri="{FF2B5EF4-FFF2-40B4-BE49-F238E27FC236}">
                <a16:creationId xmlns:a16="http://schemas.microsoft.com/office/drawing/2014/main" id="{E47ABC16-519F-41CA-A757-B02167C4DC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37514" y="3771557"/>
            <a:ext cx="914400" cy="914400"/>
          </a:xfrm>
          <a:prstGeom prst="rect">
            <a:avLst/>
          </a:prstGeom>
        </p:spPr>
      </p:pic>
      <p:pic>
        <p:nvPicPr>
          <p:cNvPr id="11" name="Graphic 10" descr="Workflow">
            <a:extLst>
              <a:ext uri="{FF2B5EF4-FFF2-40B4-BE49-F238E27FC236}">
                <a16:creationId xmlns:a16="http://schemas.microsoft.com/office/drawing/2014/main" id="{8E451A15-7310-4959-B58D-38FA5328CFD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37514" y="1601987"/>
            <a:ext cx="914400" cy="914400"/>
          </a:xfrm>
          <a:prstGeom prst="rect">
            <a:avLst/>
          </a:prstGeom>
        </p:spPr>
      </p:pic>
      <p:pic>
        <p:nvPicPr>
          <p:cNvPr id="4" name="Graphic 3" descr="Users">
            <a:extLst>
              <a:ext uri="{FF2B5EF4-FFF2-40B4-BE49-F238E27FC236}">
                <a16:creationId xmlns:a16="http://schemas.microsoft.com/office/drawing/2014/main" id="{F50C2789-EBB2-4BD1-81F0-2BCEA3B45ED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31904" y="637427"/>
            <a:ext cx="914400" cy="914400"/>
          </a:xfrm>
          <a:prstGeom prst="rect">
            <a:avLst/>
          </a:prstGeom>
        </p:spPr>
      </p:pic>
    </p:spTree>
    <p:extLst>
      <p:ext uri="{BB962C8B-B14F-4D97-AF65-F5344CB8AC3E}">
        <p14:creationId xmlns:p14="http://schemas.microsoft.com/office/powerpoint/2010/main" val="324141292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Program Theory and Logic Model</a:t>
            </a:r>
          </a:p>
        </p:txBody>
      </p:sp>
      <p:sp>
        <p:nvSpPr>
          <p:cNvPr id="9" name="Text Placeholder 8"/>
          <p:cNvSpPr>
            <a:spLocks noGrp="1"/>
          </p:cNvSpPr>
          <p:nvPr>
            <p:ph type="body" sz="quarter" idx="4294967295"/>
          </p:nvPr>
        </p:nvSpPr>
        <p:spPr>
          <a:xfrm>
            <a:off x="361950" y="952901"/>
            <a:ext cx="8229600" cy="3333349"/>
          </a:xfrm>
          <a:prstGeom prst="rect">
            <a:avLst/>
          </a:prstGeom>
        </p:spPr>
        <p:txBody>
          <a:bodyPr/>
          <a:lstStyle/>
          <a:p>
            <a:r>
              <a:rPr lang="en-US" dirty="0"/>
              <a:t>PTLM will document and guide program delivery, identify desired program goals, and tie goals to specific program activities, outputs, and outcomes</a:t>
            </a:r>
          </a:p>
          <a:p>
            <a:endParaRPr lang="en-US" dirty="0"/>
          </a:p>
          <a:p>
            <a:r>
              <a:rPr lang="en-US" dirty="0"/>
              <a:t>Answer questions, such as: </a:t>
            </a:r>
          </a:p>
          <a:p>
            <a:pPr lvl="2"/>
            <a:r>
              <a:rPr lang="en-US" dirty="0"/>
              <a:t>What are the program goals? What is CA trying to achieve by offering the program? </a:t>
            </a:r>
          </a:p>
          <a:p>
            <a:pPr lvl="2"/>
            <a:r>
              <a:rPr lang="en-US" dirty="0"/>
              <a:t>What is the SOMAH PA team doing to meet program goals?</a:t>
            </a:r>
          </a:p>
          <a:p>
            <a:pPr lvl="2"/>
            <a:r>
              <a:rPr lang="en-US" dirty="0"/>
              <a:t>Who is the SOMAH program audience? Who are the program actors?</a:t>
            </a:r>
          </a:p>
          <a:p>
            <a:pPr lvl="2"/>
            <a:r>
              <a:rPr lang="en-US" dirty="0"/>
              <a:t>How can the SOMAH program successes be measured? </a:t>
            </a:r>
          </a:p>
          <a:p>
            <a:pPr lvl="2"/>
            <a:r>
              <a:rPr lang="en-US" dirty="0"/>
              <a:t>What long-term effects, outcomes, or impacts does CA hope to see as a result of the program?</a:t>
            </a:r>
          </a:p>
          <a:p>
            <a:endParaRPr lang="en-US" dirty="0"/>
          </a:p>
          <a:p>
            <a:r>
              <a:rPr lang="en-US" dirty="0"/>
              <a:t>Process of developing PTLM can identify gaps between program activities and program goals/outcomes to support in the evaluability assessment</a:t>
            </a:r>
          </a:p>
          <a:p>
            <a:endParaRPr lang="en-US" dirty="0"/>
          </a:p>
        </p:txBody>
      </p:sp>
      <p:sp>
        <p:nvSpPr>
          <p:cNvPr id="6" name="Footer Placeholder 5"/>
          <p:cNvSpPr>
            <a:spLocks noGrp="1"/>
          </p:cNvSpPr>
          <p:nvPr>
            <p:ph type="ftr" sz="quarter" idx="3"/>
          </p:nvPr>
        </p:nvSpPr>
        <p:spPr>
          <a:xfrm>
            <a:off x="5778500" y="4818048"/>
            <a:ext cx="3086100" cy="273050"/>
          </a:xfrm>
        </p:spPr>
        <p:txBody>
          <a:bodyPr/>
          <a:lstStyle/>
          <a:p>
            <a:r>
              <a:rPr lang="en-US" dirty="0"/>
              <a:t>SOMAH Public Webinar |</a:t>
            </a:r>
          </a:p>
        </p:txBody>
      </p:sp>
    </p:spTree>
    <p:extLst>
      <p:ext uri="{BB962C8B-B14F-4D97-AF65-F5344CB8AC3E}">
        <p14:creationId xmlns:p14="http://schemas.microsoft.com/office/powerpoint/2010/main" val="162330137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Phase II Activities</a:t>
            </a:r>
          </a:p>
        </p:txBody>
      </p:sp>
      <p:sp>
        <p:nvSpPr>
          <p:cNvPr id="8" name="Text Placeholder 7"/>
          <p:cNvSpPr>
            <a:spLocks noGrp="1"/>
          </p:cNvSpPr>
          <p:nvPr>
            <p:ph type="body" sz="quarter" idx="15"/>
          </p:nvPr>
        </p:nvSpPr>
        <p:spPr/>
        <p:txBody>
          <a:bodyPr/>
          <a:lstStyle/>
          <a:p>
            <a:endParaRPr lang="en-US" dirty="0"/>
          </a:p>
        </p:txBody>
      </p:sp>
      <p:sp>
        <p:nvSpPr>
          <p:cNvPr id="9" name="Text Placeholder 8"/>
          <p:cNvSpPr>
            <a:spLocks noGrp="1"/>
          </p:cNvSpPr>
          <p:nvPr>
            <p:ph type="body" sz="quarter" idx="4294967295"/>
          </p:nvPr>
        </p:nvSpPr>
        <p:spPr>
          <a:xfrm>
            <a:off x="361950" y="1084393"/>
            <a:ext cx="6162266" cy="3201857"/>
          </a:xfrm>
          <a:prstGeom prst="rect">
            <a:avLst/>
          </a:prstGeom>
        </p:spPr>
        <p:txBody>
          <a:bodyPr/>
          <a:lstStyle/>
          <a:p>
            <a:pPr lvl="0"/>
            <a:r>
              <a:rPr lang="en-US" dirty="0"/>
              <a:t>In-depth </a:t>
            </a:r>
            <a:r>
              <a:rPr lang="en-US" b="1" i="1" dirty="0"/>
              <a:t>evaluability assessment </a:t>
            </a:r>
            <a:r>
              <a:rPr lang="en-US" dirty="0"/>
              <a:t>of program activities to ensure program’s activities can be tracked, metrics can be measured, and KPIs can be assessed</a:t>
            </a:r>
          </a:p>
          <a:p>
            <a:pPr lvl="0"/>
            <a:endParaRPr lang="en-US" dirty="0"/>
          </a:p>
          <a:p>
            <a:pPr lvl="0"/>
            <a:endParaRPr lang="en-US" dirty="0"/>
          </a:p>
          <a:p>
            <a:pPr lvl="0"/>
            <a:r>
              <a:rPr lang="en-US" dirty="0"/>
              <a:t>Comprehensive assessment of SOMAH </a:t>
            </a:r>
            <a:r>
              <a:rPr lang="en-US" b="1" i="1" dirty="0"/>
              <a:t>Program Impacts</a:t>
            </a:r>
          </a:p>
          <a:p>
            <a:pPr lvl="1"/>
            <a:r>
              <a:rPr lang="en-US" dirty="0"/>
              <a:t>Energy (MW and MWh), environmental (GHGs), and economic (bill savings)</a:t>
            </a:r>
          </a:p>
          <a:p>
            <a:pPr lvl="1"/>
            <a:r>
              <a:rPr lang="en-US" dirty="0"/>
              <a:t>Consistent with best practices in solar PV program evaluation and methodologies developed during the Phase I</a:t>
            </a:r>
          </a:p>
        </p:txBody>
      </p:sp>
      <p:sp>
        <p:nvSpPr>
          <p:cNvPr id="6" name="Footer Placeholder 5"/>
          <p:cNvSpPr>
            <a:spLocks noGrp="1"/>
          </p:cNvSpPr>
          <p:nvPr>
            <p:ph type="ftr" sz="quarter" idx="3"/>
          </p:nvPr>
        </p:nvSpPr>
        <p:spPr>
          <a:xfrm>
            <a:off x="5778500" y="4818048"/>
            <a:ext cx="3086100" cy="273050"/>
          </a:xfrm>
        </p:spPr>
        <p:txBody>
          <a:bodyPr/>
          <a:lstStyle/>
          <a:p>
            <a:r>
              <a:rPr lang="en-US" dirty="0"/>
              <a:t>SOMAH Public Webinar |</a:t>
            </a:r>
          </a:p>
        </p:txBody>
      </p:sp>
      <p:pic>
        <p:nvPicPr>
          <p:cNvPr id="3" name="Graphic 2" descr="Bar graph with upward trend">
            <a:extLst>
              <a:ext uri="{FF2B5EF4-FFF2-40B4-BE49-F238E27FC236}">
                <a16:creationId xmlns:a16="http://schemas.microsoft.com/office/drawing/2014/main" id="{DB448DCB-672C-4CBB-B185-2E2E04FC5D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37514" y="2567212"/>
            <a:ext cx="914400" cy="914400"/>
          </a:xfrm>
          <a:prstGeom prst="rect">
            <a:avLst/>
          </a:prstGeom>
        </p:spPr>
      </p:pic>
      <p:pic>
        <p:nvPicPr>
          <p:cNvPr id="5" name="Graphic 4" descr="Checklist RTL">
            <a:extLst>
              <a:ext uri="{FF2B5EF4-FFF2-40B4-BE49-F238E27FC236}">
                <a16:creationId xmlns:a16="http://schemas.microsoft.com/office/drawing/2014/main" id="{E47ABC16-519F-41CA-A757-B02167C4DC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37514" y="1165221"/>
            <a:ext cx="914400" cy="914400"/>
          </a:xfrm>
          <a:prstGeom prst="rect">
            <a:avLst/>
          </a:prstGeom>
        </p:spPr>
      </p:pic>
    </p:spTree>
    <p:extLst>
      <p:ext uri="{BB962C8B-B14F-4D97-AF65-F5344CB8AC3E}">
        <p14:creationId xmlns:p14="http://schemas.microsoft.com/office/powerpoint/2010/main" val="183301982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Evaluability Assessment Tasks</a:t>
            </a:r>
          </a:p>
        </p:txBody>
      </p:sp>
      <p:sp>
        <p:nvSpPr>
          <p:cNvPr id="6" name="Footer Placeholder 5"/>
          <p:cNvSpPr>
            <a:spLocks noGrp="1"/>
          </p:cNvSpPr>
          <p:nvPr>
            <p:ph type="ftr" sz="quarter" idx="3"/>
          </p:nvPr>
        </p:nvSpPr>
        <p:spPr>
          <a:xfrm>
            <a:off x="5778500" y="4818048"/>
            <a:ext cx="3086100" cy="273050"/>
          </a:xfrm>
        </p:spPr>
        <p:txBody>
          <a:bodyPr/>
          <a:lstStyle/>
          <a:p>
            <a:r>
              <a:rPr lang="en-US" dirty="0"/>
              <a:t>SOMAH Public Webinar |</a:t>
            </a:r>
          </a:p>
        </p:txBody>
      </p:sp>
      <p:graphicFrame>
        <p:nvGraphicFramePr>
          <p:cNvPr id="3" name="Table 3">
            <a:extLst>
              <a:ext uri="{FF2B5EF4-FFF2-40B4-BE49-F238E27FC236}">
                <a16:creationId xmlns:a16="http://schemas.microsoft.com/office/drawing/2014/main" id="{A079776B-ADD7-464B-A7A0-4692D2D373D7}"/>
              </a:ext>
            </a:extLst>
          </p:cNvPr>
          <p:cNvGraphicFramePr>
            <a:graphicFrameLocks noGrp="1"/>
          </p:cNvGraphicFramePr>
          <p:nvPr>
            <p:extLst>
              <p:ext uri="{D42A27DB-BD31-4B8C-83A1-F6EECF244321}">
                <p14:modId xmlns:p14="http://schemas.microsoft.com/office/powerpoint/2010/main" val="2742255971"/>
              </p:ext>
            </p:extLst>
          </p:nvPr>
        </p:nvGraphicFramePr>
        <p:xfrm>
          <a:off x="465220" y="968858"/>
          <a:ext cx="8203933" cy="3550058"/>
        </p:xfrm>
        <a:graphic>
          <a:graphicData uri="http://schemas.openxmlformats.org/drawingml/2006/table">
            <a:tbl>
              <a:tblPr firstRow="1" bandRow="1">
                <a:tableStyleId>{5C22544A-7EE6-4342-B048-85BDC9FD1C3A}</a:tableStyleId>
              </a:tblPr>
              <a:tblGrid>
                <a:gridCol w="2129245">
                  <a:extLst>
                    <a:ext uri="{9D8B030D-6E8A-4147-A177-3AD203B41FA5}">
                      <a16:colId xmlns:a16="http://schemas.microsoft.com/office/drawing/2014/main" val="178053934"/>
                    </a:ext>
                  </a:extLst>
                </a:gridCol>
                <a:gridCol w="968428">
                  <a:extLst>
                    <a:ext uri="{9D8B030D-6E8A-4147-A177-3AD203B41FA5}">
                      <a16:colId xmlns:a16="http://schemas.microsoft.com/office/drawing/2014/main" val="3402904133"/>
                    </a:ext>
                  </a:extLst>
                </a:gridCol>
                <a:gridCol w="5106260">
                  <a:extLst>
                    <a:ext uri="{9D8B030D-6E8A-4147-A177-3AD203B41FA5}">
                      <a16:colId xmlns:a16="http://schemas.microsoft.com/office/drawing/2014/main" val="3630312605"/>
                    </a:ext>
                  </a:extLst>
                </a:gridCol>
              </a:tblGrid>
              <a:tr h="502058">
                <a:tc>
                  <a:txBody>
                    <a:bodyPr/>
                    <a:lstStyle/>
                    <a:p>
                      <a:pPr marL="0" marR="0" indent="-274320" algn="just">
                        <a:lnSpc>
                          <a:spcPts val="1600"/>
                        </a:lnSpc>
                        <a:spcBef>
                          <a:spcPts val="0"/>
                        </a:spcBef>
                        <a:spcAft>
                          <a:spcPts val="0"/>
                        </a:spcAft>
                      </a:pPr>
                      <a:r>
                        <a:rPr lang="en-US" sz="1800" b="1" dirty="0">
                          <a:solidFill>
                            <a:srgbClr val="FFFFFE"/>
                          </a:solidFill>
                          <a:effectLst/>
                          <a:latin typeface="Tw Cen MT Condensed" panose="020B0606020104020203" pitchFamily="34" charset="0"/>
                          <a:ea typeface="Times New Roman" panose="02020603050405020304" pitchFamily="18" charset="0"/>
                          <a:cs typeface="Times New Roman" panose="02020603050405020304" pitchFamily="18" charset="0"/>
                        </a:rPr>
                        <a:t>Evaluation Task</a:t>
                      </a:r>
                    </a:p>
                  </a:txBody>
                  <a:tcPr marL="68580" marR="68580" marT="0" marB="0" anchor="ctr"/>
                </a:tc>
                <a:tc>
                  <a:txBody>
                    <a:bodyPr/>
                    <a:lstStyle/>
                    <a:p>
                      <a:pPr marL="0" marR="0" indent="-274320" algn="just">
                        <a:lnSpc>
                          <a:spcPts val="1600"/>
                        </a:lnSpc>
                        <a:spcBef>
                          <a:spcPts val="0"/>
                        </a:spcBef>
                        <a:spcAft>
                          <a:spcPts val="0"/>
                        </a:spcAft>
                      </a:pPr>
                      <a:r>
                        <a:rPr lang="en-US" sz="1800" b="1" dirty="0">
                          <a:solidFill>
                            <a:srgbClr val="FFFFFE"/>
                          </a:solidFill>
                          <a:effectLst/>
                          <a:latin typeface="Tw Cen MT Condensed" panose="020B0606020104020203" pitchFamily="34" charset="0"/>
                          <a:ea typeface="Times New Roman" panose="02020603050405020304" pitchFamily="18" charset="0"/>
                          <a:cs typeface="Times New Roman" panose="02020603050405020304" pitchFamily="18" charset="0"/>
                        </a:rPr>
                        <a:t>Budgeted Quantity</a:t>
                      </a:r>
                    </a:p>
                  </a:txBody>
                  <a:tcPr marL="68580" marR="68580" marT="0" marB="0" anchor="ctr"/>
                </a:tc>
                <a:tc>
                  <a:txBody>
                    <a:bodyPr/>
                    <a:lstStyle/>
                    <a:p>
                      <a:pPr marL="0" marR="0" indent="-274320" algn="just">
                        <a:lnSpc>
                          <a:spcPts val="1600"/>
                        </a:lnSpc>
                        <a:spcBef>
                          <a:spcPts val="0"/>
                        </a:spcBef>
                        <a:spcAft>
                          <a:spcPts val="0"/>
                        </a:spcAft>
                      </a:pPr>
                      <a:r>
                        <a:rPr lang="en-US" sz="1800" b="1" dirty="0">
                          <a:solidFill>
                            <a:srgbClr val="FFFFFE"/>
                          </a:solidFill>
                          <a:effectLst/>
                          <a:latin typeface="Tw Cen MT Condensed" panose="020B0606020104020203" pitchFamily="34" charset="0"/>
                          <a:ea typeface="Times New Roman" panose="02020603050405020304" pitchFamily="18" charset="0"/>
                          <a:cs typeface="Times New Roman" panose="02020603050405020304" pitchFamily="18" charset="0"/>
                        </a:rPr>
                        <a:t>Research Questions </a:t>
                      </a:r>
                    </a:p>
                  </a:txBody>
                  <a:tcPr marL="68580" marR="68580" marT="0" marB="0" anchor="ctr"/>
                </a:tc>
                <a:extLst>
                  <a:ext uri="{0D108BD9-81ED-4DB2-BD59-A6C34878D82A}">
                    <a16:rowId xmlns:a16="http://schemas.microsoft.com/office/drawing/2014/main" val="3746856077"/>
                  </a:ext>
                </a:extLst>
              </a:tr>
              <a:tr h="370840">
                <a:tc>
                  <a:txBody>
                    <a:bodyPr/>
                    <a:lstStyle/>
                    <a:p>
                      <a:pPr marL="0" marR="0" indent="-274320" algn="l">
                        <a:lnSpc>
                          <a:spcPts val="1600"/>
                        </a:lnSpc>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Review of program databases and/or tracking systems</a:t>
                      </a:r>
                    </a:p>
                  </a:txBody>
                  <a:tcPr marL="68580" marR="68580" marT="0" marB="0"/>
                </a:tc>
                <a:tc>
                  <a:txBody>
                    <a:bodyPr/>
                    <a:lstStyle/>
                    <a:p>
                      <a:pPr marL="0" marR="0" indent="-274320" algn="ctr">
                        <a:lnSpc>
                          <a:spcPts val="1600"/>
                        </a:lnSpc>
                        <a:spcBef>
                          <a:spcPts val="0"/>
                        </a:spcBef>
                        <a:spcAft>
                          <a:spcPts val="0"/>
                        </a:spcAft>
                      </a:pPr>
                      <a:r>
                        <a:rPr lang="en-US" sz="1400">
                          <a:effectLst/>
                          <a:latin typeface="Calibri" panose="020F0502020204030204" pitchFamily="34" charset="0"/>
                          <a:ea typeface="Times New Roman" panose="02020603050405020304" pitchFamily="18" charset="0"/>
                          <a:cs typeface="Times New Roman" panose="02020603050405020304" pitchFamily="18" charset="0"/>
                        </a:rPr>
                        <a:t>Up to 3</a:t>
                      </a:r>
                    </a:p>
                  </a:txBody>
                  <a:tcPr marL="68580" marR="68580" marT="0" marB="0"/>
                </a:tc>
                <a:tc>
                  <a:txBody>
                    <a:bodyPr/>
                    <a:lstStyle/>
                    <a:p>
                      <a:pPr marL="171450" marR="0" lvl="0" indent="-171450" algn="l">
                        <a:lnSpc>
                          <a:spcPts val="1600"/>
                        </a:lnSpc>
                        <a:spcBef>
                          <a:spcPts val="0"/>
                        </a:spcBef>
                        <a:spcAft>
                          <a:spcPts val="0"/>
                        </a:spcAft>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Are the program databases and tracking systems specifying, collecting, and  tracking the appropriate data to measure the program’s success? </a:t>
                      </a:r>
                    </a:p>
                  </a:txBody>
                  <a:tcPr marL="68580" marR="68580" marT="0" marB="0"/>
                </a:tc>
                <a:extLst>
                  <a:ext uri="{0D108BD9-81ED-4DB2-BD59-A6C34878D82A}">
                    <a16:rowId xmlns:a16="http://schemas.microsoft.com/office/drawing/2014/main" val="2278998915"/>
                  </a:ext>
                </a:extLst>
              </a:tr>
              <a:tr h="370840">
                <a:tc>
                  <a:txBody>
                    <a:bodyPr/>
                    <a:lstStyle/>
                    <a:p>
                      <a:pPr marL="0" marR="0" indent="-274320" algn="l">
                        <a:lnSpc>
                          <a:spcPts val="1600"/>
                        </a:lnSpc>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Review of program design</a:t>
                      </a:r>
                    </a:p>
                  </a:txBody>
                  <a:tcPr marL="68580" marR="68580" marT="0" marB="0"/>
                </a:tc>
                <a:tc>
                  <a:txBody>
                    <a:bodyPr/>
                    <a:lstStyle/>
                    <a:p>
                      <a:pPr marL="0" marR="0" indent="-274320" algn="ctr">
                        <a:lnSpc>
                          <a:spcPts val="1600"/>
                        </a:lnSpc>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Up to 2</a:t>
                      </a:r>
                    </a:p>
                  </a:txBody>
                  <a:tcPr marL="68580" marR="68580" marT="0" marB="0"/>
                </a:tc>
                <a:tc>
                  <a:txBody>
                    <a:bodyPr/>
                    <a:lstStyle/>
                    <a:p>
                      <a:pPr marL="171450" marR="0" lvl="0" indent="-171450" algn="l" defTabSz="457200" rtl="0" eaLnBrk="1" latinLnBrk="0" hangingPunct="1">
                        <a:lnSpc>
                          <a:spcPts val="1600"/>
                        </a:lnSpc>
                        <a:spcBef>
                          <a:spcPts val="0"/>
                        </a:spcBef>
                        <a:spcAft>
                          <a:spcPts val="0"/>
                        </a:spcAft>
                        <a:buFont typeface="Arial" panose="020B0604020202020204" pitchFamily="34" charset="0"/>
                        <a:buChar char="•"/>
                      </a:pPr>
                      <a:r>
                        <a:rPr lang="en-US"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Has the SOMAH program been designed to establish quantifiable impacts against their goals? </a:t>
                      </a:r>
                    </a:p>
                    <a:p>
                      <a:pPr marL="171450" marR="0" lvl="0" indent="-171450" algn="l" defTabSz="457200" rtl="0" eaLnBrk="1" latinLnBrk="0" hangingPunct="1">
                        <a:lnSpc>
                          <a:spcPts val="1600"/>
                        </a:lnSpc>
                        <a:spcBef>
                          <a:spcPts val="0"/>
                        </a:spcBef>
                        <a:spcAft>
                          <a:spcPts val="0"/>
                        </a:spcAft>
                        <a:buFont typeface="Arial" panose="020B0604020202020204" pitchFamily="34" charset="0"/>
                        <a:buChar char="•"/>
                      </a:pPr>
                      <a:r>
                        <a:rPr lang="en-US"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How might the design be improved to both meeting the objectives of the program and delivering measurable results? </a:t>
                      </a:r>
                    </a:p>
                  </a:txBody>
                  <a:tcPr marL="68580" marR="68580" marT="0" marB="0"/>
                </a:tc>
                <a:extLst>
                  <a:ext uri="{0D108BD9-81ED-4DB2-BD59-A6C34878D82A}">
                    <a16:rowId xmlns:a16="http://schemas.microsoft.com/office/drawing/2014/main" val="3300348609"/>
                  </a:ext>
                </a:extLst>
              </a:tr>
              <a:tr h="370840">
                <a:tc>
                  <a:txBody>
                    <a:bodyPr/>
                    <a:lstStyle/>
                    <a:p>
                      <a:pPr marL="0" marR="0" indent="-274320" algn="l">
                        <a:lnSpc>
                          <a:spcPts val="1600"/>
                        </a:lnSpc>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Review of data collection instruments (e.g., surveys and interview guides)</a:t>
                      </a:r>
                    </a:p>
                  </a:txBody>
                  <a:tcPr marL="68580" marR="68580" marT="0" marB="0"/>
                </a:tc>
                <a:tc>
                  <a:txBody>
                    <a:bodyPr/>
                    <a:lstStyle/>
                    <a:p>
                      <a:pPr marL="0" marR="0" indent="-274320" algn="ctr">
                        <a:lnSpc>
                          <a:spcPts val="1600"/>
                        </a:lnSpc>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Up to 3</a:t>
                      </a:r>
                    </a:p>
                  </a:txBody>
                  <a:tcPr marL="68580" marR="68580" marT="0" marB="0"/>
                </a:tc>
                <a:tc>
                  <a:txBody>
                    <a:bodyPr/>
                    <a:lstStyle/>
                    <a:p>
                      <a:pPr marL="171450" marR="0" lvl="0" indent="-171450" algn="l" defTabSz="457200" rtl="0" eaLnBrk="1" latinLnBrk="0" hangingPunct="1">
                        <a:lnSpc>
                          <a:spcPts val="1600"/>
                        </a:lnSpc>
                        <a:spcBef>
                          <a:spcPts val="0"/>
                        </a:spcBef>
                        <a:spcAft>
                          <a:spcPts val="0"/>
                        </a:spcAft>
                        <a:buFont typeface="Arial" panose="020B0604020202020204" pitchFamily="34" charset="0"/>
                        <a:buChar char="•"/>
                      </a:pPr>
                      <a:r>
                        <a:rPr lang="en-US"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Are survey and interview data collection instruments designed to collect the data needed to feed into the program metrics? </a:t>
                      </a:r>
                    </a:p>
                    <a:p>
                      <a:pPr marL="171450" marR="0" lvl="0" indent="-171450" algn="l" defTabSz="457200" rtl="0" eaLnBrk="1" latinLnBrk="0" hangingPunct="1">
                        <a:lnSpc>
                          <a:spcPts val="1600"/>
                        </a:lnSpc>
                        <a:spcBef>
                          <a:spcPts val="0"/>
                        </a:spcBef>
                        <a:spcAft>
                          <a:spcPts val="0"/>
                        </a:spcAft>
                        <a:buFont typeface="Arial" panose="020B0604020202020204" pitchFamily="34" charset="0"/>
                        <a:buChar char="•"/>
                      </a:pPr>
                      <a:r>
                        <a:rPr lang="en-US"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Are the sampling frames and sizes designed to support statistically significant and measurable effects? </a:t>
                      </a:r>
                    </a:p>
                  </a:txBody>
                  <a:tcPr marL="68580" marR="68580" marT="0" marB="0"/>
                </a:tc>
                <a:extLst>
                  <a:ext uri="{0D108BD9-81ED-4DB2-BD59-A6C34878D82A}">
                    <a16:rowId xmlns:a16="http://schemas.microsoft.com/office/drawing/2014/main" val="1022264952"/>
                  </a:ext>
                </a:extLst>
              </a:tr>
              <a:tr h="370840">
                <a:tc>
                  <a:txBody>
                    <a:bodyPr/>
                    <a:lstStyle/>
                    <a:p>
                      <a:pPr marL="0" marR="0" indent="-274320" algn="l">
                        <a:lnSpc>
                          <a:spcPts val="1600"/>
                        </a:lnSpc>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Third-party analysis and/or verification of PA-collected data </a:t>
                      </a:r>
                    </a:p>
                    <a:p>
                      <a:pPr marL="0" marR="0" indent="-274320" algn="l">
                        <a:lnSpc>
                          <a:spcPts val="1600"/>
                        </a:lnSpc>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marL="0" marR="0" indent="-274320" algn="ctr">
                        <a:lnSpc>
                          <a:spcPts val="1600"/>
                        </a:lnSpc>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Up to 2</a:t>
                      </a:r>
                    </a:p>
                  </a:txBody>
                  <a:tcPr marL="68580" marR="68580" marT="0" marB="0"/>
                </a:tc>
                <a:tc>
                  <a:txBody>
                    <a:bodyPr/>
                    <a:lstStyle/>
                    <a:p>
                      <a:pPr marL="171450" marR="0" lvl="0" indent="-171450" algn="l" defTabSz="457200" rtl="0" eaLnBrk="1" latinLnBrk="0" hangingPunct="1">
                        <a:lnSpc>
                          <a:spcPts val="1600"/>
                        </a:lnSpc>
                        <a:spcBef>
                          <a:spcPts val="0"/>
                        </a:spcBef>
                        <a:spcAft>
                          <a:spcPts val="0"/>
                        </a:spcAft>
                        <a:buFont typeface="Arial" panose="020B0604020202020204" pitchFamily="34" charset="0"/>
                        <a:buChar char="•"/>
                      </a:pPr>
                      <a:r>
                        <a:rPr lang="en-US"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Can the data analyses be verified through third-party replication? </a:t>
                      </a:r>
                    </a:p>
                    <a:p>
                      <a:pPr marL="171450" marR="0" lvl="0" indent="-171450" algn="l" defTabSz="457200" rtl="0" eaLnBrk="1" latinLnBrk="0" hangingPunct="1">
                        <a:lnSpc>
                          <a:spcPts val="1600"/>
                        </a:lnSpc>
                        <a:spcBef>
                          <a:spcPts val="0"/>
                        </a:spcBef>
                        <a:spcAft>
                          <a:spcPts val="0"/>
                        </a:spcAft>
                        <a:buFont typeface="Arial" panose="020B0604020202020204" pitchFamily="34" charset="0"/>
                        <a:buChar char="•"/>
                      </a:pPr>
                      <a:r>
                        <a:rPr lang="en-US" sz="1400" kern="12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rPr>
                        <a:t>Are there areas where different analytical approaches might be used to either extract greater insight from the data collected or to increase the reliability and confidence in the results?  </a:t>
                      </a:r>
                    </a:p>
                  </a:txBody>
                  <a:tcPr marL="68580" marR="68580" marT="0" marB="0"/>
                </a:tc>
                <a:extLst>
                  <a:ext uri="{0D108BD9-81ED-4DB2-BD59-A6C34878D82A}">
                    <a16:rowId xmlns:a16="http://schemas.microsoft.com/office/drawing/2014/main" val="1940702206"/>
                  </a:ext>
                </a:extLst>
              </a:tr>
            </a:tbl>
          </a:graphicData>
        </a:graphic>
      </p:graphicFrame>
    </p:spTree>
    <p:extLst>
      <p:ext uri="{BB962C8B-B14F-4D97-AF65-F5344CB8AC3E}">
        <p14:creationId xmlns:p14="http://schemas.microsoft.com/office/powerpoint/2010/main" val="333645517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Program Impact Assessment</a:t>
            </a:r>
          </a:p>
        </p:txBody>
      </p:sp>
      <p:sp>
        <p:nvSpPr>
          <p:cNvPr id="9" name="Text Placeholder 8"/>
          <p:cNvSpPr>
            <a:spLocks noGrp="1"/>
          </p:cNvSpPr>
          <p:nvPr>
            <p:ph type="body" sz="quarter" idx="4294967295"/>
          </p:nvPr>
        </p:nvSpPr>
        <p:spPr>
          <a:xfrm>
            <a:off x="361950" y="972152"/>
            <a:ext cx="6717276" cy="3314098"/>
          </a:xfrm>
          <a:prstGeom prst="rect">
            <a:avLst/>
          </a:prstGeom>
        </p:spPr>
        <p:txBody>
          <a:bodyPr/>
          <a:lstStyle/>
          <a:p>
            <a:r>
              <a:rPr lang="en-US" dirty="0">
                <a:cs typeface="+mn-cs"/>
              </a:rPr>
              <a:t>Analysis of </a:t>
            </a:r>
            <a:r>
              <a:rPr lang="en-US" b="1" dirty="0">
                <a:cs typeface="+mn-cs"/>
              </a:rPr>
              <a:t>program application data </a:t>
            </a:r>
            <a:r>
              <a:rPr lang="en-US" dirty="0">
                <a:cs typeface="+mn-cs"/>
              </a:rPr>
              <a:t>to assess:</a:t>
            </a:r>
          </a:p>
          <a:p>
            <a:pPr lvl="2"/>
            <a:r>
              <a:rPr lang="en-US" dirty="0">
                <a:cs typeface="+mn-cs"/>
              </a:rPr>
              <a:t>Characteristics of program participants, including property owners, contractors, and tenants</a:t>
            </a:r>
          </a:p>
          <a:p>
            <a:pPr lvl="2"/>
            <a:endParaRPr lang="en-US" dirty="0">
              <a:cs typeface="+mn-cs"/>
            </a:endParaRPr>
          </a:p>
          <a:p>
            <a:pPr lvl="2"/>
            <a:r>
              <a:rPr lang="en-US" dirty="0">
                <a:cs typeface="+mn-cs"/>
              </a:rPr>
              <a:t>Program spending assessment including program administration expenditures, total incentives issued, and total eligible system costs</a:t>
            </a:r>
          </a:p>
          <a:p>
            <a:pPr lvl="2"/>
            <a:endParaRPr lang="en-US" dirty="0"/>
          </a:p>
          <a:p>
            <a:endParaRPr lang="en-US" dirty="0">
              <a:cs typeface="+mn-cs"/>
            </a:endParaRPr>
          </a:p>
          <a:p>
            <a:r>
              <a:rPr lang="en-US" dirty="0">
                <a:cs typeface="+mn-cs"/>
              </a:rPr>
              <a:t>Analysis or simulation of </a:t>
            </a:r>
            <a:r>
              <a:rPr lang="en-US" b="1" dirty="0">
                <a:cs typeface="+mn-cs"/>
              </a:rPr>
              <a:t>PV generation data</a:t>
            </a:r>
            <a:r>
              <a:rPr lang="en-US" dirty="0">
                <a:cs typeface="+mn-cs"/>
              </a:rPr>
              <a:t> to assess:</a:t>
            </a:r>
          </a:p>
          <a:p>
            <a:pPr lvl="2"/>
            <a:r>
              <a:rPr lang="en-US" dirty="0">
                <a:cs typeface="+mn-cs"/>
              </a:rPr>
              <a:t>Electrical load impacts (MW and MWh)</a:t>
            </a:r>
          </a:p>
          <a:p>
            <a:pPr lvl="2"/>
            <a:r>
              <a:rPr lang="en-US" dirty="0"/>
              <a:t>Environmental benefits of the program (GHG emission reductions)</a:t>
            </a:r>
          </a:p>
          <a:p>
            <a:pPr lvl="2"/>
            <a:endParaRPr lang="en-US" dirty="0">
              <a:cs typeface="+mn-cs"/>
            </a:endParaRPr>
          </a:p>
          <a:p>
            <a:pPr lvl="1"/>
            <a:endParaRPr lang="en-US" dirty="0">
              <a:cs typeface="+mn-cs"/>
            </a:endParaRPr>
          </a:p>
        </p:txBody>
      </p:sp>
      <p:sp>
        <p:nvSpPr>
          <p:cNvPr id="6" name="Footer Placeholder 5"/>
          <p:cNvSpPr>
            <a:spLocks noGrp="1"/>
          </p:cNvSpPr>
          <p:nvPr>
            <p:ph type="ftr" sz="quarter" idx="3"/>
          </p:nvPr>
        </p:nvSpPr>
        <p:spPr>
          <a:xfrm>
            <a:off x="5778500" y="4818048"/>
            <a:ext cx="3086100" cy="273050"/>
          </a:xfrm>
        </p:spPr>
        <p:txBody>
          <a:bodyPr/>
          <a:lstStyle/>
          <a:p>
            <a:r>
              <a:rPr lang="en-US" dirty="0"/>
              <a:t>SOMAH Public Webinar |</a:t>
            </a:r>
          </a:p>
        </p:txBody>
      </p:sp>
      <p:pic>
        <p:nvPicPr>
          <p:cNvPr id="5" name="Picture 4">
            <a:extLst>
              <a:ext uri="{FF2B5EF4-FFF2-40B4-BE49-F238E27FC236}">
                <a16:creationId xmlns:a16="http://schemas.microsoft.com/office/drawing/2014/main" id="{2229BAD4-9DE5-4564-BB7C-C44662E95A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60494" y="1521274"/>
            <a:ext cx="931056" cy="645165"/>
          </a:xfrm>
          <a:prstGeom prst="rect">
            <a:avLst/>
          </a:prstGeom>
        </p:spPr>
      </p:pic>
      <p:pic>
        <p:nvPicPr>
          <p:cNvPr id="8" name="Picture 7">
            <a:extLst>
              <a:ext uri="{FF2B5EF4-FFF2-40B4-BE49-F238E27FC236}">
                <a16:creationId xmlns:a16="http://schemas.microsoft.com/office/drawing/2014/main" id="{94080EF3-CAB6-467D-9E92-783F93A8A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7303" y="3577277"/>
            <a:ext cx="1637437" cy="481850"/>
          </a:xfrm>
          <a:prstGeom prst="rect">
            <a:avLst/>
          </a:prstGeom>
        </p:spPr>
      </p:pic>
    </p:spTree>
    <p:extLst>
      <p:ext uri="{BB962C8B-B14F-4D97-AF65-F5344CB8AC3E}">
        <p14:creationId xmlns:p14="http://schemas.microsoft.com/office/powerpoint/2010/main" val="322269729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Program Impact Assessment</a:t>
            </a:r>
          </a:p>
        </p:txBody>
      </p:sp>
      <p:sp>
        <p:nvSpPr>
          <p:cNvPr id="9" name="Text Placeholder 8"/>
          <p:cNvSpPr>
            <a:spLocks noGrp="1"/>
          </p:cNvSpPr>
          <p:nvPr>
            <p:ph type="body" sz="quarter" idx="4294967295"/>
          </p:nvPr>
        </p:nvSpPr>
        <p:spPr>
          <a:xfrm>
            <a:off x="361950" y="972152"/>
            <a:ext cx="6717276" cy="3314098"/>
          </a:xfrm>
          <a:prstGeom prst="rect">
            <a:avLst/>
          </a:prstGeom>
        </p:spPr>
        <p:txBody>
          <a:bodyPr/>
          <a:lstStyle/>
          <a:p>
            <a:r>
              <a:rPr lang="en-US" dirty="0">
                <a:cs typeface="+mn-cs"/>
              </a:rPr>
              <a:t>Analysis of </a:t>
            </a:r>
            <a:r>
              <a:rPr lang="en-US" b="1" dirty="0">
                <a:cs typeface="+mn-cs"/>
              </a:rPr>
              <a:t>utility billing or usage data </a:t>
            </a:r>
            <a:r>
              <a:rPr lang="en-US" dirty="0">
                <a:cs typeface="+mn-cs"/>
              </a:rPr>
              <a:t>to assess:</a:t>
            </a:r>
          </a:p>
          <a:p>
            <a:pPr lvl="2"/>
            <a:r>
              <a:rPr lang="en-US" dirty="0"/>
              <a:t>Bill impacts for program participants including building owners and tenants</a:t>
            </a:r>
          </a:p>
          <a:p>
            <a:pPr lvl="2"/>
            <a:endParaRPr lang="en-US" dirty="0"/>
          </a:p>
          <a:p>
            <a:pPr lvl="2"/>
            <a:r>
              <a:rPr lang="en-US" dirty="0"/>
              <a:t>Impacts to the California Alternate Rates for Energy (CARE) Program budget</a:t>
            </a:r>
          </a:p>
          <a:p>
            <a:pPr lvl="2"/>
            <a:endParaRPr lang="en-US" dirty="0">
              <a:cs typeface="+mn-cs"/>
            </a:endParaRPr>
          </a:p>
          <a:p>
            <a:pPr lvl="2"/>
            <a:endParaRPr lang="en-US" dirty="0">
              <a:cs typeface="+mn-cs"/>
            </a:endParaRPr>
          </a:p>
          <a:p>
            <a:r>
              <a:rPr lang="en-US" dirty="0">
                <a:cs typeface="+mn-cs"/>
              </a:rPr>
              <a:t>Comparison of program accomplishments to regulatory, legislative, or other </a:t>
            </a:r>
            <a:r>
              <a:rPr lang="en-US" b="1" dirty="0">
                <a:cs typeface="+mn-cs"/>
              </a:rPr>
              <a:t>program goals</a:t>
            </a:r>
          </a:p>
        </p:txBody>
      </p:sp>
      <p:sp>
        <p:nvSpPr>
          <p:cNvPr id="6" name="Footer Placeholder 5"/>
          <p:cNvSpPr>
            <a:spLocks noGrp="1"/>
          </p:cNvSpPr>
          <p:nvPr>
            <p:ph type="ftr" sz="quarter" idx="3"/>
          </p:nvPr>
        </p:nvSpPr>
        <p:spPr>
          <a:xfrm>
            <a:off x="5778500" y="4818048"/>
            <a:ext cx="3086100" cy="273050"/>
          </a:xfrm>
        </p:spPr>
        <p:txBody>
          <a:bodyPr/>
          <a:lstStyle/>
          <a:p>
            <a:r>
              <a:rPr lang="en-US" dirty="0"/>
              <a:t>SOMAH Public Webinar |</a:t>
            </a:r>
          </a:p>
        </p:txBody>
      </p:sp>
      <p:pic>
        <p:nvPicPr>
          <p:cNvPr id="10" name="Picture 9">
            <a:extLst>
              <a:ext uri="{FF2B5EF4-FFF2-40B4-BE49-F238E27FC236}">
                <a16:creationId xmlns:a16="http://schemas.microsoft.com/office/drawing/2014/main" id="{996E3FDD-752C-4F47-919D-60696FF060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6122" y="1285108"/>
            <a:ext cx="954414" cy="768781"/>
          </a:xfrm>
          <a:prstGeom prst="rect">
            <a:avLst/>
          </a:prstGeom>
        </p:spPr>
      </p:pic>
      <p:pic>
        <p:nvPicPr>
          <p:cNvPr id="11" name="Picture 10">
            <a:extLst>
              <a:ext uri="{FF2B5EF4-FFF2-40B4-BE49-F238E27FC236}">
                <a16:creationId xmlns:a16="http://schemas.microsoft.com/office/drawing/2014/main" id="{B84C0C42-4132-4E95-99EA-FD8B6C8C5F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26422" y="3244650"/>
            <a:ext cx="974114" cy="699716"/>
          </a:xfrm>
          <a:prstGeom prst="rect">
            <a:avLst/>
          </a:prstGeom>
        </p:spPr>
      </p:pic>
    </p:spTree>
    <p:extLst>
      <p:ext uri="{BB962C8B-B14F-4D97-AF65-F5344CB8AC3E}">
        <p14:creationId xmlns:p14="http://schemas.microsoft.com/office/powerpoint/2010/main" val="259849997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Phase I Timeline</a:t>
            </a:r>
          </a:p>
        </p:txBody>
      </p:sp>
      <p:sp>
        <p:nvSpPr>
          <p:cNvPr id="8" name="Text Placeholder 7"/>
          <p:cNvSpPr>
            <a:spLocks noGrp="1"/>
          </p:cNvSpPr>
          <p:nvPr>
            <p:ph type="body" sz="quarter" idx="15"/>
          </p:nvPr>
        </p:nvSpPr>
        <p:spPr/>
        <p:txBody>
          <a:bodyPr/>
          <a:lstStyle/>
          <a:p>
            <a:endParaRPr lang="en-US" dirty="0"/>
          </a:p>
        </p:txBody>
      </p:sp>
      <p:sp>
        <p:nvSpPr>
          <p:cNvPr id="9" name="Text Placeholder 8"/>
          <p:cNvSpPr>
            <a:spLocks noGrp="1"/>
          </p:cNvSpPr>
          <p:nvPr>
            <p:ph type="body" sz="quarter" idx="4294967295"/>
          </p:nvPr>
        </p:nvSpPr>
        <p:spPr>
          <a:xfrm>
            <a:off x="361950" y="1084393"/>
            <a:ext cx="8229600" cy="2801807"/>
          </a:xfrm>
          <a:prstGeom prst="rect">
            <a:avLst/>
          </a:prstGeom>
        </p:spPr>
        <p:txBody>
          <a:bodyPr/>
          <a:lstStyle/>
          <a:p>
            <a:r>
              <a:rPr lang="en-US" b="1" dirty="0"/>
              <a:t>February 2020</a:t>
            </a:r>
          </a:p>
          <a:p>
            <a:pPr lvl="1"/>
            <a:r>
              <a:rPr lang="en-US" dirty="0"/>
              <a:t>Kickoff meetings with PAs and IOUs</a:t>
            </a:r>
          </a:p>
          <a:p>
            <a:endParaRPr lang="en-US" sz="1000" dirty="0"/>
          </a:p>
          <a:p>
            <a:r>
              <a:rPr lang="en-US" b="1" dirty="0"/>
              <a:t>March 2020</a:t>
            </a:r>
            <a:endParaRPr lang="en-US" dirty="0"/>
          </a:p>
          <a:p>
            <a:pPr lvl="1"/>
            <a:r>
              <a:rPr lang="en-US" dirty="0">
                <a:solidFill>
                  <a:srgbClr val="FF0000"/>
                </a:solidFill>
              </a:rPr>
              <a:t>Public webinar on draft research plan </a:t>
            </a:r>
            <a:r>
              <a:rPr lang="en-US" dirty="0">
                <a:solidFill>
                  <a:srgbClr val="FF0000"/>
                </a:solidFill>
                <a:sym typeface="Wingdings" panose="05000000000000000000" pitchFamily="2" charset="2"/>
              </a:rPr>
              <a:t></a:t>
            </a:r>
            <a:endParaRPr lang="en-US" dirty="0">
              <a:solidFill>
                <a:srgbClr val="FF0000"/>
              </a:solidFill>
            </a:endParaRPr>
          </a:p>
          <a:p>
            <a:pPr lvl="1"/>
            <a:r>
              <a:rPr lang="en-US" dirty="0"/>
              <a:t>Finalize research plan</a:t>
            </a:r>
          </a:p>
          <a:p>
            <a:endParaRPr lang="en-US" sz="1000" dirty="0"/>
          </a:p>
          <a:p>
            <a:r>
              <a:rPr lang="en-US" b="1" dirty="0"/>
              <a:t>April 2020 </a:t>
            </a:r>
            <a:r>
              <a:rPr lang="en-US" dirty="0"/>
              <a:t>–</a:t>
            </a:r>
            <a:r>
              <a:rPr lang="en-US" b="1" dirty="0"/>
              <a:t> </a:t>
            </a:r>
            <a:r>
              <a:rPr lang="en-US" dirty="0"/>
              <a:t>Work with PAs to develop PTLM and process flow model, 	establish/verify data collection protocols</a:t>
            </a:r>
          </a:p>
          <a:p>
            <a:endParaRPr lang="en-US" sz="1000" dirty="0"/>
          </a:p>
          <a:p>
            <a:r>
              <a:rPr lang="en-US" b="1" dirty="0"/>
              <a:t>May 2020 </a:t>
            </a:r>
            <a:r>
              <a:rPr lang="en-US" dirty="0"/>
              <a:t>– Phase I draft report and public webinar</a:t>
            </a:r>
          </a:p>
          <a:p>
            <a:endParaRPr lang="en-US" sz="1000" dirty="0"/>
          </a:p>
          <a:p>
            <a:r>
              <a:rPr lang="en-US" b="1" dirty="0"/>
              <a:t>June 2020 </a:t>
            </a:r>
            <a:r>
              <a:rPr lang="en-US" dirty="0"/>
              <a:t>– Phase I final report and webinar on final report</a:t>
            </a:r>
          </a:p>
        </p:txBody>
      </p:sp>
      <p:sp>
        <p:nvSpPr>
          <p:cNvPr id="6" name="Footer Placeholder 5"/>
          <p:cNvSpPr>
            <a:spLocks noGrp="1"/>
          </p:cNvSpPr>
          <p:nvPr>
            <p:ph type="ftr" sz="quarter" idx="3"/>
          </p:nvPr>
        </p:nvSpPr>
        <p:spPr>
          <a:xfrm>
            <a:off x="5778500" y="4818048"/>
            <a:ext cx="3086100" cy="273050"/>
          </a:xfrm>
        </p:spPr>
        <p:txBody>
          <a:bodyPr/>
          <a:lstStyle/>
          <a:p>
            <a:r>
              <a:rPr lang="en-US" dirty="0"/>
              <a:t>SOMAH Public Webinar |</a:t>
            </a:r>
          </a:p>
        </p:txBody>
      </p:sp>
    </p:spTree>
    <p:extLst>
      <p:ext uri="{BB962C8B-B14F-4D97-AF65-F5344CB8AC3E}">
        <p14:creationId xmlns:p14="http://schemas.microsoft.com/office/powerpoint/2010/main" val="313312908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Phase II Timeline</a:t>
            </a:r>
          </a:p>
        </p:txBody>
      </p:sp>
      <p:sp>
        <p:nvSpPr>
          <p:cNvPr id="8" name="Text Placeholder 7"/>
          <p:cNvSpPr>
            <a:spLocks noGrp="1"/>
          </p:cNvSpPr>
          <p:nvPr>
            <p:ph type="body" sz="quarter" idx="15"/>
          </p:nvPr>
        </p:nvSpPr>
        <p:spPr/>
        <p:txBody>
          <a:bodyPr/>
          <a:lstStyle/>
          <a:p>
            <a:endParaRPr lang="en-US" dirty="0"/>
          </a:p>
        </p:txBody>
      </p:sp>
      <p:sp>
        <p:nvSpPr>
          <p:cNvPr id="9" name="Text Placeholder 8"/>
          <p:cNvSpPr>
            <a:spLocks noGrp="1"/>
          </p:cNvSpPr>
          <p:nvPr>
            <p:ph type="body" sz="quarter" idx="4294967295"/>
          </p:nvPr>
        </p:nvSpPr>
        <p:spPr>
          <a:xfrm>
            <a:off x="361950" y="1263650"/>
            <a:ext cx="8229600" cy="2622550"/>
          </a:xfrm>
          <a:prstGeom prst="rect">
            <a:avLst/>
          </a:prstGeom>
        </p:spPr>
        <p:txBody>
          <a:bodyPr/>
          <a:lstStyle/>
          <a:p>
            <a:r>
              <a:rPr lang="en-US" b="1" dirty="0"/>
              <a:t>July 2020 </a:t>
            </a:r>
            <a:r>
              <a:rPr lang="en-US" dirty="0"/>
              <a:t>– Revise research plan as needed based on Phase I findings</a:t>
            </a:r>
          </a:p>
          <a:p>
            <a:endParaRPr lang="en-US" sz="1000" b="1" dirty="0"/>
          </a:p>
          <a:p>
            <a:r>
              <a:rPr lang="en-US" b="1" dirty="0"/>
              <a:t>July – December 2020 </a:t>
            </a:r>
            <a:r>
              <a:rPr lang="en-US" dirty="0"/>
              <a:t>– Phase II data collection</a:t>
            </a:r>
          </a:p>
          <a:p>
            <a:pPr lvl="2"/>
            <a:r>
              <a:rPr lang="en-US" dirty="0"/>
              <a:t>Participant billing data</a:t>
            </a:r>
          </a:p>
          <a:p>
            <a:pPr lvl="2"/>
            <a:r>
              <a:rPr lang="en-US" dirty="0"/>
              <a:t>Solar PV data</a:t>
            </a:r>
          </a:p>
          <a:p>
            <a:endParaRPr lang="en-US" sz="1000" dirty="0">
              <a:highlight>
                <a:srgbClr val="FFFF00"/>
              </a:highlight>
            </a:endParaRPr>
          </a:p>
          <a:p>
            <a:r>
              <a:rPr lang="en-US" b="1" dirty="0"/>
              <a:t>July – December 2020 </a:t>
            </a:r>
            <a:r>
              <a:rPr lang="en-US" dirty="0"/>
              <a:t>– Phase II process and impact analysis</a:t>
            </a:r>
          </a:p>
          <a:p>
            <a:endParaRPr lang="en-US" sz="1000" dirty="0"/>
          </a:p>
          <a:p>
            <a:r>
              <a:rPr lang="en-US" b="1" dirty="0"/>
              <a:t>January 2021 </a:t>
            </a:r>
            <a:r>
              <a:rPr lang="en-US" dirty="0"/>
              <a:t>– Phase II draft report and public webinar</a:t>
            </a:r>
          </a:p>
          <a:p>
            <a:endParaRPr lang="en-US" sz="1000" dirty="0"/>
          </a:p>
          <a:p>
            <a:r>
              <a:rPr lang="en-US" b="1" dirty="0"/>
              <a:t>March 2021 </a:t>
            </a:r>
            <a:r>
              <a:rPr lang="en-US" dirty="0"/>
              <a:t>– Phase II final report and webinar on final report</a:t>
            </a:r>
          </a:p>
        </p:txBody>
      </p:sp>
      <p:sp>
        <p:nvSpPr>
          <p:cNvPr id="6" name="Footer Placeholder 5"/>
          <p:cNvSpPr>
            <a:spLocks noGrp="1"/>
          </p:cNvSpPr>
          <p:nvPr>
            <p:ph type="ftr" sz="quarter" idx="3"/>
          </p:nvPr>
        </p:nvSpPr>
        <p:spPr>
          <a:xfrm>
            <a:off x="5778500" y="4818048"/>
            <a:ext cx="3086100" cy="273050"/>
          </a:xfrm>
        </p:spPr>
        <p:txBody>
          <a:bodyPr/>
          <a:lstStyle/>
          <a:p>
            <a:r>
              <a:rPr lang="en-US" dirty="0"/>
              <a:t>SOMAH Public Webinar |</a:t>
            </a:r>
          </a:p>
        </p:txBody>
      </p:sp>
    </p:spTree>
    <p:extLst>
      <p:ext uri="{BB962C8B-B14F-4D97-AF65-F5344CB8AC3E}">
        <p14:creationId xmlns:p14="http://schemas.microsoft.com/office/powerpoint/2010/main" val="95319047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 Feedback and Questions</a:t>
            </a:r>
          </a:p>
        </p:txBody>
      </p:sp>
      <p:sp>
        <p:nvSpPr>
          <p:cNvPr id="3" name="Text Placeholder 2"/>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3216442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Text Placeholder 2"/>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19190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Agenda Overview</a:t>
            </a:r>
          </a:p>
        </p:txBody>
      </p:sp>
      <p:sp>
        <p:nvSpPr>
          <p:cNvPr id="8" name="Text Placeholder 7"/>
          <p:cNvSpPr>
            <a:spLocks noGrp="1"/>
          </p:cNvSpPr>
          <p:nvPr>
            <p:ph type="body" sz="quarter" idx="15"/>
          </p:nvPr>
        </p:nvSpPr>
        <p:spPr/>
        <p:txBody>
          <a:bodyPr/>
          <a:lstStyle/>
          <a:p>
            <a:endParaRPr lang="en-US" dirty="0"/>
          </a:p>
        </p:txBody>
      </p:sp>
      <p:sp>
        <p:nvSpPr>
          <p:cNvPr id="6" name="Footer Placeholder 5"/>
          <p:cNvSpPr>
            <a:spLocks noGrp="1"/>
          </p:cNvSpPr>
          <p:nvPr>
            <p:ph type="ftr" sz="quarter" idx="3"/>
          </p:nvPr>
        </p:nvSpPr>
        <p:spPr>
          <a:xfrm>
            <a:off x="5778500" y="4818048"/>
            <a:ext cx="3086100" cy="273050"/>
          </a:xfrm>
        </p:spPr>
        <p:txBody>
          <a:bodyPr/>
          <a:lstStyle/>
          <a:p>
            <a:r>
              <a:rPr lang="en-US" dirty="0"/>
              <a:t>SOMAH Public Webinar |</a:t>
            </a:r>
          </a:p>
        </p:txBody>
      </p:sp>
      <p:pic>
        <p:nvPicPr>
          <p:cNvPr id="10" name="Picture 9">
            <a:extLst>
              <a:ext uri="{FF2B5EF4-FFF2-40B4-BE49-F238E27FC236}">
                <a16:creationId xmlns:a16="http://schemas.microsoft.com/office/drawing/2014/main" id="{9D4DDF02-3156-4CB8-9885-4578C49F42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8054" y="57165"/>
            <a:ext cx="1047325" cy="10657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 Placeholder 8">
            <a:extLst>
              <a:ext uri="{FF2B5EF4-FFF2-40B4-BE49-F238E27FC236}">
                <a16:creationId xmlns:a16="http://schemas.microsoft.com/office/drawing/2014/main" id="{08BA69B3-19D4-48C6-99E3-2846FFE3609A}"/>
              </a:ext>
            </a:extLst>
          </p:cNvPr>
          <p:cNvSpPr txBox="1">
            <a:spLocks/>
          </p:cNvSpPr>
          <p:nvPr/>
        </p:nvSpPr>
        <p:spPr>
          <a:xfrm>
            <a:off x="361950" y="1192767"/>
            <a:ext cx="8229600" cy="3183360"/>
          </a:xfrm>
          <a:prstGeom prst="rect">
            <a:avLst/>
          </a:prstGeom>
        </p:spPr>
        <p:txBody>
          <a:bodyPr/>
          <a:lstStyle>
            <a:lvl1pPr marL="171450" indent="-171450" algn="l" defTabSz="457200" rtl="0" eaLnBrk="1" latinLnBrk="0" hangingPunct="1">
              <a:spcBef>
                <a:spcPct val="20000"/>
              </a:spcBef>
              <a:buClr>
                <a:srgbClr val="D02124"/>
              </a:buClr>
              <a:buFont typeface="Lucida Grande"/>
              <a:buChar char="»"/>
              <a:defRPr sz="1600" kern="1200">
                <a:solidFill>
                  <a:schemeClr val="tx1"/>
                </a:solidFill>
                <a:latin typeface="Arial"/>
                <a:ea typeface="+mn-ea"/>
                <a:cs typeface="Arial"/>
              </a:defRPr>
            </a:lvl1pPr>
            <a:lvl2pPr marL="285750" indent="-114300" algn="l" defTabSz="457200" rtl="0" eaLnBrk="1" latinLnBrk="0" hangingPunct="1">
              <a:spcBef>
                <a:spcPct val="20000"/>
              </a:spcBef>
              <a:buClr>
                <a:srgbClr val="D02124"/>
              </a:buClr>
              <a:buSzPct val="100000"/>
              <a:buFont typeface="Arial"/>
              <a:buChar char="•"/>
              <a:defRPr sz="1600" kern="1200">
                <a:solidFill>
                  <a:schemeClr val="tx1"/>
                </a:solidFill>
                <a:latin typeface="Arial"/>
                <a:ea typeface="+mn-ea"/>
                <a:cs typeface="Arial"/>
              </a:defRPr>
            </a:lvl2pPr>
            <a:lvl3pPr marL="457200" indent="-171450" algn="l" defTabSz="457200" rtl="0" eaLnBrk="1" latinLnBrk="0" hangingPunct="1">
              <a:spcBef>
                <a:spcPct val="20000"/>
              </a:spcBef>
              <a:buClr>
                <a:srgbClr val="D02124"/>
              </a:buClr>
              <a:buSzPct val="80000"/>
              <a:buFont typeface="Lucida Grande"/>
              <a:buChar char="-"/>
              <a:defRPr sz="1600" kern="1200" baseline="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t>2:00pm – 2:10pm </a:t>
            </a:r>
          </a:p>
          <a:p>
            <a:r>
              <a:rPr lang="en-US" dirty="0"/>
              <a:t>Welcome, Introductions, Objectives, Scope | Energy Division Staff</a:t>
            </a:r>
          </a:p>
          <a:p>
            <a:endParaRPr lang="en-US" dirty="0"/>
          </a:p>
          <a:p>
            <a:r>
              <a:rPr lang="en-US" b="1" dirty="0"/>
              <a:t>2:10pm – 2:40pm </a:t>
            </a:r>
          </a:p>
          <a:p>
            <a:r>
              <a:rPr lang="en-US" dirty="0"/>
              <a:t>Presentation on SOMAH Evaluation Draft Research Plan | Itron Team</a:t>
            </a:r>
          </a:p>
          <a:p>
            <a:endParaRPr lang="en-US" dirty="0"/>
          </a:p>
          <a:p>
            <a:r>
              <a:rPr lang="en-US" b="1" dirty="0"/>
              <a:t>2:40pm – 3:20pm</a:t>
            </a:r>
          </a:p>
          <a:p>
            <a:r>
              <a:rPr lang="en-US" dirty="0"/>
              <a:t>Stakeholder Feedback and Questions | Facilitated by Energy Division Staff and Itron Team</a:t>
            </a:r>
          </a:p>
          <a:p>
            <a:endParaRPr lang="en-US" dirty="0"/>
          </a:p>
          <a:p>
            <a:r>
              <a:rPr lang="en-US" b="1" dirty="0"/>
              <a:t>3:20pm – 3:30pm </a:t>
            </a:r>
          </a:p>
          <a:p>
            <a:r>
              <a:rPr lang="en-US" dirty="0"/>
              <a:t>Closing and Next Steps | Energy Division Staff</a:t>
            </a:r>
          </a:p>
          <a:p>
            <a:endParaRPr lang="en-US" dirty="0"/>
          </a:p>
        </p:txBody>
      </p:sp>
    </p:spTree>
    <p:extLst>
      <p:ext uri="{BB962C8B-B14F-4D97-AF65-F5344CB8AC3E}">
        <p14:creationId xmlns:p14="http://schemas.microsoft.com/office/powerpoint/2010/main" val="12349631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Immediate Next Steps</a:t>
            </a:r>
          </a:p>
        </p:txBody>
      </p:sp>
      <p:sp>
        <p:nvSpPr>
          <p:cNvPr id="8" name="Text Placeholder 7"/>
          <p:cNvSpPr>
            <a:spLocks noGrp="1"/>
          </p:cNvSpPr>
          <p:nvPr>
            <p:ph type="body" sz="quarter" idx="15"/>
          </p:nvPr>
        </p:nvSpPr>
        <p:spPr/>
        <p:txBody>
          <a:bodyPr/>
          <a:lstStyle/>
          <a:p>
            <a:endParaRPr lang="en-US" dirty="0"/>
          </a:p>
        </p:txBody>
      </p:sp>
      <p:sp>
        <p:nvSpPr>
          <p:cNvPr id="9" name="Text Placeholder 8"/>
          <p:cNvSpPr>
            <a:spLocks noGrp="1"/>
          </p:cNvSpPr>
          <p:nvPr>
            <p:ph type="body" sz="quarter" idx="4294967295"/>
          </p:nvPr>
        </p:nvSpPr>
        <p:spPr>
          <a:xfrm>
            <a:off x="361950" y="1263650"/>
            <a:ext cx="8229600" cy="2622550"/>
          </a:xfrm>
          <a:prstGeom prst="rect">
            <a:avLst/>
          </a:prstGeom>
        </p:spPr>
        <p:txBody>
          <a:bodyPr/>
          <a:lstStyle/>
          <a:p>
            <a:r>
              <a:rPr lang="en-US" dirty="0"/>
              <a:t>Written comments due by COB March 27, 2020</a:t>
            </a:r>
          </a:p>
          <a:p>
            <a:pPr lvl="2"/>
            <a:r>
              <a:rPr lang="en-US" dirty="0"/>
              <a:t>Comment template link included in Notice of Webinar email from Tory</a:t>
            </a:r>
          </a:p>
          <a:p>
            <a:pPr marL="57150" indent="0">
              <a:buNone/>
            </a:pPr>
            <a:endParaRPr lang="en-US" sz="1200" dirty="0"/>
          </a:p>
          <a:p>
            <a:pPr marL="57150" indent="0" algn="ctr">
              <a:buNone/>
            </a:pPr>
            <a:r>
              <a:rPr lang="en-US" sz="1200" b="1" dirty="0">
                <a:solidFill>
                  <a:schemeClr val="accent6">
                    <a:lumMod val="75000"/>
                  </a:schemeClr>
                </a:solidFill>
                <a:hlinkClick r:id="rId3"/>
              </a:rPr>
              <a:t>http://capabilities.itron.com/downloads/temp/SOMAH/SOMAH_Draft_Research_Plan_Comments.XLSX </a:t>
            </a:r>
            <a:endParaRPr lang="en-US" sz="1200" b="1" dirty="0">
              <a:solidFill>
                <a:schemeClr val="accent6">
                  <a:lumMod val="75000"/>
                </a:schemeClr>
              </a:solidFill>
            </a:endParaRPr>
          </a:p>
          <a:p>
            <a:endParaRPr lang="en-US" dirty="0"/>
          </a:p>
          <a:p>
            <a:r>
              <a:rPr lang="en-US" dirty="0"/>
              <a:t>Finalize SOMAH Research Plan and distribute to service list</a:t>
            </a:r>
          </a:p>
          <a:p>
            <a:endParaRPr lang="en-US" dirty="0"/>
          </a:p>
        </p:txBody>
      </p:sp>
      <p:sp>
        <p:nvSpPr>
          <p:cNvPr id="6" name="Footer Placeholder 5"/>
          <p:cNvSpPr>
            <a:spLocks noGrp="1"/>
          </p:cNvSpPr>
          <p:nvPr>
            <p:ph type="ftr" sz="quarter" idx="3"/>
          </p:nvPr>
        </p:nvSpPr>
        <p:spPr>
          <a:xfrm>
            <a:off x="5778500" y="4818048"/>
            <a:ext cx="3086100" cy="273050"/>
          </a:xfrm>
        </p:spPr>
        <p:txBody>
          <a:bodyPr/>
          <a:lstStyle/>
          <a:p>
            <a:r>
              <a:rPr lang="en-US" dirty="0"/>
              <a:t>SOMAH Public Webinar |</a:t>
            </a:r>
          </a:p>
        </p:txBody>
      </p:sp>
    </p:spTree>
    <p:extLst>
      <p:ext uri="{BB962C8B-B14F-4D97-AF65-F5344CB8AC3E}">
        <p14:creationId xmlns:p14="http://schemas.microsoft.com/office/powerpoint/2010/main" val="89106640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9249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Evaluation team</a:t>
            </a:r>
          </a:p>
        </p:txBody>
      </p:sp>
      <p:sp>
        <p:nvSpPr>
          <p:cNvPr id="8" name="Text Placeholder 7"/>
          <p:cNvSpPr>
            <a:spLocks noGrp="1"/>
          </p:cNvSpPr>
          <p:nvPr>
            <p:ph type="body" sz="quarter" idx="15"/>
          </p:nvPr>
        </p:nvSpPr>
        <p:spPr/>
        <p:txBody>
          <a:bodyPr/>
          <a:lstStyle/>
          <a:p>
            <a:endParaRPr lang="en-US" dirty="0"/>
          </a:p>
        </p:txBody>
      </p:sp>
      <p:sp>
        <p:nvSpPr>
          <p:cNvPr id="6" name="Footer Placeholder 5"/>
          <p:cNvSpPr>
            <a:spLocks noGrp="1"/>
          </p:cNvSpPr>
          <p:nvPr>
            <p:ph type="ftr" sz="quarter" idx="3"/>
          </p:nvPr>
        </p:nvSpPr>
        <p:spPr>
          <a:xfrm>
            <a:off x="5778500" y="4818048"/>
            <a:ext cx="3086100" cy="273050"/>
          </a:xfrm>
        </p:spPr>
        <p:txBody>
          <a:bodyPr/>
          <a:lstStyle/>
          <a:p>
            <a:r>
              <a:rPr lang="en-US" dirty="0"/>
              <a:t>SOMAH Public Webinar |</a:t>
            </a:r>
          </a:p>
        </p:txBody>
      </p:sp>
      <p:pic>
        <p:nvPicPr>
          <p:cNvPr id="10" name="Picture 9">
            <a:extLst>
              <a:ext uri="{FF2B5EF4-FFF2-40B4-BE49-F238E27FC236}">
                <a16:creationId xmlns:a16="http://schemas.microsoft.com/office/drawing/2014/main" id="{9D4DDF02-3156-4CB8-9885-4578C49F42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8054" y="57165"/>
            <a:ext cx="1047325" cy="10657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 Placeholder 8">
            <a:extLst>
              <a:ext uri="{FF2B5EF4-FFF2-40B4-BE49-F238E27FC236}">
                <a16:creationId xmlns:a16="http://schemas.microsoft.com/office/drawing/2014/main" id="{08BA69B3-19D4-48C6-99E3-2846FFE3609A}"/>
              </a:ext>
            </a:extLst>
          </p:cNvPr>
          <p:cNvSpPr txBox="1">
            <a:spLocks/>
          </p:cNvSpPr>
          <p:nvPr/>
        </p:nvSpPr>
        <p:spPr>
          <a:xfrm>
            <a:off x="1056166" y="1084393"/>
            <a:ext cx="7535383" cy="3582243"/>
          </a:xfrm>
          <a:prstGeom prst="rect">
            <a:avLst/>
          </a:prstGeom>
        </p:spPr>
        <p:txBody>
          <a:bodyPr/>
          <a:lstStyle>
            <a:lvl1pPr marL="171450" indent="-171450" algn="l" defTabSz="457200" rtl="0" eaLnBrk="1" latinLnBrk="0" hangingPunct="1">
              <a:spcBef>
                <a:spcPct val="20000"/>
              </a:spcBef>
              <a:buClr>
                <a:srgbClr val="D02124"/>
              </a:buClr>
              <a:buFont typeface="Lucida Grande"/>
              <a:buChar char="»"/>
              <a:defRPr sz="1600" kern="1200">
                <a:solidFill>
                  <a:schemeClr val="tx1"/>
                </a:solidFill>
                <a:latin typeface="Arial"/>
                <a:ea typeface="+mn-ea"/>
                <a:cs typeface="Arial"/>
              </a:defRPr>
            </a:lvl1pPr>
            <a:lvl2pPr marL="285750" indent="-114300" algn="l" defTabSz="457200" rtl="0" eaLnBrk="1" latinLnBrk="0" hangingPunct="1">
              <a:spcBef>
                <a:spcPct val="20000"/>
              </a:spcBef>
              <a:buClr>
                <a:srgbClr val="D02124"/>
              </a:buClr>
              <a:buSzPct val="100000"/>
              <a:buFont typeface="Arial"/>
              <a:buChar char="•"/>
              <a:defRPr sz="1600" kern="1200">
                <a:solidFill>
                  <a:schemeClr val="tx1"/>
                </a:solidFill>
                <a:latin typeface="Arial"/>
                <a:ea typeface="+mn-ea"/>
                <a:cs typeface="Arial"/>
              </a:defRPr>
            </a:lvl2pPr>
            <a:lvl3pPr marL="457200" indent="-171450" algn="l" defTabSz="457200" rtl="0" eaLnBrk="1" latinLnBrk="0" hangingPunct="1">
              <a:spcBef>
                <a:spcPct val="20000"/>
              </a:spcBef>
              <a:buClr>
                <a:srgbClr val="D02124"/>
              </a:buClr>
              <a:buSzPct val="80000"/>
              <a:buFont typeface="Lucida Grande"/>
              <a:buChar char="-"/>
              <a:defRPr sz="1600" kern="1200" baseline="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t>CPUC Project Manager </a:t>
            </a:r>
            <a:r>
              <a:rPr lang="en-US" dirty="0"/>
              <a:t>- Tory Francisco, CPUC Energy Division</a:t>
            </a:r>
          </a:p>
          <a:p>
            <a:pPr marL="0" indent="0">
              <a:buNone/>
            </a:pPr>
            <a:endParaRPr lang="en-US" dirty="0"/>
          </a:p>
          <a:p>
            <a:pPr marL="0" indent="0">
              <a:buNone/>
            </a:pPr>
            <a:r>
              <a:rPr lang="en-US" b="1" dirty="0"/>
              <a:t>Itron Key Staff						ILLUME Key Staff</a:t>
            </a:r>
          </a:p>
          <a:p>
            <a:pPr marL="0" indent="0">
              <a:buNone/>
            </a:pPr>
            <a:r>
              <a:rPr lang="en-US" dirty="0"/>
              <a:t>	William Marin							Anne Dougherty</a:t>
            </a:r>
          </a:p>
          <a:p>
            <a:endParaRPr lang="en-US" dirty="0"/>
          </a:p>
          <a:p>
            <a:endParaRPr lang="en-US" dirty="0"/>
          </a:p>
          <a:p>
            <a:pPr marL="0" indent="0">
              <a:buNone/>
            </a:pPr>
            <a:endParaRPr lang="en-US" dirty="0"/>
          </a:p>
          <a:p>
            <a:pPr marL="0" indent="0">
              <a:buNone/>
            </a:pPr>
            <a:endParaRPr lang="en-US" dirty="0"/>
          </a:p>
          <a:p>
            <a:pPr marL="0" indent="0">
              <a:buNone/>
            </a:pPr>
            <a:r>
              <a:rPr lang="en-US" dirty="0"/>
              <a:t>	Amy Buege							Erin Allingham</a:t>
            </a:r>
          </a:p>
          <a:p>
            <a:pPr marL="0" indent="0">
              <a:buNone/>
            </a:pPr>
            <a:endParaRPr lang="en-US" dirty="0"/>
          </a:p>
          <a:p>
            <a:pPr marL="0" indent="0">
              <a:buNone/>
            </a:pPr>
            <a:endParaRPr lang="en-US" dirty="0"/>
          </a:p>
          <a:p>
            <a:pPr marL="0" indent="0">
              <a:buNone/>
            </a:pPr>
            <a:endParaRPr lang="en-US" dirty="0"/>
          </a:p>
          <a:p>
            <a:endParaRPr lang="en-US" dirty="0"/>
          </a:p>
          <a:p>
            <a:endParaRPr lang="en-US" dirty="0"/>
          </a:p>
          <a:p>
            <a:endParaRPr lang="en-US" dirty="0"/>
          </a:p>
          <a:p>
            <a:pPr marL="0" indent="0">
              <a:buNone/>
            </a:pPr>
            <a:endParaRPr lang="en-US" dirty="0"/>
          </a:p>
          <a:p>
            <a:endParaRPr lang="en-US" dirty="0"/>
          </a:p>
        </p:txBody>
      </p:sp>
      <p:pic>
        <p:nvPicPr>
          <p:cNvPr id="2" name="Picture 1">
            <a:extLst>
              <a:ext uri="{FF2B5EF4-FFF2-40B4-BE49-F238E27FC236}">
                <a16:creationId xmlns:a16="http://schemas.microsoft.com/office/drawing/2014/main" id="{88B5C885-6A2D-433F-A27D-3A677696CD37}"/>
              </a:ext>
            </a:extLst>
          </p:cNvPr>
          <p:cNvPicPr>
            <a:picLocks noChangeAspect="1"/>
          </p:cNvPicPr>
          <p:nvPr/>
        </p:nvPicPr>
        <p:blipFill>
          <a:blip r:embed="rId4">
            <a:grayscl/>
          </a:blip>
          <a:stretch>
            <a:fillRect/>
          </a:stretch>
        </p:blipFill>
        <p:spPr>
          <a:xfrm>
            <a:off x="1930238" y="3774799"/>
            <a:ext cx="608546" cy="811394"/>
          </a:xfrm>
          <a:prstGeom prst="rect">
            <a:avLst/>
          </a:prstGeom>
        </p:spPr>
      </p:pic>
      <p:pic>
        <p:nvPicPr>
          <p:cNvPr id="3" name="Picture 2">
            <a:extLst>
              <a:ext uri="{FF2B5EF4-FFF2-40B4-BE49-F238E27FC236}">
                <a16:creationId xmlns:a16="http://schemas.microsoft.com/office/drawing/2014/main" id="{79CE9D67-0F29-42C9-95AD-421B8F6E2037}"/>
              </a:ext>
            </a:extLst>
          </p:cNvPr>
          <p:cNvPicPr>
            <a:picLocks noChangeAspect="1"/>
          </p:cNvPicPr>
          <p:nvPr/>
        </p:nvPicPr>
        <p:blipFill>
          <a:blip r:embed="rId5">
            <a:grayscl/>
          </a:blip>
          <a:stretch>
            <a:fillRect/>
          </a:stretch>
        </p:blipFill>
        <p:spPr>
          <a:xfrm>
            <a:off x="1930239" y="2296304"/>
            <a:ext cx="608545" cy="811394"/>
          </a:xfrm>
          <a:prstGeom prst="rect">
            <a:avLst/>
          </a:prstGeom>
        </p:spPr>
      </p:pic>
      <p:pic>
        <p:nvPicPr>
          <p:cNvPr id="5" name="Picture 4">
            <a:extLst>
              <a:ext uri="{FF2B5EF4-FFF2-40B4-BE49-F238E27FC236}">
                <a16:creationId xmlns:a16="http://schemas.microsoft.com/office/drawing/2014/main" id="{4D626FA4-45B7-40AB-B03D-E5DBFD432C25}"/>
              </a:ext>
            </a:extLst>
          </p:cNvPr>
          <p:cNvPicPr>
            <a:picLocks noChangeAspect="1"/>
          </p:cNvPicPr>
          <p:nvPr/>
        </p:nvPicPr>
        <p:blipFill>
          <a:blip r:embed="rId6"/>
          <a:stretch>
            <a:fillRect/>
          </a:stretch>
        </p:blipFill>
        <p:spPr>
          <a:xfrm>
            <a:off x="5939213" y="2296304"/>
            <a:ext cx="811394" cy="811394"/>
          </a:xfrm>
          <a:prstGeom prst="rect">
            <a:avLst/>
          </a:prstGeom>
        </p:spPr>
      </p:pic>
      <p:pic>
        <p:nvPicPr>
          <p:cNvPr id="11" name="Picture 10">
            <a:extLst>
              <a:ext uri="{FF2B5EF4-FFF2-40B4-BE49-F238E27FC236}">
                <a16:creationId xmlns:a16="http://schemas.microsoft.com/office/drawing/2014/main" id="{4725D210-98A6-43D7-B66A-FD5DB0FF45E5}"/>
              </a:ext>
            </a:extLst>
          </p:cNvPr>
          <p:cNvPicPr>
            <a:picLocks noChangeAspect="1"/>
          </p:cNvPicPr>
          <p:nvPr/>
        </p:nvPicPr>
        <p:blipFill>
          <a:blip r:embed="rId7"/>
          <a:stretch>
            <a:fillRect/>
          </a:stretch>
        </p:blipFill>
        <p:spPr>
          <a:xfrm>
            <a:off x="6085067" y="3779181"/>
            <a:ext cx="538008" cy="807012"/>
          </a:xfrm>
          <a:prstGeom prst="rect">
            <a:avLst/>
          </a:prstGeom>
        </p:spPr>
      </p:pic>
    </p:spTree>
    <p:extLst>
      <p:ext uri="{BB962C8B-B14F-4D97-AF65-F5344CB8AC3E}">
        <p14:creationId xmlns:p14="http://schemas.microsoft.com/office/powerpoint/2010/main" val="245878948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About the SOMAH Program</a:t>
            </a:r>
          </a:p>
        </p:txBody>
      </p:sp>
      <p:sp>
        <p:nvSpPr>
          <p:cNvPr id="8" name="Text Placeholder 7"/>
          <p:cNvSpPr>
            <a:spLocks noGrp="1"/>
          </p:cNvSpPr>
          <p:nvPr>
            <p:ph type="body" sz="quarter" idx="15"/>
          </p:nvPr>
        </p:nvSpPr>
        <p:spPr/>
        <p:txBody>
          <a:bodyPr/>
          <a:lstStyle/>
          <a:p>
            <a:r>
              <a:rPr lang="en-US" dirty="0"/>
              <a:t>Program Objectives</a:t>
            </a:r>
          </a:p>
        </p:txBody>
      </p:sp>
      <p:sp>
        <p:nvSpPr>
          <p:cNvPr id="9" name="Text Placeholder 8"/>
          <p:cNvSpPr>
            <a:spLocks noGrp="1"/>
          </p:cNvSpPr>
          <p:nvPr>
            <p:ph type="body" sz="quarter" idx="4294967295"/>
          </p:nvPr>
        </p:nvSpPr>
        <p:spPr>
          <a:xfrm>
            <a:off x="361950" y="1084393"/>
            <a:ext cx="8229600" cy="3201857"/>
          </a:xfrm>
          <a:prstGeom prst="rect">
            <a:avLst/>
          </a:prstGeom>
        </p:spPr>
        <p:txBody>
          <a:bodyPr/>
          <a:lstStyle/>
          <a:p>
            <a:pPr marL="171450" lvl="1" indent="0" algn="ctr">
              <a:buNone/>
            </a:pPr>
            <a:endParaRPr lang="en-US" i="1" dirty="0"/>
          </a:p>
          <a:p>
            <a:pPr marL="171450" lvl="1" indent="0" algn="ctr">
              <a:buNone/>
            </a:pPr>
            <a:endParaRPr lang="en-US" i="1" dirty="0"/>
          </a:p>
          <a:p>
            <a:pPr marL="171450" lvl="1" indent="0" algn="ctr">
              <a:buNone/>
            </a:pPr>
            <a:r>
              <a:rPr lang="en-US" i="1" dirty="0"/>
              <a:t>Installation of 300+ MW (CEC-AC) of solar energy systems on qualified multifamily affordable housing properties through December 31, 2030</a:t>
            </a:r>
          </a:p>
          <a:p>
            <a:pPr marL="171450" lvl="1" indent="0">
              <a:buNone/>
            </a:pPr>
            <a:endParaRPr lang="en-US" dirty="0"/>
          </a:p>
          <a:p>
            <a:pPr marL="171450" lvl="1" indent="0">
              <a:buNone/>
            </a:pPr>
            <a:endParaRPr lang="en-US" dirty="0"/>
          </a:p>
          <a:p>
            <a:pPr marL="171450" lvl="1" indent="0">
              <a:buNone/>
            </a:pPr>
            <a:endParaRPr lang="en-US" dirty="0"/>
          </a:p>
          <a:p>
            <a:pPr marL="171450" lvl="1" indent="0" algn="ctr">
              <a:buNone/>
            </a:pPr>
            <a:r>
              <a:rPr lang="en-US" i="1" dirty="0"/>
              <a:t>Generate long-term economic, social, and environmental impacts among low-income (LI) and disadvantaged communities (DAC)</a:t>
            </a:r>
          </a:p>
          <a:p>
            <a:pPr lvl="1"/>
            <a:endParaRPr lang="en-US" dirty="0"/>
          </a:p>
          <a:p>
            <a:pPr lvl="1"/>
            <a:endParaRPr lang="en-US" dirty="0"/>
          </a:p>
          <a:p>
            <a:endParaRPr lang="en-US" dirty="0"/>
          </a:p>
          <a:p>
            <a:endParaRPr lang="en-US" dirty="0"/>
          </a:p>
          <a:p>
            <a:pPr lvl="1"/>
            <a:endParaRPr lang="en-US" dirty="0"/>
          </a:p>
          <a:p>
            <a:pPr lvl="1"/>
            <a:endParaRPr lang="en-US" dirty="0"/>
          </a:p>
        </p:txBody>
      </p:sp>
      <p:sp>
        <p:nvSpPr>
          <p:cNvPr id="10" name="Footer Placeholder 5">
            <a:extLst>
              <a:ext uri="{FF2B5EF4-FFF2-40B4-BE49-F238E27FC236}">
                <a16:creationId xmlns:a16="http://schemas.microsoft.com/office/drawing/2014/main" id="{5CF33A95-54CA-45C2-B0F5-EEBAE5996E61}"/>
              </a:ext>
            </a:extLst>
          </p:cNvPr>
          <p:cNvSpPr>
            <a:spLocks noGrp="1"/>
          </p:cNvSpPr>
          <p:nvPr>
            <p:ph type="ftr" sz="quarter" idx="3"/>
          </p:nvPr>
        </p:nvSpPr>
        <p:spPr>
          <a:xfrm>
            <a:off x="5778500" y="4818048"/>
            <a:ext cx="3086100" cy="273050"/>
          </a:xfrm>
        </p:spPr>
        <p:txBody>
          <a:bodyPr/>
          <a:lstStyle/>
          <a:p>
            <a:r>
              <a:rPr lang="en-US" dirty="0"/>
              <a:t>SOMAH Public Webinar |</a:t>
            </a:r>
          </a:p>
        </p:txBody>
      </p:sp>
    </p:spTree>
    <p:extLst>
      <p:ext uri="{BB962C8B-B14F-4D97-AF65-F5344CB8AC3E}">
        <p14:creationId xmlns:p14="http://schemas.microsoft.com/office/powerpoint/2010/main" val="114813613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About the SOMAH Evaluation</a:t>
            </a:r>
          </a:p>
        </p:txBody>
      </p:sp>
      <p:sp>
        <p:nvSpPr>
          <p:cNvPr id="8" name="Text Placeholder 7"/>
          <p:cNvSpPr>
            <a:spLocks noGrp="1"/>
          </p:cNvSpPr>
          <p:nvPr>
            <p:ph type="body" sz="quarter" idx="15"/>
          </p:nvPr>
        </p:nvSpPr>
        <p:spPr/>
        <p:txBody>
          <a:bodyPr/>
          <a:lstStyle/>
          <a:p>
            <a:r>
              <a:rPr lang="en-US" dirty="0"/>
              <a:t>Evaluation Scope and Objectives</a:t>
            </a:r>
          </a:p>
        </p:txBody>
      </p:sp>
      <p:sp>
        <p:nvSpPr>
          <p:cNvPr id="9" name="Text Placeholder 8"/>
          <p:cNvSpPr>
            <a:spLocks noGrp="1"/>
          </p:cNvSpPr>
          <p:nvPr>
            <p:ph type="body" sz="quarter" idx="4294967295"/>
          </p:nvPr>
        </p:nvSpPr>
        <p:spPr>
          <a:xfrm>
            <a:off x="361950" y="1084393"/>
            <a:ext cx="8229600" cy="3201857"/>
          </a:xfrm>
          <a:prstGeom prst="rect">
            <a:avLst/>
          </a:prstGeom>
        </p:spPr>
        <p:txBody>
          <a:bodyPr/>
          <a:lstStyle/>
          <a:p>
            <a:r>
              <a:rPr lang="en-US" i="1" u="sng" dirty="0"/>
              <a:t>Process Activities</a:t>
            </a:r>
            <a:r>
              <a:rPr lang="en-US" i="1" dirty="0"/>
              <a:t> – </a:t>
            </a:r>
            <a:r>
              <a:rPr lang="en-US" dirty="0"/>
              <a:t>Create</a:t>
            </a:r>
            <a:r>
              <a:rPr lang="en-US" i="1" dirty="0"/>
              <a:t> </a:t>
            </a:r>
            <a:r>
              <a:rPr lang="en-US" dirty="0"/>
              <a:t>program logic model and process flow, document program metrics, evaluate program’s processes, and make recommendations for program improvements</a:t>
            </a:r>
          </a:p>
          <a:p>
            <a:endParaRPr lang="en-US" dirty="0"/>
          </a:p>
          <a:p>
            <a:endParaRPr lang="en-US" dirty="0"/>
          </a:p>
          <a:p>
            <a:r>
              <a:rPr lang="en-US" i="1" u="sng" dirty="0"/>
              <a:t>Evaluability Assessment</a:t>
            </a:r>
            <a:r>
              <a:rPr lang="en-US" i="1" dirty="0"/>
              <a:t> </a:t>
            </a:r>
            <a:r>
              <a:rPr lang="en-US" dirty="0"/>
              <a:t>– Ensure program is evaluable now and in the future</a:t>
            </a:r>
          </a:p>
          <a:p>
            <a:endParaRPr lang="en-US" dirty="0"/>
          </a:p>
          <a:p>
            <a:endParaRPr lang="en-US" dirty="0"/>
          </a:p>
          <a:p>
            <a:r>
              <a:rPr lang="en-US" i="1" u="sng" dirty="0"/>
              <a:t>Impact Activities</a:t>
            </a:r>
            <a:r>
              <a:rPr lang="en-US" i="1" dirty="0"/>
              <a:t> – </a:t>
            </a:r>
            <a:r>
              <a:rPr lang="en-US" dirty="0"/>
              <a:t>Review</a:t>
            </a:r>
            <a:r>
              <a:rPr lang="en-US" i="1" dirty="0"/>
              <a:t> </a:t>
            </a:r>
            <a:r>
              <a:rPr lang="en-US" dirty="0"/>
              <a:t>and validate program’s data collection activities, report on program metrics to assess program’s energy, environmental, and economic accomplishments</a:t>
            </a:r>
          </a:p>
          <a:p>
            <a:endParaRPr lang="en-US" dirty="0"/>
          </a:p>
          <a:p>
            <a:pPr lvl="1"/>
            <a:endParaRPr lang="en-US" dirty="0"/>
          </a:p>
          <a:p>
            <a:pPr lvl="1"/>
            <a:endParaRPr lang="en-US" dirty="0"/>
          </a:p>
          <a:p>
            <a:endParaRPr lang="en-US" dirty="0"/>
          </a:p>
          <a:p>
            <a:endParaRPr lang="en-US" dirty="0"/>
          </a:p>
          <a:p>
            <a:pPr lvl="1"/>
            <a:endParaRPr lang="en-US" dirty="0"/>
          </a:p>
          <a:p>
            <a:pPr lvl="1"/>
            <a:endParaRPr lang="en-US" dirty="0"/>
          </a:p>
        </p:txBody>
      </p:sp>
      <p:sp>
        <p:nvSpPr>
          <p:cNvPr id="10" name="Footer Placeholder 5">
            <a:extLst>
              <a:ext uri="{FF2B5EF4-FFF2-40B4-BE49-F238E27FC236}">
                <a16:creationId xmlns:a16="http://schemas.microsoft.com/office/drawing/2014/main" id="{D1738271-6AC9-4788-A422-A0031B80103C}"/>
              </a:ext>
            </a:extLst>
          </p:cNvPr>
          <p:cNvSpPr>
            <a:spLocks noGrp="1"/>
          </p:cNvSpPr>
          <p:nvPr>
            <p:ph type="ftr" sz="quarter" idx="3"/>
          </p:nvPr>
        </p:nvSpPr>
        <p:spPr>
          <a:xfrm>
            <a:off x="5778500" y="4818048"/>
            <a:ext cx="3086100" cy="273050"/>
          </a:xfrm>
        </p:spPr>
        <p:txBody>
          <a:bodyPr/>
          <a:lstStyle/>
          <a:p>
            <a:r>
              <a:rPr lang="en-US" dirty="0"/>
              <a:t>SOMAH Public Webinar |</a:t>
            </a:r>
          </a:p>
        </p:txBody>
      </p:sp>
    </p:spTree>
    <p:extLst>
      <p:ext uri="{BB962C8B-B14F-4D97-AF65-F5344CB8AC3E}">
        <p14:creationId xmlns:p14="http://schemas.microsoft.com/office/powerpoint/2010/main" val="175596388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SOMAH Draft Research Plan</a:t>
            </a:r>
          </a:p>
        </p:txBody>
      </p:sp>
      <p:sp>
        <p:nvSpPr>
          <p:cNvPr id="3" name="Text Placeholder 2"/>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4271031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Key Research Questions</a:t>
            </a:r>
          </a:p>
        </p:txBody>
      </p:sp>
      <p:sp>
        <p:nvSpPr>
          <p:cNvPr id="8" name="Text Placeholder 7"/>
          <p:cNvSpPr>
            <a:spLocks noGrp="1"/>
          </p:cNvSpPr>
          <p:nvPr>
            <p:ph type="body" sz="quarter" idx="15"/>
          </p:nvPr>
        </p:nvSpPr>
        <p:spPr/>
        <p:txBody>
          <a:bodyPr/>
          <a:lstStyle/>
          <a:p>
            <a:r>
              <a:rPr lang="en-US" dirty="0"/>
              <a:t>Process Evaluation and Evaluability Assessment</a:t>
            </a:r>
          </a:p>
        </p:txBody>
      </p:sp>
      <p:sp>
        <p:nvSpPr>
          <p:cNvPr id="9" name="Text Placeholder 8"/>
          <p:cNvSpPr>
            <a:spLocks noGrp="1"/>
          </p:cNvSpPr>
          <p:nvPr>
            <p:ph type="body" sz="quarter" idx="4294967295"/>
          </p:nvPr>
        </p:nvSpPr>
        <p:spPr>
          <a:xfrm>
            <a:off x="361950" y="1084393"/>
            <a:ext cx="8229600" cy="3201857"/>
          </a:xfrm>
          <a:prstGeom prst="rect">
            <a:avLst/>
          </a:prstGeom>
        </p:spPr>
        <p:txBody>
          <a:bodyPr/>
          <a:lstStyle/>
          <a:p>
            <a:endParaRPr lang="en-US" dirty="0"/>
          </a:p>
          <a:p>
            <a:r>
              <a:rPr lang="en-US" dirty="0"/>
              <a:t>What is the underlying program theory? Is the program operating to support this model?</a:t>
            </a:r>
          </a:p>
          <a:p>
            <a:endParaRPr lang="en-US" dirty="0"/>
          </a:p>
          <a:p>
            <a:r>
              <a:rPr lang="en-US" dirty="0"/>
              <a:t>What metrics are needed to determine program’s impact?</a:t>
            </a:r>
          </a:p>
          <a:p>
            <a:endParaRPr lang="en-US" dirty="0"/>
          </a:p>
          <a:p>
            <a:r>
              <a:rPr lang="en-US" dirty="0"/>
              <a:t>Are program actors aligned for success? What barriers may impact program success?</a:t>
            </a:r>
          </a:p>
          <a:p>
            <a:endParaRPr lang="en-US" dirty="0"/>
          </a:p>
          <a:p>
            <a:r>
              <a:rPr lang="en-US" dirty="0"/>
              <a:t>Are data being collected to support impact and process evaluation activities based on current best practices and California evaluation protocols? </a:t>
            </a:r>
          </a:p>
          <a:p>
            <a:pPr marL="0" indent="0">
              <a:buNone/>
            </a:pPr>
            <a:endParaRPr lang="en-US" dirty="0"/>
          </a:p>
          <a:p>
            <a:pPr lvl="1"/>
            <a:endParaRPr lang="en-US" dirty="0"/>
          </a:p>
          <a:p>
            <a:pPr lvl="1"/>
            <a:endParaRPr lang="en-US" dirty="0"/>
          </a:p>
        </p:txBody>
      </p:sp>
      <p:sp>
        <p:nvSpPr>
          <p:cNvPr id="6" name="Footer Placeholder 5"/>
          <p:cNvSpPr>
            <a:spLocks noGrp="1"/>
          </p:cNvSpPr>
          <p:nvPr>
            <p:ph type="ftr" sz="quarter" idx="3"/>
          </p:nvPr>
        </p:nvSpPr>
        <p:spPr>
          <a:xfrm>
            <a:off x="5778500" y="4818048"/>
            <a:ext cx="3086100" cy="273050"/>
          </a:xfrm>
        </p:spPr>
        <p:txBody>
          <a:bodyPr/>
          <a:lstStyle/>
          <a:p>
            <a:r>
              <a:rPr lang="en-US" dirty="0"/>
              <a:t>SOMAH Public Webinar |</a:t>
            </a:r>
          </a:p>
        </p:txBody>
      </p:sp>
    </p:spTree>
    <p:extLst>
      <p:ext uri="{BB962C8B-B14F-4D97-AF65-F5344CB8AC3E}">
        <p14:creationId xmlns:p14="http://schemas.microsoft.com/office/powerpoint/2010/main" val="11633490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Key Research Questions</a:t>
            </a:r>
          </a:p>
        </p:txBody>
      </p:sp>
      <p:sp>
        <p:nvSpPr>
          <p:cNvPr id="8" name="Text Placeholder 7"/>
          <p:cNvSpPr>
            <a:spLocks noGrp="1"/>
          </p:cNvSpPr>
          <p:nvPr>
            <p:ph type="body" sz="quarter" idx="15"/>
          </p:nvPr>
        </p:nvSpPr>
        <p:spPr/>
        <p:txBody>
          <a:bodyPr/>
          <a:lstStyle/>
          <a:p>
            <a:r>
              <a:rPr lang="en-US" dirty="0"/>
              <a:t>Program Impacts</a:t>
            </a:r>
          </a:p>
        </p:txBody>
      </p:sp>
      <p:sp>
        <p:nvSpPr>
          <p:cNvPr id="9" name="Text Placeholder 8"/>
          <p:cNvSpPr>
            <a:spLocks noGrp="1"/>
          </p:cNvSpPr>
          <p:nvPr>
            <p:ph type="body" sz="quarter" idx="4294967295"/>
          </p:nvPr>
        </p:nvSpPr>
        <p:spPr>
          <a:xfrm>
            <a:off x="361950" y="1084393"/>
            <a:ext cx="8229600" cy="3201857"/>
          </a:xfrm>
          <a:prstGeom prst="rect">
            <a:avLst/>
          </a:prstGeom>
        </p:spPr>
        <p:txBody>
          <a:bodyPr/>
          <a:lstStyle/>
          <a:p>
            <a:r>
              <a:rPr lang="en-US" dirty="0"/>
              <a:t>What is the total number of SOMAH projects installed and what are the characteristics of these projects?</a:t>
            </a:r>
          </a:p>
          <a:p>
            <a:endParaRPr lang="en-US" dirty="0"/>
          </a:p>
          <a:p>
            <a:r>
              <a:rPr lang="en-US" dirty="0"/>
              <a:t>What are typical timelines from application submittal to interconnection approval and delivery of tenant bill benefits?</a:t>
            </a:r>
          </a:p>
          <a:p>
            <a:endParaRPr lang="en-US" dirty="0"/>
          </a:p>
          <a:p>
            <a:r>
              <a:rPr lang="en-US" dirty="0"/>
              <a:t>What are total program and project costs during the SOMAH program’s first year of operation?</a:t>
            </a:r>
          </a:p>
          <a:p>
            <a:endParaRPr lang="en-US" dirty="0"/>
          </a:p>
          <a:p>
            <a:r>
              <a:rPr lang="en-US" dirty="0"/>
              <a:t>What are the total energy (MW and MWh), greenhouse gas (GHG), and economic (bill savings) impacts during first year of the program?</a:t>
            </a:r>
          </a:p>
          <a:p>
            <a:endParaRPr lang="en-US" dirty="0"/>
          </a:p>
          <a:p>
            <a:endParaRPr lang="en-US" dirty="0"/>
          </a:p>
          <a:p>
            <a:pPr lvl="1"/>
            <a:endParaRPr lang="en-US" dirty="0"/>
          </a:p>
          <a:p>
            <a:pPr lvl="1"/>
            <a:endParaRPr lang="en-US" dirty="0"/>
          </a:p>
        </p:txBody>
      </p:sp>
      <p:sp>
        <p:nvSpPr>
          <p:cNvPr id="6" name="Footer Placeholder 5"/>
          <p:cNvSpPr>
            <a:spLocks noGrp="1"/>
          </p:cNvSpPr>
          <p:nvPr>
            <p:ph type="ftr" sz="quarter" idx="3"/>
          </p:nvPr>
        </p:nvSpPr>
        <p:spPr>
          <a:xfrm>
            <a:off x="5778500" y="4818048"/>
            <a:ext cx="3086100" cy="273050"/>
          </a:xfrm>
        </p:spPr>
        <p:txBody>
          <a:bodyPr/>
          <a:lstStyle/>
          <a:p>
            <a:r>
              <a:rPr lang="en-US" dirty="0"/>
              <a:t>SOMAH Public Webinar |</a:t>
            </a:r>
          </a:p>
        </p:txBody>
      </p:sp>
    </p:spTree>
    <p:extLst>
      <p:ext uri="{BB962C8B-B14F-4D97-AF65-F5344CB8AC3E}">
        <p14:creationId xmlns:p14="http://schemas.microsoft.com/office/powerpoint/2010/main" val="35441979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Two Phase Evaluation Approach</a:t>
            </a:r>
          </a:p>
        </p:txBody>
      </p:sp>
      <p:sp>
        <p:nvSpPr>
          <p:cNvPr id="8" name="Text Placeholder 7"/>
          <p:cNvSpPr>
            <a:spLocks noGrp="1"/>
          </p:cNvSpPr>
          <p:nvPr>
            <p:ph type="body" sz="quarter" idx="15"/>
          </p:nvPr>
        </p:nvSpPr>
        <p:spPr/>
        <p:txBody>
          <a:bodyPr/>
          <a:lstStyle/>
          <a:p>
            <a:endParaRPr lang="en-US" dirty="0"/>
          </a:p>
        </p:txBody>
      </p:sp>
      <p:sp>
        <p:nvSpPr>
          <p:cNvPr id="6" name="Footer Placeholder 5"/>
          <p:cNvSpPr>
            <a:spLocks noGrp="1"/>
          </p:cNvSpPr>
          <p:nvPr>
            <p:ph type="ftr" sz="quarter" idx="3"/>
          </p:nvPr>
        </p:nvSpPr>
        <p:spPr>
          <a:xfrm>
            <a:off x="5778500" y="4818048"/>
            <a:ext cx="3086100" cy="273050"/>
          </a:xfrm>
        </p:spPr>
        <p:txBody>
          <a:bodyPr/>
          <a:lstStyle/>
          <a:p>
            <a:r>
              <a:rPr lang="en-US" dirty="0"/>
              <a:t>SOMAH Public Webinar |</a:t>
            </a:r>
          </a:p>
        </p:txBody>
      </p:sp>
      <p:graphicFrame>
        <p:nvGraphicFramePr>
          <p:cNvPr id="4" name="Diagram 3">
            <a:extLst>
              <a:ext uri="{FF2B5EF4-FFF2-40B4-BE49-F238E27FC236}">
                <a16:creationId xmlns:a16="http://schemas.microsoft.com/office/drawing/2014/main" id="{9E294D98-F5D0-4A0F-A44A-E973DFB4E9A7}"/>
              </a:ext>
            </a:extLst>
          </p:cNvPr>
          <p:cNvGraphicFramePr/>
          <p:nvPr>
            <p:extLst>
              <p:ext uri="{D42A27DB-BD31-4B8C-83A1-F6EECF244321}">
                <p14:modId xmlns:p14="http://schemas.microsoft.com/office/powerpoint/2010/main" val="2057178029"/>
              </p:ext>
            </p:extLst>
          </p:nvPr>
        </p:nvGraphicFramePr>
        <p:xfrm>
          <a:off x="477520" y="1302632"/>
          <a:ext cx="8006080" cy="3223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7423842"/>
      </p:ext>
    </p:extLst>
  </p:cSld>
  <p:clrMapOvr>
    <a:masterClrMapping/>
  </p:clrMapOvr>
  <p:transition>
    <p:fade/>
  </p:transition>
</p:sld>
</file>

<file path=ppt/theme/theme1.xml><?xml version="1.0" encoding="utf-8"?>
<a:theme xmlns:a="http://schemas.openxmlformats.org/drawingml/2006/main" name="Default Theme">
  <a:themeElements>
    <a:clrScheme name="Itron Color Palette">
      <a:dk1>
        <a:srgbClr val="141619"/>
      </a:dk1>
      <a:lt1>
        <a:srgbClr val="434A52"/>
      </a:lt1>
      <a:dk2>
        <a:srgbClr val="84848D"/>
      </a:dk2>
      <a:lt2>
        <a:srgbClr val="BAB3BC"/>
      </a:lt2>
      <a:accent1>
        <a:srgbClr val="D02124"/>
      </a:accent1>
      <a:accent2>
        <a:srgbClr val="F3B329"/>
      </a:accent2>
      <a:accent3>
        <a:srgbClr val="566418"/>
      </a:accent3>
      <a:accent4>
        <a:srgbClr val="99AB21"/>
      </a:accent4>
      <a:accent5>
        <a:srgbClr val="DCE24A"/>
      </a:accent5>
      <a:accent6>
        <a:srgbClr val="58A9C7"/>
      </a:accent6>
      <a:hlink>
        <a:srgbClr val="004B69"/>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Itron Color Palette">
      <a:dk1>
        <a:srgbClr val="141619"/>
      </a:dk1>
      <a:lt1>
        <a:srgbClr val="434A52"/>
      </a:lt1>
      <a:dk2>
        <a:srgbClr val="84848D"/>
      </a:dk2>
      <a:lt2>
        <a:srgbClr val="BAB3BC"/>
      </a:lt2>
      <a:accent1>
        <a:srgbClr val="D02124"/>
      </a:accent1>
      <a:accent2>
        <a:srgbClr val="F3B329"/>
      </a:accent2>
      <a:accent3>
        <a:srgbClr val="566418"/>
      </a:accent3>
      <a:accent4>
        <a:srgbClr val="99AB21"/>
      </a:accent4>
      <a:accent5>
        <a:srgbClr val="DCE24A"/>
      </a:accent5>
      <a:accent6>
        <a:srgbClr val="58A9C7"/>
      </a:accent6>
      <a:hlink>
        <a:srgbClr val="004B69"/>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Thank Yo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Blank">
  <a:themeElements>
    <a:clrScheme name="Itron Color Palette">
      <a:dk1>
        <a:srgbClr val="141619"/>
      </a:dk1>
      <a:lt1>
        <a:srgbClr val="434A52"/>
      </a:lt1>
      <a:dk2>
        <a:srgbClr val="84848D"/>
      </a:dk2>
      <a:lt2>
        <a:srgbClr val="BAB3BC"/>
      </a:lt2>
      <a:accent1>
        <a:srgbClr val="D02124"/>
      </a:accent1>
      <a:accent2>
        <a:srgbClr val="F3B329"/>
      </a:accent2>
      <a:accent3>
        <a:srgbClr val="566418"/>
      </a:accent3>
      <a:accent4>
        <a:srgbClr val="99AB21"/>
      </a:accent4>
      <a:accent5>
        <a:srgbClr val="DCE24A"/>
      </a:accent5>
      <a:accent6>
        <a:srgbClr val="58A9C7"/>
      </a:accent6>
      <a:hlink>
        <a:srgbClr val="004B6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16293</TotalTime>
  <Words>1401</Words>
  <Application>Microsoft Office PowerPoint</Application>
  <PresentationFormat>Custom</PresentationFormat>
  <Paragraphs>238</Paragraphs>
  <Slides>21</Slides>
  <Notes>17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21</vt:i4>
      </vt:variant>
    </vt:vector>
  </HeadingPairs>
  <TitlesOfParts>
    <vt:vector size="31" baseType="lpstr">
      <vt:lpstr>.AppleSystemUIFont</vt:lpstr>
      <vt:lpstr>Arial</vt:lpstr>
      <vt:lpstr>Calibri</vt:lpstr>
      <vt:lpstr>Courier New</vt:lpstr>
      <vt:lpstr>Lucida Grande</vt:lpstr>
      <vt:lpstr>Tw Cen MT Condensed</vt:lpstr>
      <vt:lpstr>Default Theme</vt:lpstr>
      <vt:lpstr>2_Custom Design</vt:lpstr>
      <vt:lpstr>1_Thank You</vt:lpstr>
      <vt:lpstr>1_Blank</vt:lpstr>
      <vt:lpstr>PowerPoint Presentation</vt:lpstr>
      <vt:lpstr>Agenda Overview</vt:lpstr>
      <vt:lpstr>Evaluation team</vt:lpstr>
      <vt:lpstr>About the SOMAH Program</vt:lpstr>
      <vt:lpstr>About the SOMAH Evaluation</vt:lpstr>
      <vt:lpstr>SOMAH Draft Research Plan</vt:lpstr>
      <vt:lpstr>Key Research Questions</vt:lpstr>
      <vt:lpstr>Key Research Questions</vt:lpstr>
      <vt:lpstr>Two Phase Evaluation Approach</vt:lpstr>
      <vt:lpstr>Phase I Activities</vt:lpstr>
      <vt:lpstr>Program Theory and Logic Model</vt:lpstr>
      <vt:lpstr>Phase II Activities</vt:lpstr>
      <vt:lpstr>Evaluability Assessment Tasks</vt:lpstr>
      <vt:lpstr>Program Impact Assessment</vt:lpstr>
      <vt:lpstr>Program Impact Assessment</vt:lpstr>
      <vt:lpstr>Phase I Timeline</vt:lpstr>
      <vt:lpstr>Phase II Timeline</vt:lpstr>
      <vt:lpstr>Stakeholder Feedback and Questions</vt:lpstr>
      <vt:lpstr>Next Steps</vt:lpstr>
      <vt:lpstr>Immediate Next Steps</vt:lpstr>
      <vt:lpstr>PowerPoint Presentation</vt:lpstr>
    </vt:vector>
  </TitlesOfParts>
  <Company>Itron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Rounds</dc:creator>
  <cp:lastModifiedBy>Mosley, Juralynne B.</cp:lastModifiedBy>
  <cp:revision>221</cp:revision>
  <dcterms:created xsi:type="dcterms:W3CDTF">2016-04-19T15:22:44Z</dcterms:created>
  <dcterms:modified xsi:type="dcterms:W3CDTF">2020-03-29T22:10:43Z</dcterms:modified>
</cp:coreProperties>
</file>