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6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5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0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4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1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FE55F-AD90-5442-8FA8-57BA306E69F5}" type="datetimeFigureOut">
              <a:rPr lang="en-US" smtClean="0"/>
              <a:t>6/8/17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1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rive.google.com/open?id=0B4_ZRQzLAsLNLUVBbGlGVG1MV0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VGI Use Case Sub-Group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Status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38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Group 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792"/>
            <a:ext cx="10515600" cy="46331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Case Submissions closed on 2</a:t>
            </a:r>
            <a:r>
              <a:rPr lang="en-US" baseline="30000" dirty="0" smtClean="0"/>
              <a:t>nd</a:t>
            </a:r>
            <a:r>
              <a:rPr lang="en-US" dirty="0" smtClean="0"/>
              <a:t> June.</a:t>
            </a:r>
          </a:p>
          <a:p>
            <a:r>
              <a:rPr lang="en-US" dirty="0" smtClean="0"/>
              <a:t>First Sub Group meeting: 6</a:t>
            </a:r>
            <a:r>
              <a:rPr lang="en-US" baseline="30000" dirty="0" smtClean="0"/>
              <a:t>th</a:t>
            </a:r>
            <a:r>
              <a:rPr lang="en-US" dirty="0" smtClean="0"/>
              <a:t> June 8-9 am</a:t>
            </a:r>
          </a:p>
          <a:p>
            <a:pPr lvl="1"/>
            <a:r>
              <a:rPr lang="en-US" dirty="0" smtClean="0"/>
              <a:t>Reached consensus on Scope, Process and Review Process</a:t>
            </a:r>
          </a:p>
          <a:p>
            <a:pPr lvl="1"/>
            <a:r>
              <a:rPr lang="en-US" dirty="0" smtClean="0"/>
              <a:t>Proposed adoption of Tags</a:t>
            </a:r>
          </a:p>
          <a:p>
            <a:r>
              <a:rPr lang="en-US" dirty="0" smtClean="0"/>
              <a:t>Second Use Case meeting: 8</a:t>
            </a:r>
            <a:r>
              <a:rPr lang="en-US" baseline="30000" dirty="0" smtClean="0"/>
              <a:t>th</a:t>
            </a:r>
            <a:r>
              <a:rPr lang="en-US" dirty="0" smtClean="0"/>
              <a:t> June 8-9 am</a:t>
            </a:r>
          </a:p>
          <a:p>
            <a:pPr lvl="1"/>
            <a:r>
              <a:rPr lang="en-US" dirty="0" smtClean="0"/>
              <a:t>Reached consensus of Tag (see Next Page)</a:t>
            </a:r>
          </a:p>
          <a:p>
            <a:pPr lvl="1"/>
            <a:r>
              <a:rPr lang="en-US" dirty="0" smtClean="0"/>
              <a:t>Two use cases reviewed (Out of 3 planned)</a:t>
            </a:r>
          </a:p>
          <a:p>
            <a:pPr lvl="1"/>
            <a:r>
              <a:rPr lang="en-US" dirty="0" smtClean="0"/>
              <a:t>Agreed to extend use case reviews meeting to 1.5 Hours </a:t>
            </a:r>
          </a:p>
          <a:p>
            <a:r>
              <a:rPr lang="en-US" dirty="0" smtClean="0"/>
              <a:t>Next Reviews: 13</a:t>
            </a:r>
            <a:r>
              <a:rPr lang="en-US" baseline="30000" dirty="0" smtClean="0"/>
              <a:t>th</a:t>
            </a:r>
            <a:r>
              <a:rPr lang="en-US" dirty="0" smtClean="0"/>
              <a:t> an 15</a:t>
            </a:r>
            <a:r>
              <a:rPr lang="en-US" baseline="30000" dirty="0" smtClean="0"/>
              <a:t>th</a:t>
            </a:r>
            <a:r>
              <a:rPr lang="en-US" dirty="0" smtClean="0"/>
              <a:t> June 7:30 to 9am</a:t>
            </a:r>
          </a:p>
          <a:p>
            <a:pPr lvl="1"/>
            <a:r>
              <a:rPr lang="en-US" dirty="0" smtClean="0"/>
              <a:t>Use Cases scheduled for review and confirmed </a:t>
            </a:r>
          </a:p>
          <a:p>
            <a:pPr lvl="1"/>
            <a:r>
              <a:rPr lang="en-US" dirty="0" smtClean="0"/>
              <a:t>Folders created on Google Drive with date of review</a:t>
            </a:r>
          </a:p>
          <a:p>
            <a:r>
              <a:rPr lang="en-US" dirty="0" smtClean="0"/>
              <a:t>Minutes and Attendance records at: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drive.google.com/open?id=0B4_ZRQzLAsLNLUVBbGlGVG1MV00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325" y="-83127"/>
            <a:ext cx="10515600" cy="1325563"/>
          </a:xfrm>
        </p:spPr>
        <p:txBody>
          <a:bodyPr/>
          <a:lstStyle/>
          <a:p>
            <a:r>
              <a:rPr lang="en-US" dirty="0" smtClean="0"/>
              <a:t>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950" y="1175657"/>
            <a:ext cx="10515600" cy="528451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Submitters will tag their Use Cases with Applicable Tags</a:t>
            </a:r>
          </a:p>
          <a:p>
            <a:r>
              <a:rPr lang="en-US" dirty="0" smtClean="0"/>
              <a:t>Sub Group will confirm/modify by consensus</a:t>
            </a:r>
            <a:endParaRPr lang="en-US" dirty="0" smtClean="0"/>
          </a:p>
          <a:p>
            <a:pPr lvl="1"/>
            <a:r>
              <a:rPr lang="en-US" dirty="0" smtClean="0"/>
              <a:t>V1G</a:t>
            </a:r>
            <a:endParaRPr lang="en-US" dirty="0" smtClean="0"/>
          </a:p>
          <a:p>
            <a:pPr lvl="2"/>
            <a:r>
              <a:rPr lang="en-US" dirty="0" smtClean="0"/>
              <a:t>Charging</a:t>
            </a:r>
            <a:endParaRPr lang="en-US" dirty="0"/>
          </a:p>
          <a:p>
            <a:pPr lvl="1"/>
            <a:r>
              <a:rPr lang="en-US" dirty="0" smtClean="0"/>
              <a:t>V2G (Would also include V2H and V2B)</a:t>
            </a:r>
          </a:p>
          <a:p>
            <a:pPr lvl="2"/>
            <a:r>
              <a:rPr lang="en-US" dirty="0" smtClean="0"/>
              <a:t>Discharging</a:t>
            </a:r>
            <a:endParaRPr lang="en-US" dirty="0"/>
          </a:p>
          <a:p>
            <a:pPr lvl="1"/>
            <a:r>
              <a:rPr lang="en-US" dirty="0" smtClean="0"/>
              <a:t>Aggregated</a:t>
            </a:r>
          </a:p>
          <a:p>
            <a:pPr lvl="2"/>
            <a:r>
              <a:rPr lang="en-US" dirty="0" smtClean="0"/>
              <a:t>Where an Entity manages more than one load</a:t>
            </a:r>
          </a:p>
          <a:p>
            <a:pPr lvl="3"/>
            <a:r>
              <a:rPr lang="en-US" dirty="0" smtClean="0"/>
              <a:t>OVGIP, DCH, EVSE Service Provider</a:t>
            </a:r>
            <a:endParaRPr lang="en-US" dirty="0"/>
          </a:p>
          <a:p>
            <a:pPr lvl="1"/>
            <a:r>
              <a:rPr lang="en-US" dirty="0" smtClean="0"/>
              <a:t>Non-Aggregated</a:t>
            </a:r>
          </a:p>
          <a:p>
            <a:pPr lvl="2"/>
            <a:r>
              <a:rPr lang="en-US" dirty="0" smtClean="0"/>
              <a:t>Individual Loads</a:t>
            </a:r>
          </a:p>
          <a:p>
            <a:pPr lvl="1"/>
            <a:r>
              <a:rPr lang="en-US" dirty="0" smtClean="0"/>
              <a:t>Unified</a:t>
            </a:r>
          </a:p>
          <a:p>
            <a:pPr lvl="2"/>
            <a:r>
              <a:rPr lang="en-US" dirty="0" smtClean="0"/>
              <a:t>Where each of the elements or actors in the use case is managed by a single entity or are managed as a single entity</a:t>
            </a:r>
            <a:endParaRPr lang="en-US" dirty="0"/>
          </a:p>
          <a:p>
            <a:pPr lvl="1"/>
            <a:r>
              <a:rPr lang="en-US" dirty="0" smtClean="0"/>
              <a:t>Fragmented</a:t>
            </a:r>
          </a:p>
          <a:p>
            <a:pPr lvl="2"/>
            <a:r>
              <a:rPr lang="en-US" dirty="0" smtClean="0"/>
              <a:t>Where the actors in the use case are owned or controlled by different </a:t>
            </a:r>
            <a:r>
              <a:rPr lang="en-US" dirty="0" smtClean="0"/>
              <a:t>entities</a:t>
            </a:r>
          </a:p>
          <a:p>
            <a:pPr lvl="1"/>
            <a:r>
              <a:rPr lang="en-US" dirty="0" smtClean="0"/>
              <a:t>Other</a:t>
            </a:r>
          </a:p>
          <a:p>
            <a:pPr lvl="2"/>
            <a:r>
              <a:rPr lang="en-US" dirty="0" smtClean="0"/>
              <a:t>Parking Lot</a:t>
            </a:r>
          </a:p>
          <a:p>
            <a:pPr lvl="2"/>
            <a:r>
              <a:rPr lang="en-US" dirty="0" smtClean="0"/>
              <a:t>No obvious category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0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73 Use cases submitted in 38 documents</a:t>
            </a:r>
          </a:p>
          <a:p>
            <a:pPr lvl="1"/>
            <a:r>
              <a:rPr lang="en-US" dirty="0" smtClean="0"/>
              <a:t>16 use cases are a place holder waiting for ANSI permission of ISO/IEC 15118 use cases</a:t>
            </a:r>
          </a:p>
          <a:p>
            <a:pPr lvl="1"/>
            <a:r>
              <a:rPr lang="en-US" dirty="0" smtClean="0"/>
              <a:t>Expect decision this week</a:t>
            </a:r>
          </a:p>
          <a:p>
            <a:r>
              <a:rPr lang="en-US" dirty="0" smtClean="0"/>
              <a:t>35 Use Cases tagged by Submitters</a:t>
            </a:r>
          </a:p>
          <a:p>
            <a:r>
              <a:rPr lang="en-US" dirty="0" smtClean="0"/>
              <a:t>2 use cases completed review</a:t>
            </a:r>
          </a:p>
          <a:p>
            <a:r>
              <a:rPr lang="en-US" dirty="0" smtClean="0"/>
              <a:t>8 Use cases scheduled for review this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6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28" y="0"/>
            <a:ext cx="114565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77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5985</TotalTime>
  <Words>255</Words>
  <Application>Microsoft Macintosh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VGI Use Case Sub-Group</vt:lpstr>
      <vt:lpstr>Sub Group Meeting Summary</vt:lpstr>
      <vt:lpstr>Tags</vt:lpstr>
      <vt:lpstr>Use Case Summary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Tags</dc:title>
  <dc:creator>Mike Bourton</dc:creator>
  <cp:lastModifiedBy>Mike Bourton</cp:lastModifiedBy>
  <cp:revision>11</cp:revision>
  <dcterms:created xsi:type="dcterms:W3CDTF">2017-06-08T00:24:13Z</dcterms:created>
  <dcterms:modified xsi:type="dcterms:W3CDTF">2017-06-12T04:10:15Z</dcterms:modified>
</cp:coreProperties>
</file>