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5"/>
  </p:normalViewPr>
  <p:slideViewPr>
    <p:cSldViewPr snapToGrid="0" snapToObjects="1">
      <p:cViewPr>
        <p:scale>
          <a:sx n="106" d="100"/>
          <a:sy n="106" d="100"/>
        </p:scale>
        <p:origin x="-10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14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6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0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3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47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18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21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FE55F-AD90-5442-8FA8-57BA306E69F5}" type="datetimeFigureOut">
              <a:rPr lang="en-US" smtClean="0"/>
              <a:t>6/26/2017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16874-E822-694D-9E0F-A4199DA5C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41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open?id=0B4_ZRQzLAsLNLUVBbGlGVG1MV0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VGI Use Case Sub-Group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Status Report</a:t>
            </a:r>
          </a:p>
          <a:p>
            <a:r>
              <a:rPr lang="en-US" smtClean="0"/>
              <a:t>June </a:t>
            </a:r>
            <a:r>
              <a:rPr lang="en-US" smtClean="0"/>
              <a:t>26</a:t>
            </a:r>
            <a:r>
              <a:rPr lang="en-US" baseline="30000" smtClean="0"/>
              <a:t>th</a:t>
            </a:r>
            <a:r>
              <a:rPr lang="en-US" smtClean="0"/>
              <a:t>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386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72 Use cases submitted in 38 documents</a:t>
            </a:r>
          </a:p>
          <a:p>
            <a:pPr lvl="1"/>
            <a:r>
              <a:rPr lang="en-US" dirty="0" smtClean="0"/>
              <a:t>16 use cases are a place holder waiting for permission of ISO/IEC 15118 release to the workgroup</a:t>
            </a:r>
          </a:p>
          <a:p>
            <a:pPr lvl="2"/>
            <a:r>
              <a:rPr lang="en-US" dirty="0"/>
              <a:t> There would be some fee associated to post ISO material for </a:t>
            </a:r>
            <a:r>
              <a:rPr lang="en-US" dirty="0" smtClean="0"/>
              <a:t>even limited viewing</a:t>
            </a:r>
          </a:p>
          <a:p>
            <a:pPr lvl="2"/>
            <a:r>
              <a:rPr lang="en-US" dirty="0" smtClean="0"/>
              <a:t>Obtaining costs for various numbers of reviewers</a:t>
            </a:r>
          </a:p>
          <a:p>
            <a:r>
              <a:rPr lang="en-US" dirty="0" smtClean="0"/>
              <a:t>30 use cases completed review</a:t>
            </a:r>
          </a:p>
          <a:p>
            <a:r>
              <a:rPr lang="en-US" dirty="0" smtClean="0"/>
              <a:t>21 Use cases scheduled for review this week (June 27</a:t>
            </a:r>
            <a:r>
              <a:rPr lang="en-US" baseline="30000" dirty="0" smtClean="0"/>
              <a:t>th</a:t>
            </a:r>
            <a:r>
              <a:rPr lang="en-US" dirty="0" smtClean="0"/>
              <a:t> and 29</a:t>
            </a:r>
            <a:r>
              <a:rPr lang="en-US" baseline="30000" dirty="0" smtClean="0"/>
              <a:t>nd</a:t>
            </a:r>
            <a:r>
              <a:rPr lang="en-US" dirty="0" smtClean="0"/>
              <a:t>)</a:t>
            </a:r>
          </a:p>
          <a:p>
            <a:r>
              <a:rPr lang="en-US" dirty="0" smtClean="0"/>
              <a:t>3 use cases to be scheduled (in addition </a:t>
            </a:r>
            <a:r>
              <a:rPr lang="en-US" smtClean="0"/>
              <a:t>to ISO/IEC 15118)</a:t>
            </a:r>
            <a:endParaRPr lang="en-US" dirty="0" smtClean="0"/>
          </a:p>
          <a:p>
            <a:r>
              <a:rPr lang="en-US" dirty="0"/>
              <a:t>Minutes and Attendance records at:</a:t>
            </a:r>
          </a:p>
          <a:p>
            <a:pPr lvl="1"/>
            <a:r>
              <a:rPr lang="en-US" dirty="0">
                <a:hlinkClick r:id="rId2"/>
              </a:rPr>
              <a:t>https://drive.google.com/open?id=0B4_ZRQzLAsLNLUVBbGlGVG1MV00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6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3484" y="0"/>
            <a:ext cx="746503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377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16079</TotalTime>
  <Words>36</Words>
  <Application>Microsoft Office PowerPoint</Application>
  <PresentationFormat>Custom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VGI Use Case Sub-Group</vt:lpstr>
      <vt:lpstr>Use Case Summary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Tags</dc:title>
  <dc:creator>Mike Bourton</dc:creator>
  <cp:lastModifiedBy>Sisto, Carolyn</cp:lastModifiedBy>
  <cp:revision>14</cp:revision>
  <dcterms:created xsi:type="dcterms:W3CDTF">2017-06-08T00:24:13Z</dcterms:created>
  <dcterms:modified xsi:type="dcterms:W3CDTF">2017-06-26T23:12:52Z</dcterms:modified>
</cp:coreProperties>
</file>