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0" d="100"/>
          <a:sy n="60" d="100"/>
        </p:scale>
        <p:origin x="160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F7096-D73E-459D-8645-9CE8BE017706}" type="datetimeFigureOut">
              <a:rPr lang="en-US" smtClean="0"/>
              <a:t>9/15/2017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98CFD-CD83-4884-8E32-2679BF35F3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459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F7096-D73E-459D-8645-9CE8BE017706}" type="datetimeFigureOut">
              <a:rPr lang="en-US" smtClean="0"/>
              <a:t>9/15/2017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98CFD-CD83-4884-8E32-2679BF35F3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515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F7096-D73E-459D-8645-9CE8BE017706}" type="datetimeFigureOut">
              <a:rPr lang="en-US" smtClean="0"/>
              <a:t>9/15/2017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98CFD-CD83-4884-8E32-2679BF35F3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316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F7096-D73E-459D-8645-9CE8BE017706}" type="datetimeFigureOut">
              <a:rPr lang="en-US" smtClean="0"/>
              <a:t>9/15/2017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98CFD-CD83-4884-8E32-2679BF35F3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2430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F7096-D73E-459D-8645-9CE8BE017706}" type="datetimeFigureOut">
              <a:rPr lang="en-US" smtClean="0"/>
              <a:t>9/15/2017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98CFD-CD83-4884-8E32-2679BF35F3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76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F7096-D73E-459D-8645-9CE8BE017706}" type="datetimeFigureOut">
              <a:rPr lang="en-US" smtClean="0"/>
              <a:t>9/15/2017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98CFD-CD83-4884-8E32-2679BF35F3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498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F7096-D73E-459D-8645-9CE8BE017706}" type="datetimeFigureOut">
              <a:rPr lang="en-US" smtClean="0"/>
              <a:t>9/15/2017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98CFD-CD83-4884-8E32-2679BF35F3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2267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F7096-D73E-459D-8645-9CE8BE017706}" type="datetimeFigureOut">
              <a:rPr lang="en-US" smtClean="0"/>
              <a:t>9/15/2017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98CFD-CD83-4884-8E32-2679BF35F3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157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F7096-D73E-459D-8645-9CE8BE017706}" type="datetimeFigureOut">
              <a:rPr lang="en-US" smtClean="0"/>
              <a:t>9/15/2017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98CFD-CD83-4884-8E32-2679BF35F3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324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F7096-D73E-459D-8645-9CE8BE017706}" type="datetimeFigureOut">
              <a:rPr lang="en-US" smtClean="0"/>
              <a:t>9/15/2017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98CFD-CD83-4884-8E32-2679BF35F3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448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F7096-D73E-459D-8645-9CE8BE017706}" type="datetimeFigureOut">
              <a:rPr lang="en-US" smtClean="0"/>
              <a:t>9/15/2017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98CFD-CD83-4884-8E32-2679BF35F3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929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4F7096-D73E-459D-8645-9CE8BE017706}" type="datetimeFigureOut">
              <a:rPr lang="en-US" smtClean="0"/>
              <a:t>9/15/2017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98CFD-CD83-4884-8E32-2679BF35F3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600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>
                <a:solidFill>
                  <a:srgbClr val="0070C0"/>
                </a:solidFill>
                <a:latin typeface="Arial Narrow" panose="020B0606020202030204" pitchFamily="34" charset="0"/>
              </a:rPr>
              <a:t>Telematics VGI Architecture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370997"/>
            <a:ext cx="3429398" cy="2010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67" name="Group 1066"/>
          <p:cNvGrpSpPr/>
          <p:nvPr/>
        </p:nvGrpSpPr>
        <p:grpSpPr>
          <a:xfrm>
            <a:off x="3200400" y="695552"/>
            <a:ext cx="5442122" cy="5276864"/>
            <a:chOff x="4656353" y="695553"/>
            <a:chExt cx="4290969" cy="3865737"/>
          </a:xfrm>
        </p:grpSpPr>
        <p:grpSp>
          <p:nvGrpSpPr>
            <p:cNvPr id="1045" name="Group 1044"/>
            <p:cNvGrpSpPr/>
            <p:nvPr/>
          </p:nvGrpSpPr>
          <p:grpSpPr>
            <a:xfrm>
              <a:off x="5257800" y="695553"/>
              <a:ext cx="3118995" cy="3617718"/>
              <a:chOff x="5257800" y="695553"/>
              <a:chExt cx="3118995" cy="3617718"/>
            </a:xfrm>
          </p:grpSpPr>
          <p:pic>
            <p:nvPicPr>
              <p:cNvPr id="1027" name="Picture 3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77000" y="695553"/>
                <a:ext cx="493446" cy="4474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28" name="Picture 4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77000" y="2438400"/>
                <a:ext cx="561975" cy="533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29" name="Picture 5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72200" y="1371600"/>
                <a:ext cx="1466850" cy="733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30" name="Picture 6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57800" y="2361183"/>
                <a:ext cx="676275" cy="9446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31" name="Picture 7"/>
              <p:cNvPicPr>
                <a:picLocks noChangeAspect="1" noChangeArrowheads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256" t="6308" r="11619" b="8321"/>
              <a:stretch/>
            </p:blipFill>
            <p:spPr bwMode="auto">
              <a:xfrm>
                <a:off x="7801392" y="2526268"/>
                <a:ext cx="575403" cy="6501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32" name="Picture 8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24790" y="3581400"/>
                <a:ext cx="1166610" cy="7318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10" name="Elbow Connector 9"/>
              <p:cNvCxnSpPr/>
              <p:nvPr/>
            </p:nvCxnSpPr>
            <p:spPr>
              <a:xfrm>
                <a:off x="7074162" y="1905000"/>
                <a:ext cx="88638" cy="12700"/>
              </a:xfrm>
              <a:prstGeom prst="bentConnector3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Rectangle 15"/>
              <p:cNvSpPr/>
              <p:nvPr/>
            </p:nvSpPr>
            <p:spPr>
              <a:xfrm>
                <a:off x="7074162" y="1676400"/>
                <a:ext cx="564888" cy="619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IEEE2030.5</a:t>
                </a:r>
              </a:p>
            </p:txBody>
          </p:sp>
          <p:cxnSp>
            <p:nvCxnSpPr>
              <p:cNvPr id="21" name="Straight Connector 20"/>
              <p:cNvCxnSpPr>
                <a:stCxn id="1027" idx="2"/>
              </p:cNvCxnSpPr>
              <p:nvPr/>
            </p:nvCxnSpPr>
            <p:spPr>
              <a:xfrm>
                <a:off x="6723723" y="1143000"/>
                <a:ext cx="0" cy="381000"/>
              </a:xfrm>
              <a:prstGeom prst="line">
                <a:avLst/>
              </a:prstGeom>
              <a:ln w="571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>
              <a:xfrm>
                <a:off x="6723723" y="2021117"/>
                <a:ext cx="0" cy="457116"/>
              </a:xfrm>
              <a:prstGeom prst="line">
                <a:avLst/>
              </a:prstGeom>
              <a:ln w="571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>
                <a:off x="6705600" y="2971799"/>
                <a:ext cx="0" cy="685801"/>
              </a:xfrm>
              <a:prstGeom prst="line">
                <a:avLst/>
              </a:prstGeom>
              <a:ln w="571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>
                <a:stCxn id="1029" idx="1"/>
                <a:endCxn id="1029" idx="1"/>
              </p:cNvCxnSpPr>
              <p:nvPr/>
            </p:nvCxnSpPr>
            <p:spPr>
              <a:xfrm>
                <a:off x="6172200" y="1738313"/>
                <a:ext cx="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Rectangle 29"/>
              <p:cNvSpPr/>
              <p:nvPr/>
            </p:nvSpPr>
            <p:spPr>
              <a:xfrm>
                <a:off x="6096000" y="1707356"/>
                <a:ext cx="228600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Rectangle 30"/>
              <p:cNvSpPr/>
              <p:nvPr/>
            </p:nvSpPr>
            <p:spPr>
              <a:xfrm>
                <a:off x="5867400" y="1730215"/>
                <a:ext cx="457200" cy="2950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Rectangle 31"/>
              <p:cNvSpPr/>
              <p:nvPr/>
            </p:nvSpPr>
            <p:spPr>
              <a:xfrm>
                <a:off x="6248400" y="1877716"/>
                <a:ext cx="228600" cy="14750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7" name="Elbow Connector 36"/>
              <p:cNvCxnSpPr>
                <a:endCxn id="1032" idx="1"/>
              </p:cNvCxnSpPr>
              <p:nvPr/>
            </p:nvCxnSpPr>
            <p:spPr>
              <a:xfrm rot="16200000" flipH="1">
                <a:off x="5410790" y="3133336"/>
                <a:ext cx="975536" cy="652464"/>
              </a:xfrm>
              <a:prstGeom prst="bentConnector2">
                <a:avLst/>
              </a:prstGeom>
              <a:ln w="571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Rectangle 48"/>
              <p:cNvSpPr/>
              <p:nvPr/>
            </p:nvSpPr>
            <p:spPr>
              <a:xfrm>
                <a:off x="7315201" y="1951467"/>
                <a:ext cx="199619" cy="15355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Rectangle 52"/>
              <p:cNvSpPr/>
              <p:nvPr/>
            </p:nvSpPr>
            <p:spPr>
              <a:xfrm>
                <a:off x="7896764" y="3176425"/>
                <a:ext cx="228600" cy="1524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Rectangle 54"/>
              <p:cNvSpPr/>
              <p:nvPr/>
            </p:nvSpPr>
            <p:spPr>
              <a:xfrm>
                <a:off x="7888624" y="2438400"/>
                <a:ext cx="228600" cy="878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1" name="Elbow Connector 60"/>
              <p:cNvCxnSpPr>
                <a:endCxn id="1032" idx="3"/>
              </p:cNvCxnSpPr>
              <p:nvPr/>
            </p:nvCxnSpPr>
            <p:spPr>
              <a:xfrm rot="16200000" flipH="1">
                <a:off x="6211612" y="2767548"/>
                <a:ext cx="2042336" cy="317239"/>
              </a:xfrm>
              <a:prstGeom prst="bentConnector4">
                <a:avLst>
                  <a:gd name="adj1" fmla="val 418"/>
                  <a:gd name="adj2" fmla="val 172059"/>
                </a:avLst>
              </a:prstGeom>
              <a:ln w="571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33" name="Rectangle 1032"/>
              <p:cNvSpPr/>
              <p:nvPr/>
            </p:nvSpPr>
            <p:spPr>
              <a:xfrm>
                <a:off x="5410200" y="2269909"/>
                <a:ext cx="304800" cy="1568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46" name="TextBox 1045"/>
            <p:cNvSpPr txBox="1"/>
            <p:nvPr/>
          </p:nvSpPr>
          <p:spPr>
            <a:xfrm>
              <a:off x="6398722" y="4313271"/>
              <a:ext cx="903960" cy="248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/>
                <a:t>EVBS/EVPC</a:t>
              </a:r>
            </a:p>
          </p:txBody>
        </p:sp>
        <p:sp>
          <p:nvSpPr>
            <p:cNvPr id="1047" name="TextBox 1046"/>
            <p:cNvSpPr txBox="1"/>
            <p:nvPr/>
          </p:nvSpPr>
          <p:spPr>
            <a:xfrm>
              <a:off x="8305800" y="2705100"/>
              <a:ext cx="64152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/>
                <a:t>DCPC</a:t>
              </a:r>
            </a:p>
          </p:txBody>
        </p:sp>
        <p:sp>
          <p:nvSpPr>
            <p:cNvPr id="1048" name="TextBox 1047"/>
            <p:cNvSpPr txBox="1"/>
            <p:nvPr/>
          </p:nvSpPr>
          <p:spPr>
            <a:xfrm>
              <a:off x="4656353" y="2809674"/>
              <a:ext cx="6014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/>
                <a:t>EVSE</a:t>
              </a:r>
            </a:p>
          </p:txBody>
        </p:sp>
        <p:sp>
          <p:nvSpPr>
            <p:cNvPr id="1049" name="TextBox 1048"/>
            <p:cNvSpPr txBox="1"/>
            <p:nvPr/>
          </p:nvSpPr>
          <p:spPr>
            <a:xfrm>
              <a:off x="6096000" y="2635684"/>
              <a:ext cx="57740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/>
                <a:t>User</a:t>
              </a:r>
            </a:p>
          </p:txBody>
        </p:sp>
        <p:sp>
          <p:nvSpPr>
            <p:cNvPr id="1056" name="Rectangle 1055"/>
            <p:cNvSpPr/>
            <p:nvPr/>
          </p:nvSpPr>
          <p:spPr>
            <a:xfrm>
              <a:off x="7074162" y="1715953"/>
              <a:ext cx="797284" cy="1214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60" name="Elbow Connector 1059"/>
            <p:cNvCxnSpPr/>
            <p:nvPr/>
          </p:nvCxnSpPr>
          <p:spPr>
            <a:xfrm rot="5400000">
              <a:off x="7285512" y="3252437"/>
              <a:ext cx="938376" cy="773888"/>
            </a:xfrm>
            <a:prstGeom prst="bentConnector3">
              <a:avLst>
                <a:gd name="adj1" fmla="val 98485"/>
              </a:avLst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68" name="TextBox 1067"/>
          <p:cNvSpPr txBox="1"/>
          <p:nvPr/>
        </p:nvSpPr>
        <p:spPr>
          <a:xfrm>
            <a:off x="7010400" y="4406201"/>
            <a:ext cx="126363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J2847/2</a:t>
            </a:r>
          </a:p>
          <a:p>
            <a:pPr algn="ctr"/>
            <a:r>
              <a:rPr lang="en-US" sz="1200" dirty="0"/>
              <a:t>15118/2</a:t>
            </a:r>
          </a:p>
          <a:p>
            <a:pPr algn="ctr"/>
            <a:r>
              <a:rPr lang="en-US" sz="1200" dirty="0"/>
              <a:t>IEEE2030.1.1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4105443" y="4371083"/>
            <a:ext cx="695157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J1772</a:t>
            </a:r>
          </a:p>
          <a:p>
            <a:r>
              <a:rPr lang="en-US" sz="1200" dirty="0"/>
              <a:t>J3072</a:t>
            </a:r>
          </a:p>
        </p:txBody>
      </p:sp>
      <p:sp>
        <p:nvSpPr>
          <p:cNvPr id="1069" name="TextBox 1068"/>
          <p:cNvSpPr txBox="1"/>
          <p:nvPr/>
        </p:nvSpPr>
        <p:spPr>
          <a:xfrm>
            <a:off x="6400097" y="2514600"/>
            <a:ext cx="1300113" cy="6001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/>
              <a:t>OEM Telematics</a:t>
            </a:r>
          </a:p>
          <a:p>
            <a:pPr algn="ctr"/>
            <a:r>
              <a:rPr lang="en-US" sz="1100" b="1" dirty="0"/>
              <a:t>Interoperable  API</a:t>
            </a:r>
          </a:p>
          <a:p>
            <a:pPr algn="ctr"/>
            <a:r>
              <a:rPr lang="en-US" sz="1100" b="1" dirty="0"/>
              <a:t>Direct to EV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5304880" y="3970598"/>
            <a:ext cx="989051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50" dirty="0"/>
              <a:t>Cellular/ WiFi</a:t>
            </a:r>
          </a:p>
          <a:p>
            <a:pPr algn="ctr"/>
            <a:r>
              <a:rPr lang="en-US" sz="1050" dirty="0"/>
              <a:t>Apps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5188339" y="2590800"/>
            <a:ext cx="1222134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50" dirty="0"/>
              <a:t>Cellular/ WiFi</a:t>
            </a:r>
          </a:p>
          <a:p>
            <a:pPr algn="ctr"/>
            <a:r>
              <a:rPr lang="en-US" sz="1050" dirty="0"/>
              <a:t>Apps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4176943" y="1595577"/>
            <a:ext cx="1118791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IEEE2030.5</a:t>
            </a:r>
          </a:p>
          <a:p>
            <a:pPr algn="ctr"/>
            <a:r>
              <a:rPr lang="en-US" sz="1200" dirty="0"/>
              <a:t>OpenADR2b</a:t>
            </a:r>
          </a:p>
        </p:txBody>
      </p:sp>
    </p:spTree>
    <p:extLst>
      <p:ext uri="{BB962C8B-B14F-4D97-AF65-F5344CB8AC3E}">
        <p14:creationId xmlns:p14="http://schemas.microsoft.com/office/powerpoint/2010/main" val="20570326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32</Words>
  <Application>Microsoft Office PowerPoint</Application>
  <PresentationFormat>On-screen Show (4:3)</PresentationFormat>
  <Paragraphs>20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Arial Narrow</vt:lpstr>
      <vt:lpstr>Calibri</vt:lpstr>
      <vt:lpstr>Office Theme</vt:lpstr>
      <vt:lpstr>Telematics VGI Architecture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George Bellino</dc:creator>
  <cp:lastModifiedBy>George Bellino</cp:lastModifiedBy>
  <cp:revision>13</cp:revision>
  <dcterms:created xsi:type="dcterms:W3CDTF">2017-09-14T09:31:58Z</dcterms:created>
  <dcterms:modified xsi:type="dcterms:W3CDTF">2017-09-15T15:48:19Z</dcterms:modified>
</cp:coreProperties>
</file>