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328" y="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BD4F4-ED62-433D-A8F5-BE9FD15067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77F031-DFD1-455D-95DE-667D9EEF23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CA61F7-B6AC-474F-8172-9B8EC095E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AD893-E2BE-4CE6-AF40-A00C215122CB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EBF4EC-8D2D-46CC-9106-6160E2C8D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951169-6EC7-4E0D-9A01-49565C89C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362D1-5463-45AD-BF6D-72E4E86EA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A9D417-7575-4855-998E-E3B6B1D3C4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CAD5E3-9B16-4FDD-A220-80CF0E385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AD893-E2BE-4CE6-AF40-A00C215122CB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BD7154-A6F9-404F-8FA7-73102BDB0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59331C-B51B-4B24-AE77-8B4DF779E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977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5AEB482-F0B3-4BEB-A904-966BA046E7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48C97D-9935-4988-93C6-E5710816D5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365565-7DEA-4CF2-AC31-5A6B65E90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AD893-E2BE-4CE6-AF40-A00C215122CB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916EAE-C9C5-44CA-AF55-25B05BB8E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79B590-949B-499D-AC5C-CE40C0916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507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10A627-6954-496C-9164-BF6265AFF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CFA3D-0CF5-4BC1-A2EE-9752BF0D42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E7B5BE-39F0-437E-9CCF-5030DC793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AD893-E2BE-4CE6-AF40-A00C215122CB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A4026F-10D4-4A44-9F5D-14BB1CB7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FA6654-31F3-4FAB-9D09-965936EFE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852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864F4-0E66-40C6-AFBD-64BAECB10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483010-8D32-476A-9D0E-87655B2AE1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013358-29A7-4460-8123-EEF7368E5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AD893-E2BE-4CE6-AF40-A00C215122CB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57601-E442-41B7-B487-3907EB372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8F9BC-E861-4401-916B-398F4E14B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438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BF097-651D-488F-ACBB-FBCA18CD0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5F2A81-A159-4687-BF85-27E30AE888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ABB941-818A-4DA7-B94E-F730D147C1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4835A0-975C-46CD-89C4-11F97E8E7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AD893-E2BE-4CE6-AF40-A00C215122CB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813DB3-CDDC-4B7B-978D-A69872ABA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CEBFA1-0A48-4F88-A17D-5351AB0E6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70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404880-A483-434B-BAE5-D76A70415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D4920F-F2FB-4153-9618-1F57F5910C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8A57CC-77A2-45B5-B2B1-AF39C1C8F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ABDBDE-D3CC-4E95-9D7D-0616C63DBD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3488C84-4161-4143-9F9B-EF5F00FCFE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12BC6B-80CE-44F4-81E2-55BF3A8E6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AD893-E2BE-4CE6-AF40-A00C215122CB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F8151C-68B3-41B6-B035-A636511B5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5BCC1D-767E-445B-89C4-0135869B5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3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13E1A-FAD8-4055-AAAC-E9106FE3D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C12202-0160-463E-B694-BF1EF759E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AD893-E2BE-4CE6-AF40-A00C215122CB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844399-8C53-4A62-AFD8-5D292B656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AD7092-419A-4680-9EBA-4BBB515EA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717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D5737A-5BD4-4980-904B-4B48173F7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AD893-E2BE-4CE6-AF40-A00C215122CB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1ECBDA-DDB5-4464-A973-CC96B4730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C81349-1EC2-44CD-B33F-57CF4C511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982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6F382-5316-4EA9-94BC-D33D23E0C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CCED1-03DA-45B8-9719-4A1A171FAE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9A331F-7E35-4808-97B7-43A8141DDF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26DC35-897B-4AF5-A42B-41F68ECBD1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AD893-E2BE-4CE6-AF40-A00C215122CB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023624-0EB3-4B8B-90EF-52DDCDF1B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B26946-2193-498F-B8F0-9A1732FF3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355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66F85-FE8E-4589-BDFF-80DD317A1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F86DF3-910F-4437-909C-46FB5E5FE2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1A25AE-C556-4858-94D4-8250C9538B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270945-3F53-4357-81DB-847AC9712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AD893-E2BE-4CE6-AF40-A00C215122CB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C078CC-64C6-4F4C-BD56-D6DD175FB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03CF72-A2F0-4BA8-89B6-36CD0F791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276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C662A5-3603-4F02-AE0E-D2D73C3F8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68AB45-6E87-4783-85EE-67C4E2EA60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A74AE4-42C2-4BEB-9185-DCB307570A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AD893-E2BE-4CE6-AF40-A00C215122CB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4169F-D04F-4984-A044-14089B2EE8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F70332-4CC7-4E65-B744-D33A96F8BE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544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E4FF6-E15D-47A0-B484-4673ED57A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87211"/>
          </a:xfrm>
        </p:spPr>
        <p:txBody>
          <a:bodyPr/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IEEE 2030.5 - AC Charging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054" y="1626496"/>
            <a:ext cx="3043843" cy="46255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44062" y="1626496"/>
            <a:ext cx="5789396" cy="29400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dirty="0"/>
              <a:t>1- PFE/BMS to EV (Bridged through EVSE)</a:t>
            </a:r>
          </a:p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2- Not Needed</a:t>
            </a:r>
          </a:p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3- Not Applicable</a:t>
            </a:r>
          </a:p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4- Not Applicable</a:t>
            </a:r>
          </a:p>
          <a:p>
            <a:r>
              <a:rPr lang="en-US" dirty="0"/>
              <a:t>5- May be used for DR to EVSE</a:t>
            </a:r>
          </a:p>
          <a:p>
            <a:r>
              <a:rPr lang="en-US" dirty="0"/>
              <a:t>6- Possible if you want to run IEEE 2030.5 over Telematics</a:t>
            </a:r>
          </a:p>
          <a:p>
            <a:r>
              <a:rPr lang="en-US" i="1" dirty="0">
                <a:solidFill>
                  <a:schemeClr val="bg1">
                    <a:lumMod val="65000"/>
                  </a:schemeClr>
                </a:solidFill>
              </a:rPr>
              <a:t>7- BMS/EVSE to User (Secondary)</a:t>
            </a:r>
          </a:p>
          <a:p>
            <a:r>
              <a:rPr lang="en-US" i="1" dirty="0">
                <a:solidFill>
                  <a:schemeClr val="bg1">
                    <a:lumMod val="65000"/>
                  </a:schemeClr>
                </a:solidFill>
              </a:rPr>
              <a:t>8- EV/Telematics to User (Secondary)</a:t>
            </a:r>
          </a:p>
          <a:p>
            <a:r>
              <a:rPr lang="en-US" i="1" dirty="0">
                <a:solidFill>
                  <a:schemeClr val="bg1">
                    <a:lumMod val="65000"/>
                  </a:schemeClr>
                </a:solidFill>
              </a:rPr>
              <a:t>9- Energy Meter to PFE/BMS (Secondary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48688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E4FF6-E15D-47A0-B484-4673ED57A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87211"/>
          </a:xfrm>
        </p:spPr>
        <p:txBody>
          <a:bodyPr/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IEEE 2030.5 - DC Charging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054" y="1626496"/>
            <a:ext cx="3043843" cy="46255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44062" y="1626496"/>
            <a:ext cx="5789396" cy="29400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1- Not Needed</a:t>
            </a:r>
          </a:p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2- Not Needed</a:t>
            </a:r>
          </a:p>
          <a:p>
            <a:r>
              <a:rPr lang="en-US" dirty="0"/>
              <a:t>3- IEEE 2030.5 DER to DCPC</a:t>
            </a:r>
          </a:p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4- Not Applicable</a:t>
            </a:r>
          </a:p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5- Not Applicable</a:t>
            </a:r>
          </a:p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6- Not Applicable</a:t>
            </a:r>
          </a:p>
          <a:p>
            <a:r>
              <a:rPr lang="en-US" i="1" dirty="0">
                <a:solidFill>
                  <a:schemeClr val="bg1">
                    <a:lumMod val="65000"/>
                  </a:schemeClr>
                </a:solidFill>
              </a:rPr>
              <a:t>7- BMS/EVSE to User (Secondary)</a:t>
            </a:r>
          </a:p>
          <a:p>
            <a:r>
              <a:rPr lang="en-US" i="1" dirty="0">
                <a:solidFill>
                  <a:schemeClr val="bg1">
                    <a:lumMod val="65000"/>
                  </a:schemeClr>
                </a:solidFill>
              </a:rPr>
              <a:t>8- EV/Telematics to User (Secondary)</a:t>
            </a:r>
          </a:p>
          <a:p>
            <a:r>
              <a:rPr lang="en-US" i="1" dirty="0">
                <a:solidFill>
                  <a:schemeClr val="bg1">
                    <a:lumMod val="65000"/>
                  </a:schemeClr>
                </a:solidFill>
              </a:rPr>
              <a:t>9- Energy Meter to PFE/BMS (Secondary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85822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2955</TotalTime>
  <Words>126</Words>
  <Application>Microsoft Office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IEEE 2030.5 - AC Charging </vt:lpstr>
      <vt:lpstr>IEEE 2030.5 - DC Charging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Deliverable 1 Standards Mapping Process</dc:title>
  <dc:creator>George Bellino</dc:creator>
  <cp:lastModifiedBy>Gordon Lum</cp:lastModifiedBy>
  <cp:revision>47</cp:revision>
  <dcterms:created xsi:type="dcterms:W3CDTF">2017-09-02T18:30:52Z</dcterms:created>
  <dcterms:modified xsi:type="dcterms:W3CDTF">2017-09-07T21:03:06Z</dcterms:modified>
</cp:coreProperties>
</file>