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74"/>
  </p:normalViewPr>
  <p:slideViewPr>
    <p:cSldViewPr snapToGrid="0" snapToObjects="1">
      <p:cViewPr varScale="1">
        <p:scale>
          <a:sx n="131" d="100"/>
          <a:sy n="131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4CBB-FA78-1641-98A5-166EE0CDB65D}" type="datetimeFigureOut">
              <a:rPr lang="en-US" smtClean="0"/>
              <a:t>9/12/17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96A52-BA29-DD4A-B75F-A80444D4C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539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4CBB-FA78-1641-98A5-166EE0CDB65D}" type="datetimeFigureOut">
              <a:rPr lang="en-US" smtClean="0"/>
              <a:t>9/12/17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96A52-BA29-DD4A-B75F-A80444D4C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39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4CBB-FA78-1641-98A5-166EE0CDB65D}" type="datetimeFigureOut">
              <a:rPr lang="en-US" smtClean="0"/>
              <a:t>9/12/17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96A52-BA29-DD4A-B75F-A80444D4C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437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4CBB-FA78-1641-98A5-166EE0CDB65D}" type="datetimeFigureOut">
              <a:rPr lang="en-US" smtClean="0"/>
              <a:t>9/12/17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96A52-BA29-DD4A-B75F-A80444D4C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007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4CBB-FA78-1641-98A5-166EE0CDB65D}" type="datetimeFigureOut">
              <a:rPr lang="en-US" smtClean="0"/>
              <a:t>9/12/17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96A52-BA29-DD4A-B75F-A80444D4C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754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4CBB-FA78-1641-98A5-166EE0CDB65D}" type="datetimeFigureOut">
              <a:rPr lang="en-US" smtClean="0"/>
              <a:t>9/12/17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96A52-BA29-DD4A-B75F-A80444D4C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524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4CBB-FA78-1641-98A5-166EE0CDB65D}" type="datetimeFigureOut">
              <a:rPr lang="en-US" smtClean="0"/>
              <a:t>9/12/17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96A52-BA29-DD4A-B75F-A80444D4C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174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4CBB-FA78-1641-98A5-166EE0CDB65D}" type="datetimeFigureOut">
              <a:rPr lang="en-US" smtClean="0"/>
              <a:t>9/12/17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96A52-BA29-DD4A-B75F-A80444D4C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29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4CBB-FA78-1641-98A5-166EE0CDB65D}" type="datetimeFigureOut">
              <a:rPr lang="en-US" smtClean="0"/>
              <a:t>9/12/17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96A52-BA29-DD4A-B75F-A80444D4C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589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4CBB-FA78-1641-98A5-166EE0CDB65D}" type="datetimeFigureOut">
              <a:rPr lang="en-US" smtClean="0"/>
              <a:t>9/12/17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96A52-BA29-DD4A-B75F-A80444D4C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171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4CBB-FA78-1641-98A5-166EE0CDB65D}" type="datetimeFigureOut">
              <a:rPr lang="en-US" smtClean="0"/>
              <a:t>9/12/17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96A52-BA29-DD4A-B75F-A80444D4C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340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04CBB-FA78-1641-98A5-166EE0CDB65D}" type="datetimeFigureOut">
              <a:rPr lang="en-US" smtClean="0"/>
              <a:t>9/12/17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96A52-BA29-DD4A-B75F-A80444D4C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655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ctagon 3"/>
          <p:cNvSpPr/>
          <p:nvPr/>
        </p:nvSpPr>
        <p:spPr>
          <a:xfrm>
            <a:off x="4437060" y="2151099"/>
            <a:ext cx="2431701" cy="2431701"/>
          </a:xfrm>
          <a:prstGeom prst="octagon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998288" y="2394669"/>
            <a:ext cx="1480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EV Driver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30905" y="985517"/>
            <a:ext cx="1487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EV Battery System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42800" y="2133541"/>
            <a:ext cx="1487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EVSE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47856" y="955919"/>
            <a:ext cx="1487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DCPC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91382" y="4804197"/>
            <a:ext cx="14871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Utility Customer of Record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50589" y="3824959"/>
            <a:ext cx="1492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Power Flow Entity</a:t>
            </a:r>
          </a:p>
        </p:txBody>
      </p:sp>
      <p:sp>
        <p:nvSpPr>
          <p:cNvPr id="11" name="Oval 10"/>
          <p:cNvSpPr/>
          <p:nvPr/>
        </p:nvSpPr>
        <p:spPr>
          <a:xfrm>
            <a:off x="2991930" y="1832460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130906" y="706901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747857" y="706901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757037" y="1791328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091383" y="4545714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956262" y="3400987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791230" y="4831561"/>
            <a:ext cx="1487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Building Management System</a:t>
            </a:r>
          </a:p>
        </p:txBody>
      </p:sp>
      <p:sp>
        <p:nvSpPr>
          <p:cNvPr id="18" name="Oval 17"/>
          <p:cNvSpPr/>
          <p:nvPr/>
        </p:nvSpPr>
        <p:spPr>
          <a:xfrm>
            <a:off x="5791229" y="4527292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864569" y="3959899"/>
            <a:ext cx="1480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Energy Meter</a:t>
            </a:r>
          </a:p>
        </p:txBody>
      </p:sp>
      <p:sp>
        <p:nvSpPr>
          <p:cNvPr id="20" name="Oval 19"/>
          <p:cNvSpPr/>
          <p:nvPr/>
        </p:nvSpPr>
        <p:spPr>
          <a:xfrm>
            <a:off x="6868077" y="3393503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riangle 22"/>
          <p:cNvSpPr/>
          <p:nvPr/>
        </p:nvSpPr>
        <p:spPr>
          <a:xfrm rot="9500855">
            <a:off x="4116431" y="3214477"/>
            <a:ext cx="2946277" cy="263763"/>
          </a:xfrm>
          <a:prstGeom prst="triangle">
            <a:avLst>
              <a:gd name="adj" fmla="val 50917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284859" y="349341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OCPP</a:t>
            </a:r>
            <a:endParaRPr lang="en-US"/>
          </a:p>
        </p:txBody>
      </p:sp>
      <p:sp>
        <p:nvSpPr>
          <p:cNvPr id="25" name="Triangle 24"/>
          <p:cNvSpPr/>
          <p:nvPr/>
        </p:nvSpPr>
        <p:spPr>
          <a:xfrm rot="16200000">
            <a:off x="2227695" y="3342648"/>
            <a:ext cx="1496353" cy="171516"/>
          </a:xfrm>
          <a:prstGeom prst="triangle">
            <a:avLst>
              <a:gd name="adj" fmla="val 50917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636245" y="3161692"/>
            <a:ext cx="1253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Mobile app</a:t>
            </a:r>
            <a:endParaRPr lang="en-US"/>
          </a:p>
        </p:txBody>
      </p:sp>
      <p:sp>
        <p:nvSpPr>
          <p:cNvPr id="27" name="Triangle 26"/>
          <p:cNvSpPr/>
          <p:nvPr/>
        </p:nvSpPr>
        <p:spPr>
          <a:xfrm rot="13910547">
            <a:off x="3115690" y="5148167"/>
            <a:ext cx="1273577" cy="235387"/>
          </a:xfrm>
          <a:prstGeom prst="triangle">
            <a:avLst>
              <a:gd name="adj" fmla="val 50917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2975871" y="5256384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OCPP*</a:t>
            </a:r>
            <a:endParaRPr lang="en-US" dirty="0"/>
          </a:p>
        </p:txBody>
      </p:sp>
      <p:sp>
        <p:nvSpPr>
          <p:cNvPr id="29" name="Triangle 28"/>
          <p:cNvSpPr/>
          <p:nvPr/>
        </p:nvSpPr>
        <p:spPr>
          <a:xfrm rot="16200000" flipV="1">
            <a:off x="7399163" y="3105040"/>
            <a:ext cx="1592554" cy="222338"/>
          </a:xfrm>
          <a:prstGeom prst="triangle">
            <a:avLst>
              <a:gd name="adj" fmla="val 48813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8329956" y="3085667"/>
            <a:ext cx="2289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Zigbee</a:t>
            </a:r>
            <a:r>
              <a:rPr lang="en-US" dirty="0" smtClean="0"/>
              <a:t>, Serial or Other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514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29</Words>
  <Application>Microsoft Macintosh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2</cp:revision>
  <dcterms:created xsi:type="dcterms:W3CDTF">2017-09-12T19:34:31Z</dcterms:created>
  <dcterms:modified xsi:type="dcterms:W3CDTF">2017-09-12T19:48:09Z</dcterms:modified>
</cp:coreProperties>
</file>