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238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1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2FB0-2974-4248-BA8C-8441E7C1F1EC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64A5-C407-44F4-8E16-BA9C71F9F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487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2FB0-2974-4248-BA8C-8441E7C1F1EC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64A5-C407-44F4-8E16-BA9C71F9F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092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2FB0-2974-4248-BA8C-8441E7C1F1EC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64A5-C407-44F4-8E16-BA9C71F9F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810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2FB0-2974-4248-BA8C-8441E7C1F1EC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64A5-C407-44F4-8E16-BA9C71F9F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653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2FB0-2974-4248-BA8C-8441E7C1F1EC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64A5-C407-44F4-8E16-BA9C71F9F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610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2FB0-2974-4248-BA8C-8441E7C1F1EC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64A5-C407-44F4-8E16-BA9C71F9F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350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2FB0-2974-4248-BA8C-8441E7C1F1EC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64A5-C407-44F4-8E16-BA9C71F9F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54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2FB0-2974-4248-BA8C-8441E7C1F1EC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64A5-C407-44F4-8E16-BA9C71F9F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633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2FB0-2974-4248-BA8C-8441E7C1F1EC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64A5-C407-44F4-8E16-BA9C71F9F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18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2FB0-2974-4248-BA8C-8441E7C1F1EC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64A5-C407-44F4-8E16-BA9C71F9F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75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2FB0-2974-4248-BA8C-8441E7C1F1EC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564A5-C407-44F4-8E16-BA9C71F9F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633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72FB0-2974-4248-BA8C-8441E7C1F1EC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D564A5-C407-44F4-8E16-BA9C71F9F7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958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ounded Rectangle 48"/>
          <p:cNvSpPr/>
          <p:nvPr/>
        </p:nvSpPr>
        <p:spPr>
          <a:xfrm>
            <a:off x="1209571" y="1985005"/>
            <a:ext cx="3685157" cy="4469583"/>
          </a:xfrm>
          <a:prstGeom prst="roundRect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 smtClean="0">
              <a:solidFill>
                <a:schemeClr val="tx1"/>
              </a:solidFill>
            </a:endParaRPr>
          </a:p>
          <a:p>
            <a:pPr algn="ctr"/>
            <a:endParaRPr lang="en-US" sz="4000" dirty="0">
              <a:solidFill>
                <a:schemeClr val="tx1"/>
              </a:solidFill>
            </a:endParaRPr>
          </a:p>
          <a:p>
            <a:pPr algn="ctr"/>
            <a:endParaRPr lang="en-US" sz="4000" dirty="0" smtClean="0">
              <a:solidFill>
                <a:schemeClr val="tx1"/>
              </a:solidFill>
            </a:endParaRPr>
          </a:p>
          <a:p>
            <a:pPr algn="ctr"/>
            <a:r>
              <a:rPr lang="en-US" sz="4000" dirty="0" smtClean="0">
                <a:solidFill>
                  <a:schemeClr val="tx1"/>
                </a:solidFill>
              </a:rPr>
              <a:t>Network Service Provider</a:t>
            </a:r>
            <a:endParaRPr lang="en-US" sz="4000" dirty="0">
              <a:solidFill>
                <a:schemeClr val="tx1"/>
              </a:solidFill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>
            <a:off x="8448131" y="2766463"/>
            <a:ext cx="1701459" cy="190620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/>
          <p:cNvCxnSpPr>
            <a:stCxn id="21" idx="0"/>
          </p:cNvCxnSpPr>
          <p:nvPr/>
        </p:nvCxnSpPr>
        <p:spPr>
          <a:xfrm>
            <a:off x="8079332" y="2556157"/>
            <a:ext cx="2044831" cy="970125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V="1">
            <a:off x="10138540" y="3517312"/>
            <a:ext cx="22101" cy="1156124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6851382" y="4658432"/>
            <a:ext cx="3323636" cy="2847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276164" y="4673437"/>
            <a:ext cx="265355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894426" y="2674573"/>
            <a:ext cx="3967620" cy="28979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3913492" y="2292174"/>
            <a:ext cx="764771" cy="7647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/>
              <a:t>OEM</a:t>
            </a:r>
            <a:endParaRPr lang="en-US" sz="1400" dirty="0"/>
          </a:p>
        </p:txBody>
      </p:sp>
      <p:sp>
        <p:nvSpPr>
          <p:cNvPr id="14" name="Oval 13"/>
          <p:cNvSpPr/>
          <p:nvPr/>
        </p:nvSpPr>
        <p:spPr>
          <a:xfrm>
            <a:off x="9754764" y="4282740"/>
            <a:ext cx="764771" cy="7647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/>
              <a:t>EV</a:t>
            </a:r>
            <a:endParaRPr lang="en-US" sz="1400" dirty="0"/>
          </a:p>
        </p:txBody>
      </p:sp>
      <p:sp>
        <p:nvSpPr>
          <p:cNvPr id="16" name="Oval 15"/>
          <p:cNvSpPr/>
          <p:nvPr/>
        </p:nvSpPr>
        <p:spPr>
          <a:xfrm>
            <a:off x="9754763" y="3157751"/>
            <a:ext cx="764771" cy="7647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6468997" y="4291050"/>
            <a:ext cx="764771" cy="7647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/>
              <a:t>DC</a:t>
            </a:r>
          </a:p>
          <a:p>
            <a:pPr algn="ctr"/>
            <a:r>
              <a:rPr lang="en-US" sz="1400" dirty="0" smtClean="0"/>
              <a:t>EVSE</a:t>
            </a:r>
            <a:endParaRPr lang="en-US" sz="900" dirty="0"/>
          </a:p>
        </p:txBody>
      </p:sp>
      <p:grpSp>
        <p:nvGrpSpPr>
          <p:cNvPr id="19" name="Group 18"/>
          <p:cNvGrpSpPr/>
          <p:nvPr/>
        </p:nvGrpSpPr>
        <p:grpSpPr>
          <a:xfrm>
            <a:off x="7545569" y="2296207"/>
            <a:ext cx="1067525" cy="541769"/>
            <a:chOff x="5130921" y="5230713"/>
            <a:chExt cx="1327949" cy="673934"/>
          </a:xfrm>
        </p:grpSpPr>
        <p:pic>
          <p:nvPicPr>
            <p:cNvPr id="20" name="Picture 4" descr="Image result for cloud outlin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0921" y="5230713"/>
              <a:ext cx="1327948" cy="673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5130921" y="5554078"/>
              <a:ext cx="132794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 smtClean="0"/>
                <a:t>Connected Car</a:t>
              </a:r>
              <a:endParaRPr lang="en-US" sz="1100" dirty="0"/>
            </a:p>
          </p:txBody>
        </p:sp>
      </p:grpSp>
      <p:sp>
        <p:nvSpPr>
          <p:cNvPr id="26" name="Rounded Rectangle 25"/>
          <p:cNvSpPr/>
          <p:nvPr/>
        </p:nvSpPr>
        <p:spPr>
          <a:xfrm>
            <a:off x="2574459" y="2540044"/>
            <a:ext cx="1326662" cy="269031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OVGIP interface</a:t>
            </a:r>
            <a:endParaRPr lang="en-US" sz="1100" dirty="0"/>
          </a:p>
        </p:txBody>
      </p:sp>
      <p:sp>
        <p:nvSpPr>
          <p:cNvPr id="27" name="Rounded Rectangle 26"/>
          <p:cNvSpPr/>
          <p:nvPr/>
        </p:nvSpPr>
        <p:spPr>
          <a:xfrm>
            <a:off x="7602072" y="4340038"/>
            <a:ext cx="1296785" cy="208540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IEC 61851-23/24</a:t>
            </a:r>
            <a:endParaRPr lang="en-US" sz="1100" dirty="0"/>
          </a:p>
        </p:txBody>
      </p:sp>
      <p:sp>
        <p:nvSpPr>
          <p:cNvPr id="29" name="Rounded Rectangle 28"/>
          <p:cNvSpPr/>
          <p:nvPr/>
        </p:nvSpPr>
        <p:spPr>
          <a:xfrm>
            <a:off x="5019808" y="4552388"/>
            <a:ext cx="961334" cy="269031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IEEE 2030.5</a:t>
            </a:r>
            <a:endParaRPr lang="en-US" sz="1100" dirty="0"/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2169244" y="2602256"/>
            <a:ext cx="0" cy="1680485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1796070" y="2292174"/>
            <a:ext cx="764771" cy="7647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400" dirty="0" smtClean="0"/>
              <a:t>OVGIP</a:t>
            </a:r>
            <a:endParaRPr lang="en-US" sz="1400" dirty="0"/>
          </a:p>
        </p:txBody>
      </p:sp>
      <p:sp>
        <p:nvSpPr>
          <p:cNvPr id="35" name="Rounded Rectangle 34"/>
          <p:cNvSpPr/>
          <p:nvPr/>
        </p:nvSpPr>
        <p:spPr>
          <a:xfrm>
            <a:off x="7699503" y="4822190"/>
            <a:ext cx="1108395" cy="255032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IEEE 2030.1.1</a:t>
            </a:r>
            <a:endParaRPr lang="en-US" sz="1100" dirty="0"/>
          </a:p>
        </p:txBody>
      </p:sp>
      <p:sp>
        <p:nvSpPr>
          <p:cNvPr id="37" name="TextBox 36"/>
          <p:cNvSpPr txBox="1"/>
          <p:nvPr/>
        </p:nvSpPr>
        <p:spPr>
          <a:xfrm>
            <a:off x="9744617" y="2765695"/>
            <a:ext cx="784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Driver</a:t>
            </a:r>
            <a:endParaRPr lang="en-US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62"/>
          <a:stretch/>
        </p:blipFill>
        <p:spPr>
          <a:xfrm>
            <a:off x="9838141" y="3205134"/>
            <a:ext cx="627243" cy="593099"/>
          </a:xfrm>
          <a:prstGeom prst="rect">
            <a:avLst/>
          </a:prstGeom>
        </p:spPr>
      </p:pic>
      <p:sp>
        <p:nvSpPr>
          <p:cNvPr id="42" name="Rounded Rectangle 38"/>
          <p:cNvSpPr/>
          <p:nvPr/>
        </p:nvSpPr>
        <p:spPr>
          <a:xfrm>
            <a:off x="8393074" y="5339888"/>
            <a:ext cx="961334" cy="269031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IEEE 2030.5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52" name="Title 51"/>
          <p:cNvSpPr>
            <a:spLocks noGrp="1"/>
          </p:cNvSpPr>
          <p:nvPr>
            <p:ph type="title"/>
          </p:nvPr>
        </p:nvSpPr>
        <p:spPr>
          <a:xfrm>
            <a:off x="243840" y="365125"/>
            <a:ext cx="11765280" cy="96316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Draft: DC </a:t>
            </a:r>
            <a:r>
              <a:rPr lang="en-US" dirty="0" smtClean="0"/>
              <a:t>EVSE + Telematics </a:t>
            </a:r>
            <a:r>
              <a:rPr lang="en-US" dirty="0" smtClean="0"/>
              <a:t>Use-Case Standards Diagram</a:t>
            </a:r>
            <a:endParaRPr lang="en-US" dirty="0"/>
          </a:p>
        </p:txBody>
      </p:sp>
      <p:sp>
        <p:nvSpPr>
          <p:cNvPr id="28" name="Rounded Rectangle 27"/>
          <p:cNvSpPr/>
          <p:nvPr/>
        </p:nvSpPr>
        <p:spPr>
          <a:xfrm>
            <a:off x="7959869" y="5102181"/>
            <a:ext cx="1017208" cy="21531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/>
              <a:t>ISO 11898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2330358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32</Words>
  <Application>Microsoft Office PowerPoint</Application>
  <PresentationFormat>Widescreen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Draft: DC EVSE + Telematics Use-Case Standards Diagram</vt:lpstr>
    </vt:vector>
  </TitlesOfParts>
  <Company>Nissan North America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Atkins, Lance</dc:creator>
  <cp:lastModifiedBy>Atkins, Lance</cp:lastModifiedBy>
  <cp:revision>37</cp:revision>
  <dcterms:created xsi:type="dcterms:W3CDTF">2017-05-10T17:06:28Z</dcterms:created>
  <dcterms:modified xsi:type="dcterms:W3CDTF">2017-06-27T14:43:22Z</dcterms:modified>
</cp:coreProperties>
</file>