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1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6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5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5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298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4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18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10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FE55F-AD90-5442-8FA8-57BA306E69F5}" type="datetimeFigureOut">
              <a:rPr lang="en-US" smtClean="0"/>
              <a:t>7/9/17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1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rive.google.com/open?id=0B1-WOQKac3XabFFOMnFuTWw4NVU" TargetMode="External"/><Relationship Id="rId3" Type="http://schemas.openxmlformats.org/officeDocument/2006/relationships/hyperlink" Target="https://drive.google.com/open?id=0B4_ZRQzLAsLNLUVBbGlGVG1MV0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VGI Use Case Sub-Group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Status Report</a:t>
            </a:r>
          </a:p>
          <a:p>
            <a:r>
              <a:rPr lang="en-US" smtClean="0"/>
              <a:t>July 9</a:t>
            </a:r>
            <a:r>
              <a:rPr lang="en-US" baseline="30000" smtClean="0"/>
              <a:t>th</a:t>
            </a:r>
            <a:r>
              <a:rPr lang="en-US" smtClean="0"/>
              <a:t>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3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All use cases submitted have been reviewed</a:t>
            </a:r>
          </a:p>
          <a:p>
            <a:r>
              <a:rPr lang="en-US" dirty="0" smtClean="0"/>
              <a:t>Next meeting scheduled to review any 15118 use cases</a:t>
            </a:r>
          </a:p>
          <a:p>
            <a:pPr lvl="1"/>
            <a:r>
              <a:rPr lang="en-US" dirty="0" smtClean="0"/>
              <a:t>Nothing posted yet.</a:t>
            </a:r>
          </a:p>
          <a:p>
            <a:r>
              <a:rPr lang="en-US" dirty="0" smtClean="0"/>
              <a:t>Final meeting scheduled on Thursday to close out the use case sub group</a:t>
            </a:r>
          </a:p>
          <a:p>
            <a:pPr lvl="1"/>
            <a:r>
              <a:rPr lang="en-US" dirty="0"/>
              <a:t>Open discussion on any missing use cases see Adam Langton - </a:t>
            </a:r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drive.google.com/open?id=0B1-WOQKac3XabFFOMnFuTWw4NVU</a:t>
            </a:r>
            <a:endParaRPr lang="en-US" dirty="0"/>
          </a:p>
          <a:p>
            <a:pPr lvl="1"/>
            <a:r>
              <a:rPr lang="en-US" dirty="0"/>
              <a:t>Discussion on whether we should close out the Use Case </a:t>
            </a:r>
            <a:r>
              <a:rPr lang="en-US" dirty="0" smtClean="0"/>
              <a:t>sub-group</a:t>
            </a:r>
          </a:p>
          <a:p>
            <a:pPr lvl="2"/>
            <a:r>
              <a:rPr lang="en-US" dirty="0" smtClean="0"/>
              <a:t>Any outstanding actions?</a:t>
            </a:r>
            <a:endParaRPr lang="en-US" dirty="0"/>
          </a:p>
          <a:p>
            <a:pPr lvl="2"/>
            <a:r>
              <a:rPr lang="en-US" dirty="0"/>
              <a:t>Any comments/observations to be included in the final report?</a:t>
            </a:r>
          </a:p>
          <a:p>
            <a:pPr lvl="2"/>
            <a:r>
              <a:rPr lang="en-US" dirty="0"/>
              <a:t>Final Review of the Status report</a:t>
            </a:r>
          </a:p>
          <a:p>
            <a:pPr lvl="3"/>
            <a:r>
              <a:rPr lang="en-US" dirty="0"/>
              <a:t>https://</a:t>
            </a:r>
            <a:r>
              <a:rPr lang="en-US" dirty="0" err="1"/>
              <a:t>drive.google.com</a:t>
            </a:r>
            <a:r>
              <a:rPr lang="en-US" dirty="0"/>
              <a:t>/</a:t>
            </a:r>
            <a:r>
              <a:rPr lang="en-US" dirty="0" err="1"/>
              <a:t>open?id</a:t>
            </a:r>
            <a:r>
              <a:rPr lang="en-US" dirty="0"/>
              <a:t>=1N6XVoZx1SGh7JGFlZCKuzZ6DIrkMeWIbFLQAko1l6Ow</a:t>
            </a:r>
            <a:endParaRPr lang="en-US" sz="2200" dirty="0"/>
          </a:p>
          <a:p>
            <a:pPr lvl="2"/>
            <a:r>
              <a:rPr lang="en-US" dirty="0"/>
              <a:t>Attendees that attended three or more sub-group meeting will be included as contributors to the final report and will be able to review the final document</a:t>
            </a:r>
          </a:p>
          <a:p>
            <a:r>
              <a:rPr lang="en-US" dirty="0" smtClean="0"/>
              <a:t>Minutes </a:t>
            </a:r>
            <a:r>
              <a:rPr lang="en-US" dirty="0"/>
              <a:t>and Attendance records at:</a:t>
            </a:r>
          </a:p>
          <a:p>
            <a:pPr lvl="1"/>
            <a:r>
              <a:rPr lang="en-US" dirty="0">
                <a:hlinkClick r:id="rId3"/>
              </a:rPr>
              <a:t>https://drive.google.com/open?id=0B4_ZRQzLAsLNLUVBbGlGVG1MV00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62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653" y="0"/>
            <a:ext cx="65586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77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16099</TotalTime>
  <Words>128</Words>
  <Application>Microsoft Macintosh PowerPoint</Application>
  <PresentationFormat>Widescreen</PresentationFormat>
  <Paragraphs>17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Arial</vt:lpstr>
      <vt:lpstr>Office Theme</vt:lpstr>
      <vt:lpstr>VGI Use Case Sub-Group</vt:lpstr>
      <vt:lpstr>Use Case Summary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Tags</dc:title>
  <dc:creator>Mike Bourton</dc:creator>
  <cp:lastModifiedBy>Mike Bourton</cp:lastModifiedBy>
  <cp:revision>15</cp:revision>
  <dcterms:created xsi:type="dcterms:W3CDTF">2017-06-08T00:24:13Z</dcterms:created>
  <dcterms:modified xsi:type="dcterms:W3CDTF">2017-07-10T04:22:35Z</dcterms:modified>
</cp:coreProperties>
</file>