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65"/>
  </p:normalViewPr>
  <p:slideViewPr>
    <p:cSldViewPr snapToGrid="0" snapToObjects="1">
      <p:cViewPr varScale="1">
        <p:scale>
          <a:sx n="107" d="100"/>
          <a:sy n="107" d="100"/>
        </p:scale>
        <p:origin x="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014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4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160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457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2059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736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1298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1477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8189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210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FE55F-AD90-5442-8FA8-57BA306E69F5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16874-E822-694D-9E0F-A4199DA5C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1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rive.google.com/open?id=0B4_ZRQzLAsLNLUVBbGlGVG1MV00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VGI Use Case Sub-Group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Status Report</a:t>
            </a:r>
          </a:p>
          <a:p>
            <a:r>
              <a:rPr lang="en-US" dirty="0" smtClean="0"/>
              <a:t>June 18</a:t>
            </a:r>
            <a:r>
              <a:rPr lang="en-US" baseline="30000" dirty="0" smtClean="0"/>
              <a:t>th</a:t>
            </a:r>
            <a:r>
              <a:rPr lang="en-US" dirty="0" smtClean="0"/>
              <a:t> 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4386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73 Use cases submitted in 38 documents</a:t>
            </a:r>
          </a:p>
          <a:p>
            <a:pPr lvl="1"/>
            <a:r>
              <a:rPr lang="en-US" dirty="0" smtClean="0"/>
              <a:t>16 use cases are a place holder waiting for ANSI permission of ISO/IEC 15118 use cases</a:t>
            </a:r>
          </a:p>
          <a:p>
            <a:pPr lvl="2"/>
            <a:r>
              <a:rPr lang="en-US" dirty="0"/>
              <a:t> There would be some fee associated to post ISO material for public </a:t>
            </a:r>
            <a:r>
              <a:rPr lang="en-US" dirty="0" smtClean="0"/>
              <a:t>viewing</a:t>
            </a:r>
          </a:p>
          <a:p>
            <a:pPr lvl="2"/>
            <a:r>
              <a:rPr lang="en-US" dirty="0" smtClean="0"/>
              <a:t>Obtaining costs for various numbers of reviewers</a:t>
            </a:r>
          </a:p>
          <a:p>
            <a:pPr lvl="2"/>
            <a:r>
              <a:rPr lang="en-US" dirty="0" smtClean="0"/>
              <a:t>May require to restrict access to a limited group</a:t>
            </a:r>
          </a:p>
          <a:p>
            <a:r>
              <a:rPr lang="en-US" dirty="0" smtClean="0"/>
              <a:t>35 Use Cases tagged by Submitters</a:t>
            </a:r>
          </a:p>
          <a:p>
            <a:r>
              <a:rPr lang="en-US" dirty="0" smtClean="0"/>
              <a:t>10 use cases completed review</a:t>
            </a:r>
          </a:p>
          <a:p>
            <a:r>
              <a:rPr lang="en-US" dirty="0" smtClean="0"/>
              <a:t>22 Use cases scheduled for review this week (June 20</a:t>
            </a:r>
            <a:r>
              <a:rPr lang="en-US" baseline="30000" dirty="0" smtClean="0"/>
              <a:t>th</a:t>
            </a:r>
            <a:r>
              <a:rPr lang="en-US" dirty="0" smtClean="0"/>
              <a:t> and 22</a:t>
            </a:r>
            <a:r>
              <a:rPr lang="en-US" baseline="30000" dirty="0" smtClean="0"/>
              <a:t>nd</a:t>
            </a:r>
            <a:r>
              <a:rPr lang="en-US" dirty="0" smtClean="0"/>
              <a:t>)</a:t>
            </a:r>
          </a:p>
          <a:p>
            <a:r>
              <a:rPr lang="en-US" dirty="0"/>
              <a:t>Minutes and Attendance records at:</a:t>
            </a:r>
          </a:p>
          <a:p>
            <a:pPr lvl="1"/>
            <a:r>
              <a:rPr lang="en-US" dirty="0">
                <a:hlinkClick r:id="rId2"/>
              </a:rPr>
              <a:t>https://drive.google.com/open?id=0B4_ZRQzLAsLNLUVBbGlGVG1MV00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0629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1" y="0"/>
            <a:ext cx="121201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770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16071</TotalTime>
  <Words>35</Words>
  <Application>Microsoft Macintosh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Calibri</vt:lpstr>
      <vt:lpstr>Calibri Light</vt:lpstr>
      <vt:lpstr>Arial</vt:lpstr>
      <vt:lpstr>Office Theme</vt:lpstr>
      <vt:lpstr>VGI Use Case Sub-Group</vt:lpstr>
      <vt:lpstr>Use Case Summary</vt:lpstr>
      <vt:lpstr>PowerPoint Presentation</vt:lpstr>
    </vt:vector>
  </TitlesOfParts>
  <Company/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Tags</dc:title>
  <dc:creator>Mike Bourton</dc:creator>
  <cp:lastModifiedBy>Mike Bourton</cp:lastModifiedBy>
  <cp:revision>12</cp:revision>
  <dcterms:created xsi:type="dcterms:W3CDTF">2017-06-08T00:24:13Z</dcterms:created>
  <dcterms:modified xsi:type="dcterms:W3CDTF">2017-06-19T04:16:02Z</dcterms:modified>
</cp:coreProperties>
</file>