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258" r:id="rId3"/>
    <p:sldId id="286" r:id="rId4"/>
    <p:sldId id="288" r:id="rId5"/>
    <p:sldId id="289" r:id="rId6"/>
  </p:sldIdLst>
  <p:sldSz cx="10058400" cy="7772400"/>
  <p:notesSz cx="6858000" cy="9144000"/>
  <p:defaultTextStyle>
    <a:defPPr>
      <a:defRPr lang="en-US"/>
    </a:defPPr>
    <a:lvl1pPr marL="0" algn="l" defTabSz="509352" rtl="0" eaLnBrk="1" latinLnBrk="0" hangingPunct="1">
      <a:defRPr sz="2006" kern="1200">
        <a:solidFill>
          <a:schemeClr val="tx1"/>
        </a:solidFill>
        <a:latin typeface="+mn-lt"/>
        <a:ea typeface="+mn-ea"/>
        <a:cs typeface="+mn-cs"/>
      </a:defRPr>
    </a:lvl1pPr>
    <a:lvl2pPr marL="509352" algn="l" defTabSz="509352" rtl="0" eaLnBrk="1" latinLnBrk="0" hangingPunct="1">
      <a:defRPr sz="2006" kern="1200">
        <a:solidFill>
          <a:schemeClr val="tx1"/>
        </a:solidFill>
        <a:latin typeface="+mn-lt"/>
        <a:ea typeface="+mn-ea"/>
        <a:cs typeface="+mn-cs"/>
      </a:defRPr>
    </a:lvl2pPr>
    <a:lvl3pPr marL="1018705" algn="l" defTabSz="509352" rtl="0" eaLnBrk="1" latinLnBrk="0" hangingPunct="1">
      <a:defRPr sz="2006" kern="1200">
        <a:solidFill>
          <a:schemeClr val="tx1"/>
        </a:solidFill>
        <a:latin typeface="+mn-lt"/>
        <a:ea typeface="+mn-ea"/>
        <a:cs typeface="+mn-cs"/>
      </a:defRPr>
    </a:lvl3pPr>
    <a:lvl4pPr marL="1528058" algn="l" defTabSz="509352" rtl="0" eaLnBrk="1" latinLnBrk="0" hangingPunct="1">
      <a:defRPr sz="2006" kern="1200">
        <a:solidFill>
          <a:schemeClr val="tx1"/>
        </a:solidFill>
        <a:latin typeface="+mn-lt"/>
        <a:ea typeface="+mn-ea"/>
        <a:cs typeface="+mn-cs"/>
      </a:defRPr>
    </a:lvl4pPr>
    <a:lvl5pPr marL="2037411" algn="l" defTabSz="509352" rtl="0" eaLnBrk="1" latinLnBrk="0" hangingPunct="1">
      <a:defRPr sz="2006" kern="1200">
        <a:solidFill>
          <a:schemeClr val="tx1"/>
        </a:solidFill>
        <a:latin typeface="+mn-lt"/>
        <a:ea typeface="+mn-ea"/>
        <a:cs typeface="+mn-cs"/>
      </a:defRPr>
    </a:lvl5pPr>
    <a:lvl6pPr marL="2546764" algn="l" defTabSz="509352" rtl="0" eaLnBrk="1" latinLnBrk="0" hangingPunct="1">
      <a:defRPr sz="2006" kern="1200">
        <a:solidFill>
          <a:schemeClr val="tx1"/>
        </a:solidFill>
        <a:latin typeface="+mn-lt"/>
        <a:ea typeface="+mn-ea"/>
        <a:cs typeface="+mn-cs"/>
      </a:defRPr>
    </a:lvl6pPr>
    <a:lvl7pPr marL="3056116" algn="l" defTabSz="509352" rtl="0" eaLnBrk="1" latinLnBrk="0" hangingPunct="1">
      <a:defRPr sz="2006" kern="1200">
        <a:solidFill>
          <a:schemeClr val="tx1"/>
        </a:solidFill>
        <a:latin typeface="+mn-lt"/>
        <a:ea typeface="+mn-ea"/>
        <a:cs typeface="+mn-cs"/>
      </a:defRPr>
    </a:lvl7pPr>
    <a:lvl8pPr marL="3565469" algn="l" defTabSz="509352" rtl="0" eaLnBrk="1" latinLnBrk="0" hangingPunct="1">
      <a:defRPr sz="2006" kern="1200">
        <a:solidFill>
          <a:schemeClr val="tx1"/>
        </a:solidFill>
        <a:latin typeface="+mn-lt"/>
        <a:ea typeface="+mn-ea"/>
        <a:cs typeface="+mn-cs"/>
      </a:defRPr>
    </a:lvl8pPr>
    <a:lvl9pPr marL="4074821" algn="l" defTabSz="509352" rtl="0" eaLnBrk="1" latinLnBrk="0" hangingPunct="1">
      <a:defRPr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48" userDrawn="1">
          <p15:clr>
            <a:srgbClr val="A4A3A4"/>
          </p15:clr>
        </p15:guide>
        <p15:guide id="2" pos="3168" userDrawn="1">
          <p15:clr>
            <a:srgbClr val="A4A3A4"/>
          </p15:clr>
        </p15:guide>
        <p15:guide id="3" orient="horz" pos="473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752" autoAdjust="0"/>
    <p:restoredTop sz="95280" autoAdjust="0"/>
  </p:normalViewPr>
  <p:slideViewPr>
    <p:cSldViewPr snapToGrid="0" snapToObjects="1">
      <p:cViewPr varScale="1">
        <p:scale>
          <a:sx n="53" d="100"/>
          <a:sy n="53" d="100"/>
        </p:scale>
        <p:origin x="2022" y="78"/>
      </p:cViewPr>
      <p:guideLst>
        <p:guide orient="horz" pos="2448"/>
        <p:guide pos="3168"/>
        <p:guide orient="horz" pos="4732"/>
      </p:guideLst>
    </p:cSldViewPr>
  </p:slideViewPr>
  <p:outlineViewPr>
    <p:cViewPr>
      <p:scale>
        <a:sx n="33" d="100"/>
        <a:sy n="33" d="100"/>
      </p:scale>
      <p:origin x="0" y="-349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 snapToObjects="1">
      <p:cViewPr varScale="1">
        <p:scale>
          <a:sx n="86" d="100"/>
          <a:sy n="86" d="100"/>
        </p:scale>
        <p:origin x="3786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8DE725-E02A-1741-AD83-A17834584647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7845AF-CFA0-F143-BF4A-24780206F1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73926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63CDCB-F04B-684B-ABB7-65E49AAEDDED}" type="datetimeFigureOut">
              <a:rPr lang="en-US" smtClean="0"/>
              <a:t>5/29/2017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9675" y="685800"/>
            <a:ext cx="44386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C0A774-CD26-8144-A2CC-ED4AB6C14E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19189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509352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1pPr>
    <a:lvl2pPr marL="509352" algn="l" defTabSz="509352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2pPr>
    <a:lvl3pPr marL="1018705" algn="l" defTabSz="509352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3pPr>
    <a:lvl4pPr marL="1528058" algn="l" defTabSz="509352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4pPr>
    <a:lvl5pPr marL="2037411" algn="l" defTabSz="509352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5pPr>
    <a:lvl6pPr marL="2546764" algn="l" defTabSz="509352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6pPr>
    <a:lvl7pPr marL="3056116" algn="l" defTabSz="509352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7pPr>
    <a:lvl8pPr marL="3565469" algn="l" defTabSz="509352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8pPr>
    <a:lvl9pPr marL="4074821" algn="l" defTabSz="509352" rtl="0" eaLnBrk="1" latinLnBrk="0" hangingPunct="1">
      <a:defRPr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09675" y="685800"/>
            <a:ext cx="443865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C0A774-CD26-8144-A2CC-ED4AB6C14E3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001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0058400" cy="7772400"/>
          </a:xfrm>
          <a:solidFill>
            <a:schemeClr val="accent2"/>
          </a:solidFill>
        </p:spPr>
        <p:txBody>
          <a:bodyPr anchor="ctr"/>
          <a:lstStyle>
            <a:lvl1pPr algn="ctr">
              <a:defRPr sz="1400" baseline="0"/>
            </a:lvl1pPr>
          </a:lstStyle>
          <a:p>
            <a:r>
              <a:rPr lang="en-US" dirty="0"/>
              <a:t>Drag picture to placeholder or click icon to add</a:t>
            </a:r>
          </a:p>
        </p:txBody>
      </p:sp>
      <p:graphicFrame>
        <p:nvGraphicFramePr>
          <p:cNvPr id="4" name="Object 3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230998734"/>
              </p:ext>
            </p:extLst>
          </p:nvPr>
        </p:nvGraphicFramePr>
        <p:xfrm>
          <a:off x="1614" y="1802"/>
          <a:ext cx="1612" cy="17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2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14" y="1802"/>
                        <a:ext cx="1612" cy="17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9144000" cy="914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000" b="1" cap="none" baseline="0">
                <a:solidFill>
                  <a:schemeClr val="bg1"/>
                </a:solidFill>
                <a:latin typeface="Omnes-SemiboldItalic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9144000" cy="914400"/>
          </a:xfrm>
        </p:spPr>
        <p:txBody>
          <a:bodyPr anchor="t"/>
          <a:lstStyle>
            <a:lvl1pPr marL="0" indent="0">
              <a:buNone/>
              <a:defRPr sz="1846" b="0">
                <a:solidFill>
                  <a:schemeClr val="bg1"/>
                </a:solidFill>
              </a:defRPr>
            </a:lvl1pPr>
            <a:lvl2pPr marL="45720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1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1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1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29656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0058400" cy="7772400"/>
          </a:xfrm>
          <a:solidFill>
            <a:schemeClr val="accent2"/>
          </a:solidFill>
        </p:spPr>
        <p:txBody>
          <a:bodyPr anchor="ctr"/>
          <a:lstStyle>
            <a:lvl1pPr algn="ctr">
              <a:defRPr sz="1400" baseline="0"/>
            </a:lvl1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64387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on Right w/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/>
          <p:cNvSpPr>
            <a:spLocks noGrp="1"/>
          </p:cNvSpPr>
          <p:nvPr>
            <p:ph idx="15" hasCustomPrompt="1"/>
          </p:nvPr>
        </p:nvSpPr>
        <p:spPr>
          <a:xfrm>
            <a:off x="457200" y="1371600"/>
            <a:ext cx="4343400" cy="5486400"/>
          </a:xfrm>
        </p:spPr>
        <p:txBody>
          <a:bodyPr tIns="0" numCol="1" spcCol="274320"/>
          <a:lstStyle>
            <a:lvl1pPr marL="0" marR="0" indent="0" algn="l" defTabSz="45720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/>
            </a:lvl1pPr>
            <a:lvl2pPr marL="0" marR="0" indent="-228602" algn="l" defTabSz="457203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lang="en-US" sz="1400" b="0" i="0" kern="1200" baseline="0" dirty="0" smtClean="0">
                <a:solidFill>
                  <a:schemeClr val="tx1"/>
                </a:solidFill>
                <a:latin typeface="Omnes-Regular" charset="0"/>
                <a:ea typeface="+mn-ea"/>
                <a:cs typeface="Omnes-Regular" charset="0"/>
              </a:defRPr>
            </a:lvl2pPr>
            <a:lvl3pPr marL="457205" marR="0" indent="-228602" algn="l" defTabSz="45720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1400" b="0" i="0" kern="1200" baseline="0">
                <a:solidFill>
                  <a:schemeClr val="tx1"/>
                </a:solidFill>
                <a:latin typeface="Omnes-Regular" charset="0"/>
                <a:ea typeface="+mn-ea"/>
                <a:cs typeface="Omnes-Regular" charset="0"/>
              </a:defRPr>
            </a:lvl3pPr>
            <a:lvl4pPr marL="685807" marR="0" indent="-228602" algn="l" defTabSz="45720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VW Text Office" panose="020B0504040200000003" pitchFamily="34" charset="0"/>
              <a:buChar char="–"/>
              <a:tabLst/>
              <a:defRPr lang="en-US" sz="1400" b="0" i="0" kern="1200" baseline="0" dirty="0" smtClean="0">
                <a:solidFill>
                  <a:schemeClr val="tx1"/>
                </a:solidFill>
                <a:latin typeface="Omnes-Regular" charset="0"/>
                <a:ea typeface="+mn-ea"/>
                <a:cs typeface="Omnes-Regular" charset="0"/>
              </a:defRPr>
            </a:lvl4pPr>
            <a:lvl5pPr marL="914409" marR="0" indent="-228602" algn="l" defTabSz="45720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VW Text Office" panose="020B0504040200000003" pitchFamily="34" charset="0"/>
              <a:buChar char="–"/>
              <a:tabLst/>
              <a:defRPr lang="en-US" sz="1400" b="0" i="0" kern="1200" baseline="0" dirty="0" smtClean="0">
                <a:solidFill>
                  <a:schemeClr val="tx1"/>
                </a:solidFill>
                <a:latin typeface="Omnes-Regular" charset="0"/>
                <a:ea typeface="+mn-ea"/>
                <a:cs typeface="Omnes-Regular" charset="0"/>
              </a:defRPr>
            </a:lvl5pPr>
          </a:lstStyle>
          <a:p>
            <a:pPr lvl="0"/>
            <a:r>
              <a:rPr lang="en-US" dirty="0"/>
              <a:t>Body copy regular style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 bullet</a:t>
            </a:r>
          </a:p>
          <a:p>
            <a:pPr lvl="3"/>
            <a:r>
              <a:rPr lang="en-US" dirty="0"/>
              <a:t>Third level bullet</a:t>
            </a:r>
          </a:p>
          <a:p>
            <a:pPr lvl="4"/>
            <a:r>
              <a:rPr lang="en-US" dirty="0"/>
              <a:t>Forth level bullet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Author  /  Department</a:t>
            </a:r>
          </a:p>
          <a:p>
            <a:endParaRPr lang="en-US" sz="900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7"/>
          </p:nvPr>
        </p:nvSpPr>
        <p:spPr>
          <a:xfrm>
            <a:off x="5029200" y="1371600"/>
            <a:ext cx="4572000" cy="5486400"/>
          </a:xfrm>
          <a:solidFill>
            <a:schemeClr val="accent2"/>
          </a:solidFill>
        </p:spPr>
        <p:txBody>
          <a:bodyPr/>
          <a:lstStyle>
            <a:lvl1pPr>
              <a:defRPr sz="1400" baseline="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12081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Author  /  Department</a:t>
            </a:r>
          </a:p>
          <a:p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804713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Author  /  Department</a:t>
            </a:r>
          </a:p>
          <a:p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8738229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>
            <a:spLocks noGrp="1"/>
          </p:cNvSpPr>
          <p:nvPr>
            <p:ph idx="15" hasCustomPrompt="1"/>
          </p:nvPr>
        </p:nvSpPr>
        <p:spPr>
          <a:xfrm>
            <a:off x="457200" y="1371600"/>
            <a:ext cx="9144000" cy="5486400"/>
          </a:xfrm>
        </p:spPr>
        <p:txBody>
          <a:bodyPr tIns="0" numCol="1" spcCol="274320"/>
          <a:lstStyle>
            <a:lvl1pPr marL="0" marR="0" indent="0" algn="l" defTabSz="45720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/>
            </a:lvl1pPr>
            <a:lvl2pPr marL="0" marR="0" indent="-228602" algn="l" defTabSz="457203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lang="en-US" sz="1400" b="0" i="0" kern="1200" baseline="0" dirty="0" smtClean="0">
                <a:solidFill>
                  <a:schemeClr val="tx1"/>
                </a:solidFill>
                <a:latin typeface="Omnes-Regular" charset="0"/>
                <a:ea typeface="+mn-ea"/>
                <a:cs typeface="Omnes-Regular" charset="0"/>
              </a:defRPr>
            </a:lvl2pPr>
            <a:lvl3pPr marL="457205" marR="0" indent="-228602" algn="l" defTabSz="45720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1400" b="0" i="0" kern="1200" baseline="0">
                <a:solidFill>
                  <a:schemeClr val="tx1"/>
                </a:solidFill>
                <a:latin typeface="Omnes-Regular" charset="0"/>
                <a:ea typeface="+mn-ea"/>
                <a:cs typeface="Omnes-Regular" charset="0"/>
              </a:defRPr>
            </a:lvl3pPr>
            <a:lvl4pPr marL="685807" marR="0" indent="-228602" algn="l" defTabSz="45720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VW Text Office" panose="020B0504040200000003" pitchFamily="34" charset="0"/>
              <a:buChar char="–"/>
              <a:tabLst/>
              <a:defRPr lang="en-US" sz="1400" b="0" i="0" kern="1200" baseline="0" dirty="0" smtClean="0">
                <a:solidFill>
                  <a:schemeClr val="tx1"/>
                </a:solidFill>
                <a:latin typeface="Omnes-Regular" charset="0"/>
                <a:ea typeface="+mn-ea"/>
                <a:cs typeface="Omnes-Regular" charset="0"/>
              </a:defRPr>
            </a:lvl4pPr>
            <a:lvl5pPr marL="914409" marR="0" indent="-228602" algn="l" defTabSz="45720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VW Text Office" panose="020B0504040200000003" pitchFamily="34" charset="0"/>
              <a:buChar char="–"/>
              <a:tabLst/>
              <a:defRPr lang="en-US" sz="1400" b="0" i="0" kern="1200" baseline="0" dirty="0" smtClean="0">
                <a:solidFill>
                  <a:schemeClr val="tx1"/>
                </a:solidFill>
                <a:latin typeface="Omnes-Regular" charset="0"/>
                <a:ea typeface="+mn-ea"/>
                <a:cs typeface="Omnes-Regular" charset="0"/>
              </a:defRPr>
            </a:lvl5pPr>
          </a:lstStyle>
          <a:p>
            <a:pPr lvl="0"/>
            <a:r>
              <a:rPr lang="en-US" dirty="0"/>
              <a:t>Body copy regular style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 bullet</a:t>
            </a:r>
          </a:p>
          <a:p>
            <a:pPr lvl="3"/>
            <a:r>
              <a:rPr lang="en-US" dirty="0"/>
              <a:t>Third level bullet</a:t>
            </a:r>
          </a:p>
          <a:p>
            <a:pPr lvl="4"/>
            <a:r>
              <a:rPr lang="en-US" dirty="0"/>
              <a:t>Forth level bullet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57200"/>
            <a:ext cx="9144000" cy="685800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Author  /  Department</a:t>
            </a:r>
          </a:p>
          <a:p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268234005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448" userDrawn="1">
          <p15:clr>
            <a:srgbClr val="FBAE40"/>
          </p15:clr>
        </p15:guide>
        <p15:guide id="2" pos="3168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Dual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Content Placeholder 2"/>
          <p:cNvSpPr>
            <a:spLocks noGrp="1"/>
          </p:cNvSpPr>
          <p:nvPr>
            <p:ph idx="15" hasCustomPrompt="1"/>
          </p:nvPr>
        </p:nvSpPr>
        <p:spPr>
          <a:xfrm>
            <a:off x="5257800" y="1371600"/>
            <a:ext cx="4343400" cy="5486400"/>
          </a:xfrm>
        </p:spPr>
        <p:txBody>
          <a:bodyPr tIns="0" numCol="1" spcCol="274320"/>
          <a:lstStyle>
            <a:lvl1pPr marL="0" marR="0" indent="0" algn="l" defTabSz="45720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/>
            </a:lvl1pPr>
            <a:lvl2pPr marL="0" marR="0" indent="-228602" algn="l" defTabSz="457203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lang="en-US" sz="1400" b="0" i="0" kern="1200" baseline="0" dirty="0" smtClean="0">
                <a:solidFill>
                  <a:schemeClr val="tx1"/>
                </a:solidFill>
                <a:latin typeface="Omnes-Regular" charset="0"/>
                <a:ea typeface="+mn-ea"/>
                <a:cs typeface="Omnes-Regular" charset="0"/>
              </a:defRPr>
            </a:lvl2pPr>
            <a:lvl3pPr marL="457205" marR="0" indent="-228602" algn="l" defTabSz="45720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1400" b="0" i="0" kern="1200" baseline="0">
                <a:solidFill>
                  <a:schemeClr val="tx1"/>
                </a:solidFill>
                <a:latin typeface="Omnes-Regular" charset="0"/>
                <a:ea typeface="+mn-ea"/>
                <a:cs typeface="Omnes-Regular" charset="0"/>
              </a:defRPr>
            </a:lvl3pPr>
            <a:lvl4pPr marL="685807" marR="0" indent="-228602" algn="l" defTabSz="45720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VW Text Office" panose="020B0504040200000003" pitchFamily="34" charset="0"/>
              <a:buChar char="–"/>
              <a:tabLst/>
              <a:defRPr lang="en-US" sz="1400" b="0" i="0" kern="1200" baseline="0" dirty="0" smtClean="0">
                <a:solidFill>
                  <a:schemeClr val="tx1"/>
                </a:solidFill>
                <a:latin typeface="Omnes-Regular" charset="0"/>
                <a:ea typeface="+mn-ea"/>
                <a:cs typeface="Omnes-Regular" charset="0"/>
              </a:defRPr>
            </a:lvl4pPr>
            <a:lvl5pPr marL="914409" marR="0" indent="-228602" algn="l" defTabSz="45720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VW Text Office" panose="020B0504040200000003" pitchFamily="34" charset="0"/>
              <a:buChar char="–"/>
              <a:tabLst/>
              <a:defRPr lang="en-US" sz="1400" b="0" i="0" kern="1200" baseline="0" dirty="0" smtClean="0">
                <a:solidFill>
                  <a:schemeClr val="tx1"/>
                </a:solidFill>
                <a:latin typeface="Omnes-Regular" charset="0"/>
                <a:ea typeface="+mn-ea"/>
                <a:cs typeface="Omnes-Regular" charset="0"/>
              </a:defRPr>
            </a:lvl5pPr>
          </a:lstStyle>
          <a:p>
            <a:pPr lvl="0"/>
            <a:r>
              <a:rPr lang="en-US" dirty="0"/>
              <a:t>Body copy regular style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 bullet</a:t>
            </a:r>
          </a:p>
          <a:p>
            <a:pPr lvl="3"/>
            <a:r>
              <a:rPr lang="en-US" dirty="0"/>
              <a:t>Third level bullet</a:t>
            </a:r>
          </a:p>
          <a:p>
            <a:pPr lvl="4"/>
            <a:r>
              <a:rPr lang="en-US" dirty="0"/>
              <a:t>Forth level bullet</a:t>
            </a:r>
          </a:p>
        </p:txBody>
      </p:sp>
      <p:sp>
        <p:nvSpPr>
          <p:cNvPr id="214" name="Content Placeholder 2"/>
          <p:cNvSpPr>
            <a:spLocks noGrp="1"/>
          </p:cNvSpPr>
          <p:nvPr>
            <p:ph idx="16" hasCustomPrompt="1"/>
          </p:nvPr>
        </p:nvSpPr>
        <p:spPr>
          <a:xfrm>
            <a:off x="457200" y="1371600"/>
            <a:ext cx="4343400" cy="5486400"/>
          </a:xfrm>
        </p:spPr>
        <p:txBody>
          <a:bodyPr tIns="0" numCol="1" spcCol="274320"/>
          <a:lstStyle>
            <a:lvl1pPr marL="0" marR="0" indent="0" algn="l" defTabSz="45720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/>
            </a:lvl1pPr>
            <a:lvl2pPr marL="0" marR="0" indent="-228602" algn="l" defTabSz="457203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lang="en-US" sz="1400" b="0" i="0" kern="1200" baseline="0" dirty="0" smtClean="0">
                <a:solidFill>
                  <a:schemeClr val="tx1"/>
                </a:solidFill>
                <a:latin typeface="Omnes-Regular" charset="0"/>
                <a:ea typeface="+mn-ea"/>
                <a:cs typeface="Omnes-Regular" charset="0"/>
              </a:defRPr>
            </a:lvl2pPr>
            <a:lvl3pPr marL="457205" marR="0" indent="-228602" algn="l" defTabSz="45720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1400" b="0" i="0" kern="1200" baseline="0">
                <a:solidFill>
                  <a:schemeClr val="tx1"/>
                </a:solidFill>
                <a:latin typeface="Omnes-Regular" charset="0"/>
                <a:ea typeface="+mn-ea"/>
                <a:cs typeface="Omnes-Regular" charset="0"/>
              </a:defRPr>
            </a:lvl3pPr>
            <a:lvl4pPr marL="685807" marR="0" indent="-228602" algn="l" defTabSz="45720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VW Text Office" panose="020B0504040200000003" pitchFamily="34" charset="0"/>
              <a:buChar char="–"/>
              <a:tabLst/>
              <a:defRPr lang="en-US" sz="1400" b="0" i="0" kern="1200" baseline="0" dirty="0" smtClean="0">
                <a:solidFill>
                  <a:schemeClr val="tx1"/>
                </a:solidFill>
                <a:latin typeface="Omnes-Regular" charset="0"/>
                <a:ea typeface="+mn-ea"/>
                <a:cs typeface="Omnes-Regular" charset="0"/>
              </a:defRPr>
            </a:lvl4pPr>
            <a:lvl5pPr marL="914409" marR="0" indent="-228602" algn="l" defTabSz="45720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VW Text Office" panose="020B0504040200000003" pitchFamily="34" charset="0"/>
              <a:buChar char="–"/>
              <a:tabLst/>
              <a:defRPr lang="en-US" sz="1400" b="0" i="0" kern="1200" baseline="0" dirty="0" smtClean="0">
                <a:solidFill>
                  <a:schemeClr val="tx1"/>
                </a:solidFill>
                <a:latin typeface="Omnes-Regular" charset="0"/>
                <a:ea typeface="+mn-ea"/>
                <a:cs typeface="Omnes-Regular" charset="0"/>
              </a:defRPr>
            </a:lvl5pPr>
          </a:lstStyle>
          <a:p>
            <a:pPr lvl="0"/>
            <a:r>
              <a:rPr lang="en-US" dirty="0"/>
              <a:t>Body copy regular style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 bullet</a:t>
            </a:r>
          </a:p>
          <a:p>
            <a:pPr lvl="3"/>
            <a:r>
              <a:rPr lang="en-US" dirty="0"/>
              <a:t>Third level bullet</a:t>
            </a:r>
          </a:p>
          <a:p>
            <a:pPr lvl="4"/>
            <a:r>
              <a:rPr lang="en-US" dirty="0"/>
              <a:t>Forth level bullet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Author  /  Department</a:t>
            </a:r>
          </a:p>
          <a:p>
            <a:endParaRPr lang="en-US" sz="900" dirty="0"/>
          </a:p>
        </p:txBody>
      </p:sp>
      <p:sp>
        <p:nvSpPr>
          <p:cNvPr id="215" name="Title 214"/>
          <p:cNvSpPr>
            <a:spLocks noGrp="1"/>
          </p:cNvSpPr>
          <p:nvPr>
            <p:ph type="title"/>
          </p:nvPr>
        </p:nvSpPr>
        <p:spPr>
          <a:xfrm>
            <a:off x="457200" y="457200"/>
            <a:ext cx="9144000" cy="685800"/>
          </a:xfrm>
          <a:prstGeom prst="rect">
            <a:avLst/>
          </a:prstGeom>
        </p:spPr>
        <p:txBody>
          <a:bodyPr/>
          <a:lstStyle>
            <a:lvl1pPr>
              <a:defRPr sz="3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482728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/>
          <p:cNvSpPr>
            <a:spLocks noGrp="1"/>
          </p:cNvSpPr>
          <p:nvPr>
            <p:ph idx="15" hasCustomPrompt="1"/>
          </p:nvPr>
        </p:nvSpPr>
        <p:spPr>
          <a:xfrm>
            <a:off x="457200" y="1371600"/>
            <a:ext cx="9144000" cy="5486400"/>
          </a:xfrm>
        </p:spPr>
        <p:txBody>
          <a:bodyPr tIns="0" numCol="1" spcCol="274320"/>
          <a:lstStyle>
            <a:lvl1pPr marL="0" marR="0" indent="0" algn="l" defTabSz="45720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/>
            </a:lvl1pPr>
            <a:lvl2pPr marL="0" marR="0" indent="-228602" algn="l" defTabSz="457203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lang="en-US" sz="1400" b="0" i="0" kern="1200" baseline="0" dirty="0" smtClean="0">
                <a:solidFill>
                  <a:schemeClr val="tx1"/>
                </a:solidFill>
                <a:latin typeface="Omnes-Regular" charset="0"/>
                <a:ea typeface="+mn-ea"/>
                <a:cs typeface="Omnes-Regular" charset="0"/>
              </a:defRPr>
            </a:lvl2pPr>
            <a:lvl3pPr marL="457205" marR="0" indent="-228602" algn="l" defTabSz="45720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1400" b="0" i="0" kern="1200" baseline="0">
                <a:solidFill>
                  <a:schemeClr val="tx1"/>
                </a:solidFill>
                <a:latin typeface="Omnes-Regular" charset="0"/>
                <a:ea typeface="+mn-ea"/>
                <a:cs typeface="Omnes-Regular" charset="0"/>
              </a:defRPr>
            </a:lvl3pPr>
            <a:lvl4pPr marL="685807" marR="0" indent="-228602" algn="l" defTabSz="45720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VW Text Office" panose="020B0504040200000003" pitchFamily="34" charset="0"/>
              <a:buChar char="–"/>
              <a:tabLst/>
              <a:defRPr lang="en-US" sz="1400" b="0" i="0" kern="1200" baseline="0" dirty="0" smtClean="0">
                <a:solidFill>
                  <a:schemeClr val="tx1"/>
                </a:solidFill>
                <a:latin typeface="Omnes-Regular" charset="0"/>
                <a:ea typeface="+mn-ea"/>
                <a:cs typeface="Omnes-Regular" charset="0"/>
              </a:defRPr>
            </a:lvl4pPr>
            <a:lvl5pPr marL="914409" marR="0" indent="-228602" algn="l" defTabSz="45720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VW Text Office" panose="020B0504040200000003" pitchFamily="34" charset="0"/>
              <a:buChar char="–"/>
              <a:tabLst/>
              <a:defRPr lang="en-US" sz="1400" b="0" i="0" kern="1200" baseline="0" dirty="0" smtClean="0">
                <a:solidFill>
                  <a:schemeClr val="tx1"/>
                </a:solidFill>
                <a:latin typeface="Omnes-Regular" charset="0"/>
                <a:ea typeface="+mn-ea"/>
                <a:cs typeface="Omnes-Regular" charset="0"/>
              </a:defRPr>
            </a:lvl5pPr>
          </a:lstStyle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 bullet</a:t>
            </a:r>
          </a:p>
          <a:p>
            <a:pPr lvl="3"/>
            <a:r>
              <a:rPr lang="en-US" dirty="0"/>
              <a:t>Third level bullet</a:t>
            </a:r>
          </a:p>
          <a:p>
            <a:pPr lvl="4"/>
            <a:r>
              <a:rPr lang="en-US" dirty="0"/>
              <a:t>Forth level bullet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457200"/>
            <a:ext cx="9144000" cy="685800"/>
          </a:xfrm>
          <a:prstGeom prst="rect">
            <a:avLst/>
          </a:prstGeom>
        </p:spPr>
        <p:txBody>
          <a:bodyPr lIns="0" tIns="0" rIns="0" bIns="0"/>
          <a:lstStyle>
            <a:lvl1pPr>
              <a:defRPr sz="300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Author  /  Department</a:t>
            </a:r>
          </a:p>
          <a:p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2242098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0"/>
            <a:ext cx="9144000" cy="91440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4000" b="1" cap="none" baseline="0">
                <a:solidFill>
                  <a:schemeClr val="tx2"/>
                </a:solidFill>
                <a:latin typeface="Omnes-SemiboldItalic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657600"/>
            <a:ext cx="9144000" cy="914400"/>
          </a:xfrm>
        </p:spPr>
        <p:txBody>
          <a:bodyPr anchor="t"/>
          <a:lstStyle>
            <a:lvl1pPr marL="0" indent="0">
              <a:buNone/>
              <a:defRPr sz="1846" b="0">
                <a:solidFill>
                  <a:schemeClr val="tx1"/>
                </a:solidFill>
              </a:defRPr>
            </a:lvl1pPr>
            <a:lvl2pPr marL="45720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1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1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1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Author  /  Department</a:t>
            </a:r>
          </a:p>
          <a:p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411203081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448" userDrawn="1">
          <p15:clr>
            <a:srgbClr val="FBAE40"/>
          </p15:clr>
        </p15:guide>
        <p15:guide id="2" pos="3168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/>
          <p:cNvSpPr>
            <a:spLocks noGrp="1"/>
          </p:cNvSpPr>
          <p:nvPr>
            <p:ph type="pic" sz="quarter" idx="13"/>
          </p:nvPr>
        </p:nvSpPr>
        <p:spPr>
          <a:xfrm>
            <a:off x="457200" y="1371600"/>
            <a:ext cx="4572000" cy="5486400"/>
          </a:xfrm>
          <a:solidFill>
            <a:schemeClr val="accent2"/>
          </a:solidFill>
        </p:spPr>
        <p:txBody>
          <a:bodyPr/>
          <a:lstStyle>
            <a:lvl1pPr>
              <a:defRPr sz="1400" baseline="0"/>
            </a:lvl1pPr>
          </a:lstStyle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Author  /  Department</a:t>
            </a:r>
          </a:p>
          <a:p>
            <a:endParaRPr lang="en-US" sz="900" dirty="0"/>
          </a:p>
        </p:txBody>
      </p:sp>
      <p:sp>
        <p:nvSpPr>
          <p:cNvPr id="6" name="Content Placeholder 2"/>
          <p:cNvSpPr>
            <a:spLocks noGrp="1"/>
          </p:cNvSpPr>
          <p:nvPr>
            <p:ph idx="17" hasCustomPrompt="1"/>
          </p:nvPr>
        </p:nvSpPr>
        <p:spPr>
          <a:xfrm>
            <a:off x="5257800" y="1371600"/>
            <a:ext cx="4343400" cy="5486400"/>
          </a:xfrm>
        </p:spPr>
        <p:txBody>
          <a:bodyPr tIns="0" numCol="1" spcCol="274320"/>
          <a:lstStyle>
            <a:lvl1pPr marL="0" marR="0" indent="0" algn="l" defTabSz="45720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aseline="0"/>
            </a:lvl1pPr>
            <a:lvl2pPr marL="0" marR="0" indent="-228602" algn="l" defTabSz="457203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 lang="en-US" sz="1400" b="0" i="0" kern="1200" baseline="0" dirty="0" smtClean="0">
                <a:solidFill>
                  <a:schemeClr val="tx1"/>
                </a:solidFill>
                <a:latin typeface="Omnes-Regular" charset="0"/>
                <a:ea typeface="+mn-ea"/>
                <a:cs typeface="Omnes-Regular" charset="0"/>
              </a:defRPr>
            </a:lvl2pPr>
            <a:lvl3pPr marL="457205" marR="0" indent="-228602" algn="l" defTabSz="45720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lang="en-US" sz="1400" b="0" i="0" kern="1200" baseline="0">
                <a:solidFill>
                  <a:schemeClr val="tx1"/>
                </a:solidFill>
                <a:latin typeface="Omnes-Regular" charset="0"/>
                <a:ea typeface="+mn-ea"/>
                <a:cs typeface="Omnes-Regular" charset="0"/>
              </a:defRPr>
            </a:lvl3pPr>
            <a:lvl4pPr marL="685807" marR="0" indent="-228602" algn="l" defTabSz="45720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VW Text Office" panose="020B0504040200000003" pitchFamily="34" charset="0"/>
              <a:buChar char="–"/>
              <a:tabLst/>
              <a:defRPr lang="en-US" sz="1400" b="0" i="0" kern="1200" baseline="0" dirty="0" smtClean="0">
                <a:solidFill>
                  <a:schemeClr val="tx1"/>
                </a:solidFill>
                <a:latin typeface="Omnes-Regular" charset="0"/>
                <a:ea typeface="+mn-ea"/>
                <a:cs typeface="Omnes-Regular" charset="0"/>
              </a:defRPr>
            </a:lvl4pPr>
            <a:lvl5pPr marL="914409" marR="0" indent="-228602" algn="l" defTabSz="457203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VW Text Office" panose="020B0504040200000003" pitchFamily="34" charset="0"/>
              <a:buChar char="–"/>
              <a:tabLst/>
              <a:defRPr lang="en-US" sz="1400" b="0" i="0" kern="1200" baseline="0" dirty="0" smtClean="0">
                <a:solidFill>
                  <a:schemeClr val="tx1"/>
                </a:solidFill>
                <a:latin typeface="Omnes-Regular" charset="0"/>
                <a:ea typeface="+mn-ea"/>
                <a:cs typeface="Omnes-Regular" charset="0"/>
              </a:defRPr>
            </a:lvl5pPr>
          </a:lstStyle>
          <a:p>
            <a:pPr lvl="0"/>
            <a:r>
              <a:rPr lang="en-US" dirty="0"/>
              <a:t>Body copy regular style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 bullet</a:t>
            </a:r>
          </a:p>
          <a:p>
            <a:pPr lvl="3"/>
            <a:r>
              <a:rPr lang="en-US" dirty="0"/>
              <a:t>Third level bullet</a:t>
            </a:r>
          </a:p>
          <a:p>
            <a:pPr lvl="4"/>
            <a:r>
              <a:rPr lang="en-US" dirty="0"/>
              <a:t>Forth level bullet</a:t>
            </a:r>
          </a:p>
        </p:txBody>
      </p:sp>
    </p:spTree>
    <p:extLst>
      <p:ext uri="{BB962C8B-B14F-4D97-AF65-F5344CB8AC3E}">
        <p14:creationId xmlns:p14="http://schemas.microsoft.com/office/powerpoint/2010/main" val="322730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de Im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57200" y="1371600"/>
            <a:ext cx="9144000" cy="5486400"/>
          </a:xfrm>
          <a:solidFill>
            <a:schemeClr val="accent2"/>
          </a:solidFill>
        </p:spPr>
        <p:txBody>
          <a:bodyPr anchor="ctr"/>
          <a:lstStyle>
            <a:lvl1pPr algn="ctr">
              <a:defRPr sz="1400" baseline="0"/>
            </a:lvl1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Author  /  Department</a:t>
            </a:r>
          </a:p>
          <a:p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3491566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ple images no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57200" y="1371600"/>
            <a:ext cx="3017520" cy="5486400"/>
          </a:xfrm>
          <a:solidFill>
            <a:schemeClr val="accent2"/>
          </a:solidFill>
        </p:spPr>
        <p:txBody>
          <a:bodyPr anchor="ctr"/>
          <a:lstStyle>
            <a:lvl1pPr algn="ctr">
              <a:defRPr sz="1400" baseline="0"/>
            </a:lvl1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16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3566160" y="1371600"/>
            <a:ext cx="3019546" cy="5486400"/>
          </a:xfrm>
          <a:solidFill>
            <a:schemeClr val="accent2"/>
          </a:solidFill>
        </p:spPr>
        <p:txBody>
          <a:bodyPr anchor="ctr"/>
          <a:lstStyle>
            <a:lvl1pPr algn="ctr">
              <a:defRPr sz="1400" baseline="0"/>
            </a:lvl1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17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6675120" y="1371598"/>
            <a:ext cx="2926080" cy="2651760"/>
          </a:xfrm>
          <a:solidFill>
            <a:schemeClr val="accent2"/>
          </a:solidFill>
        </p:spPr>
        <p:txBody>
          <a:bodyPr anchor="ctr"/>
          <a:lstStyle>
            <a:lvl1pPr algn="ctr">
              <a:defRPr sz="1400" baseline="0"/>
            </a:lvl1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19" name="Picture Placeholder 8"/>
          <p:cNvSpPr>
            <a:spLocks noGrp="1"/>
          </p:cNvSpPr>
          <p:nvPr>
            <p:ph type="pic" sz="quarter" idx="16"/>
          </p:nvPr>
        </p:nvSpPr>
        <p:spPr>
          <a:xfrm>
            <a:off x="6675120" y="4114796"/>
            <a:ext cx="2926080" cy="2743200"/>
          </a:xfrm>
          <a:solidFill>
            <a:schemeClr val="accent2"/>
          </a:solidFill>
        </p:spPr>
        <p:txBody>
          <a:bodyPr anchor="ctr"/>
          <a:lstStyle>
            <a:lvl1pPr algn="ctr">
              <a:defRPr sz="1400" baseline="0"/>
            </a:lvl1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Author  /  Department</a:t>
            </a:r>
          </a:p>
          <a:p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1229051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ultiple images Opt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Author  /  Department</a:t>
            </a:r>
          </a:p>
          <a:p>
            <a:endParaRPr lang="en-US" sz="900" dirty="0"/>
          </a:p>
        </p:txBody>
      </p:sp>
      <p:sp>
        <p:nvSpPr>
          <p:cNvPr id="6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57200" y="1371600"/>
            <a:ext cx="6126480" cy="5486400"/>
          </a:xfrm>
          <a:solidFill>
            <a:schemeClr val="accent2"/>
          </a:solidFill>
        </p:spPr>
        <p:txBody>
          <a:bodyPr anchor="ctr"/>
          <a:lstStyle>
            <a:lvl1pPr algn="ctr">
              <a:defRPr sz="1400" baseline="0"/>
            </a:lvl1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7"/>
          </p:nvPr>
        </p:nvSpPr>
        <p:spPr>
          <a:xfrm>
            <a:off x="6675120" y="1371600"/>
            <a:ext cx="2926080" cy="5486400"/>
          </a:xfrm>
          <a:solidFill>
            <a:schemeClr val="accent2"/>
          </a:solidFill>
        </p:spPr>
        <p:txBody>
          <a:bodyPr anchor="ctr"/>
          <a:lstStyle>
            <a:lvl1pPr algn="ctr">
              <a:defRPr sz="1400" baseline="0"/>
            </a:lvl1pPr>
          </a:lstStyle>
          <a:p>
            <a:r>
              <a:rPr lang="en-US" dirty="0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245995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1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vmlDrawing" Target="../drawings/vmlDrawing1.v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/>
          <p:cNvGraphicFramePr>
            <a:graphicFrameLocks noChangeAspect="1"/>
          </p:cNvGraphicFramePr>
          <p:nvPr userDrawn="1"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2913889631"/>
              </p:ext>
            </p:extLst>
          </p:nvPr>
        </p:nvGraphicFramePr>
        <p:xfrm>
          <a:off x="1614" y="1802"/>
          <a:ext cx="1612" cy="17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11" name="think-cell Slide" r:id="rId17" imgW="270" imgH="270" progId="TCLayout.ActiveDocument.1">
                  <p:embed/>
                </p:oleObj>
              </mc:Choice>
              <mc:Fallback>
                <p:oleObj name="think-cell Slide" r:id="rId17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614" y="1802"/>
                        <a:ext cx="1612" cy="17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71600"/>
            <a:ext cx="9144000" cy="5486400"/>
          </a:xfrm>
          <a:prstGeom prst="rect">
            <a:avLst/>
          </a:prstGeom>
        </p:spPr>
        <p:txBody>
          <a:bodyPr vert="horz" lIns="0" tIns="0" rIns="228600" bIns="0" numCol="1" rtlCol="0">
            <a:noAutofit/>
          </a:bodyPr>
          <a:lstStyle/>
          <a:p>
            <a:pPr lvl="0"/>
            <a:r>
              <a:rPr lang="en-US" dirty="0"/>
              <a:t>Body copy regular style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 bullet</a:t>
            </a:r>
          </a:p>
          <a:p>
            <a:pPr lvl="3"/>
            <a:r>
              <a:rPr lang="en-US" dirty="0"/>
              <a:t>Third level bullet</a:t>
            </a:r>
          </a:p>
          <a:p>
            <a:pPr lvl="4"/>
            <a:r>
              <a:rPr lang="en-US" dirty="0"/>
              <a:t>Forth level bullet</a:t>
            </a:r>
          </a:p>
        </p:txBody>
      </p:sp>
      <p:sp>
        <p:nvSpPr>
          <p:cNvPr id="113" name="Rectangle 6"/>
          <p:cNvSpPr txBox="1">
            <a:spLocks noChangeArrowheads="1"/>
          </p:cNvSpPr>
          <p:nvPr/>
        </p:nvSpPr>
        <p:spPr bwMode="auto">
          <a:xfrm>
            <a:off x="8686800" y="7315200"/>
            <a:ext cx="9144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457200" rtl="0" eaLnBrk="1" latinLnBrk="0" hangingPunct="1">
              <a:defRPr sz="1000" kern="1200">
                <a:solidFill>
                  <a:schemeClr val="tx1"/>
                </a:solidFill>
                <a:latin typeface="Volkswagen" charset="0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de-DE" sz="1000" b="0" i="1" baseline="0" dirty="0">
                <a:solidFill>
                  <a:schemeClr val="accent2"/>
                </a:solidFill>
                <a:latin typeface="Omnes-RegularItalic" charset="0"/>
                <a:ea typeface="Omnes-RegularItalic" charset="0"/>
                <a:cs typeface="Omnes-RegularItalic" charset="0"/>
              </a:rPr>
              <a:t>Page</a:t>
            </a:r>
            <a:r>
              <a:rPr lang="de-DE" sz="1000" b="0" i="1" dirty="0">
                <a:solidFill>
                  <a:schemeClr val="accent2"/>
                </a:solidFill>
                <a:latin typeface="Omnes-RegularItalic" charset="0"/>
                <a:ea typeface="Omnes-RegularItalic" charset="0"/>
                <a:cs typeface="Omnes-RegularItalic" charset="0"/>
              </a:rPr>
              <a:t> </a:t>
            </a:r>
            <a:fld id="{79289E59-8D03-B046-ACE9-B513D8941AC3}" type="slidenum">
              <a:rPr lang="de-DE" sz="1000" b="0" i="1" smtClean="0">
                <a:solidFill>
                  <a:schemeClr val="accent2"/>
                </a:solidFill>
                <a:latin typeface="Omnes-RegularItalic" charset="0"/>
                <a:ea typeface="Omnes-RegularItalic" charset="0"/>
                <a:cs typeface="Omnes-RegularItalic" charset="0"/>
              </a:rPr>
              <a:pPr algn="r">
                <a:defRPr/>
              </a:pPr>
              <a:t>‹#›</a:t>
            </a:fld>
            <a:endParaRPr lang="de-DE" sz="1000" b="0" i="1" dirty="0">
              <a:solidFill>
                <a:schemeClr val="accent2"/>
              </a:solidFill>
              <a:latin typeface="Omnes-RegularItalic" charset="0"/>
              <a:ea typeface="Omnes-RegularItalic" charset="0"/>
              <a:cs typeface="Omnes-RegularItalic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7148618"/>
            <a:ext cx="208612" cy="42688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637678"/>
            <a:ext cx="10058400" cy="134722"/>
          </a:xfrm>
          <a:prstGeom prst="rect">
            <a:avLst/>
          </a:prstGeom>
        </p:spPr>
      </p:pic>
      <p:sp>
        <p:nvSpPr>
          <p:cNvPr id="16" name="Footer Placeholder 15"/>
          <p:cNvSpPr>
            <a:spLocks noGrp="1"/>
          </p:cNvSpPr>
          <p:nvPr>
            <p:ph type="ftr" sz="quarter" idx="3"/>
          </p:nvPr>
        </p:nvSpPr>
        <p:spPr>
          <a:xfrm>
            <a:off x="914400" y="7315200"/>
            <a:ext cx="4572000" cy="2286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00" baseline="0">
                <a:solidFill>
                  <a:schemeClr val="accent2"/>
                </a:solidFill>
                <a:latin typeface="Omnes-RegularItalic" charset="0"/>
              </a:defRPr>
            </a:lvl1pPr>
          </a:lstStyle>
          <a:p>
            <a:r>
              <a:rPr lang="en-US" dirty="0"/>
              <a:t>Author  /  Department</a:t>
            </a:r>
          </a:p>
          <a:p>
            <a:endParaRPr lang="en-US" sz="900" dirty="0"/>
          </a:p>
        </p:txBody>
      </p:sp>
      <p:sp>
        <p:nvSpPr>
          <p:cNvPr id="17" name="Title Placeholder 16"/>
          <p:cNvSpPr>
            <a:spLocks noGrp="1"/>
          </p:cNvSpPr>
          <p:nvPr>
            <p:ph type="title"/>
          </p:nvPr>
        </p:nvSpPr>
        <p:spPr>
          <a:xfrm>
            <a:off x="457200" y="457200"/>
            <a:ext cx="9144000" cy="685800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81320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8" r:id="rId3"/>
    <p:sldLayoutId id="2147483660" r:id="rId4"/>
    <p:sldLayoutId id="2147483651" r:id="rId5"/>
    <p:sldLayoutId id="2147483662" r:id="rId6"/>
    <p:sldLayoutId id="2147483664" r:id="rId7"/>
    <p:sldLayoutId id="2147483665" r:id="rId8"/>
    <p:sldLayoutId id="2147483671" r:id="rId9"/>
    <p:sldLayoutId id="2147483666" r:id="rId10"/>
    <p:sldLayoutId id="2147483667" r:id="rId11"/>
    <p:sldLayoutId id="2147483654" r:id="rId12"/>
    <p:sldLayoutId id="2147483655" r:id="rId13"/>
  </p:sldLayoutIdLst>
  <p:hf sldNum="0" hdr="0" dt="0"/>
  <p:txStyles>
    <p:titleStyle>
      <a:lvl1pPr algn="l" defTabSz="457203" rtl="0" eaLnBrk="1" latinLnBrk="0" hangingPunct="1">
        <a:spcBef>
          <a:spcPct val="0"/>
        </a:spcBef>
        <a:buNone/>
        <a:defRPr lang="en-US" sz="3000" b="1" i="1" kern="1200" spc="-50" dirty="0" smtClean="0">
          <a:solidFill>
            <a:schemeClr val="tx2"/>
          </a:solidFill>
          <a:latin typeface="Omnes-SemiboldItalic" charset="0"/>
          <a:ea typeface="Omnes-SemiboldItalic" charset="0"/>
          <a:cs typeface="Omnes-SemiboldItalic" charset="0"/>
        </a:defRPr>
      </a:lvl1pPr>
    </p:titleStyle>
    <p:bodyStyle>
      <a:lvl1pPr marL="0" indent="0" algn="l" defTabSz="457203" rtl="0" eaLnBrk="1" latinLnBrk="0" hangingPunct="1">
        <a:lnSpc>
          <a:spcPct val="150000"/>
        </a:lnSpc>
        <a:spcBef>
          <a:spcPts val="0"/>
        </a:spcBef>
        <a:spcAft>
          <a:spcPts val="0"/>
        </a:spcAft>
        <a:buFontTx/>
        <a:buNone/>
        <a:defRPr sz="1400" b="0" i="0" kern="1200" baseline="0">
          <a:solidFill>
            <a:schemeClr val="tx1"/>
          </a:solidFill>
          <a:latin typeface="Omnes-Regular" charset="0"/>
          <a:ea typeface="+mn-ea"/>
          <a:cs typeface="Omnes-Regular" charset="0"/>
        </a:defRPr>
      </a:lvl1pPr>
      <a:lvl2pPr marL="228602" indent="-228602" algn="l" defTabSz="457203" rtl="0" eaLnBrk="1" latinLnBrk="0" hangingPunct="1">
        <a:lnSpc>
          <a:spcPct val="150000"/>
        </a:lnSpc>
        <a:spcBef>
          <a:spcPts val="1000"/>
        </a:spcBef>
        <a:buFont typeface="Wingdings" panose="05000000000000000000" pitchFamily="2" charset="2"/>
        <a:buChar char="§"/>
        <a:defRPr lang="en-US" sz="1400" b="0" i="0" kern="1200" baseline="0" dirty="0" smtClean="0">
          <a:solidFill>
            <a:schemeClr val="tx1"/>
          </a:solidFill>
          <a:latin typeface="Omnes-Regular" charset="0"/>
          <a:ea typeface="+mn-ea"/>
          <a:cs typeface="Omnes-Regular" charset="0"/>
        </a:defRPr>
      </a:lvl2pPr>
      <a:lvl3pPr marL="457205" indent="-228602" algn="l" defTabSz="457203" rtl="0" eaLnBrk="1" latinLnBrk="0" hangingPunct="1">
        <a:lnSpc>
          <a:spcPct val="150000"/>
        </a:lnSpc>
        <a:spcBef>
          <a:spcPts val="0"/>
        </a:spcBef>
        <a:buFont typeface="Arial" panose="020B0604020202020204" pitchFamily="34" charset="0"/>
        <a:buChar char="•"/>
        <a:defRPr lang="en-US" sz="1400" b="0" i="0" kern="1200" baseline="0" dirty="0" smtClean="0">
          <a:solidFill>
            <a:schemeClr val="tx1"/>
          </a:solidFill>
          <a:latin typeface="Omnes-Regular" charset="0"/>
          <a:ea typeface="+mn-ea"/>
          <a:cs typeface="Omnes-Regular" charset="0"/>
        </a:defRPr>
      </a:lvl3pPr>
      <a:lvl4pPr marL="685807" indent="-228602" algn="l" defTabSz="457203" rtl="0" eaLnBrk="1" latinLnBrk="0" hangingPunct="1">
        <a:lnSpc>
          <a:spcPct val="150000"/>
        </a:lnSpc>
        <a:spcBef>
          <a:spcPts val="0"/>
        </a:spcBef>
        <a:buFont typeface="VW Text Office" panose="020B0504040200000003" pitchFamily="34" charset="0"/>
        <a:buChar char="–"/>
        <a:defRPr lang="en-US" sz="1400" b="0" i="0" kern="1200" baseline="0" dirty="0" smtClean="0">
          <a:solidFill>
            <a:schemeClr val="tx1"/>
          </a:solidFill>
          <a:latin typeface="Omnes-Regular" charset="0"/>
          <a:ea typeface="+mn-ea"/>
          <a:cs typeface="Omnes-Regular" charset="0"/>
        </a:defRPr>
      </a:lvl4pPr>
      <a:lvl5pPr marL="914409" indent="-228602" algn="l" defTabSz="457203" rtl="0" eaLnBrk="1" latinLnBrk="0" hangingPunct="1">
        <a:lnSpc>
          <a:spcPct val="150000"/>
        </a:lnSpc>
        <a:spcBef>
          <a:spcPts val="0"/>
        </a:spcBef>
        <a:buFont typeface="VW Text Office" panose="020B0504040200000003" pitchFamily="34" charset="0"/>
        <a:buChar char="–"/>
        <a:defRPr lang="en-US" sz="1400" b="0" i="0" kern="1200" baseline="0" dirty="0">
          <a:solidFill>
            <a:schemeClr val="tx1"/>
          </a:solidFill>
          <a:latin typeface="Omnes-Regular" charset="0"/>
          <a:ea typeface="+mn-ea"/>
          <a:cs typeface="Omnes-Regular" charset="0"/>
        </a:defRPr>
      </a:lvl5pPr>
      <a:lvl6pPr marL="2514611" indent="-228600" algn="l" defTabSz="45720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12" indent="-228600" algn="l" defTabSz="45720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14" indent="-228600" algn="l" defTabSz="45720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16" indent="-228600" algn="l" defTabSz="457203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3" algn="l" defTabSz="45720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5" algn="l" defTabSz="45720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6" algn="l" defTabSz="45720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7" algn="l" defTabSz="45720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10" algn="l" defTabSz="45720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13" algn="l" defTabSz="45720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13" algn="l" defTabSz="45720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16" algn="l" defTabSz="45720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tif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.emf"/><Relationship Id="rId2" Type="http://schemas.openxmlformats.org/officeDocument/2006/relationships/tags" Target="../tags/tag3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4.tiff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Placeholder 36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Smart Charging Use Cases</a:t>
            </a:r>
            <a:br>
              <a:rPr lang="en-US" dirty="0"/>
            </a:br>
            <a:r>
              <a:rPr lang="en-US" dirty="0"/>
              <a:t>for Electrify America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Cliff Fietzek 5/29/2017</a:t>
            </a:r>
          </a:p>
        </p:txBody>
      </p:sp>
      <p:graphicFrame>
        <p:nvGraphicFramePr>
          <p:cNvPr id="3" name="Object 2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09507632"/>
              </p:ext>
            </p:extLst>
          </p:nvPr>
        </p:nvGraphicFramePr>
        <p:xfrm>
          <a:off x="458668" y="722438"/>
          <a:ext cx="1465" cy="14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59"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58668" y="722438"/>
                        <a:ext cx="1465" cy="14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12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5969284"/>
            <a:ext cx="2332299" cy="994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701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i="0" dirty="0"/>
              <a:t>Smart Charging Communication. </a:t>
            </a:r>
            <a:br>
              <a:rPr lang="en-US" i="0" dirty="0"/>
            </a:br>
            <a:r>
              <a:rPr lang="en-US" i="0" dirty="0"/>
              <a:t>Based on ISO 15118.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6"/>
          </p:nvPr>
        </p:nvSpPr>
        <p:spPr>
          <a:xfrm>
            <a:off x="914400" y="7315200"/>
            <a:ext cx="4572000" cy="228600"/>
          </a:xfrm>
        </p:spPr>
        <p:txBody>
          <a:bodyPr/>
          <a:lstStyle/>
          <a:p>
            <a:r>
              <a:rPr lang="en-US" dirty="0"/>
              <a:t>Cliff Fietzek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" y="1648372"/>
            <a:ext cx="9221514" cy="5453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3275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i="0" dirty="0"/>
              <a:t>Smart Charging Communication. </a:t>
            </a:r>
            <a:br>
              <a:rPr lang="en-US" i="0" dirty="0"/>
            </a:br>
            <a:r>
              <a:rPr lang="en-US" i="0" dirty="0"/>
              <a:t>Use Cases enabled by ISO 15118.</a:t>
            </a: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dirty="0"/>
              <a:t>Cliff Fietzek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7200" y="1518004"/>
            <a:ext cx="9273540" cy="5624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7843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5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Electrify America will support the following Use Cases in the near term: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/>
          </a:p>
          <a:p>
            <a:pPr marL="742955" lvl="2" indent="-285750"/>
            <a:r>
              <a:rPr lang="en-US" sz="1800" dirty="0"/>
              <a:t>DC Charging communication for High Power charging (350kW) </a:t>
            </a:r>
          </a:p>
          <a:p>
            <a:pPr marL="742955" lvl="2" indent="-285750"/>
            <a:r>
              <a:rPr lang="en-US" sz="1800" dirty="0">
                <a:sym typeface="Wingdings" panose="05000000000000000000" pitchFamily="2" charset="2"/>
              </a:rPr>
              <a:t>Plug And Charge for convenient billing</a:t>
            </a:r>
          </a:p>
          <a:p>
            <a:pPr marL="742955" lvl="2" indent="-285750"/>
            <a:r>
              <a:rPr lang="en-US" sz="1800" dirty="0">
                <a:sym typeface="Wingdings" panose="05000000000000000000" pitchFamily="2" charset="2"/>
              </a:rPr>
              <a:t>Value Added Service for easy communication between OEM and customer</a:t>
            </a:r>
          </a:p>
          <a:p>
            <a:pPr marL="742955" lvl="2" indent="-285750"/>
            <a:r>
              <a:rPr lang="en-US" sz="1800" dirty="0">
                <a:sym typeface="Wingdings" panose="05000000000000000000" pitchFamily="2" charset="2"/>
              </a:rPr>
              <a:t>Optimized Load Management</a:t>
            </a:r>
          </a:p>
          <a:p>
            <a:pPr marL="742955" lvl="2" indent="-285750"/>
            <a:endParaRPr lang="en-US" sz="1800" dirty="0">
              <a:sym typeface="Wingdings" panose="05000000000000000000" pitchFamily="2" charset="2"/>
            </a:endParaRPr>
          </a:p>
          <a:p>
            <a:pPr marL="285750" lvl="1" indent="-285750"/>
            <a:r>
              <a:rPr lang="en-US" sz="1800" dirty="0"/>
              <a:t>Electrify America will support the following Use Cases in the longer term:</a:t>
            </a:r>
          </a:p>
          <a:p>
            <a:pPr lvl="1" indent="0">
              <a:buNone/>
            </a:pPr>
            <a:endParaRPr lang="en-US" sz="1800" dirty="0"/>
          </a:p>
          <a:p>
            <a:pPr marL="742955" lvl="2" indent="-285750"/>
            <a:r>
              <a:rPr lang="en-US" sz="1800" dirty="0"/>
              <a:t>Inductive charging communication</a:t>
            </a:r>
          </a:p>
          <a:p>
            <a:pPr marL="742955" lvl="2" indent="-285750"/>
            <a:r>
              <a:rPr lang="en-US" sz="1800" dirty="0"/>
              <a:t>Automated charging</a:t>
            </a:r>
          </a:p>
          <a:p>
            <a:pPr marL="742955" lvl="2" indent="-285750"/>
            <a:r>
              <a:rPr lang="en-US" sz="1800" dirty="0"/>
              <a:t>Reverse Energy flow</a:t>
            </a:r>
          </a:p>
          <a:p>
            <a:pPr marL="742955" lvl="2" indent="-285750"/>
            <a:endParaRPr lang="en-US" sz="1800" b="1" dirty="0">
              <a:sym typeface="Wingdings" panose="05000000000000000000" pitchFamily="2" charset="2"/>
            </a:endParaRPr>
          </a:p>
          <a:p>
            <a:pPr marL="742955" lvl="2" indent="-285750"/>
            <a:endParaRPr lang="en-US" sz="1800" b="1" dirty="0">
              <a:sym typeface="Wingdings" panose="05000000000000000000" pitchFamily="2" charset="2"/>
            </a:endParaRPr>
          </a:p>
          <a:p>
            <a:pPr marL="742955" lvl="2" indent="-285750"/>
            <a:endParaRPr lang="en-US" sz="1800" dirty="0">
              <a:sym typeface="Wingdings" panose="05000000000000000000" pitchFamily="2" charset="2"/>
            </a:endParaRPr>
          </a:p>
          <a:p>
            <a:pPr marL="285750" lvl="1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1600" dirty="0">
              <a:sym typeface="Wingdings" panose="05000000000000000000" pitchFamily="2" charset="2"/>
            </a:endParaRPr>
          </a:p>
          <a:p>
            <a:pPr marL="285750" lvl="1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1600" dirty="0">
              <a:sym typeface="Wingdings" panose="05000000000000000000" pitchFamily="2" charset="2"/>
            </a:endParaRPr>
          </a:p>
          <a:p>
            <a:pPr marL="285750" lvl="1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1600" dirty="0">
              <a:sym typeface="Wingdings" panose="05000000000000000000" pitchFamily="2" charset="2"/>
            </a:endParaRPr>
          </a:p>
          <a:p>
            <a:pPr marL="285750" lvl="1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1600" dirty="0"/>
          </a:p>
          <a:p>
            <a:pPr lvl="1" indent="0">
              <a:buNone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i="0" dirty="0"/>
              <a:t>Smart Charging Communication. </a:t>
            </a:r>
            <a:br>
              <a:rPr lang="en-US" i="0" dirty="0"/>
            </a:br>
            <a:r>
              <a:rPr lang="en-US" i="0" dirty="0"/>
              <a:t>Use Cases supported by Electrify America’s Infrastructure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dirty="0"/>
              <a:t>Cliff Fietzek</a:t>
            </a:r>
          </a:p>
        </p:txBody>
      </p:sp>
    </p:spTree>
    <p:extLst>
      <p:ext uri="{BB962C8B-B14F-4D97-AF65-F5344CB8AC3E}">
        <p14:creationId xmlns:p14="http://schemas.microsoft.com/office/powerpoint/2010/main" val="21794603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5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sz="1800" dirty="0"/>
          </a:p>
          <a:p>
            <a:endParaRPr lang="en-US" sz="1800" dirty="0"/>
          </a:p>
          <a:p>
            <a:pPr marL="742955" lvl="2" indent="-285750"/>
            <a:endParaRPr lang="en-US" sz="1800" b="1" dirty="0">
              <a:sym typeface="Wingdings" panose="05000000000000000000" pitchFamily="2" charset="2"/>
            </a:endParaRPr>
          </a:p>
          <a:p>
            <a:pPr marL="742955" lvl="2" indent="-285750"/>
            <a:endParaRPr lang="en-US" sz="1800" b="1" dirty="0">
              <a:sym typeface="Wingdings" panose="05000000000000000000" pitchFamily="2" charset="2"/>
            </a:endParaRPr>
          </a:p>
          <a:p>
            <a:pPr marL="742955" lvl="2" indent="-285750"/>
            <a:endParaRPr lang="en-US" sz="1800" dirty="0">
              <a:sym typeface="Wingdings" panose="05000000000000000000" pitchFamily="2" charset="2"/>
            </a:endParaRPr>
          </a:p>
          <a:p>
            <a:pPr marL="285750" lvl="1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1600" dirty="0">
              <a:sym typeface="Wingdings" panose="05000000000000000000" pitchFamily="2" charset="2"/>
            </a:endParaRPr>
          </a:p>
          <a:p>
            <a:pPr marL="285750" lvl="1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1600" dirty="0">
              <a:sym typeface="Wingdings" panose="05000000000000000000" pitchFamily="2" charset="2"/>
            </a:endParaRPr>
          </a:p>
          <a:p>
            <a:pPr marL="285750" lvl="1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1600" dirty="0">
              <a:sym typeface="Wingdings" panose="05000000000000000000" pitchFamily="2" charset="2"/>
            </a:endParaRPr>
          </a:p>
          <a:p>
            <a:pPr marL="285750" lvl="1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US" sz="1600" dirty="0"/>
          </a:p>
          <a:p>
            <a:pPr lvl="1" indent="0">
              <a:buNone/>
            </a:pP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i="0" dirty="0"/>
              <a:t>Thank you.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dirty="0"/>
              <a:t>Cliff Fietzek</a:t>
            </a:r>
          </a:p>
        </p:txBody>
      </p:sp>
    </p:spTree>
    <p:extLst>
      <p:ext uri="{BB962C8B-B14F-4D97-AF65-F5344CB8AC3E}">
        <p14:creationId xmlns:p14="http://schemas.microsoft.com/office/powerpoint/2010/main" val="229777123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VW_PowerPoint_A4">
  <a:themeElements>
    <a:clrScheme name="">
      <a:dk1>
        <a:srgbClr val="000000"/>
      </a:dk1>
      <a:lt1>
        <a:srgbClr val="FFFFFF"/>
      </a:lt1>
      <a:dk2>
        <a:srgbClr val="01133F"/>
      </a:dk2>
      <a:lt2>
        <a:srgbClr val="FEFFFF"/>
      </a:lt2>
      <a:accent1>
        <a:srgbClr val="D6DF27"/>
      </a:accent1>
      <a:accent2>
        <a:srgbClr val="6ACC7A"/>
      </a:accent2>
      <a:accent3>
        <a:srgbClr val="18BCD0"/>
      </a:accent3>
      <a:accent4>
        <a:srgbClr val="6085CF"/>
      </a:accent4>
      <a:accent5>
        <a:srgbClr val="999999"/>
      </a:accent5>
      <a:accent6>
        <a:srgbClr val="555555"/>
      </a:accent6>
      <a:hlink>
        <a:srgbClr val="28A0BC"/>
      </a:hlink>
      <a:folHlink>
        <a:srgbClr val="156578"/>
      </a:folHlink>
    </a:clrScheme>
    <a:fontScheme name="VW Theme">
      <a:majorFont>
        <a:latin typeface="VW Head Office"/>
        <a:ea typeface=""/>
        <a:cs typeface=""/>
      </a:majorFont>
      <a:minorFont>
        <a:latin typeface="VW Text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F409D"/>
        </a:solidFill>
        <a:ln>
          <a:noFill/>
        </a:ln>
      </a:spPr>
      <a:bodyPr lIns="90000" tIns="90000" rIns="90000" bIns="90000" rtlCol="0" anchor="ctr"/>
      <a:lstStyle>
        <a:defPPr algn="ctr" eaLnBrk="0" hangingPunct="0">
          <a:spcBef>
            <a:spcPct val="50000"/>
          </a:spcBef>
          <a:defRPr sz="1200" dirty="0" smtClean="0">
            <a:solidFill>
              <a:schemeClr val="bg1"/>
            </a:solidFill>
            <a:ea typeface="MS PGothic" charset="0"/>
            <a:cs typeface="MS PGothic" charset="0"/>
          </a:defRPr>
        </a:defPPr>
      </a:lst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Electrify America_PowerPoint_Template_FINAL.potx" id="{B22E16A6-DFB0-4EFF-9B34-8ED6DE0CF7FE}" vid="{FB9BB052-5D41-42DA-827B-F7AC0C1FEF1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2906</TotalTime>
  <Words>94</Words>
  <Application>Microsoft Office PowerPoint</Application>
  <PresentationFormat>Custom</PresentationFormat>
  <Paragraphs>38</Paragraphs>
  <Slides>5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Arial</vt:lpstr>
      <vt:lpstr>Calibri</vt:lpstr>
      <vt:lpstr>Omnes-Regular</vt:lpstr>
      <vt:lpstr>Omnes-RegularItalic</vt:lpstr>
      <vt:lpstr>Omnes-SemiboldItalic</vt:lpstr>
      <vt:lpstr>VW Text Office</vt:lpstr>
      <vt:lpstr>Wingdings</vt:lpstr>
      <vt:lpstr>VW_PowerPoint_A4</vt:lpstr>
      <vt:lpstr>think-cell Slide</vt:lpstr>
      <vt:lpstr>Smart Charging Use Cases for Electrify America</vt:lpstr>
      <vt:lpstr>Smart Charging Communication.  Based on ISO 15118.</vt:lpstr>
      <vt:lpstr>Smart Charging Communication.  Use Cases enabled by ISO 15118.</vt:lpstr>
      <vt:lpstr>Smart Charging Communication.  Use Cases supported by Electrify America’s Infrastructure</vt:lpstr>
      <vt:lpstr>Thank you.</vt:lpstr>
    </vt:vector>
  </TitlesOfParts>
  <Company>Deutsch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Cover Page Fixed</dc:title>
  <dc:creator>Cliff Fietzek</dc:creator>
  <cp:lastModifiedBy>George Bellino</cp:lastModifiedBy>
  <cp:revision>117</cp:revision>
  <dcterms:created xsi:type="dcterms:W3CDTF">2015-08-27T17:56:33Z</dcterms:created>
  <dcterms:modified xsi:type="dcterms:W3CDTF">2017-05-30T02:45:03Z</dcterms:modified>
</cp:coreProperties>
</file>