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08"/>
    <p:restoredTop sz="94686"/>
  </p:normalViewPr>
  <p:slideViewPr>
    <p:cSldViewPr snapToGrid="0" snapToObjects="1">
      <p:cViewPr varScale="1">
        <p:scale>
          <a:sx n="60" d="100"/>
          <a:sy n="60" d="100"/>
        </p:scale>
        <p:origin x="103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0E19-CC4D-FA4F-A9DD-1FEF2063266C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451B-A797-5945-B323-F316C781F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94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0E19-CC4D-FA4F-A9DD-1FEF2063266C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451B-A797-5945-B323-F316C781F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081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0E19-CC4D-FA4F-A9DD-1FEF2063266C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451B-A797-5945-B323-F316C781F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568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0E19-CC4D-FA4F-A9DD-1FEF2063266C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451B-A797-5945-B323-F316C781F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823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0E19-CC4D-FA4F-A9DD-1FEF2063266C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451B-A797-5945-B323-F316C781F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760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0E19-CC4D-FA4F-A9DD-1FEF2063266C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451B-A797-5945-B323-F316C781F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193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0E19-CC4D-FA4F-A9DD-1FEF2063266C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451B-A797-5945-B323-F316C781F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329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0E19-CC4D-FA4F-A9DD-1FEF2063266C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451B-A797-5945-B323-F316C781F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4309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0E19-CC4D-FA4F-A9DD-1FEF2063266C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451B-A797-5945-B323-F316C781F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759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0E19-CC4D-FA4F-A9DD-1FEF2063266C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451B-A797-5945-B323-F316C781F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861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EB0E19-CC4D-FA4F-A9DD-1FEF2063266C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E451B-A797-5945-B323-F316C781F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174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EB0E19-CC4D-FA4F-A9DD-1FEF2063266C}" type="datetimeFigureOut">
              <a:rPr lang="en-US" smtClean="0"/>
              <a:t>6/6/2017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E451B-A797-5945-B323-F316C781F8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445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VGI Use Case Sub-Group</a:t>
            </a:r>
            <a:br>
              <a:rPr lang="en-US" dirty="0"/>
            </a:br>
            <a:r>
              <a:rPr lang="en-US" dirty="0"/>
              <a:t>Meeting #1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Mike Bourton</a:t>
            </a:r>
          </a:p>
          <a:p>
            <a:r>
              <a:rPr lang="en-US" dirty="0"/>
              <a:t>George </a:t>
            </a:r>
            <a:r>
              <a:rPr lang="en-US" dirty="0" err="1"/>
              <a:t>Bellino</a:t>
            </a:r>
            <a:endParaRPr lang="en-US" dirty="0"/>
          </a:p>
          <a:p>
            <a:r>
              <a:rPr lang="en-US" dirty="0"/>
              <a:t>Mike Ferry</a:t>
            </a:r>
          </a:p>
        </p:txBody>
      </p:sp>
    </p:spTree>
    <p:extLst>
      <p:ext uri="{BB962C8B-B14F-4D97-AF65-F5344CB8AC3E}">
        <p14:creationId xmlns:p14="http://schemas.microsoft.com/office/powerpoint/2010/main" val="17938842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Introduction of Leadership of the use case sub-group</a:t>
            </a:r>
          </a:p>
          <a:p>
            <a:r>
              <a:rPr lang="en-US" dirty="0"/>
              <a:t>Proposed Meeting Calendar – Every Tuesday and Thursday at 8:00am PT</a:t>
            </a:r>
          </a:p>
          <a:p>
            <a:r>
              <a:rPr lang="en-US" dirty="0"/>
              <a:t>Discussion on adoption of the Use Case Definition (as proposed by Dean Taylor – SCE)</a:t>
            </a:r>
          </a:p>
          <a:p>
            <a:r>
              <a:rPr lang="en-US" dirty="0"/>
              <a:t>Scope of Sub Group as approved by the Agency Panel</a:t>
            </a:r>
          </a:p>
          <a:p>
            <a:r>
              <a:rPr lang="en-US" dirty="0"/>
              <a:t>Process as approved by the Agency Panel</a:t>
            </a:r>
          </a:p>
          <a:p>
            <a:r>
              <a:rPr lang="en-US" dirty="0"/>
              <a:t>Discussion</a:t>
            </a:r>
          </a:p>
          <a:p>
            <a:pPr lvl="1"/>
            <a:r>
              <a:rPr lang="en-US" dirty="0"/>
              <a:t>Closing of submissions and use case update procedure</a:t>
            </a:r>
          </a:p>
          <a:p>
            <a:pPr lvl="1"/>
            <a:r>
              <a:rPr lang="en-US" dirty="0"/>
              <a:t>Use Case Review process</a:t>
            </a:r>
          </a:p>
          <a:p>
            <a:pPr lvl="1"/>
            <a:r>
              <a:rPr lang="en-US" dirty="0"/>
              <a:t>How to organize the use case Groups</a:t>
            </a:r>
          </a:p>
          <a:p>
            <a:pPr lvl="1"/>
            <a:r>
              <a:rPr lang="en-US" dirty="0"/>
              <a:t>Order of the use cases reviews (Note: The first meeting will not review any of the use cases)</a:t>
            </a:r>
          </a:p>
          <a:p>
            <a:r>
              <a:rPr lang="en-US" dirty="0"/>
              <a:t>Any other business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46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34498"/>
            <a:ext cx="10515600" cy="679904"/>
          </a:xfrm>
        </p:spPr>
        <p:txBody>
          <a:bodyPr>
            <a:normAutofit fontScale="90000"/>
          </a:bodyPr>
          <a:lstStyle/>
          <a:p>
            <a:r>
              <a:rPr lang="en-US" dirty="0"/>
              <a:t>Scope of the Use Case VGI sub - group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11283"/>
            <a:ext cx="10515600" cy="5165767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The scope of this group is to collate the VGI use cases submitted by the members of the VGI Workgroup and together as a sub group team to:</a:t>
            </a:r>
          </a:p>
          <a:p>
            <a:pPr lvl="1"/>
            <a:r>
              <a:rPr lang="en-US" dirty="0"/>
              <a:t>Review each Use Case for completeness</a:t>
            </a:r>
          </a:p>
          <a:p>
            <a:pPr lvl="2"/>
            <a:r>
              <a:rPr lang="en-US" dirty="0"/>
              <a:t>Everything will be considered “in scope”</a:t>
            </a:r>
          </a:p>
          <a:p>
            <a:pPr lvl="1"/>
            <a:r>
              <a:rPr lang="en-US" dirty="0"/>
              <a:t>Identify any duplicates and resolve any minor differences between the submitting parties</a:t>
            </a:r>
          </a:p>
          <a:p>
            <a:pPr lvl="1"/>
            <a:r>
              <a:rPr lang="en-US" dirty="0"/>
              <a:t>Organize them into logical groups and summarize each group</a:t>
            </a:r>
          </a:p>
          <a:p>
            <a:pPr lvl="1"/>
            <a:r>
              <a:rPr lang="en-US" dirty="0"/>
              <a:t>Provide regular updates to the VGI working group</a:t>
            </a:r>
          </a:p>
          <a:p>
            <a:r>
              <a:rPr lang="en-US" dirty="0"/>
              <a:t>The outcome of this exercise is a complete set of Logically grouped use cases:</a:t>
            </a:r>
          </a:p>
          <a:p>
            <a:pPr lvl="1"/>
            <a:r>
              <a:rPr lang="en-US" dirty="0"/>
              <a:t>That can be ranked “in” and “out” of scope defined by the Agency Panel</a:t>
            </a:r>
          </a:p>
          <a:p>
            <a:pPr lvl="1"/>
            <a:r>
              <a:rPr lang="en-US" dirty="0"/>
              <a:t>As a next step, delegated to sub-groups to extract the requirements</a:t>
            </a:r>
          </a:p>
          <a:p>
            <a:r>
              <a:rPr lang="en-US" dirty="0"/>
              <a:t>The use case work group will be considered complete</a:t>
            </a:r>
          </a:p>
          <a:p>
            <a:pPr lvl="1"/>
            <a:r>
              <a:rPr lang="en-US" dirty="0"/>
              <a:t>All submitted use cases have been organized into logical groups reached by consensus</a:t>
            </a:r>
          </a:p>
          <a:p>
            <a:pPr lvl="1"/>
            <a:r>
              <a:rPr lang="en-US" dirty="0"/>
              <a:t>A sub group final report is submitted and accepted by Agency Panel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7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86996"/>
            <a:ext cx="10515600" cy="620527"/>
          </a:xfrm>
        </p:spPr>
        <p:txBody>
          <a:bodyPr>
            <a:normAutofit fontScale="90000"/>
          </a:bodyPr>
          <a:lstStyle/>
          <a:p>
            <a:r>
              <a:rPr lang="en-US" dirty="0"/>
              <a:t>Sub-Group Process Steps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0655"/>
            <a:ext cx="10515600" cy="5533901"/>
          </a:xfrm>
        </p:spPr>
        <p:txBody>
          <a:bodyPr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Agency panel approves the Use Case Sub Group Scope, Process and Leadership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Action: Done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Create a cloud based depositary for the use cases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Action: Done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Communicate to all members of the VGI workgroup on how to submit use cases and participate in the use case reviews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Action: In Progress: Justin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Use case submission close date: 6/2/17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Setup regular use case reviews week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Week Beginning: 6/5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Frequency: Dependent upon number of use cases </a:t>
            </a:r>
            <a:r>
              <a:rPr lang="mr-IN" dirty="0"/>
              <a:t>–</a:t>
            </a:r>
            <a:r>
              <a:rPr lang="en-US" dirty="0"/>
              <a:t> probably twice per week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Report progress to the Agency Panel members and the VGI Workgroup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As needed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Organize the use cases into logical groups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Groups will be agreed with all members of sub-group based upon consensus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/>
              <a:t>At no stage will any use case be considered out of scope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Target is to complete review and logical groups within 6 weeks </a:t>
            </a:r>
            <a:r>
              <a:rPr lang="en-US"/>
              <a:t>from announcement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Provide use case sub group final report to the VGI Workgroup and ensure all VGI working group members has access to the depositary organized by logical group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2767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Case Definition </a:t>
            </a:r>
            <a:r>
              <a:rPr lang="mr-IN" dirty="0"/>
              <a:t>–</a:t>
            </a:r>
            <a:r>
              <a:rPr lang="en-US" dirty="0"/>
              <a:t> Dean Taylor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lvl="0"/>
            <a:r>
              <a:rPr lang="en-US" dirty="0"/>
              <a:t>Defines a Grid problem that can be solved with one or more solutions (technical and/or non-technical) and describes the solutions.  Use cases are generally vision documents that help clarify a goal or vision of a project or a solution including its usefulness.  Typically questions include </a:t>
            </a:r>
            <a:endParaRPr lang="en-US" sz="2400" dirty="0"/>
          </a:p>
          <a:p>
            <a:pPr lvl="1"/>
            <a:r>
              <a:rPr lang="en-US" dirty="0"/>
              <a:t>Is VGI operationally viable for this use? </a:t>
            </a:r>
            <a:endParaRPr lang="en-US" sz="2000" dirty="0"/>
          </a:p>
          <a:p>
            <a:pPr lvl="1"/>
            <a:r>
              <a:rPr lang="en-US" dirty="0"/>
              <a:t>What are the potential benefits of VGI in this use case?  Can these benefits be monetized via existing market structure?  If not, how should they be valued? </a:t>
            </a:r>
            <a:endParaRPr lang="en-US" sz="2000" dirty="0"/>
          </a:p>
          <a:p>
            <a:pPr lvl="1"/>
            <a:r>
              <a:rPr lang="en-US" dirty="0"/>
              <a:t>Is VGI cost-effective for this use? </a:t>
            </a:r>
            <a:endParaRPr lang="en-US" sz="2000" dirty="0"/>
          </a:p>
          <a:p>
            <a:pPr lvl="1"/>
            <a:r>
              <a:rPr lang="en-US" dirty="0"/>
              <a:t>What barriers are preventing or slowing deployment of VGI in this use? </a:t>
            </a:r>
            <a:endParaRPr lang="en-US" sz="2000" dirty="0"/>
          </a:p>
          <a:p>
            <a:pPr lvl="1"/>
            <a:r>
              <a:rPr lang="en-US" dirty="0"/>
              <a:t>What are the policy options to address the identified barriers encountered by VGI</a:t>
            </a:r>
            <a:endParaRPr lang="en-US" sz="2000" dirty="0"/>
          </a:p>
          <a:p>
            <a:pPr lvl="1"/>
            <a:r>
              <a:rPr lang="en-US" dirty="0"/>
              <a:t>Should procurement targets or other policies to encourage VGI be considered for this use?  (modified from 6)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00379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Simpler Use Case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/>
              <a:t>A </a:t>
            </a:r>
            <a:r>
              <a:rPr lang="en-US" sz="4000" b="1" dirty="0"/>
              <a:t>Use Case</a:t>
            </a:r>
            <a:r>
              <a:rPr lang="en-US" sz="4000" dirty="0"/>
              <a:t> is a list of actions or event steps, typically defining the interactions between Actor(s) or Role(s) and a system, to achieve a goal.</a:t>
            </a:r>
            <a:r>
              <a:rPr lang="en-US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973215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Discussion Items </a:t>
            </a:r>
            <a:r>
              <a:rPr lang="mr-IN" dirty="0"/>
              <a:t>–</a:t>
            </a:r>
            <a:r>
              <a:rPr lang="en-US" dirty="0"/>
              <a:t> to reach consensus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Closing of submissions and use case update procedure</a:t>
            </a:r>
          </a:p>
          <a:p>
            <a:r>
              <a:rPr lang="en-US" dirty="0"/>
              <a:t>Use Case Review process</a:t>
            </a:r>
          </a:p>
          <a:p>
            <a:r>
              <a:rPr lang="en-US" dirty="0"/>
              <a:t>How to organize the use case Groups</a:t>
            </a:r>
          </a:p>
          <a:p>
            <a:r>
              <a:rPr lang="en-US" dirty="0"/>
              <a:t>Order of the use </a:t>
            </a:r>
            <a:r>
              <a:rPr lang="en-US"/>
              <a:t>cases reviews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842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18091</TotalTime>
  <Words>625</Words>
  <Application>Microsoft Office PowerPoint</Application>
  <PresentationFormat>Widescreen</PresentationFormat>
  <Paragraphs>64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Mangal</vt:lpstr>
      <vt:lpstr>Office Theme</vt:lpstr>
      <vt:lpstr>VGI Use Case Sub-Group Meeting #1</vt:lpstr>
      <vt:lpstr>Agenda</vt:lpstr>
      <vt:lpstr>Scope of the Use Case VGI sub - group</vt:lpstr>
      <vt:lpstr>Sub-Group Process Steps</vt:lpstr>
      <vt:lpstr>Use Case Definition – Dean Taylor</vt:lpstr>
      <vt:lpstr>Simpler Use Case Definition</vt:lpstr>
      <vt:lpstr>Discussion Items – to reach consensus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VGI Use Case Sub-Group</dc:title>
  <dc:creator>Mike Bourton</dc:creator>
  <cp:lastModifiedBy>George Bellino</cp:lastModifiedBy>
  <cp:revision>18</cp:revision>
  <dcterms:created xsi:type="dcterms:W3CDTF">2017-05-15T22:31:22Z</dcterms:created>
  <dcterms:modified xsi:type="dcterms:W3CDTF">2017-06-06T21:19:49Z</dcterms:modified>
</cp:coreProperties>
</file>