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58" r:id="rId3"/>
    <p:sldId id="259" r:id="rId4"/>
    <p:sldId id="280" r:id="rId5"/>
    <p:sldId id="274" r:id="rId6"/>
    <p:sldId id="262" r:id="rId7"/>
    <p:sldId id="263" r:id="rId8"/>
    <p:sldId id="281" r:id="rId9"/>
    <p:sldId id="265" r:id="rId10"/>
    <p:sldId id="267" r:id="rId11"/>
    <p:sldId id="266" r:id="rId12"/>
    <p:sldId id="268" r:id="rId13"/>
    <p:sldId id="269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6" autoAdjust="0"/>
    <p:restoredTop sz="94660"/>
  </p:normalViewPr>
  <p:slideViewPr>
    <p:cSldViewPr>
      <p:cViewPr varScale="1">
        <p:scale>
          <a:sx n="79" d="100"/>
          <a:sy n="79" d="100"/>
        </p:scale>
        <p:origin x="-10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f5filesrv5\energy\Emerging%20Procurement%20Strategies\PEV\Vehicle-Grid%20Integration%20White%20Paper%20(2013)\VGI%20Paper%20Drafts%20(old)\Calculations\VGI%20graphs$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EVSELevels!$E$11</c:f>
              <c:strCache>
                <c:ptCount val="1"/>
                <c:pt idx="0">
                  <c:v>Unidirectional Power Flow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EVSELevels!$B$5:$D$10</c:f>
              <c:multiLvlStrCache>
                <c:ptCount val="6"/>
                <c:lvl>
                  <c:pt idx="0">
                    <c:v>1.9 kW</c:v>
                  </c:pt>
                  <c:pt idx="1">
                    <c:v>3.3 kW</c:v>
                  </c:pt>
                  <c:pt idx="2">
                    <c:v>6.6 kW</c:v>
                  </c:pt>
                  <c:pt idx="3">
                    <c:v>19.2 kW</c:v>
                  </c:pt>
                  <c:pt idx="4">
                    <c:v>36 kW</c:v>
                  </c:pt>
                  <c:pt idx="5">
                    <c:v>90 kW</c:v>
                  </c:pt>
                </c:lvl>
                <c:lvl>
                  <c:pt idx="0">
                    <c:v>Level 1</c:v>
                  </c:pt>
                  <c:pt idx="2">
                    <c:v>Level 2</c:v>
                  </c:pt>
                  <c:pt idx="4">
                    <c:v>Level 1</c:v>
                  </c:pt>
                  <c:pt idx="5">
                    <c:v>Level 2</c:v>
                  </c:pt>
                </c:lvl>
                <c:lvl>
                  <c:pt idx="0">
                    <c:v>AC Charging</c:v>
                  </c:pt>
                  <c:pt idx="4">
                    <c:v>DC Charging</c:v>
                  </c:pt>
                </c:lvl>
              </c:multiLvlStrCache>
            </c:multiLvlStrRef>
          </c:cat>
          <c:val>
            <c:numRef>
              <c:f>EVSELevels!$E$5:$E$10</c:f>
              <c:numCache>
                <c:formatCode>0</c:formatCode>
                <c:ptCount val="6"/>
                <c:pt idx="0">
                  <c:v>264</c:v>
                </c:pt>
                <c:pt idx="1">
                  <c:v>152</c:v>
                </c:pt>
                <c:pt idx="2">
                  <c:v>76</c:v>
                </c:pt>
                <c:pt idx="3">
                  <c:v>27</c:v>
                </c:pt>
                <c:pt idx="4">
                  <c:v>14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EVSELevels!$F$11</c:f>
              <c:strCache>
                <c:ptCount val="1"/>
                <c:pt idx="0">
                  <c:v>Bidirectional Power Flow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EVSELevels!$B$5:$D$10</c:f>
              <c:multiLvlStrCache>
                <c:ptCount val="6"/>
                <c:lvl>
                  <c:pt idx="0">
                    <c:v>1.9 kW</c:v>
                  </c:pt>
                  <c:pt idx="1">
                    <c:v>3.3 kW</c:v>
                  </c:pt>
                  <c:pt idx="2">
                    <c:v>6.6 kW</c:v>
                  </c:pt>
                  <c:pt idx="3">
                    <c:v>19.2 kW</c:v>
                  </c:pt>
                  <c:pt idx="4">
                    <c:v>36 kW</c:v>
                  </c:pt>
                  <c:pt idx="5">
                    <c:v>90 kW</c:v>
                  </c:pt>
                </c:lvl>
                <c:lvl>
                  <c:pt idx="0">
                    <c:v>Level 1</c:v>
                  </c:pt>
                  <c:pt idx="2">
                    <c:v>Level 2</c:v>
                  </c:pt>
                  <c:pt idx="4">
                    <c:v>Level 1</c:v>
                  </c:pt>
                  <c:pt idx="5">
                    <c:v>Level 2</c:v>
                  </c:pt>
                </c:lvl>
                <c:lvl>
                  <c:pt idx="0">
                    <c:v>AC Charging</c:v>
                  </c:pt>
                  <c:pt idx="4">
                    <c:v>DC Charging</c:v>
                  </c:pt>
                </c:lvl>
              </c:multiLvlStrCache>
            </c:multiLvlStrRef>
          </c:cat>
          <c:val>
            <c:numRef>
              <c:f>EVSELevels!$F$5:$F$10</c:f>
              <c:numCache>
                <c:formatCode>0</c:formatCode>
                <c:ptCount val="6"/>
                <c:pt idx="0">
                  <c:v>132</c:v>
                </c:pt>
                <c:pt idx="1">
                  <c:v>76</c:v>
                </c:pt>
                <c:pt idx="2">
                  <c:v>38</c:v>
                </c:pt>
                <c:pt idx="3">
                  <c:v>14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555328"/>
        <c:axId val="157573504"/>
      </c:barChart>
      <c:catAx>
        <c:axId val="15755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573504"/>
        <c:crosses val="autoZero"/>
        <c:auto val="1"/>
        <c:lblAlgn val="ctr"/>
        <c:lblOffset val="100"/>
        <c:noMultiLvlLbl val="0"/>
      </c:catAx>
      <c:valAx>
        <c:axId val="157573504"/>
        <c:scaling>
          <c:orientation val="minMax"/>
        </c:scaling>
        <c:delete val="0"/>
        <c:axPos val="l"/>
        <c:majorGridlines/>
        <c:title>
          <c:tx>
            <c:strRef>
              <c:f>EVSELevels!$D$2</c:f>
              <c:strCache>
                <c:ptCount val="1"/>
                <c:pt idx="0">
                  <c:v>Minimum EVSE (n)</c:v>
                </c:pt>
              </c:strCache>
            </c:strRef>
          </c:tx>
          <c:layout/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ln>
            <a:noFill/>
          </a:ln>
        </c:spPr>
        <c:crossAx val="157555328"/>
        <c:crosses val="autoZero"/>
        <c:crossBetween val="between"/>
      </c:valAx>
    </c:plotArea>
    <c:legend>
      <c:legendPos val="b"/>
      <c:layout/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7F21E-CF77-47C2-AFD7-729E4695107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F62BA-B450-4901-8627-64B4D82F1A34}">
      <dgm:prSet phldrT="[Text]" custT="1"/>
      <dgm:spPr/>
      <dgm:t>
        <a:bodyPr/>
        <a:lstStyle/>
        <a:p>
          <a:r>
            <a:rPr lang="en-US" sz="1400" dirty="0" smtClean="0"/>
            <a:t>Prioritize VGI Use Case Implementation by Value of Grid Application</a:t>
          </a:r>
          <a:endParaRPr lang="en-US" sz="1400" dirty="0"/>
        </a:p>
      </dgm:t>
    </dgm:pt>
    <dgm:pt modelId="{5A7270B7-660B-4593-B87B-55EA983717C4}" type="parTrans" cxnId="{C20E1045-D43C-4FA3-A7AB-BA71733AFEA9}">
      <dgm:prSet/>
      <dgm:spPr/>
      <dgm:t>
        <a:bodyPr/>
        <a:lstStyle/>
        <a:p>
          <a:endParaRPr lang="en-US"/>
        </a:p>
      </dgm:t>
    </dgm:pt>
    <dgm:pt modelId="{E3D5248E-25C2-47A7-A2CF-0534D373C119}" type="sibTrans" cxnId="{C20E1045-D43C-4FA3-A7AB-BA71733AFEA9}">
      <dgm:prSet/>
      <dgm:spPr/>
      <dgm:t>
        <a:bodyPr/>
        <a:lstStyle/>
        <a:p>
          <a:endParaRPr lang="en-US"/>
        </a:p>
      </dgm:t>
    </dgm:pt>
    <dgm:pt modelId="{E11633E0-4DB7-46ED-9968-9C7C4954E9D0}">
      <dgm:prSet phldrT="[Text]"/>
      <dgm:spPr/>
      <dgm:t>
        <a:bodyPr/>
        <a:lstStyle/>
        <a:p>
          <a:r>
            <a:rPr lang="en-US" dirty="0" smtClean="0"/>
            <a:t>Regulatory</a:t>
          </a:r>
          <a:endParaRPr lang="en-US" dirty="0"/>
        </a:p>
      </dgm:t>
    </dgm:pt>
    <dgm:pt modelId="{E2CBE32D-ED1E-4AB7-BCC1-45BBEB4B4D5A}" type="parTrans" cxnId="{53FF5542-7534-4123-9FBF-12B40E178A94}">
      <dgm:prSet/>
      <dgm:spPr/>
      <dgm:t>
        <a:bodyPr/>
        <a:lstStyle/>
        <a:p>
          <a:endParaRPr lang="en-US"/>
        </a:p>
      </dgm:t>
    </dgm:pt>
    <dgm:pt modelId="{A2157F81-A560-446F-AC97-1F9C542E102D}" type="sibTrans" cxnId="{53FF5542-7534-4123-9FBF-12B40E178A94}">
      <dgm:prSet/>
      <dgm:spPr/>
      <dgm:t>
        <a:bodyPr/>
        <a:lstStyle/>
        <a:p>
          <a:endParaRPr lang="en-US"/>
        </a:p>
      </dgm:t>
    </dgm:pt>
    <dgm:pt modelId="{B20D815D-C37C-492B-8524-DE61AE823F3E}">
      <dgm:prSet phldrT="[Text]"/>
      <dgm:spPr/>
      <dgm:t>
        <a:bodyPr/>
        <a:lstStyle/>
        <a:p>
          <a:r>
            <a:rPr lang="en-US" dirty="0" smtClean="0"/>
            <a:t>Developed  &amp; Demonstrated V2G Products</a:t>
          </a:r>
          <a:endParaRPr lang="en-US" dirty="0"/>
        </a:p>
      </dgm:t>
    </dgm:pt>
    <dgm:pt modelId="{32BB3003-0814-4B11-AFB6-BB4BE3781EBA}" type="parTrans" cxnId="{6C14E40A-55BB-4A19-8E89-E7804D0B4167}">
      <dgm:prSet/>
      <dgm:spPr/>
      <dgm:t>
        <a:bodyPr/>
        <a:lstStyle/>
        <a:p>
          <a:endParaRPr lang="en-US"/>
        </a:p>
      </dgm:t>
    </dgm:pt>
    <dgm:pt modelId="{505D7C0F-CC05-4BA4-9156-CCE902DABD5C}" type="sibTrans" cxnId="{6C14E40A-55BB-4A19-8E89-E7804D0B4167}">
      <dgm:prSet/>
      <dgm:spPr/>
      <dgm:t>
        <a:bodyPr/>
        <a:lstStyle/>
        <a:p>
          <a:endParaRPr lang="en-US"/>
        </a:p>
      </dgm:t>
    </dgm:pt>
    <dgm:pt modelId="{9A633893-98E1-49AD-8E04-0ABC17608376}">
      <dgm:prSet phldrT="[Text]"/>
      <dgm:spPr/>
      <dgm:t>
        <a:bodyPr/>
        <a:lstStyle/>
        <a:p>
          <a:r>
            <a:rPr lang="en-US" dirty="0" smtClean="0"/>
            <a:t>What is VGI? Why is it important?</a:t>
          </a:r>
          <a:endParaRPr lang="en-US" dirty="0"/>
        </a:p>
      </dgm:t>
    </dgm:pt>
    <dgm:pt modelId="{CDA623C7-698C-424F-9142-3F6A5271A54F}" type="parTrans" cxnId="{EDFB7F98-8915-4DFD-A156-EEC6C6654FDE}">
      <dgm:prSet/>
      <dgm:spPr/>
      <dgm:t>
        <a:bodyPr/>
        <a:lstStyle/>
        <a:p>
          <a:endParaRPr lang="en-US"/>
        </a:p>
      </dgm:t>
    </dgm:pt>
    <dgm:pt modelId="{F85653C2-3B72-4A10-B4D1-DC8FE06341B8}" type="sibTrans" cxnId="{EDFB7F98-8915-4DFD-A156-EEC6C6654FDE}">
      <dgm:prSet/>
      <dgm:spPr/>
      <dgm:t>
        <a:bodyPr/>
        <a:lstStyle/>
        <a:p>
          <a:endParaRPr lang="en-US"/>
        </a:p>
      </dgm:t>
    </dgm:pt>
    <dgm:pt modelId="{A13DF554-F03D-4ACB-BA74-0618C4DDAD8A}">
      <dgm:prSet phldrT="[Text]"/>
      <dgm:spPr/>
      <dgm:t>
        <a:bodyPr/>
        <a:lstStyle/>
        <a:p>
          <a:r>
            <a:rPr lang="en-US" dirty="0" smtClean="0"/>
            <a:t>Barriers to Address</a:t>
          </a:r>
          <a:endParaRPr lang="en-US" dirty="0"/>
        </a:p>
      </dgm:t>
    </dgm:pt>
    <dgm:pt modelId="{34C3FC6F-A089-4BBF-84F2-628995EFC590}" type="parTrans" cxnId="{CC292965-A570-45E7-BE79-10FC6EDED7F2}">
      <dgm:prSet/>
      <dgm:spPr/>
      <dgm:t>
        <a:bodyPr/>
        <a:lstStyle/>
        <a:p>
          <a:endParaRPr lang="en-US"/>
        </a:p>
      </dgm:t>
    </dgm:pt>
    <dgm:pt modelId="{739C17A3-FBDC-4E92-8AE5-EE000ACDA650}" type="sibTrans" cxnId="{CC292965-A570-45E7-BE79-10FC6EDED7F2}">
      <dgm:prSet/>
      <dgm:spPr/>
      <dgm:t>
        <a:bodyPr/>
        <a:lstStyle/>
        <a:p>
          <a:endParaRPr lang="en-US"/>
        </a:p>
      </dgm:t>
    </dgm:pt>
    <dgm:pt modelId="{6FDEAE1F-00F5-4A1E-80CC-553A90FE65FA}">
      <dgm:prSet phldrT="[Text]"/>
      <dgm:spPr/>
      <dgm:t>
        <a:bodyPr/>
        <a:lstStyle/>
        <a:p>
          <a:r>
            <a:rPr lang="en-US" dirty="0" smtClean="0"/>
            <a:t>Commercial Deployment of Use Case</a:t>
          </a:r>
          <a:endParaRPr lang="en-US" dirty="0"/>
        </a:p>
      </dgm:t>
    </dgm:pt>
    <dgm:pt modelId="{037A727E-382C-4FD9-8AE0-899FCA18EC7E}" type="parTrans" cxnId="{97384F24-910C-42E0-9593-20C63DD0255E}">
      <dgm:prSet/>
      <dgm:spPr/>
      <dgm:t>
        <a:bodyPr/>
        <a:lstStyle/>
        <a:p>
          <a:endParaRPr lang="en-US"/>
        </a:p>
      </dgm:t>
    </dgm:pt>
    <dgm:pt modelId="{3D434C78-8D86-489D-814A-098374527A6A}" type="sibTrans" cxnId="{97384F24-910C-42E0-9593-20C63DD0255E}">
      <dgm:prSet/>
      <dgm:spPr/>
      <dgm:t>
        <a:bodyPr/>
        <a:lstStyle/>
        <a:p>
          <a:endParaRPr lang="en-US"/>
        </a:p>
      </dgm:t>
    </dgm:pt>
    <dgm:pt modelId="{4644F705-FA6E-4010-BEB8-8A1FB017CFA2}">
      <dgm:prSet phldrT="[Text]"/>
      <dgm:spPr/>
      <dgm:t>
        <a:bodyPr/>
        <a:lstStyle/>
        <a:p>
          <a:r>
            <a:rPr lang="en-US" dirty="0" smtClean="0"/>
            <a:t>Technological</a:t>
          </a:r>
          <a:endParaRPr lang="en-US" dirty="0"/>
        </a:p>
      </dgm:t>
    </dgm:pt>
    <dgm:pt modelId="{A0D19249-A3F3-4B08-B28A-02986B06399B}" type="parTrans" cxnId="{08DFB44F-8684-48E6-B34B-8E9EC51865A5}">
      <dgm:prSet/>
      <dgm:spPr/>
      <dgm:t>
        <a:bodyPr/>
        <a:lstStyle/>
        <a:p>
          <a:endParaRPr lang="en-US"/>
        </a:p>
      </dgm:t>
    </dgm:pt>
    <dgm:pt modelId="{5A35A3E5-C549-4F7B-A342-5A1125023791}" type="sibTrans" cxnId="{08DFB44F-8684-48E6-B34B-8E9EC51865A5}">
      <dgm:prSet/>
      <dgm:spPr/>
      <dgm:t>
        <a:bodyPr/>
        <a:lstStyle/>
        <a:p>
          <a:endParaRPr lang="en-US"/>
        </a:p>
      </dgm:t>
    </dgm:pt>
    <dgm:pt modelId="{4CC7BC9D-57F1-4732-826E-75577DCA21D6}">
      <dgm:prSet phldrT="[Text]"/>
      <dgm:spPr/>
      <dgm:t>
        <a:bodyPr/>
        <a:lstStyle/>
        <a:p>
          <a:r>
            <a:rPr lang="en-US" dirty="0" smtClean="0"/>
            <a:t>Application Primacy </a:t>
          </a:r>
        </a:p>
        <a:p>
          <a:r>
            <a:rPr lang="en-US" dirty="0" smtClean="0"/>
            <a:t>Resource Definition</a:t>
          </a:r>
        </a:p>
      </dgm:t>
    </dgm:pt>
    <dgm:pt modelId="{1CC4D416-5B2E-49D4-8E36-64F8FE2161B5}" type="parTrans" cxnId="{EDB43126-3A07-4132-AFAF-A98B14249954}">
      <dgm:prSet/>
      <dgm:spPr/>
      <dgm:t>
        <a:bodyPr/>
        <a:lstStyle/>
        <a:p>
          <a:endParaRPr lang="en-US"/>
        </a:p>
      </dgm:t>
    </dgm:pt>
    <dgm:pt modelId="{63E0FC3E-98BC-46AA-BF0B-0FA48B53E1F3}" type="sibTrans" cxnId="{EDB43126-3A07-4132-AFAF-A98B14249954}">
      <dgm:prSet/>
      <dgm:spPr/>
      <dgm:t>
        <a:bodyPr/>
        <a:lstStyle/>
        <a:p>
          <a:endParaRPr lang="en-US"/>
        </a:p>
      </dgm:t>
    </dgm:pt>
    <dgm:pt modelId="{97777056-3CA2-43F4-8D69-EB35124021EF}">
      <dgm:prSet phldrT="[Text]"/>
      <dgm:spPr/>
      <dgm:t>
        <a:bodyPr/>
        <a:lstStyle/>
        <a:p>
          <a:r>
            <a:rPr lang="en-US" dirty="0" smtClean="0"/>
            <a:t>Values for Compensation</a:t>
          </a:r>
          <a:endParaRPr lang="en-US" dirty="0"/>
        </a:p>
      </dgm:t>
    </dgm:pt>
    <dgm:pt modelId="{91CE5AC6-D252-4B3B-8E4A-0B6B04865D02}" type="parTrans" cxnId="{A2715ADB-C568-4D4D-B0EB-118421BF29D3}">
      <dgm:prSet/>
      <dgm:spPr/>
      <dgm:t>
        <a:bodyPr/>
        <a:lstStyle/>
        <a:p>
          <a:endParaRPr lang="en-US"/>
        </a:p>
      </dgm:t>
    </dgm:pt>
    <dgm:pt modelId="{BA93D871-7335-4895-9AA2-492282CEB085}" type="sibTrans" cxnId="{A2715ADB-C568-4D4D-B0EB-118421BF29D3}">
      <dgm:prSet/>
      <dgm:spPr/>
      <dgm:t>
        <a:bodyPr/>
        <a:lstStyle/>
        <a:p>
          <a:endParaRPr lang="en-US"/>
        </a:p>
      </dgm:t>
    </dgm:pt>
    <dgm:pt modelId="{ED6580D7-6DB5-4A7E-8755-EA901CE6BB25}">
      <dgm:prSet phldrT="[Text]"/>
      <dgm:spPr/>
      <dgm:t>
        <a:bodyPr/>
        <a:lstStyle/>
        <a:p>
          <a:endParaRPr lang="en-US" dirty="0"/>
        </a:p>
      </dgm:t>
    </dgm:pt>
    <dgm:pt modelId="{57AFB84F-E72B-4BB2-B8B5-CEDF4B65D7EF}" type="parTrans" cxnId="{101CC76E-9BAB-4A81-B93A-D2ACF2D0F7A4}">
      <dgm:prSet/>
      <dgm:spPr/>
      <dgm:t>
        <a:bodyPr/>
        <a:lstStyle/>
        <a:p>
          <a:endParaRPr lang="en-US"/>
        </a:p>
      </dgm:t>
    </dgm:pt>
    <dgm:pt modelId="{14E832CA-8FD0-4E97-AFA7-2110CB8B018C}" type="sibTrans" cxnId="{101CC76E-9BAB-4A81-B93A-D2ACF2D0F7A4}">
      <dgm:prSet/>
      <dgm:spPr/>
      <dgm:t>
        <a:bodyPr/>
        <a:lstStyle/>
        <a:p>
          <a:endParaRPr lang="en-US"/>
        </a:p>
      </dgm:t>
    </dgm:pt>
    <dgm:pt modelId="{82544603-20B0-4503-ABE9-CE15B6091720}">
      <dgm:prSet phldrT="[Text]"/>
      <dgm:spPr/>
      <dgm:t>
        <a:bodyPr/>
        <a:lstStyle/>
        <a:p>
          <a:r>
            <a:rPr lang="en-US" dirty="0" smtClean="0"/>
            <a:t>Needed Solutions</a:t>
          </a:r>
          <a:endParaRPr lang="en-US" dirty="0"/>
        </a:p>
      </dgm:t>
    </dgm:pt>
    <dgm:pt modelId="{ED91D2F6-72F4-4700-B4AA-5414F5574693}" type="parTrans" cxnId="{DB8B5512-1AC2-46F0-AC35-5398BF723339}">
      <dgm:prSet/>
      <dgm:spPr/>
      <dgm:t>
        <a:bodyPr/>
        <a:lstStyle/>
        <a:p>
          <a:endParaRPr lang="en-US"/>
        </a:p>
      </dgm:t>
    </dgm:pt>
    <dgm:pt modelId="{AA9B550D-484B-44E2-AB5A-7E01FE9B2AF0}" type="sibTrans" cxnId="{DB8B5512-1AC2-46F0-AC35-5398BF723339}">
      <dgm:prSet/>
      <dgm:spPr/>
      <dgm:t>
        <a:bodyPr/>
        <a:lstStyle/>
        <a:p>
          <a:endParaRPr lang="en-US"/>
        </a:p>
      </dgm:t>
    </dgm:pt>
    <dgm:pt modelId="{A320CD18-ED47-4EB3-AB9F-3522F4BD74B3}">
      <dgm:prSet phldrT="[Text]"/>
      <dgm:spPr/>
      <dgm:t>
        <a:bodyPr/>
        <a:lstStyle/>
        <a:p>
          <a:r>
            <a:rPr lang="en-US" dirty="0" smtClean="0"/>
            <a:t>CPUC &amp; CAISO Requirements for Tariffs &amp; Products</a:t>
          </a:r>
          <a:endParaRPr lang="en-US" dirty="0"/>
        </a:p>
      </dgm:t>
    </dgm:pt>
    <dgm:pt modelId="{280D7CD5-5C4B-4854-8678-E07D4A531724}" type="parTrans" cxnId="{0651E32B-C08A-4877-ADD2-2455404840A1}">
      <dgm:prSet/>
      <dgm:spPr/>
      <dgm:t>
        <a:bodyPr/>
        <a:lstStyle/>
        <a:p>
          <a:endParaRPr lang="en-US"/>
        </a:p>
      </dgm:t>
    </dgm:pt>
    <dgm:pt modelId="{67E5CD49-90B2-48F6-B58D-866338EEC0CB}" type="sibTrans" cxnId="{0651E32B-C08A-4877-ADD2-2455404840A1}">
      <dgm:prSet/>
      <dgm:spPr/>
      <dgm:t>
        <a:bodyPr/>
        <a:lstStyle/>
        <a:p>
          <a:endParaRPr lang="en-US"/>
        </a:p>
      </dgm:t>
    </dgm:pt>
    <dgm:pt modelId="{F7E2BB12-58C8-4BE8-A1DD-D621194F6678}">
      <dgm:prSet phldrT="[Text]"/>
      <dgm:spPr/>
      <dgm:t>
        <a:bodyPr/>
        <a:lstStyle/>
        <a:p>
          <a:r>
            <a:rPr lang="en-US" dirty="0" smtClean="0"/>
            <a:t>Revision</a:t>
          </a:r>
          <a:endParaRPr lang="en-US" dirty="0"/>
        </a:p>
      </dgm:t>
    </dgm:pt>
    <dgm:pt modelId="{588031A7-DE93-4D2A-B8BD-FC2022D042DA}" type="parTrans" cxnId="{B4D9EC20-5453-4874-8B7E-2C4AFA751D3E}">
      <dgm:prSet/>
      <dgm:spPr/>
      <dgm:t>
        <a:bodyPr/>
        <a:lstStyle/>
        <a:p>
          <a:endParaRPr lang="en-US"/>
        </a:p>
      </dgm:t>
    </dgm:pt>
    <dgm:pt modelId="{25F7742E-409B-4A15-86CC-36BD22DD7D57}" type="sibTrans" cxnId="{B4D9EC20-5453-4874-8B7E-2C4AFA751D3E}">
      <dgm:prSet/>
      <dgm:spPr/>
      <dgm:t>
        <a:bodyPr/>
        <a:lstStyle/>
        <a:p>
          <a:endParaRPr lang="en-US"/>
        </a:p>
      </dgm:t>
    </dgm:pt>
    <dgm:pt modelId="{9449933D-AE57-4A22-9692-60336D0A0845}">
      <dgm:prSet phldrT="[Text]"/>
      <dgm:spPr/>
      <dgm:t>
        <a:bodyPr/>
        <a:lstStyle/>
        <a:p>
          <a:endParaRPr lang="en-US" dirty="0"/>
        </a:p>
      </dgm:t>
    </dgm:pt>
    <dgm:pt modelId="{67CF468F-177A-4A7D-A17F-F3C7E213829D}" type="parTrans" cxnId="{53A730BC-0AF7-4DD6-BD6D-6BE3856B0D37}">
      <dgm:prSet/>
      <dgm:spPr/>
      <dgm:t>
        <a:bodyPr/>
        <a:lstStyle/>
        <a:p>
          <a:endParaRPr lang="en-US"/>
        </a:p>
      </dgm:t>
    </dgm:pt>
    <dgm:pt modelId="{CF1506D5-971C-438E-A479-168A20F19C82}" type="sibTrans" cxnId="{53A730BC-0AF7-4DD6-BD6D-6BE3856B0D37}">
      <dgm:prSet/>
      <dgm:spPr/>
      <dgm:t>
        <a:bodyPr/>
        <a:lstStyle/>
        <a:p>
          <a:endParaRPr lang="en-US"/>
        </a:p>
      </dgm:t>
    </dgm:pt>
    <dgm:pt modelId="{BE53AAFC-5BCD-4957-B899-987B220678FE}">
      <dgm:prSet phldrT="[Text]"/>
      <dgm:spPr/>
      <dgm:t>
        <a:bodyPr/>
        <a:lstStyle/>
        <a:p>
          <a:r>
            <a:rPr lang="en-US" dirty="0" smtClean="0"/>
            <a:t>Revision</a:t>
          </a:r>
          <a:endParaRPr lang="en-US" dirty="0"/>
        </a:p>
      </dgm:t>
    </dgm:pt>
    <dgm:pt modelId="{6A70280B-58C2-462D-9F73-28D1DEA17488}" type="parTrans" cxnId="{606A26FD-6E20-4024-8B1B-3748B10C15A7}">
      <dgm:prSet/>
      <dgm:spPr/>
      <dgm:t>
        <a:bodyPr/>
        <a:lstStyle/>
        <a:p>
          <a:endParaRPr lang="en-US"/>
        </a:p>
      </dgm:t>
    </dgm:pt>
    <dgm:pt modelId="{70CDEB29-ABDE-4579-9336-3FCDBE9BC1C9}" type="sibTrans" cxnId="{606A26FD-6E20-4024-8B1B-3748B10C15A7}">
      <dgm:prSet/>
      <dgm:spPr/>
      <dgm:t>
        <a:bodyPr/>
        <a:lstStyle/>
        <a:p>
          <a:endParaRPr lang="en-US"/>
        </a:p>
      </dgm:t>
    </dgm:pt>
    <dgm:pt modelId="{0A3B0715-382D-4677-B06B-A26110564E0F}">
      <dgm:prSet phldrT="[Text]"/>
      <dgm:spPr/>
      <dgm:t>
        <a:bodyPr/>
        <a:lstStyle/>
        <a:p>
          <a:endParaRPr lang="en-US" dirty="0"/>
        </a:p>
      </dgm:t>
    </dgm:pt>
    <dgm:pt modelId="{ADE8A84A-328A-4AA1-AB28-5ABF0099429D}" type="parTrans" cxnId="{417094B7-F2E4-4334-95C4-8310DDB20BD3}">
      <dgm:prSet/>
      <dgm:spPr/>
      <dgm:t>
        <a:bodyPr/>
        <a:lstStyle/>
        <a:p>
          <a:endParaRPr lang="en-US"/>
        </a:p>
      </dgm:t>
    </dgm:pt>
    <dgm:pt modelId="{4DE89B3F-E5E2-464E-A191-E622EF41081D}" type="sibTrans" cxnId="{417094B7-F2E4-4334-95C4-8310DDB20BD3}">
      <dgm:prSet/>
      <dgm:spPr/>
      <dgm:t>
        <a:bodyPr/>
        <a:lstStyle/>
        <a:p>
          <a:endParaRPr lang="en-US"/>
        </a:p>
      </dgm:t>
    </dgm:pt>
    <dgm:pt modelId="{AF3411D2-6652-4BB4-9628-A22C5538CCF7}">
      <dgm:prSet phldrT="[Text]"/>
      <dgm:spPr/>
      <dgm:t>
        <a:bodyPr/>
        <a:lstStyle/>
        <a:p>
          <a:r>
            <a:rPr lang="en-US" dirty="0" smtClean="0"/>
            <a:t>Revision</a:t>
          </a:r>
          <a:endParaRPr lang="en-US" dirty="0"/>
        </a:p>
      </dgm:t>
    </dgm:pt>
    <dgm:pt modelId="{1F2374C1-4B5F-46BE-8871-F45F4E516F0C}" type="parTrans" cxnId="{DBEE93A0-C89B-40A0-A8D9-AA9FC276DBFA}">
      <dgm:prSet/>
      <dgm:spPr/>
      <dgm:t>
        <a:bodyPr/>
        <a:lstStyle/>
        <a:p>
          <a:endParaRPr lang="en-US"/>
        </a:p>
      </dgm:t>
    </dgm:pt>
    <dgm:pt modelId="{E41EEA80-C059-448A-8D1A-ED63C161B6D0}" type="sibTrans" cxnId="{DBEE93A0-C89B-40A0-A8D9-AA9FC276DBFA}">
      <dgm:prSet/>
      <dgm:spPr/>
      <dgm:t>
        <a:bodyPr/>
        <a:lstStyle/>
        <a:p>
          <a:endParaRPr lang="en-US"/>
        </a:p>
      </dgm:t>
    </dgm:pt>
    <dgm:pt modelId="{1A79B6EE-BB71-4409-840E-78F359304B90}">
      <dgm:prSet phldrT="[Text]"/>
      <dgm:spPr/>
      <dgm:t>
        <a:bodyPr/>
        <a:lstStyle/>
        <a:p>
          <a:r>
            <a:rPr lang="en-US" smtClean="0"/>
            <a:t>Design, Metering, Communications, Interconnection</a:t>
          </a:r>
          <a:endParaRPr lang="en-US" dirty="0"/>
        </a:p>
      </dgm:t>
    </dgm:pt>
    <dgm:pt modelId="{C90D9719-670B-40BE-B0AF-1B89C559408F}" type="parTrans" cxnId="{67A851C7-BCC4-4819-BBE2-DD491620F699}">
      <dgm:prSet/>
      <dgm:spPr/>
      <dgm:t>
        <a:bodyPr/>
        <a:lstStyle/>
        <a:p>
          <a:endParaRPr lang="en-US"/>
        </a:p>
      </dgm:t>
    </dgm:pt>
    <dgm:pt modelId="{FD76B751-272E-484B-9AAD-701742D73108}" type="sibTrans" cxnId="{67A851C7-BCC4-4819-BBE2-DD491620F699}">
      <dgm:prSet/>
      <dgm:spPr/>
      <dgm:t>
        <a:bodyPr/>
        <a:lstStyle/>
        <a:p>
          <a:endParaRPr lang="en-US"/>
        </a:p>
      </dgm:t>
    </dgm:pt>
    <dgm:pt modelId="{99EEF194-DDDC-47C9-8478-6611A4714017}">
      <dgm:prSet phldrT="[Text]"/>
      <dgm:spPr/>
      <dgm:t>
        <a:bodyPr/>
        <a:lstStyle/>
        <a:p>
          <a:endParaRPr lang="en-US" dirty="0"/>
        </a:p>
      </dgm:t>
    </dgm:pt>
    <dgm:pt modelId="{CDEFB1E8-34EA-4FB8-A395-2A9A3834C5C0}" type="parTrans" cxnId="{043B7091-E77B-4182-985E-70C3A0EF2496}">
      <dgm:prSet/>
      <dgm:spPr/>
      <dgm:t>
        <a:bodyPr/>
        <a:lstStyle/>
        <a:p>
          <a:endParaRPr lang="en-US"/>
        </a:p>
      </dgm:t>
    </dgm:pt>
    <dgm:pt modelId="{51521CE5-AA6E-4AF8-88BF-EAE577ABB0A6}" type="sibTrans" cxnId="{043B7091-E77B-4182-985E-70C3A0EF2496}">
      <dgm:prSet/>
      <dgm:spPr/>
      <dgm:t>
        <a:bodyPr/>
        <a:lstStyle/>
        <a:p>
          <a:endParaRPr lang="en-US"/>
        </a:p>
      </dgm:t>
    </dgm:pt>
    <dgm:pt modelId="{50FF4669-4A3F-47B7-B066-3AAE3A2BD138}">
      <dgm:prSet phldrT="[Text]"/>
      <dgm:spPr/>
      <dgm:t>
        <a:bodyPr/>
        <a:lstStyle/>
        <a:p>
          <a:r>
            <a:rPr lang="en-US" smtClean="0"/>
            <a:t>Aggregators</a:t>
          </a:r>
          <a:r>
            <a:rPr lang="en-US" dirty="0" smtClean="0"/>
            <a:t>’ Role</a:t>
          </a:r>
          <a:endParaRPr lang="en-US"/>
        </a:p>
      </dgm:t>
    </dgm:pt>
    <dgm:pt modelId="{EDC3AF18-2B4F-448E-B256-649A0DE7FAA7}" type="parTrans" cxnId="{D9545406-774F-45B7-9415-444B41531AD5}">
      <dgm:prSet/>
      <dgm:spPr/>
      <dgm:t>
        <a:bodyPr/>
        <a:lstStyle/>
        <a:p>
          <a:endParaRPr lang="en-US"/>
        </a:p>
      </dgm:t>
    </dgm:pt>
    <dgm:pt modelId="{4665E790-D7E0-445F-B11B-936A97149D97}" type="sibTrans" cxnId="{D9545406-774F-45B7-9415-444B41531AD5}">
      <dgm:prSet/>
      <dgm:spPr/>
      <dgm:t>
        <a:bodyPr/>
        <a:lstStyle/>
        <a:p>
          <a:endParaRPr lang="en-US"/>
        </a:p>
      </dgm:t>
    </dgm:pt>
    <dgm:pt modelId="{479434DC-093F-46F5-9A85-7282407B5D09}" type="pres">
      <dgm:prSet presAssocID="{24C7F21E-CF77-47C2-AFD7-729E469510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C06060-2626-44C8-916A-081828631E84}" type="pres">
      <dgm:prSet presAssocID="{24C7F21E-CF77-47C2-AFD7-729E46951073}" presName="hierFlow" presStyleCnt="0"/>
      <dgm:spPr/>
    </dgm:pt>
    <dgm:pt modelId="{BB2E4E17-7A52-4195-BED6-CD512C1A718B}" type="pres">
      <dgm:prSet presAssocID="{24C7F21E-CF77-47C2-AFD7-729E46951073}" presName="firstBuf" presStyleCnt="0"/>
      <dgm:spPr/>
    </dgm:pt>
    <dgm:pt modelId="{F499F178-77F1-498B-B0E7-F2F834737EA8}" type="pres">
      <dgm:prSet presAssocID="{24C7F21E-CF77-47C2-AFD7-729E469510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841AAA4-5022-42BC-B1E5-E3D4CF546770}" type="pres">
      <dgm:prSet presAssocID="{7BBF62BA-B450-4901-8627-64B4D82F1A34}" presName="Name17" presStyleCnt="0"/>
      <dgm:spPr/>
    </dgm:pt>
    <dgm:pt modelId="{34689022-B3FB-4125-92F0-8BCAD21B5CBA}" type="pres">
      <dgm:prSet presAssocID="{7BBF62BA-B450-4901-8627-64B4D82F1A34}" presName="level1Shape" presStyleLbl="node0" presStyleIdx="0" presStyleCnt="1" custScaleY="179561" custLinFactNeighborX="-921" custLinFactNeighborY="-3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1709ED-E96D-434C-9C92-3D91351D8E02}" type="pres">
      <dgm:prSet presAssocID="{7BBF62BA-B450-4901-8627-64B4D82F1A34}" presName="hierChild2" presStyleCnt="0"/>
      <dgm:spPr/>
    </dgm:pt>
    <dgm:pt modelId="{C70247F3-55D6-4F31-85E8-3566C0426CDA}" type="pres">
      <dgm:prSet presAssocID="{E2CBE32D-ED1E-4AB7-BCC1-45BBEB4B4D5A}" presName="Name25" presStyleLbl="parChTrans1D2" presStyleIdx="0" presStyleCnt="2"/>
      <dgm:spPr/>
      <dgm:t>
        <a:bodyPr/>
        <a:lstStyle/>
        <a:p>
          <a:endParaRPr lang="en-US"/>
        </a:p>
      </dgm:t>
    </dgm:pt>
    <dgm:pt modelId="{6E7EF560-5B23-44FB-B8BD-243EC420A1C8}" type="pres">
      <dgm:prSet presAssocID="{E2CBE32D-ED1E-4AB7-BCC1-45BBEB4B4D5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E2DFB83-12AB-43D5-8F79-CFE42FBE86D1}" type="pres">
      <dgm:prSet presAssocID="{E11633E0-4DB7-46ED-9968-9C7C4954E9D0}" presName="Name30" presStyleCnt="0"/>
      <dgm:spPr/>
    </dgm:pt>
    <dgm:pt modelId="{B99F65AC-CF47-4315-AA5B-3B760FB0D244}" type="pres">
      <dgm:prSet presAssocID="{E11633E0-4DB7-46ED-9968-9C7C4954E9D0}" presName="level2Shape" presStyleLbl="node2" presStyleIdx="0" presStyleCnt="2"/>
      <dgm:spPr/>
      <dgm:t>
        <a:bodyPr/>
        <a:lstStyle/>
        <a:p>
          <a:endParaRPr lang="en-US"/>
        </a:p>
      </dgm:t>
    </dgm:pt>
    <dgm:pt modelId="{5A19E76B-33EA-4C38-9CCC-846DD19A833D}" type="pres">
      <dgm:prSet presAssocID="{E11633E0-4DB7-46ED-9968-9C7C4954E9D0}" presName="hierChild3" presStyleCnt="0"/>
      <dgm:spPr/>
    </dgm:pt>
    <dgm:pt modelId="{2DF91C07-2B33-4AAE-855C-265D566A2411}" type="pres">
      <dgm:prSet presAssocID="{91CE5AC6-D252-4B3B-8E4A-0B6B04865D02}" presName="Name25" presStyleLbl="parChTrans1D3" presStyleIdx="0" presStyleCnt="4"/>
      <dgm:spPr/>
      <dgm:t>
        <a:bodyPr/>
        <a:lstStyle/>
        <a:p>
          <a:endParaRPr lang="en-US"/>
        </a:p>
      </dgm:t>
    </dgm:pt>
    <dgm:pt modelId="{E69E0961-6145-479B-930C-7969A33B0EE2}" type="pres">
      <dgm:prSet presAssocID="{91CE5AC6-D252-4B3B-8E4A-0B6B04865D0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14F59BB-E918-4974-926A-168BDDD104E1}" type="pres">
      <dgm:prSet presAssocID="{97777056-3CA2-43F4-8D69-EB35124021EF}" presName="Name30" presStyleCnt="0"/>
      <dgm:spPr/>
    </dgm:pt>
    <dgm:pt modelId="{E936EC06-0D62-4225-9D06-3A66F0898B5C}" type="pres">
      <dgm:prSet presAssocID="{97777056-3CA2-43F4-8D69-EB35124021EF}" presName="level2Shape" presStyleLbl="node3" presStyleIdx="0" presStyleCnt="4"/>
      <dgm:spPr/>
      <dgm:t>
        <a:bodyPr/>
        <a:lstStyle/>
        <a:p>
          <a:endParaRPr lang="en-US"/>
        </a:p>
      </dgm:t>
    </dgm:pt>
    <dgm:pt modelId="{55A44B61-606E-444D-86A5-AA9F61CE61BF}" type="pres">
      <dgm:prSet presAssocID="{97777056-3CA2-43F4-8D69-EB35124021EF}" presName="hierChild3" presStyleCnt="0"/>
      <dgm:spPr/>
    </dgm:pt>
    <dgm:pt modelId="{A83E234A-904C-47F6-BFDF-FABC399339C8}" type="pres">
      <dgm:prSet presAssocID="{C90D9719-670B-40BE-B0AF-1B89C559408F}" presName="Name25" presStyleLbl="parChTrans1D4" presStyleIdx="0" presStyleCnt="8"/>
      <dgm:spPr/>
      <dgm:t>
        <a:bodyPr/>
        <a:lstStyle/>
        <a:p>
          <a:endParaRPr lang="en-US"/>
        </a:p>
      </dgm:t>
    </dgm:pt>
    <dgm:pt modelId="{8D27DB18-119A-44B7-82AF-DB329AB167D2}" type="pres">
      <dgm:prSet presAssocID="{C90D9719-670B-40BE-B0AF-1B89C559408F}" presName="connTx" presStyleLbl="parChTrans1D4" presStyleIdx="0" presStyleCnt="8"/>
      <dgm:spPr/>
      <dgm:t>
        <a:bodyPr/>
        <a:lstStyle/>
        <a:p>
          <a:endParaRPr lang="en-US"/>
        </a:p>
      </dgm:t>
    </dgm:pt>
    <dgm:pt modelId="{3771A9F7-0479-4B14-9C0C-38EFD8AC6BDA}" type="pres">
      <dgm:prSet presAssocID="{1A79B6EE-BB71-4409-840E-78F359304B90}" presName="Name30" presStyleCnt="0"/>
      <dgm:spPr/>
    </dgm:pt>
    <dgm:pt modelId="{B8533CDD-522C-43F1-AE95-326C4346F36E}" type="pres">
      <dgm:prSet presAssocID="{1A79B6EE-BB71-4409-840E-78F359304B90}" presName="level2Shape" presStyleLbl="node4" presStyleIdx="0" presStyleCnt="8"/>
      <dgm:spPr/>
      <dgm:t>
        <a:bodyPr/>
        <a:lstStyle/>
        <a:p>
          <a:endParaRPr lang="en-US"/>
        </a:p>
      </dgm:t>
    </dgm:pt>
    <dgm:pt modelId="{B9104012-625C-4BE2-94FB-702C78A81785}" type="pres">
      <dgm:prSet presAssocID="{1A79B6EE-BB71-4409-840E-78F359304B90}" presName="hierChild3" presStyleCnt="0"/>
      <dgm:spPr/>
    </dgm:pt>
    <dgm:pt modelId="{87E6D7A1-077B-45D8-90E8-36C2EBED05EF}" type="pres">
      <dgm:prSet presAssocID="{CDEFB1E8-34EA-4FB8-A395-2A9A3834C5C0}" presName="Name25" presStyleLbl="parChTrans1D4" presStyleIdx="1" presStyleCnt="8"/>
      <dgm:spPr/>
      <dgm:t>
        <a:bodyPr/>
        <a:lstStyle/>
        <a:p>
          <a:endParaRPr lang="en-US"/>
        </a:p>
      </dgm:t>
    </dgm:pt>
    <dgm:pt modelId="{9C7D5D71-A261-4AFB-A603-F2B99465FAB7}" type="pres">
      <dgm:prSet presAssocID="{CDEFB1E8-34EA-4FB8-A395-2A9A3834C5C0}" presName="connTx" presStyleLbl="parChTrans1D4" presStyleIdx="1" presStyleCnt="8"/>
      <dgm:spPr/>
      <dgm:t>
        <a:bodyPr/>
        <a:lstStyle/>
        <a:p>
          <a:endParaRPr lang="en-US"/>
        </a:p>
      </dgm:t>
    </dgm:pt>
    <dgm:pt modelId="{5A0960F8-79A7-4F42-86D0-E81FC9E9175B}" type="pres">
      <dgm:prSet presAssocID="{99EEF194-DDDC-47C9-8478-6611A4714017}" presName="Name30" presStyleCnt="0"/>
      <dgm:spPr/>
    </dgm:pt>
    <dgm:pt modelId="{DB0F799B-C858-42DA-92E2-9A0E5582784B}" type="pres">
      <dgm:prSet presAssocID="{99EEF194-DDDC-47C9-8478-6611A4714017}" presName="level2Shape" presStyleLbl="node4" presStyleIdx="1" presStyleCnt="8"/>
      <dgm:spPr/>
      <dgm:t>
        <a:bodyPr/>
        <a:lstStyle/>
        <a:p>
          <a:endParaRPr lang="en-US"/>
        </a:p>
      </dgm:t>
    </dgm:pt>
    <dgm:pt modelId="{4640A185-236A-4A06-B32D-9329FA9E3A55}" type="pres">
      <dgm:prSet presAssocID="{99EEF194-DDDC-47C9-8478-6611A4714017}" presName="hierChild3" presStyleCnt="0"/>
      <dgm:spPr/>
    </dgm:pt>
    <dgm:pt modelId="{7C21EAAB-D0EF-4762-8F6C-95CB4724BC62}" type="pres">
      <dgm:prSet presAssocID="{EDC3AF18-2B4F-448E-B256-649A0DE7FAA7}" presName="Name25" presStyleLbl="parChTrans1D3" presStyleIdx="1" presStyleCnt="4"/>
      <dgm:spPr/>
      <dgm:t>
        <a:bodyPr/>
        <a:lstStyle/>
        <a:p>
          <a:endParaRPr lang="en-US"/>
        </a:p>
      </dgm:t>
    </dgm:pt>
    <dgm:pt modelId="{B063D089-F878-465C-92D5-570C4E996C86}" type="pres">
      <dgm:prSet presAssocID="{EDC3AF18-2B4F-448E-B256-649A0DE7FAA7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ABA0013-71F7-42AB-9C2A-5CFBDA9AE313}" type="pres">
      <dgm:prSet presAssocID="{50FF4669-4A3F-47B7-B066-3AAE3A2BD138}" presName="Name30" presStyleCnt="0"/>
      <dgm:spPr/>
    </dgm:pt>
    <dgm:pt modelId="{0A040371-EA05-46FC-84F2-5FD92CAD11DB}" type="pres">
      <dgm:prSet presAssocID="{50FF4669-4A3F-47B7-B066-3AAE3A2BD138}" presName="level2Shape" presStyleLbl="node3" presStyleIdx="1" presStyleCnt="4"/>
      <dgm:spPr/>
      <dgm:t>
        <a:bodyPr/>
        <a:lstStyle/>
        <a:p>
          <a:endParaRPr lang="en-US"/>
        </a:p>
      </dgm:t>
    </dgm:pt>
    <dgm:pt modelId="{42D6B49C-CF76-4045-AFC8-D9FA19CCA36F}" type="pres">
      <dgm:prSet presAssocID="{50FF4669-4A3F-47B7-B066-3AAE3A2BD138}" presName="hierChild3" presStyleCnt="0"/>
      <dgm:spPr/>
    </dgm:pt>
    <dgm:pt modelId="{B5F33643-E452-44DF-9E2B-4A482B4F5BC8}" type="pres">
      <dgm:prSet presAssocID="{6A70280B-58C2-462D-9F73-28D1DEA17488}" presName="Name25" presStyleLbl="parChTrans1D4" presStyleIdx="2" presStyleCnt="8"/>
      <dgm:spPr/>
      <dgm:t>
        <a:bodyPr/>
        <a:lstStyle/>
        <a:p>
          <a:endParaRPr lang="en-US"/>
        </a:p>
      </dgm:t>
    </dgm:pt>
    <dgm:pt modelId="{2A0C3BB1-F21A-430A-994A-6340EE651D0F}" type="pres">
      <dgm:prSet presAssocID="{6A70280B-58C2-462D-9F73-28D1DEA17488}" presName="connTx" presStyleLbl="parChTrans1D4" presStyleIdx="2" presStyleCnt="8"/>
      <dgm:spPr/>
      <dgm:t>
        <a:bodyPr/>
        <a:lstStyle/>
        <a:p>
          <a:endParaRPr lang="en-US"/>
        </a:p>
      </dgm:t>
    </dgm:pt>
    <dgm:pt modelId="{CF9B3C94-E46D-40AB-B3B5-5D667C46283F}" type="pres">
      <dgm:prSet presAssocID="{BE53AAFC-5BCD-4957-B899-987B220678FE}" presName="Name30" presStyleCnt="0"/>
      <dgm:spPr/>
    </dgm:pt>
    <dgm:pt modelId="{B925BDC0-54B8-4E77-BBDA-8E8FE3FCF456}" type="pres">
      <dgm:prSet presAssocID="{BE53AAFC-5BCD-4957-B899-987B220678FE}" presName="level2Shape" presStyleLbl="node4" presStyleIdx="2" presStyleCnt="8"/>
      <dgm:spPr/>
      <dgm:t>
        <a:bodyPr/>
        <a:lstStyle/>
        <a:p>
          <a:endParaRPr lang="en-US"/>
        </a:p>
      </dgm:t>
    </dgm:pt>
    <dgm:pt modelId="{6F524797-12E8-42FD-8391-E35C1955A45A}" type="pres">
      <dgm:prSet presAssocID="{BE53AAFC-5BCD-4957-B899-987B220678FE}" presName="hierChild3" presStyleCnt="0"/>
      <dgm:spPr/>
    </dgm:pt>
    <dgm:pt modelId="{4932B96B-5EA5-4624-A61E-92EAD3704B3A}" type="pres">
      <dgm:prSet presAssocID="{67CF468F-177A-4A7D-A17F-F3C7E213829D}" presName="Name25" presStyleLbl="parChTrans1D4" presStyleIdx="3" presStyleCnt="8"/>
      <dgm:spPr/>
      <dgm:t>
        <a:bodyPr/>
        <a:lstStyle/>
        <a:p>
          <a:endParaRPr lang="en-US"/>
        </a:p>
      </dgm:t>
    </dgm:pt>
    <dgm:pt modelId="{A8E04A91-3BA1-4B9F-BD3D-61C4068701D7}" type="pres">
      <dgm:prSet presAssocID="{67CF468F-177A-4A7D-A17F-F3C7E213829D}" presName="connTx" presStyleLbl="parChTrans1D4" presStyleIdx="3" presStyleCnt="8"/>
      <dgm:spPr/>
      <dgm:t>
        <a:bodyPr/>
        <a:lstStyle/>
        <a:p>
          <a:endParaRPr lang="en-US"/>
        </a:p>
      </dgm:t>
    </dgm:pt>
    <dgm:pt modelId="{081A82C1-74AC-4430-B85C-88AAD0DA404B}" type="pres">
      <dgm:prSet presAssocID="{9449933D-AE57-4A22-9692-60336D0A0845}" presName="Name30" presStyleCnt="0"/>
      <dgm:spPr/>
    </dgm:pt>
    <dgm:pt modelId="{4263359C-8916-4328-AD00-192DB4EAE95B}" type="pres">
      <dgm:prSet presAssocID="{9449933D-AE57-4A22-9692-60336D0A0845}" presName="level2Shape" presStyleLbl="node4" presStyleIdx="3" presStyleCnt="8"/>
      <dgm:spPr/>
      <dgm:t>
        <a:bodyPr/>
        <a:lstStyle/>
        <a:p>
          <a:endParaRPr lang="en-US"/>
        </a:p>
      </dgm:t>
    </dgm:pt>
    <dgm:pt modelId="{73ABA2D6-FCBD-4563-81E7-0751AD468066}" type="pres">
      <dgm:prSet presAssocID="{9449933D-AE57-4A22-9692-60336D0A0845}" presName="hierChild3" presStyleCnt="0"/>
      <dgm:spPr/>
    </dgm:pt>
    <dgm:pt modelId="{F91B1D46-1AE9-4B23-ABA1-6E2A69665209}" type="pres">
      <dgm:prSet presAssocID="{1CC4D416-5B2E-49D4-8E36-64F8FE2161B5}" presName="Name25" presStyleLbl="parChTrans1D3" presStyleIdx="2" presStyleCnt="4"/>
      <dgm:spPr/>
      <dgm:t>
        <a:bodyPr/>
        <a:lstStyle/>
        <a:p>
          <a:endParaRPr lang="en-US"/>
        </a:p>
      </dgm:t>
    </dgm:pt>
    <dgm:pt modelId="{EAC8CA66-D692-4432-B303-98E79FA38CD8}" type="pres">
      <dgm:prSet presAssocID="{1CC4D416-5B2E-49D4-8E36-64F8FE2161B5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A94FEBA-EF3D-4099-A882-5F43720EBBFA}" type="pres">
      <dgm:prSet presAssocID="{4CC7BC9D-57F1-4732-826E-75577DCA21D6}" presName="Name30" presStyleCnt="0"/>
      <dgm:spPr/>
    </dgm:pt>
    <dgm:pt modelId="{B505EE03-ECA4-4A51-881D-0C6DFCD4B025}" type="pres">
      <dgm:prSet presAssocID="{4CC7BC9D-57F1-4732-826E-75577DCA21D6}" presName="level2Shape" presStyleLbl="node3" presStyleIdx="2" presStyleCnt="4"/>
      <dgm:spPr/>
      <dgm:t>
        <a:bodyPr/>
        <a:lstStyle/>
        <a:p>
          <a:endParaRPr lang="en-US"/>
        </a:p>
      </dgm:t>
    </dgm:pt>
    <dgm:pt modelId="{B640F0F7-1C77-4E74-8C86-851A0E8FDB7B}" type="pres">
      <dgm:prSet presAssocID="{4CC7BC9D-57F1-4732-826E-75577DCA21D6}" presName="hierChild3" presStyleCnt="0"/>
      <dgm:spPr/>
    </dgm:pt>
    <dgm:pt modelId="{DF3ECF70-9581-4032-B77C-0E2F9897323C}" type="pres">
      <dgm:prSet presAssocID="{1F2374C1-4B5F-46BE-8871-F45F4E516F0C}" presName="Name25" presStyleLbl="parChTrans1D4" presStyleIdx="4" presStyleCnt="8"/>
      <dgm:spPr/>
      <dgm:t>
        <a:bodyPr/>
        <a:lstStyle/>
        <a:p>
          <a:endParaRPr lang="en-US"/>
        </a:p>
      </dgm:t>
    </dgm:pt>
    <dgm:pt modelId="{B0FE197E-F1EE-43B5-82E3-362CF5583A16}" type="pres">
      <dgm:prSet presAssocID="{1F2374C1-4B5F-46BE-8871-F45F4E516F0C}" presName="connTx" presStyleLbl="parChTrans1D4" presStyleIdx="4" presStyleCnt="8"/>
      <dgm:spPr/>
      <dgm:t>
        <a:bodyPr/>
        <a:lstStyle/>
        <a:p>
          <a:endParaRPr lang="en-US"/>
        </a:p>
      </dgm:t>
    </dgm:pt>
    <dgm:pt modelId="{B60BBEBA-B5CA-4833-AA37-E1499E92AAA5}" type="pres">
      <dgm:prSet presAssocID="{AF3411D2-6652-4BB4-9628-A22C5538CCF7}" presName="Name30" presStyleCnt="0"/>
      <dgm:spPr/>
    </dgm:pt>
    <dgm:pt modelId="{A95FDE8B-C158-40BC-A0DA-E165C3C7246F}" type="pres">
      <dgm:prSet presAssocID="{AF3411D2-6652-4BB4-9628-A22C5538CCF7}" presName="level2Shape" presStyleLbl="node4" presStyleIdx="4" presStyleCnt="8"/>
      <dgm:spPr/>
      <dgm:t>
        <a:bodyPr/>
        <a:lstStyle/>
        <a:p>
          <a:endParaRPr lang="en-US"/>
        </a:p>
      </dgm:t>
    </dgm:pt>
    <dgm:pt modelId="{FA2E6B07-0830-4757-87FE-40342F0B0526}" type="pres">
      <dgm:prSet presAssocID="{AF3411D2-6652-4BB4-9628-A22C5538CCF7}" presName="hierChild3" presStyleCnt="0"/>
      <dgm:spPr/>
    </dgm:pt>
    <dgm:pt modelId="{FBB2D705-EE91-4267-A44C-FD3B3C18FB7E}" type="pres">
      <dgm:prSet presAssocID="{ADE8A84A-328A-4AA1-AB28-5ABF0099429D}" presName="Name25" presStyleLbl="parChTrans1D4" presStyleIdx="5" presStyleCnt="8"/>
      <dgm:spPr/>
      <dgm:t>
        <a:bodyPr/>
        <a:lstStyle/>
        <a:p>
          <a:endParaRPr lang="en-US"/>
        </a:p>
      </dgm:t>
    </dgm:pt>
    <dgm:pt modelId="{B68361E0-41FD-431B-8BE9-8A72C63C7590}" type="pres">
      <dgm:prSet presAssocID="{ADE8A84A-328A-4AA1-AB28-5ABF0099429D}" presName="connTx" presStyleLbl="parChTrans1D4" presStyleIdx="5" presStyleCnt="8"/>
      <dgm:spPr/>
      <dgm:t>
        <a:bodyPr/>
        <a:lstStyle/>
        <a:p>
          <a:endParaRPr lang="en-US"/>
        </a:p>
      </dgm:t>
    </dgm:pt>
    <dgm:pt modelId="{B934CA98-4E5B-4A42-B894-487FF364DA66}" type="pres">
      <dgm:prSet presAssocID="{0A3B0715-382D-4677-B06B-A26110564E0F}" presName="Name30" presStyleCnt="0"/>
      <dgm:spPr/>
    </dgm:pt>
    <dgm:pt modelId="{D1E8128B-3CD8-483E-A7DE-7DB366018DAA}" type="pres">
      <dgm:prSet presAssocID="{0A3B0715-382D-4677-B06B-A26110564E0F}" presName="level2Shape" presStyleLbl="node4" presStyleIdx="5" presStyleCnt="8"/>
      <dgm:spPr/>
      <dgm:t>
        <a:bodyPr/>
        <a:lstStyle/>
        <a:p>
          <a:endParaRPr lang="en-US"/>
        </a:p>
      </dgm:t>
    </dgm:pt>
    <dgm:pt modelId="{3185EC2F-64A5-42FF-8FE6-E736E2581335}" type="pres">
      <dgm:prSet presAssocID="{0A3B0715-382D-4677-B06B-A26110564E0F}" presName="hierChild3" presStyleCnt="0"/>
      <dgm:spPr/>
    </dgm:pt>
    <dgm:pt modelId="{EBAC8396-84AD-4E1C-B7F3-8C898FE494DE}" type="pres">
      <dgm:prSet presAssocID="{A0D19249-A3F3-4B08-B28A-02986B06399B}" presName="Name25" presStyleLbl="parChTrans1D2" presStyleIdx="1" presStyleCnt="2"/>
      <dgm:spPr/>
      <dgm:t>
        <a:bodyPr/>
        <a:lstStyle/>
        <a:p>
          <a:endParaRPr lang="en-US"/>
        </a:p>
      </dgm:t>
    </dgm:pt>
    <dgm:pt modelId="{17E52783-7D67-41F5-99D7-09C5E4D6AC75}" type="pres">
      <dgm:prSet presAssocID="{A0D19249-A3F3-4B08-B28A-02986B0639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43A8E86-E881-45AB-A4F9-0F3AE2FA8DAB}" type="pres">
      <dgm:prSet presAssocID="{4644F705-FA6E-4010-BEB8-8A1FB017CFA2}" presName="Name30" presStyleCnt="0"/>
      <dgm:spPr/>
    </dgm:pt>
    <dgm:pt modelId="{7E204E8D-CE28-48AD-97CD-44596B821DE1}" type="pres">
      <dgm:prSet presAssocID="{4644F705-FA6E-4010-BEB8-8A1FB017CFA2}" presName="level2Shape" presStyleLbl="node2" presStyleIdx="1" presStyleCnt="2"/>
      <dgm:spPr/>
      <dgm:t>
        <a:bodyPr/>
        <a:lstStyle/>
        <a:p>
          <a:endParaRPr lang="en-US"/>
        </a:p>
      </dgm:t>
    </dgm:pt>
    <dgm:pt modelId="{E7DA97AD-0320-4498-A1CD-AC4D64E84725}" type="pres">
      <dgm:prSet presAssocID="{4644F705-FA6E-4010-BEB8-8A1FB017CFA2}" presName="hierChild3" presStyleCnt="0"/>
      <dgm:spPr/>
    </dgm:pt>
    <dgm:pt modelId="{3AD5CDC8-50DD-4ADE-ADDD-59D6B8F911A7}" type="pres">
      <dgm:prSet presAssocID="{32BB3003-0814-4B11-AFB6-BB4BE3781EBA}" presName="Name25" presStyleLbl="parChTrans1D3" presStyleIdx="3" presStyleCnt="4"/>
      <dgm:spPr/>
      <dgm:t>
        <a:bodyPr/>
        <a:lstStyle/>
        <a:p>
          <a:endParaRPr lang="en-US"/>
        </a:p>
      </dgm:t>
    </dgm:pt>
    <dgm:pt modelId="{7597E803-7672-4678-9BA0-8AE49943EEAE}" type="pres">
      <dgm:prSet presAssocID="{32BB3003-0814-4B11-AFB6-BB4BE3781EBA}" presName="connTx" presStyleLbl="parChTrans1D3" presStyleIdx="3" presStyleCnt="4"/>
      <dgm:spPr/>
      <dgm:t>
        <a:bodyPr/>
        <a:lstStyle/>
        <a:p>
          <a:endParaRPr lang="en-US"/>
        </a:p>
      </dgm:t>
    </dgm:pt>
    <dgm:pt modelId="{B8361388-2D4F-4A71-BD06-28701B71CC01}" type="pres">
      <dgm:prSet presAssocID="{B20D815D-C37C-492B-8524-DE61AE823F3E}" presName="Name30" presStyleCnt="0"/>
      <dgm:spPr/>
    </dgm:pt>
    <dgm:pt modelId="{6C7938B9-62E0-4F6E-A4D3-27CEA46E5711}" type="pres">
      <dgm:prSet presAssocID="{B20D815D-C37C-492B-8524-DE61AE823F3E}" presName="level2Shape" presStyleLbl="node3" presStyleIdx="3" presStyleCnt="4"/>
      <dgm:spPr/>
      <dgm:t>
        <a:bodyPr/>
        <a:lstStyle/>
        <a:p>
          <a:endParaRPr lang="en-US"/>
        </a:p>
      </dgm:t>
    </dgm:pt>
    <dgm:pt modelId="{9E33EAFD-273D-40CB-960E-0722939C5636}" type="pres">
      <dgm:prSet presAssocID="{B20D815D-C37C-492B-8524-DE61AE823F3E}" presName="hierChild3" presStyleCnt="0"/>
      <dgm:spPr/>
    </dgm:pt>
    <dgm:pt modelId="{8BD5B4CE-2969-49FD-82C0-C904697DDDD4}" type="pres">
      <dgm:prSet presAssocID="{588031A7-DE93-4D2A-B8BD-FC2022D042DA}" presName="Name25" presStyleLbl="parChTrans1D4" presStyleIdx="6" presStyleCnt="8"/>
      <dgm:spPr/>
      <dgm:t>
        <a:bodyPr/>
        <a:lstStyle/>
        <a:p>
          <a:endParaRPr lang="en-US"/>
        </a:p>
      </dgm:t>
    </dgm:pt>
    <dgm:pt modelId="{9BC2D5F7-795E-436D-83CE-9B3E69C9695E}" type="pres">
      <dgm:prSet presAssocID="{588031A7-DE93-4D2A-B8BD-FC2022D042DA}" presName="connTx" presStyleLbl="parChTrans1D4" presStyleIdx="6" presStyleCnt="8"/>
      <dgm:spPr/>
      <dgm:t>
        <a:bodyPr/>
        <a:lstStyle/>
        <a:p>
          <a:endParaRPr lang="en-US"/>
        </a:p>
      </dgm:t>
    </dgm:pt>
    <dgm:pt modelId="{374F9CAF-22B3-4841-B8DD-38BB5013192B}" type="pres">
      <dgm:prSet presAssocID="{F7E2BB12-58C8-4BE8-A1DD-D621194F6678}" presName="Name30" presStyleCnt="0"/>
      <dgm:spPr/>
    </dgm:pt>
    <dgm:pt modelId="{87D308BB-43E9-42F7-B6BA-F65B6BAFC961}" type="pres">
      <dgm:prSet presAssocID="{F7E2BB12-58C8-4BE8-A1DD-D621194F6678}" presName="level2Shape" presStyleLbl="node4" presStyleIdx="6" presStyleCnt="8"/>
      <dgm:spPr/>
      <dgm:t>
        <a:bodyPr/>
        <a:lstStyle/>
        <a:p>
          <a:endParaRPr lang="en-US"/>
        </a:p>
      </dgm:t>
    </dgm:pt>
    <dgm:pt modelId="{50EBF6BC-A4D0-4249-AB9F-F0A25FECB8D7}" type="pres">
      <dgm:prSet presAssocID="{F7E2BB12-58C8-4BE8-A1DD-D621194F6678}" presName="hierChild3" presStyleCnt="0"/>
      <dgm:spPr/>
    </dgm:pt>
    <dgm:pt modelId="{7605950D-F2E1-4EC4-92D3-DA6941B8F629}" type="pres">
      <dgm:prSet presAssocID="{57AFB84F-E72B-4BB2-B8B5-CEDF4B65D7EF}" presName="Name25" presStyleLbl="parChTrans1D4" presStyleIdx="7" presStyleCnt="8"/>
      <dgm:spPr/>
      <dgm:t>
        <a:bodyPr/>
        <a:lstStyle/>
        <a:p>
          <a:endParaRPr lang="en-US"/>
        </a:p>
      </dgm:t>
    </dgm:pt>
    <dgm:pt modelId="{39509089-AEB8-4BDC-B2ED-7960C19F3DC3}" type="pres">
      <dgm:prSet presAssocID="{57AFB84F-E72B-4BB2-B8B5-CEDF4B65D7EF}" presName="connTx" presStyleLbl="parChTrans1D4" presStyleIdx="7" presStyleCnt="8"/>
      <dgm:spPr/>
      <dgm:t>
        <a:bodyPr/>
        <a:lstStyle/>
        <a:p>
          <a:endParaRPr lang="en-US"/>
        </a:p>
      </dgm:t>
    </dgm:pt>
    <dgm:pt modelId="{2E77AE6F-837F-4114-80EE-C294CC20C666}" type="pres">
      <dgm:prSet presAssocID="{ED6580D7-6DB5-4A7E-8755-EA901CE6BB25}" presName="Name30" presStyleCnt="0"/>
      <dgm:spPr/>
    </dgm:pt>
    <dgm:pt modelId="{1438BBB7-E45F-401A-93F8-4CBC036488FA}" type="pres">
      <dgm:prSet presAssocID="{ED6580D7-6DB5-4A7E-8755-EA901CE6BB25}" presName="level2Shape" presStyleLbl="node4" presStyleIdx="7" presStyleCnt="8"/>
      <dgm:spPr/>
      <dgm:t>
        <a:bodyPr/>
        <a:lstStyle/>
        <a:p>
          <a:endParaRPr lang="en-US"/>
        </a:p>
      </dgm:t>
    </dgm:pt>
    <dgm:pt modelId="{C0506745-F090-4DE2-B41E-2C2266C10F68}" type="pres">
      <dgm:prSet presAssocID="{ED6580D7-6DB5-4A7E-8755-EA901CE6BB25}" presName="hierChild3" presStyleCnt="0"/>
      <dgm:spPr/>
    </dgm:pt>
    <dgm:pt modelId="{DA252534-6498-4073-90FA-E277392C773A}" type="pres">
      <dgm:prSet presAssocID="{24C7F21E-CF77-47C2-AFD7-729E46951073}" presName="bgShapesFlow" presStyleCnt="0"/>
      <dgm:spPr/>
    </dgm:pt>
    <dgm:pt modelId="{7D8FB64D-BE20-44BC-93E4-4A40248041FF}" type="pres">
      <dgm:prSet presAssocID="{9A633893-98E1-49AD-8E04-0ABC17608376}" presName="rectComp" presStyleCnt="0"/>
      <dgm:spPr/>
    </dgm:pt>
    <dgm:pt modelId="{248B22DA-9868-425A-B537-941E02685D50}" type="pres">
      <dgm:prSet presAssocID="{9A633893-98E1-49AD-8E04-0ABC17608376}" presName="bgRect" presStyleLbl="bgShp" presStyleIdx="0" presStyleCnt="5" custLinFactNeighborX="-185" custLinFactNeighborY="3543"/>
      <dgm:spPr/>
      <dgm:t>
        <a:bodyPr/>
        <a:lstStyle/>
        <a:p>
          <a:endParaRPr lang="en-US"/>
        </a:p>
      </dgm:t>
    </dgm:pt>
    <dgm:pt modelId="{BE3068BF-8B82-4E37-AC19-E61F5C635A68}" type="pres">
      <dgm:prSet presAssocID="{9A633893-98E1-49AD-8E04-0ABC17608376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43B19-B351-402A-964B-A4A57E9D2A64}" type="pres">
      <dgm:prSet presAssocID="{9A633893-98E1-49AD-8E04-0ABC17608376}" presName="spComp" presStyleCnt="0"/>
      <dgm:spPr/>
    </dgm:pt>
    <dgm:pt modelId="{411DDC55-9367-47D0-B947-6CC7075DD624}" type="pres">
      <dgm:prSet presAssocID="{9A633893-98E1-49AD-8E04-0ABC17608376}" presName="hSp" presStyleCnt="0"/>
      <dgm:spPr/>
    </dgm:pt>
    <dgm:pt modelId="{FE55F915-AB53-41EC-85E5-455F6331D5E8}" type="pres">
      <dgm:prSet presAssocID="{A13DF554-F03D-4ACB-BA74-0618C4DDAD8A}" presName="rectComp" presStyleCnt="0"/>
      <dgm:spPr/>
    </dgm:pt>
    <dgm:pt modelId="{B69DE641-33BD-467A-9AF1-2A86B5F8104B}" type="pres">
      <dgm:prSet presAssocID="{A13DF554-F03D-4ACB-BA74-0618C4DDAD8A}" presName="bgRect" presStyleLbl="bgShp" presStyleIdx="1" presStyleCnt="5"/>
      <dgm:spPr/>
      <dgm:t>
        <a:bodyPr/>
        <a:lstStyle/>
        <a:p>
          <a:endParaRPr lang="en-US"/>
        </a:p>
      </dgm:t>
    </dgm:pt>
    <dgm:pt modelId="{EBA494D3-E26D-46DB-A113-213949F3EF66}" type="pres">
      <dgm:prSet presAssocID="{A13DF554-F03D-4ACB-BA74-0618C4DDAD8A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F7F4D-D551-4461-AF7D-0A2830A696DD}" type="pres">
      <dgm:prSet presAssocID="{A13DF554-F03D-4ACB-BA74-0618C4DDAD8A}" presName="spComp" presStyleCnt="0"/>
      <dgm:spPr/>
    </dgm:pt>
    <dgm:pt modelId="{AF3B97E6-664A-4354-A16E-0CA03BDBA869}" type="pres">
      <dgm:prSet presAssocID="{A13DF554-F03D-4ACB-BA74-0618C4DDAD8A}" presName="hSp" presStyleCnt="0"/>
      <dgm:spPr/>
    </dgm:pt>
    <dgm:pt modelId="{F537B390-DF92-4AF6-B147-95FAE9C65500}" type="pres">
      <dgm:prSet presAssocID="{82544603-20B0-4503-ABE9-CE15B6091720}" presName="rectComp" presStyleCnt="0"/>
      <dgm:spPr/>
    </dgm:pt>
    <dgm:pt modelId="{7FC4624E-60EE-46A1-BE88-CB363FEAD95D}" type="pres">
      <dgm:prSet presAssocID="{82544603-20B0-4503-ABE9-CE15B6091720}" presName="bgRect" presStyleLbl="bgShp" presStyleIdx="2" presStyleCnt="5"/>
      <dgm:spPr/>
      <dgm:t>
        <a:bodyPr/>
        <a:lstStyle/>
        <a:p>
          <a:endParaRPr lang="en-US"/>
        </a:p>
      </dgm:t>
    </dgm:pt>
    <dgm:pt modelId="{1B12F813-16CA-4FB4-9A2F-269679EE129A}" type="pres">
      <dgm:prSet presAssocID="{82544603-20B0-4503-ABE9-CE15B6091720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C0D61-CC96-457C-B4D6-D2817A81DA56}" type="pres">
      <dgm:prSet presAssocID="{82544603-20B0-4503-ABE9-CE15B6091720}" presName="spComp" presStyleCnt="0"/>
      <dgm:spPr/>
    </dgm:pt>
    <dgm:pt modelId="{D206DB76-3356-4506-A617-2D20C245FD7E}" type="pres">
      <dgm:prSet presAssocID="{82544603-20B0-4503-ABE9-CE15B6091720}" presName="hSp" presStyleCnt="0"/>
      <dgm:spPr/>
    </dgm:pt>
    <dgm:pt modelId="{E2B9F0C3-063F-4471-85E2-22EA72EC74E5}" type="pres">
      <dgm:prSet presAssocID="{A320CD18-ED47-4EB3-AB9F-3522F4BD74B3}" presName="rectComp" presStyleCnt="0"/>
      <dgm:spPr/>
    </dgm:pt>
    <dgm:pt modelId="{6E67E9AC-D722-4D9E-8A6C-6B100478B6EB}" type="pres">
      <dgm:prSet presAssocID="{A320CD18-ED47-4EB3-AB9F-3522F4BD74B3}" presName="bgRect" presStyleLbl="bgShp" presStyleIdx="3" presStyleCnt="5"/>
      <dgm:spPr/>
      <dgm:t>
        <a:bodyPr/>
        <a:lstStyle/>
        <a:p>
          <a:endParaRPr lang="en-US"/>
        </a:p>
      </dgm:t>
    </dgm:pt>
    <dgm:pt modelId="{E89784A7-9532-4322-836F-FEC8F5DB1697}" type="pres">
      <dgm:prSet presAssocID="{A320CD18-ED47-4EB3-AB9F-3522F4BD74B3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37590-695B-4058-8994-9287A58D6A24}" type="pres">
      <dgm:prSet presAssocID="{A320CD18-ED47-4EB3-AB9F-3522F4BD74B3}" presName="spComp" presStyleCnt="0"/>
      <dgm:spPr/>
    </dgm:pt>
    <dgm:pt modelId="{AFD3FD98-3B22-4FD8-A291-2D893261B45B}" type="pres">
      <dgm:prSet presAssocID="{A320CD18-ED47-4EB3-AB9F-3522F4BD74B3}" presName="hSp" presStyleCnt="0"/>
      <dgm:spPr/>
    </dgm:pt>
    <dgm:pt modelId="{24495149-5E7A-4A53-A957-DBAA0B0AB39A}" type="pres">
      <dgm:prSet presAssocID="{6FDEAE1F-00F5-4A1E-80CC-553A90FE65FA}" presName="rectComp" presStyleCnt="0"/>
      <dgm:spPr/>
    </dgm:pt>
    <dgm:pt modelId="{1C3660E1-52E5-4D7B-AC45-55C21B437D72}" type="pres">
      <dgm:prSet presAssocID="{6FDEAE1F-00F5-4A1E-80CC-553A90FE65FA}" presName="bgRect" presStyleLbl="bgShp" presStyleIdx="4" presStyleCnt="5"/>
      <dgm:spPr/>
      <dgm:t>
        <a:bodyPr/>
        <a:lstStyle/>
        <a:p>
          <a:endParaRPr lang="en-US"/>
        </a:p>
      </dgm:t>
    </dgm:pt>
    <dgm:pt modelId="{B6F7CD09-15F7-47AF-B82F-92CE86D7C4ED}" type="pres">
      <dgm:prSet presAssocID="{6FDEAE1F-00F5-4A1E-80CC-553A90FE65FA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89D93-36EE-4824-8D5D-A22526B1CCCF}" type="presOf" srcId="{99EEF194-DDDC-47C9-8478-6611A4714017}" destId="{DB0F799B-C858-42DA-92E2-9A0E5582784B}" srcOrd="0" destOrd="0" presId="urn:microsoft.com/office/officeart/2005/8/layout/hierarchy5"/>
    <dgm:cxn modelId="{F6685DC2-6917-4793-B9BF-DD1DEFDD1947}" type="presOf" srcId="{82544603-20B0-4503-ABE9-CE15B6091720}" destId="{7FC4624E-60EE-46A1-BE88-CB363FEAD95D}" srcOrd="0" destOrd="0" presId="urn:microsoft.com/office/officeart/2005/8/layout/hierarchy5"/>
    <dgm:cxn modelId="{2C403F65-3BD6-4CBA-A8CA-75D364650F19}" type="presOf" srcId="{1A79B6EE-BB71-4409-840E-78F359304B90}" destId="{B8533CDD-522C-43F1-AE95-326C4346F36E}" srcOrd="0" destOrd="0" presId="urn:microsoft.com/office/officeart/2005/8/layout/hierarchy5"/>
    <dgm:cxn modelId="{606A26FD-6E20-4024-8B1B-3748B10C15A7}" srcId="{50FF4669-4A3F-47B7-B066-3AAE3A2BD138}" destId="{BE53AAFC-5BCD-4957-B899-987B220678FE}" srcOrd="0" destOrd="0" parTransId="{6A70280B-58C2-462D-9F73-28D1DEA17488}" sibTransId="{70CDEB29-ABDE-4579-9336-3FCDBE9BC1C9}"/>
    <dgm:cxn modelId="{07E29B55-F91A-4612-9B31-86D777DE47F8}" type="presOf" srcId="{91CE5AC6-D252-4B3B-8E4A-0B6B04865D02}" destId="{2DF91C07-2B33-4AAE-855C-265D566A2411}" srcOrd="0" destOrd="0" presId="urn:microsoft.com/office/officeart/2005/8/layout/hierarchy5"/>
    <dgm:cxn modelId="{34B3EDCE-A3E9-4273-A6A1-4B3742B01223}" type="presOf" srcId="{32BB3003-0814-4B11-AFB6-BB4BE3781EBA}" destId="{3AD5CDC8-50DD-4ADE-ADDD-59D6B8F911A7}" srcOrd="0" destOrd="0" presId="urn:microsoft.com/office/officeart/2005/8/layout/hierarchy5"/>
    <dgm:cxn modelId="{86DA839C-6F72-43D3-9F65-05172C290188}" type="presOf" srcId="{9449933D-AE57-4A22-9692-60336D0A0845}" destId="{4263359C-8916-4328-AD00-192DB4EAE95B}" srcOrd="0" destOrd="0" presId="urn:microsoft.com/office/officeart/2005/8/layout/hierarchy5"/>
    <dgm:cxn modelId="{292D9C03-2BA7-40C2-959D-6A7E1A81D913}" type="presOf" srcId="{4644F705-FA6E-4010-BEB8-8A1FB017CFA2}" destId="{7E204E8D-CE28-48AD-97CD-44596B821DE1}" srcOrd="0" destOrd="0" presId="urn:microsoft.com/office/officeart/2005/8/layout/hierarchy5"/>
    <dgm:cxn modelId="{DBEE93A0-C89B-40A0-A8D9-AA9FC276DBFA}" srcId="{4CC7BC9D-57F1-4732-826E-75577DCA21D6}" destId="{AF3411D2-6652-4BB4-9628-A22C5538CCF7}" srcOrd="0" destOrd="0" parTransId="{1F2374C1-4B5F-46BE-8871-F45F4E516F0C}" sibTransId="{E41EEA80-C059-448A-8D1A-ED63C161B6D0}"/>
    <dgm:cxn modelId="{101CC76E-9BAB-4A81-B93A-D2ACF2D0F7A4}" srcId="{F7E2BB12-58C8-4BE8-A1DD-D621194F6678}" destId="{ED6580D7-6DB5-4A7E-8755-EA901CE6BB25}" srcOrd="0" destOrd="0" parTransId="{57AFB84F-E72B-4BB2-B8B5-CEDF4B65D7EF}" sibTransId="{14E832CA-8FD0-4E97-AFA7-2110CB8B018C}"/>
    <dgm:cxn modelId="{53A730BC-0AF7-4DD6-BD6D-6BE3856B0D37}" srcId="{BE53AAFC-5BCD-4957-B899-987B220678FE}" destId="{9449933D-AE57-4A22-9692-60336D0A0845}" srcOrd="0" destOrd="0" parTransId="{67CF468F-177A-4A7D-A17F-F3C7E213829D}" sibTransId="{CF1506D5-971C-438E-A479-168A20F19C82}"/>
    <dgm:cxn modelId="{E40DB43E-F8E5-484D-98BC-C83B3B352BB1}" type="presOf" srcId="{6FDEAE1F-00F5-4A1E-80CC-553A90FE65FA}" destId="{1C3660E1-52E5-4D7B-AC45-55C21B437D72}" srcOrd="0" destOrd="0" presId="urn:microsoft.com/office/officeart/2005/8/layout/hierarchy5"/>
    <dgm:cxn modelId="{B4D9EC20-5453-4874-8B7E-2C4AFA751D3E}" srcId="{B20D815D-C37C-492B-8524-DE61AE823F3E}" destId="{F7E2BB12-58C8-4BE8-A1DD-D621194F6678}" srcOrd="0" destOrd="0" parTransId="{588031A7-DE93-4D2A-B8BD-FC2022D042DA}" sibTransId="{25F7742E-409B-4A15-86CC-36BD22DD7D57}"/>
    <dgm:cxn modelId="{08DFB44F-8684-48E6-B34B-8E9EC51865A5}" srcId="{7BBF62BA-B450-4901-8627-64B4D82F1A34}" destId="{4644F705-FA6E-4010-BEB8-8A1FB017CFA2}" srcOrd="1" destOrd="0" parTransId="{A0D19249-A3F3-4B08-B28A-02986B06399B}" sibTransId="{5A35A3E5-C549-4F7B-A342-5A1125023791}"/>
    <dgm:cxn modelId="{A6237838-9AD7-45FC-B85E-202CA93C0FB5}" type="presOf" srcId="{7BBF62BA-B450-4901-8627-64B4D82F1A34}" destId="{34689022-B3FB-4125-92F0-8BCAD21B5CBA}" srcOrd="0" destOrd="0" presId="urn:microsoft.com/office/officeart/2005/8/layout/hierarchy5"/>
    <dgm:cxn modelId="{03C14B2B-BA02-499C-927E-7273A35CB769}" type="presOf" srcId="{A0D19249-A3F3-4B08-B28A-02986B06399B}" destId="{EBAC8396-84AD-4E1C-B7F3-8C898FE494DE}" srcOrd="0" destOrd="0" presId="urn:microsoft.com/office/officeart/2005/8/layout/hierarchy5"/>
    <dgm:cxn modelId="{0651E32B-C08A-4877-ADD2-2455404840A1}" srcId="{24C7F21E-CF77-47C2-AFD7-729E46951073}" destId="{A320CD18-ED47-4EB3-AB9F-3522F4BD74B3}" srcOrd="4" destOrd="0" parTransId="{280D7CD5-5C4B-4854-8678-E07D4A531724}" sibTransId="{67E5CD49-90B2-48F6-B58D-866338EEC0CB}"/>
    <dgm:cxn modelId="{6B1D8E47-99E9-4B48-9D34-163708A0E0BD}" type="presOf" srcId="{57AFB84F-E72B-4BB2-B8B5-CEDF4B65D7EF}" destId="{39509089-AEB8-4BDC-B2ED-7960C19F3DC3}" srcOrd="1" destOrd="0" presId="urn:microsoft.com/office/officeart/2005/8/layout/hierarchy5"/>
    <dgm:cxn modelId="{958D8EDF-3896-4C43-B84F-CBFAFF37181A}" type="presOf" srcId="{588031A7-DE93-4D2A-B8BD-FC2022D042DA}" destId="{9BC2D5F7-795E-436D-83CE-9B3E69C9695E}" srcOrd="1" destOrd="0" presId="urn:microsoft.com/office/officeart/2005/8/layout/hierarchy5"/>
    <dgm:cxn modelId="{7E5DA3B3-FA19-438B-95C0-FF3D4D6076F9}" type="presOf" srcId="{E11633E0-4DB7-46ED-9968-9C7C4954E9D0}" destId="{B99F65AC-CF47-4315-AA5B-3B760FB0D244}" srcOrd="0" destOrd="0" presId="urn:microsoft.com/office/officeart/2005/8/layout/hierarchy5"/>
    <dgm:cxn modelId="{6C19087C-97DE-4DC3-8998-B81A7133A2C1}" type="presOf" srcId="{A0D19249-A3F3-4B08-B28A-02986B06399B}" destId="{17E52783-7D67-41F5-99D7-09C5E4D6AC75}" srcOrd="1" destOrd="0" presId="urn:microsoft.com/office/officeart/2005/8/layout/hierarchy5"/>
    <dgm:cxn modelId="{7695F9B9-0AD3-4593-BF3F-FAF10CE1226B}" type="presOf" srcId="{CDEFB1E8-34EA-4FB8-A395-2A9A3834C5C0}" destId="{87E6D7A1-077B-45D8-90E8-36C2EBED05EF}" srcOrd="0" destOrd="0" presId="urn:microsoft.com/office/officeart/2005/8/layout/hierarchy5"/>
    <dgm:cxn modelId="{6BB97002-A713-4F34-85EF-C88470F649C2}" type="presOf" srcId="{ADE8A84A-328A-4AA1-AB28-5ABF0099429D}" destId="{B68361E0-41FD-431B-8BE9-8A72C63C7590}" srcOrd="1" destOrd="0" presId="urn:microsoft.com/office/officeart/2005/8/layout/hierarchy5"/>
    <dgm:cxn modelId="{F4CEA683-D2E3-4778-A21D-6A79D763ED24}" type="presOf" srcId="{B20D815D-C37C-492B-8524-DE61AE823F3E}" destId="{6C7938B9-62E0-4F6E-A4D3-27CEA46E5711}" srcOrd="0" destOrd="0" presId="urn:microsoft.com/office/officeart/2005/8/layout/hierarchy5"/>
    <dgm:cxn modelId="{97384F24-910C-42E0-9593-20C63DD0255E}" srcId="{24C7F21E-CF77-47C2-AFD7-729E46951073}" destId="{6FDEAE1F-00F5-4A1E-80CC-553A90FE65FA}" srcOrd="5" destOrd="0" parTransId="{037A727E-382C-4FD9-8AE0-899FCA18EC7E}" sibTransId="{3D434C78-8D86-489D-814A-098374527A6A}"/>
    <dgm:cxn modelId="{B2769BE5-FA33-4311-A46A-088EA4641528}" type="presOf" srcId="{82544603-20B0-4503-ABE9-CE15B6091720}" destId="{1B12F813-16CA-4FB4-9A2F-269679EE129A}" srcOrd="1" destOrd="0" presId="urn:microsoft.com/office/officeart/2005/8/layout/hierarchy5"/>
    <dgm:cxn modelId="{EDFB7F98-8915-4DFD-A156-EEC6C6654FDE}" srcId="{24C7F21E-CF77-47C2-AFD7-729E46951073}" destId="{9A633893-98E1-49AD-8E04-0ABC17608376}" srcOrd="1" destOrd="0" parTransId="{CDA623C7-698C-424F-9142-3F6A5271A54F}" sibTransId="{F85653C2-3B72-4A10-B4D1-DC8FE06341B8}"/>
    <dgm:cxn modelId="{7135A08F-40AF-4D8D-BCC7-BE8E36525DB2}" type="presOf" srcId="{A320CD18-ED47-4EB3-AB9F-3522F4BD74B3}" destId="{6E67E9AC-D722-4D9E-8A6C-6B100478B6EB}" srcOrd="0" destOrd="0" presId="urn:microsoft.com/office/officeart/2005/8/layout/hierarchy5"/>
    <dgm:cxn modelId="{7E06C67C-403D-4313-8FF9-1E0CCD6CBE28}" type="presOf" srcId="{AF3411D2-6652-4BB4-9628-A22C5538CCF7}" destId="{A95FDE8B-C158-40BC-A0DA-E165C3C7246F}" srcOrd="0" destOrd="0" presId="urn:microsoft.com/office/officeart/2005/8/layout/hierarchy5"/>
    <dgm:cxn modelId="{26FC7C89-2FE4-4719-BF7E-08D51AAF6FF4}" type="presOf" srcId="{1CC4D416-5B2E-49D4-8E36-64F8FE2161B5}" destId="{F91B1D46-1AE9-4B23-ABA1-6E2A69665209}" srcOrd="0" destOrd="0" presId="urn:microsoft.com/office/officeart/2005/8/layout/hierarchy5"/>
    <dgm:cxn modelId="{D983C8DF-FB21-4147-A634-B9F15C28EC38}" type="presOf" srcId="{A320CD18-ED47-4EB3-AB9F-3522F4BD74B3}" destId="{E89784A7-9532-4322-836F-FEC8F5DB1697}" srcOrd="1" destOrd="0" presId="urn:microsoft.com/office/officeart/2005/8/layout/hierarchy5"/>
    <dgm:cxn modelId="{D130E624-F880-4104-A8A4-8FEFD7D22AF2}" type="presOf" srcId="{588031A7-DE93-4D2A-B8BD-FC2022D042DA}" destId="{8BD5B4CE-2969-49FD-82C0-C904697DDDD4}" srcOrd="0" destOrd="0" presId="urn:microsoft.com/office/officeart/2005/8/layout/hierarchy5"/>
    <dgm:cxn modelId="{9C074620-F8D0-4D00-9CB4-24EB3A593493}" type="presOf" srcId="{6A70280B-58C2-462D-9F73-28D1DEA17488}" destId="{2A0C3BB1-F21A-430A-994A-6340EE651D0F}" srcOrd="1" destOrd="0" presId="urn:microsoft.com/office/officeart/2005/8/layout/hierarchy5"/>
    <dgm:cxn modelId="{77DC3606-6E8D-43BD-AE43-9CAC84DDC4C1}" type="presOf" srcId="{9A633893-98E1-49AD-8E04-0ABC17608376}" destId="{BE3068BF-8B82-4E37-AC19-E61F5C635A68}" srcOrd="1" destOrd="0" presId="urn:microsoft.com/office/officeart/2005/8/layout/hierarchy5"/>
    <dgm:cxn modelId="{531F05A3-68C4-4587-8F5D-4A8835E70428}" type="presOf" srcId="{4CC7BC9D-57F1-4732-826E-75577DCA21D6}" destId="{B505EE03-ECA4-4A51-881D-0C6DFCD4B025}" srcOrd="0" destOrd="0" presId="urn:microsoft.com/office/officeart/2005/8/layout/hierarchy5"/>
    <dgm:cxn modelId="{7A3EB397-6DBF-4726-880E-FA45CF087F86}" type="presOf" srcId="{32BB3003-0814-4B11-AFB6-BB4BE3781EBA}" destId="{7597E803-7672-4678-9BA0-8AE49943EEAE}" srcOrd="1" destOrd="0" presId="urn:microsoft.com/office/officeart/2005/8/layout/hierarchy5"/>
    <dgm:cxn modelId="{9DE7383B-8702-433F-80BB-4CE497A7C801}" type="presOf" srcId="{57AFB84F-E72B-4BB2-B8B5-CEDF4B65D7EF}" destId="{7605950D-F2E1-4EC4-92D3-DA6941B8F629}" srcOrd="0" destOrd="0" presId="urn:microsoft.com/office/officeart/2005/8/layout/hierarchy5"/>
    <dgm:cxn modelId="{EDB43126-3A07-4132-AFAF-A98B14249954}" srcId="{E11633E0-4DB7-46ED-9968-9C7C4954E9D0}" destId="{4CC7BC9D-57F1-4732-826E-75577DCA21D6}" srcOrd="2" destOrd="0" parTransId="{1CC4D416-5B2E-49D4-8E36-64F8FE2161B5}" sibTransId="{63E0FC3E-98BC-46AA-BF0B-0FA48B53E1F3}"/>
    <dgm:cxn modelId="{417094B7-F2E4-4334-95C4-8310DDB20BD3}" srcId="{AF3411D2-6652-4BB4-9628-A22C5538CCF7}" destId="{0A3B0715-382D-4677-B06B-A26110564E0F}" srcOrd="0" destOrd="0" parTransId="{ADE8A84A-328A-4AA1-AB28-5ABF0099429D}" sibTransId="{4DE89B3F-E5E2-464E-A191-E622EF41081D}"/>
    <dgm:cxn modelId="{B9A6480F-E524-44F2-BE8E-4FFC7BC68193}" type="presOf" srcId="{1CC4D416-5B2E-49D4-8E36-64F8FE2161B5}" destId="{EAC8CA66-D692-4432-B303-98E79FA38CD8}" srcOrd="1" destOrd="0" presId="urn:microsoft.com/office/officeart/2005/8/layout/hierarchy5"/>
    <dgm:cxn modelId="{5613298A-958B-4298-9468-6E9D79099D78}" type="presOf" srcId="{ED6580D7-6DB5-4A7E-8755-EA901CE6BB25}" destId="{1438BBB7-E45F-401A-93F8-4CBC036488FA}" srcOrd="0" destOrd="0" presId="urn:microsoft.com/office/officeart/2005/8/layout/hierarchy5"/>
    <dgm:cxn modelId="{86DB7557-A357-403A-A9F4-37B5A579870C}" type="presOf" srcId="{C90D9719-670B-40BE-B0AF-1B89C559408F}" destId="{8D27DB18-119A-44B7-82AF-DB329AB167D2}" srcOrd="1" destOrd="0" presId="urn:microsoft.com/office/officeart/2005/8/layout/hierarchy5"/>
    <dgm:cxn modelId="{41AADB19-B4BF-4C36-B687-EA781C401762}" type="presOf" srcId="{A13DF554-F03D-4ACB-BA74-0618C4DDAD8A}" destId="{EBA494D3-E26D-46DB-A113-213949F3EF66}" srcOrd="1" destOrd="0" presId="urn:microsoft.com/office/officeart/2005/8/layout/hierarchy5"/>
    <dgm:cxn modelId="{C20E1045-D43C-4FA3-A7AB-BA71733AFEA9}" srcId="{24C7F21E-CF77-47C2-AFD7-729E46951073}" destId="{7BBF62BA-B450-4901-8627-64B4D82F1A34}" srcOrd="0" destOrd="0" parTransId="{5A7270B7-660B-4593-B87B-55EA983717C4}" sibTransId="{E3D5248E-25C2-47A7-A2CF-0534D373C119}"/>
    <dgm:cxn modelId="{89430695-4F3C-4FD2-9992-97C43AD76CB3}" type="presOf" srcId="{91CE5AC6-D252-4B3B-8E4A-0B6B04865D02}" destId="{E69E0961-6145-479B-930C-7969A33B0EE2}" srcOrd="1" destOrd="0" presId="urn:microsoft.com/office/officeart/2005/8/layout/hierarchy5"/>
    <dgm:cxn modelId="{E9C4336B-A0F8-451A-ACF4-17128426EC18}" type="presOf" srcId="{ADE8A84A-328A-4AA1-AB28-5ABF0099429D}" destId="{FBB2D705-EE91-4267-A44C-FD3B3C18FB7E}" srcOrd="0" destOrd="0" presId="urn:microsoft.com/office/officeart/2005/8/layout/hierarchy5"/>
    <dgm:cxn modelId="{4A6AD539-D622-4A73-B261-1D434E83F6EE}" type="presOf" srcId="{E2CBE32D-ED1E-4AB7-BCC1-45BBEB4B4D5A}" destId="{C70247F3-55D6-4F31-85E8-3566C0426CDA}" srcOrd="0" destOrd="0" presId="urn:microsoft.com/office/officeart/2005/8/layout/hierarchy5"/>
    <dgm:cxn modelId="{91A49219-1B6A-4430-B922-AC02E9A42B6E}" type="presOf" srcId="{1F2374C1-4B5F-46BE-8871-F45F4E516F0C}" destId="{B0FE197E-F1EE-43B5-82E3-362CF5583A16}" srcOrd="1" destOrd="0" presId="urn:microsoft.com/office/officeart/2005/8/layout/hierarchy5"/>
    <dgm:cxn modelId="{8B47E331-F379-40A9-8C3C-30A96F0F7F4B}" type="presOf" srcId="{6A70280B-58C2-462D-9F73-28D1DEA17488}" destId="{B5F33643-E452-44DF-9E2B-4A482B4F5BC8}" srcOrd="0" destOrd="0" presId="urn:microsoft.com/office/officeart/2005/8/layout/hierarchy5"/>
    <dgm:cxn modelId="{FF76AD02-44EE-4A31-9C49-156DC5F6754A}" type="presOf" srcId="{0A3B0715-382D-4677-B06B-A26110564E0F}" destId="{D1E8128B-3CD8-483E-A7DE-7DB366018DAA}" srcOrd="0" destOrd="0" presId="urn:microsoft.com/office/officeart/2005/8/layout/hierarchy5"/>
    <dgm:cxn modelId="{C73C3AB7-9F60-4DDF-8D0B-A6D6842A2D36}" type="presOf" srcId="{67CF468F-177A-4A7D-A17F-F3C7E213829D}" destId="{4932B96B-5EA5-4624-A61E-92EAD3704B3A}" srcOrd="0" destOrd="0" presId="urn:microsoft.com/office/officeart/2005/8/layout/hierarchy5"/>
    <dgm:cxn modelId="{D9545406-774F-45B7-9415-444B41531AD5}" srcId="{E11633E0-4DB7-46ED-9968-9C7C4954E9D0}" destId="{50FF4669-4A3F-47B7-B066-3AAE3A2BD138}" srcOrd="1" destOrd="0" parTransId="{EDC3AF18-2B4F-448E-B256-649A0DE7FAA7}" sibTransId="{4665E790-D7E0-445F-B11B-936A97149D97}"/>
    <dgm:cxn modelId="{CB576A3D-8746-46AB-91B6-AF932625F5F9}" type="presOf" srcId="{EDC3AF18-2B4F-448E-B256-649A0DE7FAA7}" destId="{7C21EAAB-D0EF-4762-8F6C-95CB4724BC62}" srcOrd="0" destOrd="0" presId="urn:microsoft.com/office/officeart/2005/8/layout/hierarchy5"/>
    <dgm:cxn modelId="{53FF5542-7534-4123-9FBF-12B40E178A94}" srcId="{7BBF62BA-B450-4901-8627-64B4D82F1A34}" destId="{E11633E0-4DB7-46ED-9968-9C7C4954E9D0}" srcOrd="0" destOrd="0" parTransId="{E2CBE32D-ED1E-4AB7-BCC1-45BBEB4B4D5A}" sibTransId="{A2157F81-A560-446F-AC97-1F9C542E102D}"/>
    <dgm:cxn modelId="{7D2963C3-0D31-4D1F-999F-4934390A7D13}" type="presOf" srcId="{9A633893-98E1-49AD-8E04-0ABC17608376}" destId="{248B22DA-9868-425A-B537-941E02685D50}" srcOrd="0" destOrd="0" presId="urn:microsoft.com/office/officeart/2005/8/layout/hierarchy5"/>
    <dgm:cxn modelId="{A2715ADB-C568-4D4D-B0EB-118421BF29D3}" srcId="{E11633E0-4DB7-46ED-9968-9C7C4954E9D0}" destId="{97777056-3CA2-43F4-8D69-EB35124021EF}" srcOrd="0" destOrd="0" parTransId="{91CE5AC6-D252-4B3B-8E4A-0B6B04865D02}" sibTransId="{BA93D871-7335-4895-9AA2-492282CEB085}"/>
    <dgm:cxn modelId="{D4127FB7-0DD4-41AD-82C6-DCDA5C5807A6}" type="presOf" srcId="{50FF4669-4A3F-47B7-B066-3AAE3A2BD138}" destId="{0A040371-EA05-46FC-84F2-5FD92CAD11DB}" srcOrd="0" destOrd="0" presId="urn:microsoft.com/office/officeart/2005/8/layout/hierarchy5"/>
    <dgm:cxn modelId="{DB8B5512-1AC2-46F0-AC35-5398BF723339}" srcId="{24C7F21E-CF77-47C2-AFD7-729E46951073}" destId="{82544603-20B0-4503-ABE9-CE15B6091720}" srcOrd="3" destOrd="0" parTransId="{ED91D2F6-72F4-4700-B4AA-5414F5574693}" sibTransId="{AA9B550D-484B-44E2-AB5A-7E01FE9B2AF0}"/>
    <dgm:cxn modelId="{CC292965-A570-45E7-BE79-10FC6EDED7F2}" srcId="{24C7F21E-CF77-47C2-AFD7-729E46951073}" destId="{A13DF554-F03D-4ACB-BA74-0618C4DDAD8A}" srcOrd="2" destOrd="0" parTransId="{34C3FC6F-A089-4BBF-84F2-628995EFC590}" sibTransId="{739C17A3-FBDC-4E92-8AE5-EE000ACDA650}"/>
    <dgm:cxn modelId="{DB2DD36F-DA8D-4D95-BA51-79364A7A9CE1}" type="presOf" srcId="{C90D9719-670B-40BE-B0AF-1B89C559408F}" destId="{A83E234A-904C-47F6-BFDF-FABC399339C8}" srcOrd="0" destOrd="0" presId="urn:microsoft.com/office/officeart/2005/8/layout/hierarchy5"/>
    <dgm:cxn modelId="{9DD5E5C5-AEA9-42CB-9626-B2DD1627BB8A}" type="presOf" srcId="{A13DF554-F03D-4ACB-BA74-0618C4DDAD8A}" destId="{B69DE641-33BD-467A-9AF1-2A86B5F8104B}" srcOrd="0" destOrd="0" presId="urn:microsoft.com/office/officeart/2005/8/layout/hierarchy5"/>
    <dgm:cxn modelId="{69F67C2F-F4A1-4619-AD33-733D9B33959F}" type="presOf" srcId="{F7E2BB12-58C8-4BE8-A1DD-D621194F6678}" destId="{87D308BB-43E9-42F7-B6BA-F65B6BAFC961}" srcOrd="0" destOrd="0" presId="urn:microsoft.com/office/officeart/2005/8/layout/hierarchy5"/>
    <dgm:cxn modelId="{6C14E40A-55BB-4A19-8E89-E7804D0B4167}" srcId="{4644F705-FA6E-4010-BEB8-8A1FB017CFA2}" destId="{B20D815D-C37C-492B-8524-DE61AE823F3E}" srcOrd="0" destOrd="0" parTransId="{32BB3003-0814-4B11-AFB6-BB4BE3781EBA}" sibTransId="{505D7C0F-CC05-4BA4-9156-CCE902DABD5C}"/>
    <dgm:cxn modelId="{043B7091-E77B-4182-985E-70C3A0EF2496}" srcId="{1A79B6EE-BB71-4409-840E-78F359304B90}" destId="{99EEF194-DDDC-47C9-8478-6611A4714017}" srcOrd="0" destOrd="0" parTransId="{CDEFB1E8-34EA-4FB8-A395-2A9A3834C5C0}" sibTransId="{51521CE5-AA6E-4AF8-88BF-EAE577ABB0A6}"/>
    <dgm:cxn modelId="{B50F432B-D95F-4839-8DCF-A70218E665B8}" type="presOf" srcId="{1F2374C1-4B5F-46BE-8871-F45F4E516F0C}" destId="{DF3ECF70-9581-4032-B77C-0E2F9897323C}" srcOrd="0" destOrd="0" presId="urn:microsoft.com/office/officeart/2005/8/layout/hierarchy5"/>
    <dgm:cxn modelId="{5A1C461F-4B8E-4981-9877-04D371605D07}" type="presOf" srcId="{24C7F21E-CF77-47C2-AFD7-729E46951073}" destId="{479434DC-093F-46F5-9A85-7282407B5D09}" srcOrd="0" destOrd="0" presId="urn:microsoft.com/office/officeart/2005/8/layout/hierarchy5"/>
    <dgm:cxn modelId="{0E876C83-83E5-4979-B70E-6F5492B3796C}" type="presOf" srcId="{BE53AAFC-5BCD-4957-B899-987B220678FE}" destId="{B925BDC0-54B8-4E77-BBDA-8E8FE3FCF456}" srcOrd="0" destOrd="0" presId="urn:microsoft.com/office/officeart/2005/8/layout/hierarchy5"/>
    <dgm:cxn modelId="{54FC4B62-AF18-4023-A713-12BBDC625AF3}" type="presOf" srcId="{6FDEAE1F-00F5-4A1E-80CC-553A90FE65FA}" destId="{B6F7CD09-15F7-47AF-B82F-92CE86D7C4ED}" srcOrd="1" destOrd="0" presId="urn:microsoft.com/office/officeart/2005/8/layout/hierarchy5"/>
    <dgm:cxn modelId="{AC464F2F-B2DB-4998-A300-A7449BA443C9}" type="presOf" srcId="{CDEFB1E8-34EA-4FB8-A395-2A9A3834C5C0}" destId="{9C7D5D71-A261-4AFB-A603-F2B99465FAB7}" srcOrd="1" destOrd="0" presId="urn:microsoft.com/office/officeart/2005/8/layout/hierarchy5"/>
    <dgm:cxn modelId="{E4C400EC-3832-4F42-9689-28ACC34709A6}" type="presOf" srcId="{67CF468F-177A-4A7D-A17F-F3C7E213829D}" destId="{A8E04A91-3BA1-4B9F-BD3D-61C4068701D7}" srcOrd="1" destOrd="0" presId="urn:microsoft.com/office/officeart/2005/8/layout/hierarchy5"/>
    <dgm:cxn modelId="{2504404A-3871-4F92-8E7A-7DF0E7CFB071}" type="presOf" srcId="{E2CBE32D-ED1E-4AB7-BCC1-45BBEB4B4D5A}" destId="{6E7EF560-5B23-44FB-B8BD-243EC420A1C8}" srcOrd="1" destOrd="0" presId="urn:microsoft.com/office/officeart/2005/8/layout/hierarchy5"/>
    <dgm:cxn modelId="{24555D8E-C925-4AE5-858C-79685EC92FA0}" type="presOf" srcId="{EDC3AF18-2B4F-448E-B256-649A0DE7FAA7}" destId="{B063D089-F878-465C-92D5-570C4E996C86}" srcOrd="1" destOrd="0" presId="urn:microsoft.com/office/officeart/2005/8/layout/hierarchy5"/>
    <dgm:cxn modelId="{67A851C7-BCC4-4819-BBE2-DD491620F699}" srcId="{97777056-3CA2-43F4-8D69-EB35124021EF}" destId="{1A79B6EE-BB71-4409-840E-78F359304B90}" srcOrd="0" destOrd="0" parTransId="{C90D9719-670B-40BE-B0AF-1B89C559408F}" sibTransId="{FD76B751-272E-484B-9AAD-701742D73108}"/>
    <dgm:cxn modelId="{BE22D3AB-7ADC-4731-A158-299668C6C1AF}" type="presOf" srcId="{97777056-3CA2-43F4-8D69-EB35124021EF}" destId="{E936EC06-0D62-4225-9D06-3A66F0898B5C}" srcOrd="0" destOrd="0" presId="urn:microsoft.com/office/officeart/2005/8/layout/hierarchy5"/>
    <dgm:cxn modelId="{497F35C9-F729-45CC-AA23-52FC0BAD6543}" type="presParOf" srcId="{479434DC-093F-46F5-9A85-7282407B5D09}" destId="{5EC06060-2626-44C8-916A-081828631E84}" srcOrd="0" destOrd="0" presId="urn:microsoft.com/office/officeart/2005/8/layout/hierarchy5"/>
    <dgm:cxn modelId="{62394FD2-1CBC-4908-B3DE-7ECE61C4D549}" type="presParOf" srcId="{5EC06060-2626-44C8-916A-081828631E84}" destId="{BB2E4E17-7A52-4195-BED6-CD512C1A718B}" srcOrd="0" destOrd="0" presId="urn:microsoft.com/office/officeart/2005/8/layout/hierarchy5"/>
    <dgm:cxn modelId="{671E83EB-BE8F-474F-99AC-23939D61DE7E}" type="presParOf" srcId="{5EC06060-2626-44C8-916A-081828631E84}" destId="{F499F178-77F1-498B-B0E7-F2F834737EA8}" srcOrd="1" destOrd="0" presId="urn:microsoft.com/office/officeart/2005/8/layout/hierarchy5"/>
    <dgm:cxn modelId="{3380301A-512C-4396-822D-10FEFEF64F0D}" type="presParOf" srcId="{F499F178-77F1-498B-B0E7-F2F834737EA8}" destId="{4841AAA4-5022-42BC-B1E5-E3D4CF546770}" srcOrd="0" destOrd="0" presId="urn:microsoft.com/office/officeart/2005/8/layout/hierarchy5"/>
    <dgm:cxn modelId="{90E3691F-58E9-48AC-9DF1-D6152CF17741}" type="presParOf" srcId="{4841AAA4-5022-42BC-B1E5-E3D4CF546770}" destId="{34689022-B3FB-4125-92F0-8BCAD21B5CBA}" srcOrd="0" destOrd="0" presId="urn:microsoft.com/office/officeart/2005/8/layout/hierarchy5"/>
    <dgm:cxn modelId="{C22456D7-5C33-4066-9DA2-E13C09AE48C1}" type="presParOf" srcId="{4841AAA4-5022-42BC-B1E5-E3D4CF546770}" destId="{921709ED-E96D-434C-9C92-3D91351D8E02}" srcOrd="1" destOrd="0" presId="urn:microsoft.com/office/officeart/2005/8/layout/hierarchy5"/>
    <dgm:cxn modelId="{274AA159-9DEA-41C3-AB8A-ABA60B2B2995}" type="presParOf" srcId="{921709ED-E96D-434C-9C92-3D91351D8E02}" destId="{C70247F3-55D6-4F31-85E8-3566C0426CDA}" srcOrd="0" destOrd="0" presId="urn:microsoft.com/office/officeart/2005/8/layout/hierarchy5"/>
    <dgm:cxn modelId="{35712C5D-BDE8-4933-B632-0F225C4EE182}" type="presParOf" srcId="{C70247F3-55D6-4F31-85E8-3566C0426CDA}" destId="{6E7EF560-5B23-44FB-B8BD-243EC420A1C8}" srcOrd="0" destOrd="0" presId="urn:microsoft.com/office/officeart/2005/8/layout/hierarchy5"/>
    <dgm:cxn modelId="{63067DD4-8F0C-4600-BB7A-E11053A622D1}" type="presParOf" srcId="{921709ED-E96D-434C-9C92-3D91351D8E02}" destId="{6E2DFB83-12AB-43D5-8F79-CFE42FBE86D1}" srcOrd="1" destOrd="0" presId="urn:microsoft.com/office/officeart/2005/8/layout/hierarchy5"/>
    <dgm:cxn modelId="{0CDF2BDF-CE89-4CB0-9945-4A824A161DE9}" type="presParOf" srcId="{6E2DFB83-12AB-43D5-8F79-CFE42FBE86D1}" destId="{B99F65AC-CF47-4315-AA5B-3B760FB0D244}" srcOrd="0" destOrd="0" presId="urn:microsoft.com/office/officeart/2005/8/layout/hierarchy5"/>
    <dgm:cxn modelId="{7282B850-BC77-4559-BF4E-50DAE7105896}" type="presParOf" srcId="{6E2DFB83-12AB-43D5-8F79-CFE42FBE86D1}" destId="{5A19E76B-33EA-4C38-9CCC-846DD19A833D}" srcOrd="1" destOrd="0" presId="urn:microsoft.com/office/officeart/2005/8/layout/hierarchy5"/>
    <dgm:cxn modelId="{A3C57AD1-4E61-45F6-933E-010A75E20640}" type="presParOf" srcId="{5A19E76B-33EA-4C38-9CCC-846DD19A833D}" destId="{2DF91C07-2B33-4AAE-855C-265D566A2411}" srcOrd="0" destOrd="0" presId="urn:microsoft.com/office/officeart/2005/8/layout/hierarchy5"/>
    <dgm:cxn modelId="{F88BAC15-84FB-436E-B99B-A69019D68DA9}" type="presParOf" srcId="{2DF91C07-2B33-4AAE-855C-265D566A2411}" destId="{E69E0961-6145-479B-930C-7969A33B0EE2}" srcOrd="0" destOrd="0" presId="urn:microsoft.com/office/officeart/2005/8/layout/hierarchy5"/>
    <dgm:cxn modelId="{F53D0E68-96FB-41AB-902A-E4F2512C24B5}" type="presParOf" srcId="{5A19E76B-33EA-4C38-9CCC-846DD19A833D}" destId="{814F59BB-E918-4974-926A-168BDDD104E1}" srcOrd="1" destOrd="0" presId="urn:microsoft.com/office/officeart/2005/8/layout/hierarchy5"/>
    <dgm:cxn modelId="{972EF77E-200D-4E29-A2C7-D4C2FF458657}" type="presParOf" srcId="{814F59BB-E918-4974-926A-168BDDD104E1}" destId="{E936EC06-0D62-4225-9D06-3A66F0898B5C}" srcOrd="0" destOrd="0" presId="urn:microsoft.com/office/officeart/2005/8/layout/hierarchy5"/>
    <dgm:cxn modelId="{85E32265-F314-4637-8EAC-80F5FA813F5D}" type="presParOf" srcId="{814F59BB-E918-4974-926A-168BDDD104E1}" destId="{55A44B61-606E-444D-86A5-AA9F61CE61BF}" srcOrd="1" destOrd="0" presId="urn:microsoft.com/office/officeart/2005/8/layout/hierarchy5"/>
    <dgm:cxn modelId="{9A11A7C3-819E-4B28-BAA2-13C8FC4D21ED}" type="presParOf" srcId="{55A44B61-606E-444D-86A5-AA9F61CE61BF}" destId="{A83E234A-904C-47F6-BFDF-FABC399339C8}" srcOrd="0" destOrd="0" presId="urn:microsoft.com/office/officeart/2005/8/layout/hierarchy5"/>
    <dgm:cxn modelId="{76DADA35-96E5-4650-AAC9-2E324527A858}" type="presParOf" srcId="{A83E234A-904C-47F6-BFDF-FABC399339C8}" destId="{8D27DB18-119A-44B7-82AF-DB329AB167D2}" srcOrd="0" destOrd="0" presId="urn:microsoft.com/office/officeart/2005/8/layout/hierarchy5"/>
    <dgm:cxn modelId="{6685BECC-9A8C-412F-90E9-B41CAF2167A8}" type="presParOf" srcId="{55A44B61-606E-444D-86A5-AA9F61CE61BF}" destId="{3771A9F7-0479-4B14-9C0C-38EFD8AC6BDA}" srcOrd="1" destOrd="0" presId="urn:microsoft.com/office/officeart/2005/8/layout/hierarchy5"/>
    <dgm:cxn modelId="{A304A942-E752-4FBA-BE41-2F939CA72D9D}" type="presParOf" srcId="{3771A9F7-0479-4B14-9C0C-38EFD8AC6BDA}" destId="{B8533CDD-522C-43F1-AE95-326C4346F36E}" srcOrd="0" destOrd="0" presId="urn:microsoft.com/office/officeart/2005/8/layout/hierarchy5"/>
    <dgm:cxn modelId="{E5F3F503-C441-4F76-837F-495802C3D102}" type="presParOf" srcId="{3771A9F7-0479-4B14-9C0C-38EFD8AC6BDA}" destId="{B9104012-625C-4BE2-94FB-702C78A81785}" srcOrd="1" destOrd="0" presId="urn:microsoft.com/office/officeart/2005/8/layout/hierarchy5"/>
    <dgm:cxn modelId="{36CCFC0E-4CEF-401E-843A-C8DE081E5A55}" type="presParOf" srcId="{B9104012-625C-4BE2-94FB-702C78A81785}" destId="{87E6D7A1-077B-45D8-90E8-36C2EBED05EF}" srcOrd="0" destOrd="0" presId="urn:microsoft.com/office/officeart/2005/8/layout/hierarchy5"/>
    <dgm:cxn modelId="{3944BC52-B109-4586-858F-31500DF8C73E}" type="presParOf" srcId="{87E6D7A1-077B-45D8-90E8-36C2EBED05EF}" destId="{9C7D5D71-A261-4AFB-A603-F2B99465FAB7}" srcOrd="0" destOrd="0" presId="urn:microsoft.com/office/officeart/2005/8/layout/hierarchy5"/>
    <dgm:cxn modelId="{C7726211-96B3-41CB-9CF7-B81CF6237231}" type="presParOf" srcId="{B9104012-625C-4BE2-94FB-702C78A81785}" destId="{5A0960F8-79A7-4F42-86D0-E81FC9E9175B}" srcOrd="1" destOrd="0" presId="urn:microsoft.com/office/officeart/2005/8/layout/hierarchy5"/>
    <dgm:cxn modelId="{DAB97B6E-AA36-4319-8B8B-6FA6C8405BD5}" type="presParOf" srcId="{5A0960F8-79A7-4F42-86D0-E81FC9E9175B}" destId="{DB0F799B-C858-42DA-92E2-9A0E5582784B}" srcOrd="0" destOrd="0" presId="urn:microsoft.com/office/officeart/2005/8/layout/hierarchy5"/>
    <dgm:cxn modelId="{252CE967-7234-4EBD-998F-C051EBEE14A9}" type="presParOf" srcId="{5A0960F8-79A7-4F42-86D0-E81FC9E9175B}" destId="{4640A185-236A-4A06-B32D-9329FA9E3A55}" srcOrd="1" destOrd="0" presId="urn:microsoft.com/office/officeart/2005/8/layout/hierarchy5"/>
    <dgm:cxn modelId="{20D82FF8-89F9-4ABD-84B7-47A4C3D25BA7}" type="presParOf" srcId="{5A19E76B-33EA-4C38-9CCC-846DD19A833D}" destId="{7C21EAAB-D0EF-4762-8F6C-95CB4724BC62}" srcOrd="2" destOrd="0" presId="urn:microsoft.com/office/officeart/2005/8/layout/hierarchy5"/>
    <dgm:cxn modelId="{C228EF4F-E814-451F-AD56-082E8384FA05}" type="presParOf" srcId="{7C21EAAB-D0EF-4762-8F6C-95CB4724BC62}" destId="{B063D089-F878-465C-92D5-570C4E996C86}" srcOrd="0" destOrd="0" presId="urn:microsoft.com/office/officeart/2005/8/layout/hierarchy5"/>
    <dgm:cxn modelId="{7482DF76-9DC7-4A98-BE5C-6022154B0ACD}" type="presParOf" srcId="{5A19E76B-33EA-4C38-9CCC-846DD19A833D}" destId="{3ABA0013-71F7-42AB-9C2A-5CFBDA9AE313}" srcOrd="3" destOrd="0" presId="urn:microsoft.com/office/officeart/2005/8/layout/hierarchy5"/>
    <dgm:cxn modelId="{B225E7F6-6FE7-4899-A33F-89155F769F2C}" type="presParOf" srcId="{3ABA0013-71F7-42AB-9C2A-5CFBDA9AE313}" destId="{0A040371-EA05-46FC-84F2-5FD92CAD11DB}" srcOrd="0" destOrd="0" presId="urn:microsoft.com/office/officeart/2005/8/layout/hierarchy5"/>
    <dgm:cxn modelId="{BDE67EAD-11A8-4420-8070-2AE3A74D383E}" type="presParOf" srcId="{3ABA0013-71F7-42AB-9C2A-5CFBDA9AE313}" destId="{42D6B49C-CF76-4045-AFC8-D9FA19CCA36F}" srcOrd="1" destOrd="0" presId="urn:microsoft.com/office/officeart/2005/8/layout/hierarchy5"/>
    <dgm:cxn modelId="{B1D702F4-EF8E-4EF8-92E6-EAF2CD8F6819}" type="presParOf" srcId="{42D6B49C-CF76-4045-AFC8-D9FA19CCA36F}" destId="{B5F33643-E452-44DF-9E2B-4A482B4F5BC8}" srcOrd="0" destOrd="0" presId="urn:microsoft.com/office/officeart/2005/8/layout/hierarchy5"/>
    <dgm:cxn modelId="{D17E465E-0E74-4F66-B086-751D5A0A732A}" type="presParOf" srcId="{B5F33643-E452-44DF-9E2B-4A482B4F5BC8}" destId="{2A0C3BB1-F21A-430A-994A-6340EE651D0F}" srcOrd="0" destOrd="0" presId="urn:microsoft.com/office/officeart/2005/8/layout/hierarchy5"/>
    <dgm:cxn modelId="{D135AF12-B45A-4D25-95E0-65AA72E851B2}" type="presParOf" srcId="{42D6B49C-CF76-4045-AFC8-D9FA19CCA36F}" destId="{CF9B3C94-E46D-40AB-B3B5-5D667C46283F}" srcOrd="1" destOrd="0" presId="urn:microsoft.com/office/officeart/2005/8/layout/hierarchy5"/>
    <dgm:cxn modelId="{8990588F-5E75-439D-9BCE-7123D38E7A64}" type="presParOf" srcId="{CF9B3C94-E46D-40AB-B3B5-5D667C46283F}" destId="{B925BDC0-54B8-4E77-BBDA-8E8FE3FCF456}" srcOrd="0" destOrd="0" presId="urn:microsoft.com/office/officeart/2005/8/layout/hierarchy5"/>
    <dgm:cxn modelId="{6059B952-BBA5-4223-BE5C-E9A1F5C2011C}" type="presParOf" srcId="{CF9B3C94-E46D-40AB-B3B5-5D667C46283F}" destId="{6F524797-12E8-42FD-8391-E35C1955A45A}" srcOrd="1" destOrd="0" presId="urn:microsoft.com/office/officeart/2005/8/layout/hierarchy5"/>
    <dgm:cxn modelId="{25BC9FB1-82C9-43A8-BE13-C6446A0B1B7B}" type="presParOf" srcId="{6F524797-12E8-42FD-8391-E35C1955A45A}" destId="{4932B96B-5EA5-4624-A61E-92EAD3704B3A}" srcOrd="0" destOrd="0" presId="urn:microsoft.com/office/officeart/2005/8/layout/hierarchy5"/>
    <dgm:cxn modelId="{17B0FFD3-D846-4D17-988E-509AF0F6BB35}" type="presParOf" srcId="{4932B96B-5EA5-4624-A61E-92EAD3704B3A}" destId="{A8E04A91-3BA1-4B9F-BD3D-61C4068701D7}" srcOrd="0" destOrd="0" presId="urn:microsoft.com/office/officeart/2005/8/layout/hierarchy5"/>
    <dgm:cxn modelId="{8A657E47-9CC9-4626-9BCD-0D79D4D9C538}" type="presParOf" srcId="{6F524797-12E8-42FD-8391-E35C1955A45A}" destId="{081A82C1-74AC-4430-B85C-88AAD0DA404B}" srcOrd="1" destOrd="0" presId="urn:microsoft.com/office/officeart/2005/8/layout/hierarchy5"/>
    <dgm:cxn modelId="{8D28EB00-901D-4294-A50D-9042339CAB20}" type="presParOf" srcId="{081A82C1-74AC-4430-B85C-88AAD0DA404B}" destId="{4263359C-8916-4328-AD00-192DB4EAE95B}" srcOrd="0" destOrd="0" presId="urn:microsoft.com/office/officeart/2005/8/layout/hierarchy5"/>
    <dgm:cxn modelId="{3139DA36-A58D-4D2B-ACE7-B90DA667388C}" type="presParOf" srcId="{081A82C1-74AC-4430-B85C-88AAD0DA404B}" destId="{73ABA2D6-FCBD-4563-81E7-0751AD468066}" srcOrd="1" destOrd="0" presId="urn:microsoft.com/office/officeart/2005/8/layout/hierarchy5"/>
    <dgm:cxn modelId="{BB707B96-BF42-4886-B753-40531381E20F}" type="presParOf" srcId="{5A19E76B-33EA-4C38-9CCC-846DD19A833D}" destId="{F91B1D46-1AE9-4B23-ABA1-6E2A69665209}" srcOrd="4" destOrd="0" presId="urn:microsoft.com/office/officeart/2005/8/layout/hierarchy5"/>
    <dgm:cxn modelId="{D30CE4CD-63A2-49B7-AC14-7C5BFB70DD67}" type="presParOf" srcId="{F91B1D46-1AE9-4B23-ABA1-6E2A69665209}" destId="{EAC8CA66-D692-4432-B303-98E79FA38CD8}" srcOrd="0" destOrd="0" presId="urn:microsoft.com/office/officeart/2005/8/layout/hierarchy5"/>
    <dgm:cxn modelId="{214624F6-0C2C-4E94-B175-9770E2EAA5C9}" type="presParOf" srcId="{5A19E76B-33EA-4C38-9CCC-846DD19A833D}" destId="{8A94FEBA-EF3D-4099-A882-5F43720EBBFA}" srcOrd="5" destOrd="0" presId="urn:microsoft.com/office/officeart/2005/8/layout/hierarchy5"/>
    <dgm:cxn modelId="{6A6D0747-C473-45EC-9369-792CF957086A}" type="presParOf" srcId="{8A94FEBA-EF3D-4099-A882-5F43720EBBFA}" destId="{B505EE03-ECA4-4A51-881D-0C6DFCD4B025}" srcOrd="0" destOrd="0" presId="urn:microsoft.com/office/officeart/2005/8/layout/hierarchy5"/>
    <dgm:cxn modelId="{FF28A685-0750-45F5-9C87-45A2063FF740}" type="presParOf" srcId="{8A94FEBA-EF3D-4099-A882-5F43720EBBFA}" destId="{B640F0F7-1C77-4E74-8C86-851A0E8FDB7B}" srcOrd="1" destOrd="0" presId="urn:microsoft.com/office/officeart/2005/8/layout/hierarchy5"/>
    <dgm:cxn modelId="{75320A47-AA8D-4033-B1CB-6BA1DD22D02D}" type="presParOf" srcId="{B640F0F7-1C77-4E74-8C86-851A0E8FDB7B}" destId="{DF3ECF70-9581-4032-B77C-0E2F9897323C}" srcOrd="0" destOrd="0" presId="urn:microsoft.com/office/officeart/2005/8/layout/hierarchy5"/>
    <dgm:cxn modelId="{6984E0B2-DACB-4B06-B101-4474FB1AC529}" type="presParOf" srcId="{DF3ECF70-9581-4032-B77C-0E2F9897323C}" destId="{B0FE197E-F1EE-43B5-82E3-362CF5583A16}" srcOrd="0" destOrd="0" presId="urn:microsoft.com/office/officeart/2005/8/layout/hierarchy5"/>
    <dgm:cxn modelId="{E12D3185-4712-4DC3-964A-1E8179529310}" type="presParOf" srcId="{B640F0F7-1C77-4E74-8C86-851A0E8FDB7B}" destId="{B60BBEBA-B5CA-4833-AA37-E1499E92AAA5}" srcOrd="1" destOrd="0" presId="urn:microsoft.com/office/officeart/2005/8/layout/hierarchy5"/>
    <dgm:cxn modelId="{227FEF38-F6AC-46DB-81E0-7FA2FA8B52BA}" type="presParOf" srcId="{B60BBEBA-B5CA-4833-AA37-E1499E92AAA5}" destId="{A95FDE8B-C158-40BC-A0DA-E165C3C7246F}" srcOrd="0" destOrd="0" presId="urn:microsoft.com/office/officeart/2005/8/layout/hierarchy5"/>
    <dgm:cxn modelId="{0B6CDD67-31A7-4D07-BB7A-52075883D143}" type="presParOf" srcId="{B60BBEBA-B5CA-4833-AA37-E1499E92AAA5}" destId="{FA2E6B07-0830-4757-87FE-40342F0B0526}" srcOrd="1" destOrd="0" presId="urn:microsoft.com/office/officeart/2005/8/layout/hierarchy5"/>
    <dgm:cxn modelId="{7BFD16E7-ACAC-40B6-BDE8-0B03BC736994}" type="presParOf" srcId="{FA2E6B07-0830-4757-87FE-40342F0B0526}" destId="{FBB2D705-EE91-4267-A44C-FD3B3C18FB7E}" srcOrd="0" destOrd="0" presId="urn:microsoft.com/office/officeart/2005/8/layout/hierarchy5"/>
    <dgm:cxn modelId="{3A00B145-566D-47D3-9882-F8138C23AC03}" type="presParOf" srcId="{FBB2D705-EE91-4267-A44C-FD3B3C18FB7E}" destId="{B68361E0-41FD-431B-8BE9-8A72C63C7590}" srcOrd="0" destOrd="0" presId="urn:microsoft.com/office/officeart/2005/8/layout/hierarchy5"/>
    <dgm:cxn modelId="{CC08DCA7-E53E-4B7F-A59D-01C64A922E95}" type="presParOf" srcId="{FA2E6B07-0830-4757-87FE-40342F0B0526}" destId="{B934CA98-4E5B-4A42-B894-487FF364DA66}" srcOrd="1" destOrd="0" presId="urn:microsoft.com/office/officeart/2005/8/layout/hierarchy5"/>
    <dgm:cxn modelId="{C6CF7856-B9F1-4A50-9B22-A5ECEC8EAD13}" type="presParOf" srcId="{B934CA98-4E5B-4A42-B894-487FF364DA66}" destId="{D1E8128B-3CD8-483E-A7DE-7DB366018DAA}" srcOrd="0" destOrd="0" presId="urn:microsoft.com/office/officeart/2005/8/layout/hierarchy5"/>
    <dgm:cxn modelId="{394B93A3-E1C9-4AFA-900D-CCBD56ADFD67}" type="presParOf" srcId="{B934CA98-4E5B-4A42-B894-487FF364DA66}" destId="{3185EC2F-64A5-42FF-8FE6-E736E2581335}" srcOrd="1" destOrd="0" presId="urn:microsoft.com/office/officeart/2005/8/layout/hierarchy5"/>
    <dgm:cxn modelId="{C961312C-96BD-4498-9715-F1DC7950C807}" type="presParOf" srcId="{921709ED-E96D-434C-9C92-3D91351D8E02}" destId="{EBAC8396-84AD-4E1C-B7F3-8C898FE494DE}" srcOrd="2" destOrd="0" presId="urn:microsoft.com/office/officeart/2005/8/layout/hierarchy5"/>
    <dgm:cxn modelId="{41749022-7FCC-4343-A284-44C5309A634C}" type="presParOf" srcId="{EBAC8396-84AD-4E1C-B7F3-8C898FE494DE}" destId="{17E52783-7D67-41F5-99D7-09C5E4D6AC75}" srcOrd="0" destOrd="0" presId="urn:microsoft.com/office/officeart/2005/8/layout/hierarchy5"/>
    <dgm:cxn modelId="{EE3F3A31-EA5D-4058-9EBE-34CCC917DBB4}" type="presParOf" srcId="{921709ED-E96D-434C-9C92-3D91351D8E02}" destId="{243A8E86-E881-45AB-A4F9-0F3AE2FA8DAB}" srcOrd="3" destOrd="0" presId="urn:microsoft.com/office/officeart/2005/8/layout/hierarchy5"/>
    <dgm:cxn modelId="{4D1C3CE7-EAD2-4747-9184-545221191DAB}" type="presParOf" srcId="{243A8E86-E881-45AB-A4F9-0F3AE2FA8DAB}" destId="{7E204E8D-CE28-48AD-97CD-44596B821DE1}" srcOrd="0" destOrd="0" presId="urn:microsoft.com/office/officeart/2005/8/layout/hierarchy5"/>
    <dgm:cxn modelId="{ED35C0B0-33A4-4CC7-8E48-796ED624984E}" type="presParOf" srcId="{243A8E86-E881-45AB-A4F9-0F3AE2FA8DAB}" destId="{E7DA97AD-0320-4498-A1CD-AC4D64E84725}" srcOrd="1" destOrd="0" presId="urn:microsoft.com/office/officeart/2005/8/layout/hierarchy5"/>
    <dgm:cxn modelId="{DDC454EA-C2CB-4F88-9C5D-3B8ED178ADA3}" type="presParOf" srcId="{E7DA97AD-0320-4498-A1CD-AC4D64E84725}" destId="{3AD5CDC8-50DD-4ADE-ADDD-59D6B8F911A7}" srcOrd="0" destOrd="0" presId="urn:microsoft.com/office/officeart/2005/8/layout/hierarchy5"/>
    <dgm:cxn modelId="{0D27D2E0-6318-4FBA-9A1B-CFA25337D6C6}" type="presParOf" srcId="{3AD5CDC8-50DD-4ADE-ADDD-59D6B8F911A7}" destId="{7597E803-7672-4678-9BA0-8AE49943EEAE}" srcOrd="0" destOrd="0" presId="urn:microsoft.com/office/officeart/2005/8/layout/hierarchy5"/>
    <dgm:cxn modelId="{838318DB-AD67-492B-B55F-49836FAD26D6}" type="presParOf" srcId="{E7DA97AD-0320-4498-A1CD-AC4D64E84725}" destId="{B8361388-2D4F-4A71-BD06-28701B71CC01}" srcOrd="1" destOrd="0" presId="urn:microsoft.com/office/officeart/2005/8/layout/hierarchy5"/>
    <dgm:cxn modelId="{A3A66517-6678-4F35-A51B-12F38E9B8677}" type="presParOf" srcId="{B8361388-2D4F-4A71-BD06-28701B71CC01}" destId="{6C7938B9-62E0-4F6E-A4D3-27CEA46E5711}" srcOrd="0" destOrd="0" presId="urn:microsoft.com/office/officeart/2005/8/layout/hierarchy5"/>
    <dgm:cxn modelId="{1C7B0527-A43F-467B-8F4C-5BA33297EC5E}" type="presParOf" srcId="{B8361388-2D4F-4A71-BD06-28701B71CC01}" destId="{9E33EAFD-273D-40CB-960E-0722939C5636}" srcOrd="1" destOrd="0" presId="urn:microsoft.com/office/officeart/2005/8/layout/hierarchy5"/>
    <dgm:cxn modelId="{2B46DCC7-EEDC-4691-9321-93C52C6B2779}" type="presParOf" srcId="{9E33EAFD-273D-40CB-960E-0722939C5636}" destId="{8BD5B4CE-2969-49FD-82C0-C904697DDDD4}" srcOrd="0" destOrd="0" presId="urn:microsoft.com/office/officeart/2005/8/layout/hierarchy5"/>
    <dgm:cxn modelId="{D547D8A1-C7CE-4660-95FF-9E79A14A4382}" type="presParOf" srcId="{8BD5B4CE-2969-49FD-82C0-C904697DDDD4}" destId="{9BC2D5F7-795E-436D-83CE-9B3E69C9695E}" srcOrd="0" destOrd="0" presId="urn:microsoft.com/office/officeart/2005/8/layout/hierarchy5"/>
    <dgm:cxn modelId="{C6C663A8-C0CF-4814-9D85-65B7D327ADE6}" type="presParOf" srcId="{9E33EAFD-273D-40CB-960E-0722939C5636}" destId="{374F9CAF-22B3-4841-B8DD-38BB5013192B}" srcOrd="1" destOrd="0" presId="urn:microsoft.com/office/officeart/2005/8/layout/hierarchy5"/>
    <dgm:cxn modelId="{BB5CCAF6-DDAE-4857-9744-55D28C1C7610}" type="presParOf" srcId="{374F9CAF-22B3-4841-B8DD-38BB5013192B}" destId="{87D308BB-43E9-42F7-B6BA-F65B6BAFC961}" srcOrd="0" destOrd="0" presId="urn:microsoft.com/office/officeart/2005/8/layout/hierarchy5"/>
    <dgm:cxn modelId="{234808E1-0B60-4246-8FB3-301BD6A3D1BB}" type="presParOf" srcId="{374F9CAF-22B3-4841-B8DD-38BB5013192B}" destId="{50EBF6BC-A4D0-4249-AB9F-F0A25FECB8D7}" srcOrd="1" destOrd="0" presId="urn:microsoft.com/office/officeart/2005/8/layout/hierarchy5"/>
    <dgm:cxn modelId="{BD7F56A8-74F6-48C6-B4D1-0DAD67456F90}" type="presParOf" srcId="{50EBF6BC-A4D0-4249-AB9F-F0A25FECB8D7}" destId="{7605950D-F2E1-4EC4-92D3-DA6941B8F629}" srcOrd="0" destOrd="0" presId="urn:microsoft.com/office/officeart/2005/8/layout/hierarchy5"/>
    <dgm:cxn modelId="{CDBE2E90-A23D-4EB2-B6D8-742088F3D640}" type="presParOf" srcId="{7605950D-F2E1-4EC4-92D3-DA6941B8F629}" destId="{39509089-AEB8-4BDC-B2ED-7960C19F3DC3}" srcOrd="0" destOrd="0" presId="urn:microsoft.com/office/officeart/2005/8/layout/hierarchy5"/>
    <dgm:cxn modelId="{7AE907E2-7EC3-4BFB-8CEB-D5E7934F6B26}" type="presParOf" srcId="{50EBF6BC-A4D0-4249-AB9F-F0A25FECB8D7}" destId="{2E77AE6F-837F-4114-80EE-C294CC20C666}" srcOrd="1" destOrd="0" presId="urn:microsoft.com/office/officeart/2005/8/layout/hierarchy5"/>
    <dgm:cxn modelId="{BAC2B79C-21FD-480C-979C-D4821CA3647C}" type="presParOf" srcId="{2E77AE6F-837F-4114-80EE-C294CC20C666}" destId="{1438BBB7-E45F-401A-93F8-4CBC036488FA}" srcOrd="0" destOrd="0" presId="urn:microsoft.com/office/officeart/2005/8/layout/hierarchy5"/>
    <dgm:cxn modelId="{7700AE7C-2D52-4663-9982-6F120396777D}" type="presParOf" srcId="{2E77AE6F-837F-4114-80EE-C294CC20C666}" destId="{C0506745-F090-4DE2-B41E-2C2266C10F68}" srcOrd="1" destOrd="0" presId="urn:microsoft.com/office/officeart/2005/8/layout/hierarchy5"/>
    <dgm:cxn modelId="{D4467198-CEDC-4A20-B1CE-8BB7DD6E3C90}" type="presParOf" srcId="{479434DC-093F-46F5-9A85-7282407B5D09}" destId="{DA252534-6498-4073-90FA-E277392C773A}" srcOrd="1" destOrd="0" presId="urn:microsoft.com/office/officeart/2005/8/layout/hierarchy5"/>
    <dgm:cxn modelId="{CBD0A96C-4498-4A58-B2AE-EB8964697CD9}" type="presParOf" srcId="{DA252534-6498-4073-90FA-E277392C773A}" destId="{7D8FB64D-BE20-44BC-93E4-4A40248041FF}" srcOrd="0" destOrd="0" presId="urn:microsoft.com/office/officeart/2005/8/layout/hierarchy5"/>
    <dgm:cxn modelId="{622AFCAB-18F5-47DA-BD62-5361ADD4A9B8}" type="presParOf" srcId="{7D8FB64D-BE20-44BC-93E4-4A40248041FF}" destId="{248B22DA-9868-425A-B537-941E02685D50}" srcOrd="0" destOrd="0" presId="urn:microsoft.com/office/officeart/2005/8/layout/hierarchy5"/>
    <dgm:cxn modelId="{EDCD97F0-EAF3-4A76-87DB-D3651E2D3D34}" type="presParOf" srcId="{7D8FB64D-BE20-44BC-93E4-4A40248041FF}" destId="{BE3068BF-8B82-4E37-AC19-E61F5C635A68}" srcOrd="1" destOrd="0" presId="urn:microsoft.com/office/officeart/2005/8/layout/hierarchy5"/>
    <dgm:cxn modelId="{1DD4CDD7-660C-4038-946D-A56DC63F8E6C}" type="presParOf" srcId="{DA252534-6498-4073-90FA-E277392C773A}" destId="{A6F43B19-B351-402A-964B-A4A57E9D2A64}" srcOrd="1" destOrd="0" presId="urn:microsoft.com/office/officeart/2005/8/layout/hierarchy5"/>
    <dgm:cxn modelId="{F3F141C9-2291-4501-A89E-CDE50F970A41}" type="presParOf" srcId="{A6F43B19-B351-402A-964B-A4A57E9D2A64}" destId="{411DDC55-9367-47D0-B947-6CC7075DD624}" srcOrd="0" destOrd="0" presId="urn:microsoft.com/office/officeart/2005/8/layout/hierarchy5"/>
    <dgm:cxn modelId="{88BB71EE-4FEE-4B92-9578-C46061759D8B}" type="presParOf" srcId="{DA252534-6498-4073-90FA-E277392C773A}" destId="{FE55F915-AB53-41EC-85E5-455F6331D5E8}" srcOrd="2" destOrd="0" presId="urn:microsoft.com/office/officeart/2005/8/layout/hierarchy5"/>
    <dgm:cxn modelId="{8D97033E-EA29-447F-BD37-6121A62E539A}" type="presParOf" srcId="{FE55F915-AB53-41EC-85E5-455F6331D5E8}" destId="{B69DE641-33BD-467A-9AF1-2A86B5F8104B}" srcOrd="0" destOrd="0" presId="urn:microsoft.com/office/officeart/2005/8/layout/hierarchy5"/>
    <dgm:cxn modelId="{73BF046B-2E3D-4922-AF46-9ECE023E7EA1}" type="presParOf" srcId="{FE55F915-AB53-41EC-85E5-455F6331D5E8}" destId="{EBA494D3-E26D-46DB-A113-213949F3EF66}" srcOrd="1" destOrd="0" presId="urn:microsoft.com/office/officeart/2005/8/layout/hierarchy5"/>
    <dgm:cxn modelId="{045BDEF8-C33B-45DE-B52E-D9711C0AA162}" type="presParOf" srcId="{DA252534-6498-4073-90FA-E277392C773A}" destId="{AC9F7F4D-D551-4461-AF7D-0A2830A696DD}" srcOrd="3" destOrd="0" presId="urn:microsoft.com/office/officeart/2005/8/layout/hierarchy5"/>
    <dgm:cxn modelId="{F104778C-F989-4964-8BA7-7852A6AD11A5}" type="presParOf" srcId="{AC9F7F4D-D551-4461-AF7D-0A2830A696DD}" destId="{AF3B97E6-664A-4354-A16E-0CA03BDBA869}" srcOrd="0" destOrd="0" presId="urn:microsoft.com/office/officeart/2005/8/layout/hierarchy5"/>
    <dgm:cxn modelId="{08E92E39-01C2-47DF-8205-072A818B7B4E}" type="presParOf" srcId="{DA252534-6498-4073-90FA-E277392C773A}" destId="{F537B390-DF92-4AF6-B147-95FAE9C65500}" srcOrd="4" destOrd="0" presId="urn:microsoft.com/office/officeart/2005/8/layout/hierarchy5"/>
    <dgm:cxn modelId="{4291C201-2A29-4851-9100-C1A16C24E172}" type="presParOf" srcId="{F537B390-DF92-4AF6-B147-95FAE9C65500}" destId="{7FC4624E-60EE-46A1-BE88-CB363FEAD95D}" srcOrd="0" destOrd="0" presId="urn:microsoft.com/office/officeart/2005/8/layout/hierarchy5"/>
    <dgm:cxn modelId="{90403BF9-0A58-4251-951A-113B2094AA21}" type="presParOf" srcId="{F537B390-DF92-4AF6-B147-95FAE9C65500}" destId="{1B12F813-16CA-4FB4-9A2F-269679EE129A}" srcOrd="1" destOrd="0" presId="urn:microsoft.com/office/officeart/2005/8/layout/hierarchy5"/>
    <dgm:cxn modelId="{25907318-6BF3-47F2-A903-9C5673A29FB7}" type="presParOf" srcId="{DA252534-6498-4073-90FA-E277392C773A}" destId="{219C0D61-CC96-457C-B4D6-D2817A81DA56}" srcOrd="5" destOrd="0" presId="urn:microsoft.com/office/officeart/2005/8/layout/hierarchy5"/>
    <dgm:cxn modelId="{39BB61B8-B4BA-496F-BBD7-A9D7A6ED41BC}" type="presParOf" srcId="{219C0D61-CC96-457C-B4D6-D2817A81DA56}" destId="{D206DB76-3356-4506-A617-2D20C245FD7E}" srcOrd="0" destOrd="0" presId="urn:microsoft.com/office/officeart/2005/8/layout/hierarchy5"/>
    <dgm:cxn modelId="{1DCC57E0-6485-4B3F-96DF-7511DF3585AC}" type="presParOf" srcId="{DA252534-6498-4073-90FA-E277392C773A}" destId="{E2B9F0C3-063F-4471-85E2-22EA72EC74E5}" srcOrd="6" destOrd="0" presId="urn:microsoft.com/office/officeart/2005/8/layout/hierarchy5"/>
    <dgm:cxn modelId="{D800BA02-8EA0-4F16-8BBD-B655A0C51C2A}" type="presParOf" srcId="{E2B9F0C3-063F-4471-85E2-22EA72EC74E5}" destId="{6E67E9AC-D722-4D9E-8A6C-6B100478B6EB}" srcOrd="0" destOrd="0" presId="urn:microsoft.com/office/officeart/2005/8/layout/hierarchy5"/>
    <dgm:cxn modelId="{A8885CF2-641A-4E9D-AF0E-A419621A7846}" type="presParOf" srcId="{E2B9F0C3-063F-4471-85E2-22EA72EC74E5}" destId="{E89784A7-9532-4322-836F-FEC8F5DB1697}" srcOrd="1" destOrd="0" presId="urn:microsoft.com/office/officeart/2005/8/layout/hierarchy5"/>
    <dgm:cxn modelId="{BCE54EE8-77E6-42F1-9491-5309E6A7586A}" type="presParOf" srcId="{DA252534-6498-4073-90FA-E277392C773A}" destId="{33737590-695B-4058-8994-9287A58D6A24}" srcOrd="7" destOrd="0" presId="urn:microsoft.com/office/officeart/2005/8/layout/hierarchy5"/>
    <dgm:cxn modelId="{703E5B61-5192-4600-A5E7-D76BA6D386C0}" type="presParOf" srcId="{33737590-695B-4058-8994-9287A58D6A24}" destId="{AFD3FD98-3B22-4FD8-A291-2D893261B45B}" srcOrd="0" destOrd="0" presId="urn:microsoft.com/office/officeart/2005/8/layout/hierarchy5"/>
    <dgm:cxn modelId="{6295891C-64E3-445C-91CD-D82D99E9C899}" type="presParOf" srcId="{DA252534-6498-4073-90FA-E277392C773A}" destId="{24495149-5E7A-4A53-A957-DBAA0B0AB39A}" srcOrd="8" destOrd="0" presId="urn:microsoft.com/office/officeart/2005/8/layout/hierarchy5"/>
    <dgm:cxn modelId="{FF66674F-E063-4D94-834A-6B6BF0712494}" type="presParOf" srcId="{24495149-5E7A-4A53-A957-DBAA0B0AB39A}" destId="{1C3660E1-52E5-4D7B-AC45-55C21B437D72}" srcOrd="0" destOrd="0" presId="urn:microsoft.com/office/officeart/2005/8/layout/hierarchy5"/>
    <dgm:cxn modelId="{01107233-0931-4A41-AB57-1974D1B8269A}" type="presParOf" srcId="{24495149-5E7A-4A53-A957-DBAA0B0AB39A}" destId="{B6F7CD09-15F7-47AF-B82F-92CE86D7C4E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C091-46AC-4A4C-89CB-0EDAF052E17B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0B9F2-80E2-4F44-A30D-CE874532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000" indent="-283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48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87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925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6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00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543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082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B315425-630B-4201-AD6D-D086B1BD9A5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000" indent="-283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48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87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925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6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00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543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082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B315425-630B-4201-AD6D-D086B1BD9A5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000" indent="-283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48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87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925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6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00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543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082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B315425-630B-4201-AD6D-D086B1BD9A5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000" indent="-283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48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87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925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6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00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543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082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B315425-630B-4201-AD6D-D086B1BD9A5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000" indent="-283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48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87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925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6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00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543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082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B315425-630B-4201-AD6D-D086B1BD9A5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7000" indent="-28346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3848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7387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0925" indent="-22677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446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48005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1543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55082" indent="-226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B315425-630B-4201-AD6D-D086B1BD9A5C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4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1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1DC28-2AE6-46A1-8607-B0584240D6D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AF53-EEA5-4B56-B4FF-54F4A4282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494" y="6019800"/>
            <a:ext cx="88392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California Public Utilities Commission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</a:rPr>
              <a:t>December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, 2013</a:t>
            </a:r>
          </a:p>
        </p:txBody>
      </p:sp>
      <p:pic>
        <p:nvPicPr>
          <p:cNvPr id="27652" name="Picture 6" descr="PUC_ColorSeal_Low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06" y="3276600"/>
            <a:ext cx="27193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6F98-1521-45C5-8CBC-B3DC3241295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1150" y="838200"/>
            <a:ext cx="85201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 dirty="0" smtClean="0"/>
              <a:t>Rulemaking 13-11-007: Alternative Fueled Vehicles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3600" dirty="0" smtClean="0"/>
              <a:t>Public Workshop on </a:t>
            </a:r>
          </a:p>
          <a:p>
            <a:pPr eaLnBrk="1" hangingPunct="1"/>
            <a:r>
              <a:rPr lang="en-US" sz="3600" dirty="0" smtClean="0"/>
              <a:t>Vehicle-Grid Integration &amp;</a:t>
            </a:r>
          </a:p>
          <a:p>
            <a:pPr eaLnBrk="1" hangingPunct="1"/>
            <a:r>
              <a:rPr lang="en-US" sz="3600" dirty="0" smtClean="0"/>
              <a:t>PEV/EVSE Financing</a:t>
            </a:r>
          </a:p>
        </p:txBody>
      </p:sp>
      <p:sp>
        <p:nvSpPr>
          <p:cNvPr id="2" name="AutoShape 2" descr="https://mail-attachment.googleusercontent.com/attachment/u/0/?ui=2&amp;ik=4757a1d296&amp;view=att&amp;th=1380766649bb2e57&amp;attid=0.1&amp;disp=inline&amp;safe=1&amp;zw&amp;saduie=AG9B_P-AcE3C5nWYXrEEYoPEEJao&amp;sadet=1384539960982&amp;sads=KCc_TCp0nGWoQYTZ7-4bbx-ZLF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Objectives of Actors in the PEV Value Chain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10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8229600" cy="202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29600" cy="20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0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53"/>
    </mc:Choice>
    <mc:Fallback xmlns="">
      <p:transition spd="slow" advTm="8895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Framework for VGI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/>
          <a:stretch/>
        </p:blipFill>
        <p:spPr bwMode="auto">
          <a:xfrm>
            <a:off x="152400" y="1600200"/>
            <a:ext cx="3582347" cy="46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154858" y="1743417"/>
            <a:ext cx="4849118" cy="4214783"/>
            <a:chOff x="1696994" y="575764"/>
            <a:chExt cx="5918839" cy="5144569"/>
          </a:xfrm>
        </p:grpSpPr>
        <p:sp>
          <p:nvSpPr>
            <p:cNvPr id="15" name="TextBox 14"/>
            <p:cNvSpPr txBox="1"/>
            <p:nvPr/>
          </p:nvSpPr>
          <p:spPr>
            <a:xfrm rot="20206876">
              <a:off x="4581733" y="5320223"/>
              <a:ext cx="1447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Controlled Charging</a:t>
              </a:r>
            </a:p>
            <a:p>
              <a:pPr algn="ctr"/>
              <a:r>
                <a:rPr lang="en-US" sz="1000" b="1" dirty="0" smtClean="0"/>
                <a:t>(V1G)</a:t>
              </a:r>
              <a:endParaRPr lang="en-US" sz="1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0206876">
              <a:off x="5990904" y="4689625"/>
              <a:ext cx="15035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Controlled Charging </a:t>
              </a:r>
            </a:p>
            <a:p>
              <a:pPr algn="ctr"/>
              <a:r>
                <a:rPr lang="en-US" sz="1000" b="1" dirty="0" smtClean="0"/>
                <a:t>+ Battery Discharging</a:t>
              </a:r>
            </a:p>
            <a:p>
              <a:pPr algn="ctr"/>
              <a:r>
                <a:rPr lang="en-US" sz="1000" b="1" dirty="0" smtClean="0"/>
                <a:t>(V2G)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409730">
              <a:off x="1696994" y="4686741"/>
              <a:ext cx="15196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Aggregated Resources</a:t>
              </a:r>
              <a:endParaRPr lang="en-US" sz="1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409730">
              <a:off x="3100091" y="5323027"/>
              <a:ext cx="1499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Individual Resource</a:t>
              </a:r>
              <a:endParaRPr lang="en-US" sz="10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80438" y="3113005"/>
              <a:ext cx="2757588" cy="2547184"/>
              <a:chOff x="3180438" y="3113005"/>
              <a:chExt cx="2757588" cy="2547184"/>
            </a:xfrm>
          </p:grpSpPr>
          <p:sp>
            <p:nvSpPr>
              <p:cNvPr id="32" name="Parallelogram 6"/>
              <p:cNvSpPr/>
              <p:nvPr/>
            </p:nvSpPr>
            <p:spPr>
              <a:xfrm flipH="1">
                <a:off x="3180438" y="3742805"/>
                <a:ext cx="1383190" cy="1917384"/>
              </a:xfrm>
              <a:custGeom>
                <a:avLst/>
                <a:gdLst>
                  <a:gd name="connsiteX0" fmla="*/ 0 w 1216152"/>
                  <a:gd name="connsiteY0" fmla="*/ 914400 h 914400"/>
                  <a:gd name="connsiteX1" fmla="*/ 297180 w 1216152"/>
                  <a:gd name="connsiteY1" fmla="*/ 0 h 914400"/>
                  <a:gd name="connsiteX2" fmla="*/ 1216152 w 1216152"/>
                  <a:gd name="connsiteY2" fmla="*/ 0 h 914400"/>
                  <a:gd name="connsiteX3" fmla="*/ 918972 w 1216152"/>
                  <a:gd name="connsiteY3" fmla="*/ 914400 h 914400"/>
                  <a:gd name="connsiteX4" fmla="*/ 0 w 1216152"/>
                  <a:gd name="connsiteY4" fmla="*/ 914400 h 91440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918972 w 1383792"/>
                  <a:gd name="connsiteY3" fmla="*/ 191262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2484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2588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41120 h 1912620"/>
                  <a:gd name="connsiteX4" fmla="*/ 0 w 1383792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83970 h 1912620"/>
                  <a:gd name="connsiteX4" fmla="*/ 0 w 1392365"/>
                  <a:gd name="connsiteY4" fmla="*/ 1912620 h 1912620"/>
                  <a:gd name="connsiteX0" fmla="*/ 0 w 1384520"/>
                  <a:gd name="connsiteY0" fmla="*/ 1912620 h 1912620"/>
                  <a:gd name="connsiteX1" fmla="*/ 0 w 1384520"/>
                  <a:gd name="connsiteY1" fmla="*/ 609600 h 1912620"/>
                  <a:gd name="connsiteX2" fmla="*/ 1383792 w 1384520"/>
                  <a:gd name="connsiteY2" fmla="*/ 0 h 1912620"/>
                  <a:gd name="connsiteX3" fmla="*/ 1382840 w 1384520"/>
                  <a:gd name="connsiteY3" fmla="*/ 1293495 h 1912620"/>
                  <a:gd name="connsiteX4" fmla="*/ 0 w 1384520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91114 h 1912620"/>
                  <a:gd name="connsiteX4" fmla="*/ 0 w 1392365"/>
                  <a:gd name="connsiteY4" fmla="*/ 1912620 h 1912620"/>
                  <a:gd name="connsiteX0" fmla="*/ 0 w 1394045"/>
                  <a:gd name="connsiteY0" fmla="*/ 1910239 h 1910239"/>
                  <a:gd name="connsiteX1" fmla="*/ 0 w 1394045"/>
                  <a:gd name="connsiteY1" fmla="*/ 607219 h 1910239"/>
                  <a:gd name="connsiteX2" fmla="*/ 1393317 w 1394045"/>
                  <a:gd name="connsiteY2" fmla="*/ 0 h 1910239"/>
                  <a:gd name="connsiteX3" fmla="*/ 1392365 w 1394045"/>
                  <a:gd name="connsiteY3" fmla="*/ 1288733 h 1910239"/>
                  <a:gd name="connsiteX4" fmla="*/ 0 w 1394045"/>
                  <a:gd name="connsiteY4" fmla="*/ 1910239 h 1910239"/>
                  <a:gd name="connsiteX0" fmla="*/ 0 w 1510046"/>
                  <a:gd name="connsiteY0" fmla="*/ 1722120 h 1722120"/>
                  <a:gd name="connsiteX1" fmla="*/ 0 w 1510046"/>
                  <a:gd name="connsiteY1" fmla="*/ 419100 h 1722120"/>
                  <a:gd name="connsiteX2" fmla="*/ 1509998 w 1510046"/>
                  <a:gd name="connsiteY2" fmla="*/ 0 h 1722120"/>
                  <a:gd name="connsiteX3" fmla="*/ 1392365 w 1510046"/>
                  <a:gd name="connsiteY3" fmla="*/ 1100614 h 1722120"/>
                  <a:gd name="connsiteX4" fmla="*/ 0 w 1510046"/>
                  <a:gd name="connsiteY4" fmla="*/ 1722120 h 1722120"/>
                  <a:gd name="connsiteX0" fmla="*/ 0 w 1392365"/>
                  <a:gd name="connsiteY0" fmla="*/ 1919764 h 1919764"/>
                  <a:gd name="connsiteX1" fmla="*/ 0 w 1392365"/>
                  <a:gd name="connsiteY1" fmla="*/ 616744 h 1919764"/>
                  <a:gd name="connsiteX2" fmla="*/ 1386173 w 1392365"/>
                  <a:gd name="connsiteY2" fmla="*/ 0 h 1919764"/>
                  <a:gd name="connsiteX3" fmla="*/ 1392365 w 1392365"/>
                  <a:gd name="connsiteY3" fmla="*/ 1298258 h 1919764"/>
                  <a:gd name="connsiteX4" fmla="*/ 0 w 1392365"/>
                  <a:gd name="connsiteY4" fmla="*/ 1919764 h 1919764"/>
                  <a:gd name="connsiteX0" fmla="*/ 0 w 1392365"/>
                  <a:gd name="connsiteY0" fmla="*/ 1922146 h 1922146"/>
                  <a:gd name="connsiteX1" fmla="*/ 0 w 1392365"/>
                  <a:gd name="connsiteY1" fmla="*/ 619126 h 1922146"/>
                  <a:gd name="connsiteX2" fmla="*/ 1386173 w 1392365"/>
                  <a:gd name="connsiteY2" fmla="*/ 0 h 1922146"/>
                  <a:gd name="connsiteX3" fmla="*/ 1392365 w 1392365"/>
                  <a:gd name="connsiteY3" fmla="*/ 1300640 h 1922146"/>
                  <a:gd name="connsiteX4" fmla="*/ 0 w 1392365"/>
                  <a:gd name="connsiteY4" fmla="*/ 1922146 h 1922146"/>
                  <a:gd name="connsiteX0" fmla="*/ 0 w 1394746"/>
                  <a:gd name="connsiteY0" fmla="*/ 1917384 h 1917384"/>
                  <a:gd name="connsiteX1" fmla="*/ 2381 w 1394746"/>
                  <a:gd name="connsiteY1" fmla="*/ 619126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0 w 1394746"/>
                  <a:gd name="connsiteY0" fmla="*/ 1917384 h 1917384"/>
                  <a:gd name="connsiteX1" fmla="*/ 2381 w 1394746"/>
                  <a:gd name="connsiteY1" fmla="*/ 616744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746" h="1917384">
                    <a:moveTo>
                      <a:pt x="0" y="1917384"/>
                    </a:moveTo>
                    <a:cubicBezTo>
                      <a:pt x="794" y="1484631"/>
                      <a:pt x="1587" y="1049497"/>
                      <a:pt x="2381" y="616744"/>
                    </a:cubicBezTo>
                    <a:lnTo>
                      <a:pt x="1388554" y="0"/>
                    </a:lnTo>
                    <a:cubicBezTo>
                      <a:pt x="1391412" y="427990"/>
                      <a:pt x="1391888" y="872650"/>
                      <a:pt x="1394746" y="1300640"/>
                    </a:cubicBezTo>
                    <a:lnTo>
                      <a:pt x="0" y="19173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Parallelogram 6"/>
              <p:cNvSpPr/>
              <p:nvPr/>
            </p:nvSpPr>
            <p:spPr>
              <a:xfrm>
                <a:off x="4554836" y="3742805"/>
                <a:ext cx="1383190" cy="1917384"/>
              </a:xfrm>
              <a:custGeom>
                <a:avLst/>
                <a:gdLst>
                  <a:gd name="connsiteX0" fmla="*/ 0 w 1216152"/>
                  <a:gd name="connsiteY0" fmla="*/ 914400 h 914400"/>
                  <a:gd name="connsiteX1" fmla="*/ 297180 w 1216152"/>
                  <a:gd name="connsiteY1" fmla="*/ 0 h 914400"/>
                  <a:gd name="connsiteX2" fmla="*/ 1216152 w 1216152"/>
                  <a:gd name="connsiteY2" fmla="*/ 0 h 914400"/>
                  <a:gd name="connsiteX3" fmla="*/ 918972 w 1216152"/>
                  <a:gd name="connsiteY3" fmla="*/ 914400 h 914400"/>
                  <a:gd name="connsiteX4" fmla="*/ 0 w 1216152"/>
                  <a:gd name="connsiteY4" fmla="*/ 914400 h 91440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918972 w 1383792"/>
                  <a:gd name="connsiteY3" fmla="*/ 191262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2484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2588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41120 h 1912620"/>
                  <a:gd name="connsiteX4" fmla="*/ 0 w 1383792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83970 h 1912620"/>
                  <a:gd name="connsiteX4" fmla="*/ 0 w 1392365"/>
                  <a:gd name="connsiteY4" fmla="*/ 1912620 h 1912620"/>
                  <a:gd name="connsiteX0" fmla="*/ 0 w 1384520"/>
                  <a:gd name="connsiteY0" fmla="*/ 1912620 h 1912620"/>
                  <a:gd name="connsiteX1" fmla="*/ 0 w 1384520"/>
                  <a:gd name="connsiteY1" fmla="*/ 609600 h 1912620"/>
                  <a:gd name="connsiteX2" fmla="*/ 1383792 w 1384520"/>
                  <a:gd name="connsiteY2" fmla="*/ 0 h 1912620"/>
                  <a:gd name="connsiteX3" fmla="*/ 1382840 w 1384520"/>
                  <a:gd name="connsiteY3" fmla="*/ 1293495 h 1912620"/>
                  <a:gd name="connsiteX4" fmla="*/ 0 w 1384520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91114 h 1912620"/>
                  <a:gd name="connsiteX4" fmla="*/ 0 w 1392365"/>
                  <a:gd name="connsiteY4" fmla="*/ 1912620 h 1912620"/>
                  <a:gd name="connsiteX0" fmla="*/ 0 w 1394045"/>
                  <a:gd name="connsiteY0" fmla="*/ 1910239 h 1910239"/>
                  <a:gd name="connsiteX1" fmla="*/ 0 w 1394045"/>
                  <a:gd name="connsiteY1" fmla="*/ 607219 h 1910239"/>
                  <a:gd name="connsiteX2" fmla="*/ 1393317 w 1394045"/>
                  <a:gd name="connsiteY2" fmla="*/ 0 h 1910239"/>
                  <a:gd name="connsiteX3" fmla="*/ 1392365 w 1394045"/>
                  <a:gd name="connsiteY3" fmla="*/ 1288733 h 1910239"/>
                  <a:gd name="connsiteX4" fmla="*/ 0 w 1394045"/>
                  <a:gd name="connsiteY4" fmla="*/ 1910239 h 1910239"/>
                  <a:gd name="connsiteX0" fmla="*/ 0 w 1510046"/>
                  <a:gd name="connsiteY0" fmla="*/ 1722120 h 1722120"/>
                  <a:gd name="connsiteX1" fmla="*/ 0 w 1510046"/>
                  <a:gd name="connsiteY1" fmla="*/ 419100 h 1722120"/>
                  <a:gd name="connsiteX2" fmla="*/ 1509998 w 1510046"/>
                  <a:gd name="connsiteY2" fmla="*/ 0 h 1722120"/>
                  <a:gd name="connsiteX3" fmla="*/ 1392365 w 1510046"/>
                  <a:gd name="connsiteY3" fmla="*/ 1100614 h 1722120"/>
                  <a:gd name="connsiteX4" fmla="*/ 0 w 1510046"/>
                  <a:gd name="connsiteY4" fmla="*/ 1722120 h 1722120"/>
                  <a:gd name="connsiteX0" fmla="*/ 0 w 1392365"/>
                  <a:gd name="connsiteY0" fmla="*/ 1919764 h 1919764"/>
                  <a:gd name="connsiteX1" fmla="*/ 0 w 1392365"/>
                  <a:gd name="connsiteY1" fmla="*/ 616744 h 1919764"/>
                  <a:gd name="connsiteX2" fmla="*/ 1386173 w 1392365"/>
                  <a:gd name="connsiteY2" fmla="*/ 0 h 1919764"/>
                  <a:gd name="connsiteX3" fmla="*/ 1392365 w 1392365"/>
                  <a:gd name="connsiteY3" fmla="*/ 1298258 h 1919764"/>
                  <a:gd name="connsiteX4" fmla="*/ 0 w 1392365"/>
                  <a:gd name="connsiteY4" fmla="*/ 1919764 h 1919764"/>
                  <a:gd name="connsiteX0" fmla="*/ 0 w 1392365"/>
                  <a:gd name="connsiteY0" fmla="*/ 1922146 h 1922146"/>
                  <a:gd name="connsiteX1" fmla="*/ 0 w 1392365"/>
                  <a:gd name="connsiteY1" fmla="*/ 619126 h 1922146"/>
                  <a:gd name="connsiteX2" fmla="*/ 1386173 w 1392365"/>
                  <a:gd name="connsiteY2" fmla="*/ 0 h 1922146"/>
                  <a:gd name="connsiteX3" fmla="*/ 1392365 w 1392365"/>
                  <a:gd name="connsiteY3" fmla="*/ 1300640 h 1922146"/>
                  <a:gd name="connsiteX4" fmla="*/ 0 w 1392365"/>
                  <a:gd name="connsiteY4" fmla="*/ 1922146 h 1922146"/>
                  <a:gd name="connsiteX0" fmla="*/ 0 w 1394746"/>
                  <a:gd name="connsiteY0" fmla="*/ 1917384 h 1917384"/>
                  <a:gd name="connsiteX1" fmla="*/ 2381 w 1394746"/>
                  <a:gd name="connsiteY1" fmla="*/ 619126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0 w 1394746"/>
                  <a:gd name="connsiteY0" fmla="*/ 1917384 h 1917384"/>
                  <a:gd name="connsiteX1" fmla="*/ 2381 w 1394746"/>
                  <a:gd name="connsiteY1" fmla="*/ 616744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746" h="1917384">
                    <a:moveTo>
                      <a:pt x="0" y="1917384"/>
                    </a:moveTo>
                    <a:cubicBezTo>
                      <a:pt x="794" y="1484631"/>
                      <a:pt x="1587" y="1049497"/>
                      <a:pt x="2381" y="616744"/>
                    </a:cubicBezTo>
                    <a:lnTo>
                      <a:pt x="1388554" y="0"/>
                    </a:lnTo>
                    <a:cubicBezTo>
                      <a:pt x="1391412" y="427990"/>
                      <a:pt x="1391888" y="872650"/>
                      <a:pt x="1394746" y="1300640"/>
                    </a:cubicBezTo>
                    <a:lnTo>
                      <a:pt x="0" y="19173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Diamond 33"/>
              <p:cNvSpPr/>
              <p:nvPr/>
            </p:nvSpPr>
            <p:spPr>
              <a:xfrm>
                <a:off x="3180438" y="3113005"/>
                <a:ext cx="2757588" cy="1239715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05352" y="2502872"/>
              <a:ext cx="2757588" cy="2547184"/>
              <a:chOff x="1805352" y="2502872"/>
              <a:chExt cx="2757588" cy="2547184"/>
            </a:xfrm>
          </p:grpSpPr>
          <p:sp>
            <p:nvSpPr>
              <p:cNvPr id="30" name="Parallelogram 6"/>
              <p:cNvSpPr/>
              <p:nvPr/>
            </p:nvSpPr>
            <p:spPr>
              <a:xfrm flipH="1">
                <a:off x="1805352" y="3132672"/>
                <a:ext cx="1383190" cy="1917384"/>
              </a:xfrm>
              <a:custGeom>
                <a:avLst/>
                <a:gdLst>
                  <a:gd name="connsiteX0" fmla="*/ 0 w 1216152"/>
                  <a:gd name="connsiteY0" fmla="*/ 914400 h 914400"/>
                  <a:gd name="connsiteX1" fmla="*/ 297180 w 1216152"/>
                  <a:gd name="connsiteY1" fmla="*/ 0 h 914400"/>
                  <a:gd name="connsiteX2" fmla="*/ 1216152 w 1216152"/>
                  <a:gd name="connsiteY2" fmla="*/ 0 h 914400"/>
                  <a:gd name="connsiteX3" fmla="*/ 918972 w 1216152"/>
                  <a:gd name="connsiteY3" fmla="*/ 914400 h 914400"/>
                  <a:gd name="connsiteX4" fmla="*/ 0 w 1216152"/>
                  <a:gd name="connsiteY4" fmla="*/ 914400 h 91440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918972 w 1383792"/>
                  <a:gd name="connsiteY3" fmla="*/ 191262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2484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2588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41120 h 1912620"/>
                  <a:gd name="connsiteX4" fmla="*/ 0 w 1383792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83970 h 1912620"/>
                  <a:gd name="connsiteX4" fmla="*/ 0 w 1392365"/>
                  <a:gd name="connsiteY4" fmla="*/ 1912620 h 1912620"/>
                  <a:gd name="connsiteX0" fmla="*/ 0 w 1384520"/>
                  <a:gd name="connsiteY0" fmla="*/ 1912620 h 1912620"/>
                  <a:gd name="connsiteX1" fmla="*/ 0 w 1384520"/>
                  <a:gd name="connsiteY1" fmla="*/ 609600 h 1912620"/>
                  <a:gd name="connsiteX2" fmla="*/ 1383792 w 1384520"/>
                  <a:gd name="connsiteY2" fmla="*/ 0 h 1912620"/>
                  <a:gd name="connsiteX3" fmla="*/ 1382840 w 1384520"/>
                  <a:gd name="connsiteY3" fmla="*/ 1293495 h 1912620"/>
                  <a:gd name="connsiteX4" fmla="*/ 0 w 1384520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91114 h 1912620"/>
                  <a:gd name="connsiteX4" fmla="*/ 0 w 1392365"/>
                  <a:gd name="connsiteY4" fmla="*/ 1912620 h 1912620"/>
                  <a:gd name="connsiteX0" fmla="*/ 0 w 1394045"/>
                  <a:gd name="connsiteY0" fmla="*/ 1910239 h 1910239"/>
                  <a:gd name="connsiteX1" fmla="*/ 0 w 1394045"/>
                  <a:gd name="connsiteY1" fmla="*/ 607219 h 1910239"/>
                  <a:gd name="connsiteX2" fmla="*/ 1393317 w 1394045"/>
                  <a:gd name="connsiteY2" fmla="*/ 0 h 1910239"/>
                  <a:gd name="connsiteX3" fmla="*/ 1392365 w 1394045"/>
                  <a:gd name="connsiteY3" fmla="*/ 1288733 h 1910239"/>
                  <a:gd name="connsiteX4" fmla="*/ 0 w 1394045"/>
                  <a:gd name="connsiteY4" fmla="*/ 1910239 h 1910239"/>
                  <a:gd name="connsiteX0" fmla="*/ 0 w 1510046"/>
                  <a:gd name="connsiteY0" fmla="*/ 1722120 h 1722120"/>
                  <a:gd name="connsiteX1" fmla="*/ 0 w 1510046"/>
                  <a:gd name="connsiteY1" fmla="*/ 419100 h 1722120"/>
                  <a:gd name="connsiteX2" fmla="*/ 1509998 w 1510046"/>
                  <a:gd name="connsiteY2" fmla="*/ 0 h 1722120"/>
                  <a:gd name="connsiteX3" fmla="*/ 1392365 w 1510046"/>
                  <a:gd name="connsiteY3" fmla="*/ 1100614 h 1722120"/>
                  <a:gd name="connsiteX4" fmla="*/ 0 w 1510046"/>
                  <a:gd name="connsiteY4" fmla="*/ 1722120 h 1722120"/>
                  <a:gd name="connsiteX0" fmla="*/ 0 w 1392365"/>
                  <a:gd name="connsiteY0" fmla="*/ 1919764 h 1919764"/>
                  <a:gd name="connsiteX1" fmla="*/ 0 w 1392365"/>
                  <a:gd name="connsiteY1" fmla="*/ 616744 h 1919764"/>
                  <a:gd name="connsiteX2" fmla="*/ 1386173 w 1392365"/>
                  <a:gd name="connsiteY2" fmla="*/ 0 h 1919764"/>
                  <a:gd name="connsiteX3" fmla="*/ 1392365 w 1392365"/>
                  <a:gd name="connsiteY3" fmla="*/ 1298258 h 1919764"/>
                  <a:gd name="connsiteX4" fmla="*/ 0 w 1392365"/>
                  <a:gd name="connsiteY4" fmla="*/ 1919764 h 1919764"/>
                  <a:gd name="connsiteX0" fmla="*/ 0 w 1392365"/>
                  <a:gd name="connsiteY0" fmla="*/ 1922146 h 1922146"/>
                  <a:gd name="connsiteX1" fmla="*/ 0 w 1392365"/>
                  <a:gd name="connsiteY1" fmla="*/ 619126 h 1922146"/>
                  <a:gd name="connsiteX2" fmla="*/ 1386173 w 1392365"/>
                  <a:gd name="connsiteY2" fmla="*/ 0 h 1922146"/>
                  <a:gd name="connsiteX3" fmla="*/ 1392365 w 1392365"/>
                  <a:gd name="connsiteY3" fmla="*/ 1300640 h 1922146"/>
                  <a:gd name="connsiteX4" fmla="*/ 0 w 1392365"/>
                  <a:gd name="connsiteY4" fmla="*/ 1922146 h 1922146"/>
                  <a:gd name="connsiteX0" fmla="*/ 0 w 1394746"/>
                  <a:gd name="connsiteY0" fmla="*/ 1917384 h 1917384"/>
                  <a:gd name="connsiteX1" fmla="*/ 2381 w 1394746"/>
                  <a:gd name="connsiteY1" fmla="*/ 619126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0 w 1394746"/>
                  <a:gd name="connsiteY0" fmla="*/ 1917384 h 1917384"/>
                  <a:gd name="connsiteX1" fmla="*/ 2381 w 1394746"/>
                  <a:gd name="connsiteY1" fmla="*/ 616744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746" h="1917384">
                    <a:moveTo>
                      <a:pt x="0" y="1917384"/>
                    </a:moveTo>
                    <a:cubicBezTo>
                      <a:pt x="794" y="1484631"/>
                      <a:pt x="1587" y="1049497"/>
                      <a:pt x="2381" y="616744"/>
                    </a:cubicBezTo>
                    <a:lnTo>
                      <a:pt x="1388554" y="0"/>
                    </a:lnTo>
                    <a:cubicBezTo>
                      <a:pt x="1391412" y="427990"/>
                      <a:pt x="1391888" y="872650"/>
                      <a:pt x="1394746" y="1300640"/>
                    </a:cubicBezTo>
                    <a:lnTo>
                      <a:pt x="0" y="19173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Diamond 30"/>
              <p:cNvSpPr/>
              <p:nvPr/>
            </p:nvSpPr>
            <p:spPr>
              <a:xfrm>
                <a:off x="1805352" y="2502872"/>
                <a:ext cx="2757588" cy="1239715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799657" y="1192830"/>
              <a:ext cx="4148156" cy="3159891"/>
              <a:chOff x="1799657" y="1192830"/>
              <a:chExt cx="4148156" cy="3159891"/>
            </a:xfrm>
          </p:grpSpPr>
          <p:sp>
            <p:nvSpPr>
              <p:cNvPr id="27" name="Parallelogram 6"/>
              <p:cNvSpPr/>
              <p:nvPr/>
            </p:nvSpPr>
            <p:spPr>
              <a:xfrm flipH="1">
                <a:off x="1799657" y="1826053"/>
                <a:ext cx="2761561" cy="2526668"/>
              </a:xfrm>
              <a:custGeom>
                <a:avLst/>
                <a:gdLst>
                  <a:gd name="connsiteX0" fmla="*/ 0 w 1216152"/>
                  <a:gd name="connsiteY0" fmla="*/ 914400 h 914400"/>
                  <a:gd name="connsiteX1" fmla="*/ 297180 w 1216152"/>
                  <a:gd name="connsiteY1" fmla="*/ 0 h 914400"/>
                  <a:gd name="connsiteX2" fmla="*/ 1216152 w 1216152"/>
                  <a:gd name="connsiteY2" fmla="*/ 0 h 914400"/>
                  <a:gd name="connsiteX3" fmla="*/ 918972 w 1216152"/>
                  <a:gd name="connsiteY3" fmla="*/ 914400 h 914400"/>
                  <a:gd name="connsiteX4" fmla="*/ 0 w 1216152"/>
                  <a:gd name="connsiteY4" fmla="*/ 914400 h 91440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918972 w 1383792"/>
                  <a:gd name="connsiteY3" fmla="*/ 191262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2484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2588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41120 h 1912620"/>
                  <a:gd name="connsiteX4" fmla="*/ 0 w 1383792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83970 h 1912620"/>
                  <a:gd name="connsiteX4" fmla="*/ 0 w 1392365"/>
                  <a:gd name="connsiteY4" fmla="*/ 1912620 h 1912620"/>
                  <a:gd name="connsiteX0" fmla="*/ 0 w 1384520"/>
                  <a:gd name="connsiteY0" fmla="*/ 1912620 h 1912620"/>
                  <a:gd name="connsiteX1" fmla="*/ 0 w 1384520"/>
                  <a:gd name="connsiteY1" fmla="*/ 609600 h 1912620"/>
                  <a:gd name="connsiteX2" fmla="*/ 1383792 w 1384520"/>
                  <a:gd name="connsiteY2" fmla="*/ 0 h 1912620"/>
                  <a:gd name="connsiteX3" fmla="*/ 1382840 w 1384520"/>
                  <a:gd name="connsiteY3" fmla="*/ 1293495 h 1912620"/>
                  <a:gd name="connsiteX4" fmla="*/ 0 w 1384520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91114 h 1912620"/>
                  <a:gd name="connsiteX4" fmla="*/ 0 w 1392365"/>
                  <a:gd name="connsiteY4" fmla="*/ 1912620 h 1912620"/>
                  <a:gd name="connsiteX0" fmla="*/ 0 w 1394045"/>
                  <a:gd name="connsiteY0" fmla="*/ 1910239 h 1910239"/>
                  <a:gd name="connsiteX1" fmla="*/ 0 w 1394045"/>
                  <a:gd name="connsiteY1" fmla="*/ 607219 h 1910239"/>
                  <a:gd name="connsiteX2" fmla="*/ 1393317 w 1394045"/>
                  <a:gd name="connsiteY2" fmla="*/ 0 h 1910239"/>
                  <a:gd name="connsiteX3" fmla="*/ 1392365 w 1394045"/>
                  <a:gd name="connsiteY3" fmla="*/ 1288733 h 1910239"/>
                  <a:gd name="connsiteX4" fmla="*/ 0 w 1394045"/>
                  <a:gd name="connsiteY4" fmla="*/ 1910239 h 1910239"/>
                  <a:gd name="connsiteX0" fmla="*/ 0 w 1510046"/>
                  <a:gd name="connsiteY0" fmla="*/ 1722120 h 1722120"/>
                  <a:gd name="connsiteX1" fmla="*/ 0 w 1510046"/>
                  <a:gd name="connsiteY1" fmla="*/ 419100 h 1722120"/>
                  <a:gd name="connsiteX2" fmla="*/ 1509998 w 1510046"/>
                  <a:gd name="connsiteY2" fmla="*/ 0 h 1722120"/>
                  <a:gd name="connsiteX3" fmla="*/ 1392365 w 1510046"/>
                  <a:gd name="connsiteY3" fmla="*/ 1100614 h 1722120"/>
                  <a:gd name="connsiteX4" fmla="*/ 0 w 1510046"/>
                  <a:gd name="connsiteY4" fmla="*/ 1722120 h 1722120"/>
                  <a:gd name="connsiteX0" fmla="*/ 0 w 1392365"/>
                  <a:gd name="connsiteY0" fmla="*/ 1919764 h 1919764"/>
                  <a:gd name="connsiteX1" fmla="*/ 0 w 1392365"/>
                  <a:gd name="connsiteY1" fmla="*/ 616744 h 1919764"/>
                  <a:gd name="connsiteX2" fmla="*/ 1386173 w 1392365"/>
                  <a:gd name="connsiteY2" fmla="*/ 0 h 1919764"/>
                  <a:gd name="connsiteX3" fmla="*/ 1392365 w 1392365"/>
                  <a:gd name="connsiteY3" fmla="*/ 1298258 h 1919764"/>
                  <a:gd name="connsiteX4" fmla="*/ 0 w 1392365"/>
                  <a:gd name="connsiteY4" fmla="*/ 1919764 h 1919764"/>
                  <a:gd name="connsiteX0" fmla="*/ 0 w 1392365"/>
                  <a:gd name="connsiteY0" fmla="*/ 1922146 h 1922146"/>
                  <a:gd name="connsiteX1" fmla="*/ 0 w 1392365"/>
                  <a:gd name="connsiteY1" fmla="*/ 619126 h 1922146"/>
                  <a:gd name="connsiteX2" fmla="*/ 1386173 w 1392365"/>
                  <a:gd name="connsiteY2" fmla="*/ 0 h 1922146"/>
                  <a:gd name="connsiteX3" fmla="*/ 1392365 w 1392365"/>
                  <a:gd name="connsiteY3" fmla="*/ 1300640 h 1922146"/>
                  <a:gd name="connsiteX4" fmla="*/ 0 w 1392365"/>
                  <a:gd name="connsiteY4" fmla="*/ 1922146 h 1922146"/>
                  <a:gd name="connsiteX0" fmla="*/ 0 w 1394746"/>
                  <a:gd name="connsiteY0" fmla="*/ 1917384 h 1917384"/>
                  <a:gd name="connsiteX1" fmla="*/ 2381 w 1394746"/>
                  <a:gd name="connsiteY1" fmla="*/ 619126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0 w 1394746"/>
                  <a:gd name="connsiteY0" fmla="*/ 1917384 h 1917384"/>
                  <a:gd name="connsiteX1" fmla="*/ 2381 w 1394746"/>
                  <a:gd name="connsiteY1" fmla="*/ 616744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2194 w 1396940"/>
                  <a:gd name="connsiteY0" fmla="*/ 1917384 h 1917384"/>
                  <a:gd name="connsiteX1" fmla="*/ 113 w 1396940"/>
                  <a:gd name="connsiteY1" fmla="*/ 923662 h 1917384"/>
                  <a:gd name="connsiteX2" fmla="*/ 1390748 w 1396940"/>
                  <a:gd name="connsiteY2" fmla="*/ 0 h 1917384"/>
                  <a:gd name="connsiteX3" fmla="*/ 1396940 w 1396940"/>
                  <a:gd name="connsiteY3" fmla="*/ 1300640 h 1917384"/>
                  <a:gd name="connsiteX4" fmla="*/ 2194 w 1396940"/>
                  <a:gd name="connsiteY4" fmla="*/ 1917384 h 1917384"/>
                  <a:gd name="connsiteX0" fmla="*/ 2194 w 1396940"/>
                  <a:gd name="connsiteY0" fmla="*/ 1917384 h 1917384"/>
                  <a:gd name="connsiteX1" fmla="*/ 113 w 1396940"/>
                  <a:gd name="connsiteY1" fmla="*/ 923662 h 1917384"/>
                  <a:gd name="connsiteX2" fmla="*/ 1390748 w 1396940"/>
                  <a:gd name="connsiteY2" fmla="*/ 0 h 1917384"/>
                  <a:gd name="connsiteX3" fmla="*/ 1396940 w 1396940"/>
                  <a:gd name="connsiteY3" fmla="*/ 1300640 h 1917384"/>
                  <a:gd name="connsiteX4" fmla="*/ 2194 w 1396940"/>
                  <a:gd name="connsiteY4" fmla="*/ 1917384 h 1917384"/>
                  <a:gd name="connsiteX0" fmla="*/ 2194 w 1396940"/>
                  <a:gd name="connsiteY0" fmla="*/ 1917384 h 1917384"/>
                  <a:gd name="connsiteX1" fmla="*/ 113 w 1396940"/>
                  <a:gd name="connsiteY1" fmla="*/ 923662 h 1917384"/>
                  <a:gd name="connsiteX2" fmla="*/ 1390748 w 1396940"/>
                  <a:gd name="connsiteY2" fmla="*/ 0 h 1917384"/>
                  <a:gd name="connsiteX3" fmla="*/ 1396940 w 1396940"/>
                  <a:gd name="connsiteY3" fmla="*/ 1300640 h 1917384"/>
                  <a:gd name="connsiteX4" fmla="*/ 2194 w 1396940"/>
                  <a:gd name="connsiteY4" fmla="*/ 1917384 h 1917384"/>
                  <a:gd name="connsiteX0" fmla="*/ 2194 w 1390913"/>
                  <a:gd name="connsiteY0" fmla="*/ 1917384 h 1917384"/>
                  <a:gd name="connsiteX1" fmla="*/ 113 w 1390913"/>
                  <a:gd name="connsiteY1" fmla="*/ 923662 h 1917384"/>
                  <a:gd name="connsiteX2" fmla="*/ 1390748 w 1390913"/>
                  <a:gd name="connsiteY2" fmla="*/ 0 h 1917384"/>
                  <a:gd name="connsiteX3" fmla="*/ 1361245 w 1390913"/>
                  <a:gd name="connsiteY3" fmla="*/ 1127165 h 1917384"/>
                  <a:gd name="connsiteX4" fmla="*/ 2194 w 1390913"/>
                  <a:gd name="connsiteY4" fmla="*/ 1917384 h 1917384"/>
                  <a:gd name="connsiteX0" fmla="*/ 2194 w 1401401"/>
                  <a:gd name="connsiteY0" fmla="*/ 1917384 h 1917384"/>
                  <a:gd name="connsiteX1" fmla="*/ 113 w 1401401"/>
                  <a:gd name="connsiteY1" fmla="*/ 923662 h 1917384"/>
                  <a:gd name="connsiteX2" fmla="*/ 1390748 w 1401401"/>
                  <a:gd name="connsiteY2" fmla="*/ 0 h 1917384"/>
                  <a:gd name="connsiteX3" fmla="*/ 1401401 w 1401401"/>
                  <a:gd name="connsiteY3" fmla="*/ 987050 h 1917384"/>
                  <a:gd name="connsiteX4" fmla="*/ 2194 w 1401401"/>
                  <a:gd name="connsiteY4" fmla="*/ 1917384 h 1917384"/>
                  <a:gd name="connsiteX0" fmla="*/ 2194 w 1401401"/>
                  <a:gd name="connsiteY0" fmla="*/ 1917384 h 1917384"/>
                  <a:gd name="connsiteX1" fmla="*/ 113 w 1401401"/>
                  <a:gd name="connsiteY1" fmla="*/ 923662 h 1917384"/>
                  <a:gd name="connsiteX2" fmla="*/ 1390748 w 1401401"/>
                  <a:gd name="connsiteY2" fmla="*/ 0 h 1917384"/>
                  <a:gd name="connsiteX3" fmla="*/ 1401401 w 1401401"/>
                  <a:gd name="connsiteY3" fmla="*/ 987050 h 1917384"/>
                  <a:gd name="connsiteX4" fmla="*/ 2194 w 1401401"/>
                  <a:gd name="connsiteY4" fmla="*/ 1917384 h 1917384"/>
                  <a:gd name="connsiteX0" fmla="*/ 2194 w 1401401"/>
                  <a:gd name="connsiteY0" fmla="*/ 1917384 h 1917384"/>
                  <a:gd name="connsiteX1" fmla="*/ 113 w 1401401"/>
                  <a:gd name="connsiteY1" fmla="*/ 923662 h 1917384"/>
                  <a:gd name="connsiteX2" fmla="*/ 1390748 w 1401401"/>
                  <a:gd name="connsiteY2" fmla="*/ 0 h 1917384"/>
                  <a:gd name="connsiteX3" fmla="*/ 1401401 w 1401401"/>
                  <a:gd name="connsiteY3" fmla="*/ 987050 h 1917384"/>
                  <a:gd name="connsiteX4" fmla="*/ 2194 w 1401401"/>
                  <a:gd name="connsiteY4" fmla="*/ 1917384 h 191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401" h="1917384">
                    <a:moveTo>
                      <a:pt x="2194" y="1917384"/>
                    </a:moveTo>
                    <a:cubicBezTo>
                      <a:pt x="2988" y="1484631"/>
                      <a:pt x="-681" y="1356415"/>
                      <a:pt x="113" y="923662"/>
                    </a:cubicBezTo>
                    <a:cubicBezTo>
                      <a:pt x="694185" y="451196"/>
                      <a:pt x="660982" y="459121"/>
                      <a:pt x="1390748" y="0"/>
                    </a:cubicBezTo>
                    <a:cubicBezTo>
                      <a:pt x="1393606" y="427990"/>
                      <a:pt x="1394081" y="332209"/>
                      <a:pt x="1401401" y="987050"/>
                    </a:cubicBezTo>
                    <a:lnTo>
                      <a:pt x="2194" y="19173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Parallelogram 6"/>
              <p:cNvSpPr/>
              <p:nvPr/>
            </p:nvSpPr>
            <p:spPr>
              <a:xfrm>
                <a:off x="4548103" y="2435337"/>
                <a:ext cx="1383190" cy="1917384"/>
              </a:xfrm>
              <a:custGeom>
                <a:avLst/>
                <a:gdLst>
                  <a:gd name="connsiteX0" fmla="*/ 0 w 1216152"/>
                  <a:gd name="connsiteY0" fmla="*/ 914400 h 914400"/>
                  <a:gd name="connsiteX1" fmla="*/ 297180 w 1216152"/>
                  <a:gd name="connsiteY1" fmla="*/ 0 h 914400"/>
                  <a:gd name="connsiteX2" fmla="*/ 1216152 w 1216152"/>
                  <a:gd name="connsiteY2" fmla="*/ 0 h 914400"/>
                  <a:gd name="connsiteX3" fmla="*/ 918972 w 1216152"/>
                  <a:gd name="connsiteY3" fmla="*/ 914400 h 914400"/>
                  <a:gd name="connsiteX4" fmla="*/ 0 w 1216152"/>
                  <a:gd name="connsiteY4" fmla="*/ 914400 h 91440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918972 w 1383792"/>
                  <a:gd name="connsiteY3" fmla="*/ 191262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2484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2588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41120 h 1912620"/>
                  <a:gd name="connsiteX4" fmla="*/ 0 w 1383792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83970 h 1912620"/>
                  <a:gd name="connsiteX4" fmla="*/ 0 w 1392365"/>
                  <a:gd name="connsiteY4" fmla="*/ 1912620 h 1912620"/>
                  <a:gd name="connsiteX0" fmla="*/ 0 w 1384520"/>
                  <a:gd name="connsiteY0" fmla="*/ 1912620 h 1912620"/>
                  <a:gd name="connsiteX1" fmla="*/ 0 w 1384520"/>
                  <a:gd name="connsiteY1" fmla="*/ 609600 h 1912620"/>
                  <a:gd name="connsiteX2" fmla="*/ 1383792 w 1384520"/>
                  <a:gd name="connsiteY2" fmla="*/ 0 h 1912620"/>
                  <a:gd name="connsiteX3" fmla="*/ 1382840 w 1384520"/>
                  <a:gd name="connsiteY3" fmla="*/ 1293495 h 1912620"/>
                  <a:gd name="connsiteX4" fmla="*/ 0 w 1384520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91114 h 1912620"/>
                  <a:gd name="connsiteX4" fmla="*/ 0 w 1392365"/>
                  <a:gd name="connsiteY4" fmla="*/ 1912620 h 1912620"/>
                  <a:gd name="connsiteX0" fmla="*/ 0 w 1394045"/>
                  <a:gd name="connsiteY0" fmla="*/ 1910239 h 1910239"/>
                  <a:gd name="connsiteX1" fmla="*/ 0 w 1394045"/>
                  <a:gd name="connsiteY1" fmla="*/ 607219 h 1910239"/>
                  <a:gd name="connsiteX2" fmla="*/ 1393317 w 1394045"/>
                  <a:gd name="connsiteY2" fmla="*/ 0 h 1910239"/>
                  <a:gd name="connsiteX3" fmla="*/ 1392365 w 1394045"/>
                  <a:gd name="connsiteY3" fmla="*/ 1288733 h 1910239"/>
                  <a:gd name="connsiteX4" fmla="*/ 0 w 1394045"/>
                  <a:gd name="connsiteY4" fmla="*/ 1910239 h 1910239"/>
                  <a:gd name="connsiteX0" fmla="*/ 0 w 1510046"/>
                  <a:gd name="connsiteY0" fmla="*/ 1722120 h 1722120"/>
                  <a:gd name="connsiteX1" fmla="*/ 0 w 1510046"/>
                  <a:gd name="connsiteY1" fmla="*/ 419100 h 1722120"/>
                  <a:gd name="connsiteX2" fmla="*/ 1509998 w 1510046"/>
                  <a:gd name="connsiteY2" fmla="*/ 0 h 1722120"/>
                  <a:gd name="connsiteX3" fmla="*/ 1392365 w 1510046"/>
                  <a:gd name="connsiteY3" fmla="*/ 1100614 h 1722120"/>
                  <a:gd name="connsiteX4" fmla="*/ 0 w 1510046"/>
                  <a:gd name="connsiteY4" fmla="*/ 1722120 h 1722120"/>
                  <a:gd name="connsiteX0" fmla="*/ 0 w 1392365"/>
                  <a:gd name="connsiteY0" fmla="*/ 1919764 h 1919764"/>
                  <a:gd name="connsiteX1" fmla="*/ 0 w 1392365"/>
                  <a:gd name="connsiteY1" fmla="*/ 616744 h 1919764"/>
                  <a:gd name="connsiteX2" fmla="*/ 1386173 w 1392365"/>
                  <a:gd name="connsiteY2" fmla="*/ 0 h 1919764"/>
                  <a:gd name="connsiteX3" fmla="*/ 1392365 w 1392365"/>
                  <a:gd name="connsiteY3" fmla="*/ 1298258 h 1919764"/>
                  <a:gd name="connsiteX4" fmla="*/ 0 w 1392365"/>
                  <a:gd name="connsiteY4" fmla="*/ 1919764 h 1919764"/>
                  <a:gd name="connsiteX0" fmla="*/ 0 w 1392365"/>
                  <a:gd name="connsiteY0" fmla="*/ 1922146 h 1922146"/>
                  <a:gd name="connsiteX1" fmla="*/ 0 w 1392365"/>
                  <a:gd name="connsiteY1" fmla="*/ 619126 h 1922146"/>
                  <a:gd name="connsiteX2" fmla="*/ 1386173 w 1392365"/>
                  <a:gd name="connsiteY2" fmla="*/ 0 h 1922146"/>
                  <a:gd name="connsiteX3" fmla="*/ 1392365 w 1392365"/>
                  <a:gd name="connsiteY3" fmla="*/ 1300640 h 1922146"/>
                  <a:gd name="connsiteX4" fmla="*/ 0 w 1392365"/>
                  <a:gd name="connsiteY4" fmla="*/ 1922146 h 1922146"/>
                  <a:gd name="connsiteX0" fmla="*/ 0 w 1394746"/>
                  <a:gd name="connsiteY0" fmla="*/ 1917384 h 1917384"/>
                  <a:gd name="connsiteX1" fmla="*/ 2381 w 1394746"/>
                  <a:gd name="connsiteY1" fmla="*/ 619126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0 w 1394746"/>
                  <a:gd name="connsiteY0" fmla="*/ 1917384 h 1917384"/>
                  <a:gd name="connsiteX1" fmla="*/ 2381 w 1394746"/>
                  <a:gd name="connsiteY1" fmla="*/ 616744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746" h="1917384">
                    <a:moveTo>
                      <a:pt x="0" y="1917384"/>
                    </a:moveTo>
                    <a:cubicBezTo>
                      <a:pt x="794" y="1484631"/>
                      <a:pt x="1587" y="1049497"/>
                      <a:pt x="2381" y="616744"/>
                    </a:cubicBezTo>
                    <a:lnTo>
                      <a:pt x="1388554" y="0"/>
                    </a:lnTo>
                    <a:cubicBezTo>
                      <a:pt x="1391412" y="427990"/>
                      <a:pt x="1391888" y="872650"/>
                      <a:pt x="1394746" y="1300640"/>
                    </a:cubicBezTo>
                    <a:lnTo>
                      <a:pt x="0" y="191738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Parallelogram 11"/>
              <p:cNvSpPr/>
              <p:nvPr/>
            </p:nvSpPr>
            <p:spPr>
              <a:xfrm>
                <a:off x="1822937" y="1192830"/>
                <a:ext cx="4124876" cy="1859573"/>
              </a:xfrm>
              <a:custGeom>
                <a:avLst/>
                <a:gdLst>
                  <a:gd name="connsiteX0" fmla="*/ 0 w 4274346"/>
                  <a:gd name="connsiteY0" fmla="*/ 619857 h 619857"/>
                  <a:gd name="connsiteX1" fmla="*/ 242885 w 4274346"/>
                  <a:gd name="connsiteY1" fmla="*/ 0 h 619857"/>
                  <a:gd name="connsiteX2" fmla="*/ 4274346 w 4274346"/>
                  <a:gd name="connsiteY2" fmla="*/ 0 h 619857"/>
                  <a:gd name="connsiteX3" fmla="*/ 4031461 w 4274346"/>
                  <a:gd name="connsiteY3" fmla="*/ 619857 h 619857"/>
                  <a:gd name="connsiteX4" fmla="*/ 0 w 4274346"/>
                  <a:gd name="connsiteY4" fmla="*/ 619857 h 619857"/>
                  <a:gd name="connsiteX0" fmla="*/ 0 w 4283138"/>
                  <a:gd name="connsiteY0" fmla="*/ 4395 h 619857"/>
                  <a:gd name="connsiteX1" fmla="*/ 251677 w 4283138"/>
                  <a:gd name="connsiteY1" fmla="*/ 0 h 619857"/>
                  <a:gd name="connsiteX2" fmla="*/ 4283138 w 4283138"/>
                  <a:gd name="connsiteY2" fmla="*/ 0 h 619857"/>
                  <a:gd name="connsiteX3" fmla="*/ 4040253 w 4283138"/>
                  <a:gd name="connsiteY3" fmla="*/ 619857 h 619857"/>
                  <a:gd name="connsiteX4" fmla="*/ 0 w 4283138"/>
                  <a:gd name="connsiteY4" fmla="*/ 4395 h 619857"/>
                  <a:gd name="connsiteX0" fmla="*/ 0 w 4283138"/>
                  <a:gd name="connsiteY0" fmla="*/ 593479 h 1208941"/>
                  <a:gd name="connsiteX1" fmla="*/ 1368300 w 4283138"/>
                  <a:gd name="connsiteY1" fmla="*/ 0 h 1208941"/>
                  <a:gd name="connsiteX2" fmla="*/ 4283138 w 4283138"/>
                  <a:gd name="connsiteY2" fmla="*/ 589084 h 1208941"/>
                  <a:gd name="connsiteX3" fmla="*/ 4040253 w 4283138"/>
                  <a:gd name="connsiteY3" fmla="*/ 1208941 h 1208941"/>
                  <a:gd name="connsiteX4" fmla="*/ 0 w 4283138"/>
                  <a:gd name="connsiteY4" fmla="*/ 593479 h 1208941"/>
                  <a:gd name="connsiteX0" fmla="*/ 0 w 4142461"/>
                  <a:gd name="connsiteY0" fmla="*/ 593479 h 1208941"/>
                  <a:gd name="connsiteX1" fmla="*/ 1368300 w 4142461"/>
                  <a:gd name="connsiteY1" fmla="*/ 0 h 1208941"/>
                  <a:gd name="connsiteX2" fmla="*/ 4142461 w 4142461"/>
                  <a:gd name="connsiteY2" fmla="*/ 1195753 h 1208941"/>
                  <a:gd name="connsiteX3" fmla="*/ 4040253 w 4142461"/>
                  <a:gd name="connsiteY3" fmla="*/ 1208941 h 1208941"/>
                  <a:gd name="connsiteX4" fmla="*/ 0 w 4142461"/>
                  <a:gd name="connsiteY4" fmla="*/ 593479 h 1208941"/>
                  <a:gd name="connsiteX0" fmla="*/ 0 w 4142461"/>
                  <a:gd name="connsiteY0" fmla="*/ 593479 h 1833195"/>
                  <a:gd name="connsiteX1" fmla="*/ 1368300 w 4142461"/>
                  <a:gd name="connsiteY1" fmla="*/ 0 h 1833195"/>
                  <a:gd name="connsiteX2" fmla="*/ 4142461 w 4142461"/>
                  <a:gd name="connsiteY2" fmla="*/ 1195753 h 1833195"/>
                  <a:gd name="connsiteX3" fmla="*/ 2774161 w 4142461"/>
                  <a:gd name="connsiteY3" fmla="*/ 1833195 h 1833195"/>
                  <a:gd name="connsiteX4" fmla="*/ 0 w 4142461"/>
                  <a:gd name="connsiteY4" fmla="*/ 593479 h 1833195"/>
                  <a:gd name="connsiteX0" fmla="*/ 0 w 4142461"/>
                  <a:gd name="connsiteY0" fmla="*/ 611064 h 1850780"/>
                  <a:gd name="connsiteX1" fmla="*/ 1377092 w 4142461"/>
                  <a:gd name="connsiteY1" fmla="*/ 0 h 1850780"/>
                  <a:gd name="connsiteX2" fmla="*/ 4142461 w 4142461"/>
                  <a:gd name="connsiteY2" fmla="*/ 1213338 h 1850780"/>
                  <a:gd name="connsiteX3" fmla="*/ 2774161 w 4142461"/>
                  <a:gd name="connsiteY3" fmla="*/ 1850780 h 1850780"/>
                  <a:gd name="connsiteX4" fmla="*/ 0 w 4142461"/>
                  <a:gd name="connsiteY4" fmla="*/ 611064 h 1850780"/>
                  <a:gd name="connsiteX0" fmla="*/ 0 w 4160046"/>
                  <a:gd name="connsiteY0" fmla="*/ 602272 h 1850780"/>
                  <a:gd name="connsiteX1" fmla="*/ 1394677 w 4160046"/>
                  <a:gd name="connsiteY1" fmla="*/ 0 h 1850780"/>
                  <a:gd name="connsiteX2" fmla="*/ 4160046 w 4160046"/>
                  <a:gd name="connsiteY2" fmla="*/ 1213338 h 1850780"/>
                  <a:gd name="connsiteX3" fmla="*/ 2791746 w 4160046"/>
                  <a:gd name="connsiteY3" fmla="*/ 1850780 h 1850780"/>
                  <a:gd name="connsiteX4" fmla="*/ 0 w 4160046"/>
                  <a:gd name="connsiteY4" fmla="*/ 602272 h 1850780"/>
                  <a:gd name="connsiteX0" fmla="*/ 0 w 4160046"/>
                  <a:gd name="connsiteY0" fmla="*/ 602272 h 1578219"/>
                  <a:gd name="connsiteX1" fmla="*/ 1394677 w 4160046"/>
                  <a:gd name="connsiteY1" fmla="*/ 0 h 1578219"/>
                  <a:gd name="connsiteX2" fmla="*/ 4160046 w 4160046"/>
                  <a:gd name="connsiteY2" fmla="*/ 1213338 h 1578219"/>
                  <a:gd name="connsiteX3" fmla="*/ 2677446 w 4160046"/>
                  <a:gd name="connsiteY3" fmla="*/ 1578219 h 1578219"/>
                  <a:gd name="connsiteX4" fmla="*/ 0 w 4160046"/>
                  <a:gd name="connsiteY4" fmla="*/ 602272 h 1578219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51253"/>
                  <a:gd name="connsiteY0" fmla="*/ 611064 h 1859573"/>
                  <a:gd name="connsiteX1" fmla="*/ 1385884 w 4151253"/>
                  <a:gd name="connsiteY1" fmla="*/ 0 h 1859573"/>
                  <a:gd name="connsiteX2" fmla="*/ 4151253 w 4151253"/>
                  <a:gd name="connsiteY2" fmla="*/ 1213338 h 1859573"/>
                  <a:gd name="connsiteX3" fmla="*/ 2782953 w 4151253"/>
                  <a:gd name="connsiteY3" fmla="*/ 1859573 h 1859573"/>
                  <a:gd name="connsiteX4" fmla="*/ 0 w 4151253"/>
                  <a:gd name="connsiteY4" fmla="*/ 611064 h 1859573"/>
                  <a:gd name="connsiteX0" fmla="*/ 0 w 4124876"/>
                  <a:gd name="connsiteY0" fmla="*/ 611064 h 1859573"/>
                  <a:gd name="connsiteX1" fmla="*/ 1385884 w 4124876"/>
                  <a:gd name="connsiteY1" fmla="*/ 0 h 1859573"/>
                  <a:gd name="connsiteX2" fmla="*/ 4124876 w 4124876"/>
                  <a:gd name="connsiteY2" fmla="*/ 1213338 h 1859573"/>
                  <a:gd name="connsiteX3" fmla="*/ 2782953 w 4124876"/>
                  <a:gd name="connsiteY3" fmla="*/ 1859573 h 1859573"/>
                  <a:gd name="connsiteX4" fmla="*/ 0 w 4124876"/>
                  <a:gd name="connsiteY4" fmla="*/ 611064 h 1859573"/>
                  <a:gd name="connsiteX0" fmla="*/ 0 w 4124876"/>
                  <a:gd name="connsiteY0" fmla="*/ 611064 h 1859573"/>
                  <a:gd name="connsiteX1" fmla="*/ 1385884 w 4124876"/>
                  <a:gd name="connsiteY1" fmla="*/ 0 h 1859573"/>
                  <a:gd name="connsiteX2" fmla="*/ 4124876 w 4124876"/>
                  <a:gd name="connsiteY2" fmla="*/ 1213338 h 1859573"/>
                  <a:gd name="connsiteX3" fmla="*/ 2738991 w 4124876"/>
                  <a:gd name="connsiteY3" fmla="*/ 1859573 h 1859573"/>
                  <a:gd name="connsiteX4" fmla="*/ 0 w 4124876"/>
                  <a:gd name="connsiteY4" fmla="*/ 611064 h 185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4876" h="1859573">
                    <a:moveTo>
                      <a:pt x="0" y="611064"/>
                    </a:moveTo>
                    <a:lnTo>
                      <a:pt x="1385884" y="0"/>
                    </a:lnTo>
                    <a:lnTo>
                      <a:pt x="4124876" y="1213338"/>
                    </a:lnTo>
                    <a:lnTo>
                      <a:pt x="2738991" y="1859573"/>
                    </a:lnTo>
                    <a:lnTo>
                      <a:pt x="0" y="6110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03324" y="575764"/>
              <a:ext cx="4412509" cy="4312925"/>
              <a:chOff x="3203324" y="575764"/>
              <a:chExt cx="4412509" cy="4312925"/>
            </a:xfrm>
          </p:grpSpPr>
          <p:sp>
            <p:nvSpPr>
              <p:cNvPr id="25" name="Parallelogram 6"/>
              <p:cNvSpPr/>
              <p:nvPr/>
            </p:nvSpPr>
            <p:spPr>
              <a:xfrm rot="4771442" flipH="1">
                <a:off x="5150342" y="2423198"/>
                <a:ext cx="2954152" cy="1976830"/>
              </a:xfrm>
              <a:custGeom>
                <a:avLst/>
                <a:gdLst>
                  <a:gd name="connsiteX0" fmla="*/ 0 w 1216152"/>
                  <a:gd name="connsiteY0" fmla="*/ 914400 h 914400"/>
                  <a:gd name="connsiteX1" fmla="*/ 297180 w 1216152"/>
                  <a:gd name="connsiteY1" fmla="*/ 0 h 914400"/>
                  <a:gd name="connsiteX2" fmla="*/ 1216152 w 1216152"/>
                  <a:gd name="connsiteY2" fmla="*/ 0 h 914400"/>
                  <a:gd name="connsiteX3" fmla="*/ 918972 w 1216152"/>
                  <a:gd name="connsiteY3" fmla="*/ 914400 h 914400"/>
                  <a:gd name="connsiteX4" fmla="*/ 0 w 1216152"/>
                  <a:gd name="connsiteY4" fmla="*/ 914400 h 91440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918972 w 1383792"/>
                  <a:gd name="connsiteY3" fmla="*/ 191262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297180 w 1383792"/>
                  <a:gd name="connsiteY1" fmla="*/ 99822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2484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83792 w 1383792"/>
                  <a:gd name="connsiteY3" fmla="*/ 131064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25880 h 1912620"/>
                  <a:gd name="connsiteX4" fmla="*/ 0 w 1383792"/>
                  <a:gd name="connsiteY4" fmla="*/ 1912620 h 1912620"/>
                  <a:gd name="connsiteX0" fmla="*/ 0 w 1383792"/>
                  <a:gd name="connsiteY0" fmla="*/ 1912620 h 1912620"/>
                  <a:gd name="connsiteX1" fmla="*/ 0 w 1383792"/>
                  <a:gd name="connsiteY1" fmla="*/ 609600 h 1912620"/>
                  <a:gd name="connsiteX2" fmla="*/ 1383792 w 1383792"/>
                  <a:gd name="connsiteY2" fmla="*/ 0 h 1912620"/>
                  <a:gd name="connsiteX3" fmla="*/ 1368552 w 1383792"/>
                  <a:gd name="connsiteY3" fmla="*/ 1341120 h 1912620"/>
                  <a:gd name="connsiteX4" fmla="*/ 0 w 1383792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83970 h 1912620"/>
                  <a:gd name="connsiteX4" fmla="*/ 0 w 1392365"/>
                  <a:gd name="connsiteY4" fmla="*/ 1912620 h 1912620"/>
                  <a:gd name="connsiteX0" fmla="*/ 0 w 1384520"/>
                  <a:gd name="connsiteY0" fmla="*/ 1912620 h 1912620"/>
                  <a:gd name="connsiteX1" fmla="*/ 0 w 1384520"/>
                  <a:gd name="connsiteY1" fmla="*/ 609600 h 1912620"/>
                  <a:gd name="connsiteX2" fmla="*/ 1383792 w 1384520"/>
                  <a:gd name="connsiteY2" fmla="*/ 0 h 1912620"/>
                  <a:gd name="connsiteX3" fmla="*/ 1382840 w 1384520"/>
                  <a:gd name="connsiteY3" fmla="*/ 1293495 h 1912620"/>
                  <a:gd name="connsiteX4" fmla="*/ 0 w 1384520"/>
                  <a:gd name="connsiteY4" fmla="*/ 1912620 h 1912620"/>
                  <a:gd name="connsiteX0" fmla="*/ 0 w 1392365"/>
                  <a:gd name="connsiteY0" fmla="*/ 1912620 h 1912620"/>
                  <a:gd name="connsiteX1" fmla="*/ 0 w 1392365"/>
                  <a:gd name="connsiteY1" fmla="*/ 609600 h 1912620"/>
                  <a:gd name="connsiteX2" fmla="*/ 1383792 w 1392365"/>
                  <a:gd name="connsiteY2" fmla="*/ 0 h 1912620"/>
                  <a:gd name="connsiteX3" fmla="*/ 1392365 w 1392365"/>
                  <a:gd name="connsiteY3" fmla="*/ 1291114 h 1912620"/>
                  <a:gd name="connsiteX4" fmla="*/ 0 w 1392365"/>
                  <a:gd name="connsiteY4" fmla="*/ 1912620 h 1912620"/>
                  <a:gd name="connsiteX0" fmla="*/ 0 w 1394045"/>
                  <a:gd name="connsiteY0" fmla="*/ 1910239 h 1910239"/>
                  <a:gd name="connsiteX1" fmla="*/ 0 w 1394045"/>
                  <a:gd name="connsiteY1" fmla="*/ 607219 h 1910239"/>
                  <a:gd name="connsiteX2" fmla="*/ 1393317 w 1394045"/>
                  <a:gd name="connsiteY2" fmla="*/ 0 h 1910239"/>
                  <a:gd name="connsiteX3" fmla="*/ 1392365 w 1394045"/>
                  <a:gd name="connsiteY3" fmla="*/ 1288733 h 1910239"/>
                  <a:gd name="connsiteX4" fmla="*/ 0 w 1394045"/>
                  <a:gd name="connsiteY4" fmla="*/ 1910239 h 1910239"/>
                  <a:gd name="connsiteX0" fmla="*/ 0 w 1510046"/>
                  <a:gd name="connsiteY0" fmla="*/ 1722120 h 1722120"/>
                  <a:gd name="connsiteX1" fmla="*/ 0 w 1510046"/>
                  <a:gd name="connsiteY1" fmla="*/ 419100 h 1722120"/>
                  <a:gd name="connsiteX2" fmla="*/ 1509998 w 1510046"/>
                  <a:gd name="connsiteY2" fmla="*/ 0 h 1722120"/>
                  <a:gd name="connsiteX3" fmla="*/ 1392365 w 1510046"/>
                  <a:gd name="connsiteY3" fmla="*/ 1100614 h 1722120"/>
                  <a:gd name="connsiteX4" fmla="*/ 0 w 1510046"/>
                  <a:gd name="connsiteY4" fmla="*/ 1722120 h 1722120"/>
                  <a:gd name="connsiteX0" fmla="*/ 0 w 1392365"/>
                  <a:gd name="connsiteY0" fmla="*/ 1919764 h 1919764"/>
                  <a:gd name="connsiteX1" fmla="*/ 0 w 1392365"/>
                  <a:gd name="connsiteY1" fmla="*/ 616744 h 1919764"/>
                  <a:gd name="connsiteX2" fmla="*/ 1386173 w 1392365"/>
                  <a:gd name="connsiteY2" fmla="*/ 0 h 1919764"/>
                  <a:gd name="connsiteX3" fmla="*/ 1392365 w 1392365"/>
                  <a:gd name="connsiteY3" fmla="*/ 1298258 h 1919764"/>
                  <a:gd name="connsiteX4" fmla="*/ 0 w 1392365"/>
                  <a:gd name="connsiteY4" fmla="*/ 1919764 h 1919764"/>
                  <a:gd name="connsiteX0" fmla="*/ 0 w 1392365"/>
                  <a:gd name="connsiteY0" fmla="*/ 1922146 h 1922146"/>
                  <a:gd name="connsiteX1" fmla="*/ 0 w 1392365"/>
                  <a:gd name="connsiteY1" fmla="*/ 619126 h 1922146"/>
                  <a:gd name="connsiteX2" fmla="*/ 1386173 w 1392365"/>
                  <a:gd name="connsiteY2" fmla="*/ 0 h 1922146"/>
                  <a:gd name="connsiteX3" fmla="*/ 1392365 w 1392365"/>
                  <a:gd name="connsiteY3" fmla="*/ 1300640 h 1922146"/>
                  <a:gd name="connsiteX4" fmla="*/ 0 w 1392365"/>
                  <a:gd name="connsiteY4" fmla="*/ 1922146 h 1922146"/>
                  <a:gd name="connsiteX0" fmla="*/ 0 w 1394746"/>
                  <a:gd name="connsiteY0" fmla="*/ 1917384 h 1917384"/>
                  <a:gd name="connsiteX1" fmla="*/ 2381 w 1394746"/>
                  <a:gd name="connsiteY1" fmla="*/ 619126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0 w 1394746"/>
                  <a:gd name="connsiteY0" fmla="*/ 1917384 h 1917384"/>
                  <a:gd name="connsiteX1" fmla="*/ 2381 w 1394746"/>
                  <a:gd name="connsiteY1" fmla="*/ 616744 h 1917384"/>
                  <a:gd name="connsiteX2" fmla="*/ 1388554 w 1394746"/>
                  <a:gd name="connsiteY2" fmla="*/ 0 h 1917384"/>
                  <a:gd name="connsiteX3" fmla="*/ 1394746 w 1394746"/>
                  <a:gd name="connsiteY3" fmla="*/ 1300640 h 1917384"/>
                  <a:gd name="connsiteX4" fmla="*/ 0 w 1394746"/>
                  <a:gd name="connsiteY4" fmla="*/ 1917384 h 1917384"/>
                  <a:gd name="connsiteX0" fmla="*/ 2194 w 1396940"/>
                  <a:gd name="connsiteY0" fmla="*/ 1917384 h 1917384"/>
                  <a:gd name="connsiteX1" fmla="*/ 113 w 1396940"/>
                  <a:gd name="connsiteY1" fmla="*/ 923662 h 1917384"/>
                  <a:gd name="connsiteX2" fmla="*/ 1390748 w 1396940"/>
                  <a:gd name="connsiteY2" fmla="*/ 0 h 1917384"/>
                  <a:gd name="connsiteX3" fmla="*/ 1396940 w 1396940"/>
                  <a:gd name="connsiteY3" fmla="*/ 1300640 h 1917384"/>
                  <a:gd name="connsiteX4" fmla="*/ 2194 w 1396940"/>
                  <a:gd name="connsiteY4" fmla="*/ 1917384 h 1917384"/>
                  <a:gd name="connsiteX0" fmla="*/ 2194 w 1396940"/>
                  <a:gd name="connsiteY0" fmla="*/ 1917384 h 1917384"/>
                  <a:gd name="connsiteX1" fmla="*/ 113 w 1396940"/>
                  <a:gd name="connsiteY1" fmla="*/ 923662 h 1917384"/>
                  <a:gd name="connsiteX2" fmla="*/ 1390748 w 1396940"/>
                  <a:gd name="connsiteY2" fmla="*/ 0 h 1917384"/>
                  <a:gd name="connsiteX3" fmla="*/ 1396940 w 1396940"/>
                  <a:gd name="connsiteY3" fmla="*/ 1300640 h 1917384"/>
                  <a:gd name="connsiteX4" fmla="*/ 2194 w 1396940"/>
                  <a:gd name="connsiteY4" fmla="*/ 1917384 h 1917384"/>
                  <a:gd name="connsiteX0" fmla="*/ 2194 w 1396940"/>
                  <a:gd name="connsiteY0" fmla="*/ 1917384 h 1917384"/>
                  <a:gd name="connsiteX1" fmla="*/ 113 w 1396940"/>
                  <a:gd name="connsiteY1" fmla="*/ 923662 h 1917384"/>
                  <a:gd name="connsiteX2" fmla="*/ 1390748 w 1396940"/>
                  <a:gd name="connsiteY2" fmla="*/ 0 h 1917384"/>
                  <a:gd name="connsiteX3" fmla="*/ 1396940 w 1396940"/>
                  <a:gd name="connsiteY3" fmla="*/ 1300640 h 1917384"/>
                  <a:gd name="connsiteX4" fmla="*/ 2194 w 1396940"/>
                  <a:gd name="connsiteY4" fmla="*/ 1917384 h 1917384"/>
                  <a:gd name="connsiteX0" fmla="*/ 2194 w 1390913"/>
                  <a:gd name="connsiteY0" fmla="*/ 1917384 h 1917384"/>
                  <a:gd name="connsiteX1" fmla="*/ 113 w 1390913"/>
                  <a:gd name="connsiteY1" fmla="*/ 923662 h 1917384"/>
                  <a:gd name="connsiteX2" fmla="*/ 1390748 w 1390913"/>
                  <a:gd name="connsiteY2" fmla="*/ 0 h 1917384"/>
                  <a:gd name="connsiteX3" fmla="*/ 1361245 w 1390913"/>
                  <a:gd name="connsiteY3" fmla="*/ 1127165 h 1917384"/>
                  <a:gd name="connsiteX4" fmla="*/ 2194 w 1390913"/>
                  <a:gd name="connsiteY4" fmla="*/ 1917384 h 1917384"/>
                  <a:gd name="connsiteX0" fmla="*/ 2194 w 1401401"/>
                  <a:gd name="connsiteY0" fmla="*/ 1917384 h 1917384"/>
                  <a:gd name="connsiteX1" fmla="*/ 113 w 1401401"/>
                  <a:gd name="connsiteY1" fmla="*/ 923662 h 1917384"/>
                  <a:gd name="connsiteX2" fmla="*/ 1390748 w 1401401"/>
                  <a:gd name="connsiteY2" fmla="*/ 0 h 1917384"/>
                  <a:gd name="connsiteX3" fmla="*/ 1401401 w 1401401"/>
                  <a:gd name="connsiteY3" fmla="*/ 987050 h 1917384"/>
                  <a:gd name="connsiteX4" fmla="*/ 2194 w 1401401"/>
                  <a:gd name="connsiteY4" fmla="*/ 1917384 h 1917384"/>
                  <a:gd name="connsiteX0" fmla="*/ 2194 w 1401401"/>
                  <a:gd name="connsiteY0" fmla="*/ 1917384 h 1917384"/>
                  <a:gd name="connsiteX1" fmla="*/ 113 w 1401401"/>
                  <a:gd name="connsiteY1" fmla="*/ 923662 h 1917384"/>
                  <a:gd name="connsiteX2" fmla="*/ 1390748 w 1401401"/>
                  <a:gd name="connsiteY2" fmla="*/ 0 h 1917384"/>
                  <a:gd name="connsiteX3" fmla="*/ 1401401 w 1401401"/>
                  <a:gd name="connsiteY3" fmla="*/ 987050 h 1917384"/>
                  <a:gd name="connsiteX4" fmla="*/ 2194 w 1401401"/>
                  <a:gd name="connsiteY4" fmla="*/ 1917384 h 1917384"/>
                  <a:gd name="connsiteX0" fmla="*/ 2194 w 1401401"/>
                  <a:gd name="connsiteY0" fmla="*/ 1917384 h 1917384"/>
                  <a:gd name="connsiteX1" fmla="*/ 113 w 1401401"/>
                  <a:gd name="connsiteY1" fmla="*/ 923662 h 1917384"/>
                  <a:gd name="connsiteX2" fmla="*/ 1390748 w 1401401"/>
                  <a:gd name="connsiteY2" fmla="*/ 0 h 1917384"/>
                  <a:gd name="connsiteX3" fmla="*/ 1401401 w 1401401"/>
                  <a:gd name="connsiteY3" fmla="*/ 987050 h 1917384"/>
                  <a:gd name="connsiteX4" fmla="*/ 2194 w 1401401"/>
                  <a:gd name="connsiteY4" fmla="*/ 1917384 h 1917384"/>
                  <a:gd name="connsiteX0" fmla="*/ 2194 w 1390811"/>
                  <a:gd name="connsiteY0" fmla="*/ 1917384 h 1917384"/>
                  <a:gd name="connsiteX1" fmla="*/ 113 w 1390811"/>
                  <a:gd name="connsiteY1" fmla="*/ 923662 h 1917384"/>
                  <a:gd name="connsiteX2" fmla="*/ 1390748 w 1390811"/>
                  <a:gd name="connsiteY2" fmla="*/ 0 h 1917384"/>
                  <a:gd name="connsiteX3" fmla="*/ 1306732 w 1390811"/>
                  <a:gd name="connsiteY3" fmla="*/ 1542474 h 1917384"/>
                  <a:gd name="connsiteX4" fmla="*/ 2194 w 1390811"/>
                  <a:gd name="connsiteY4" fmla="*/ 1917384 h 1917384"/>
                  <a:gd name="connsiteX0" fmla="*/ 2194 w 1501357"/>
                  <a:gd name="connsiteY0" fmla="*/ 1500135 h 1500135"/>
                  <a:gd name="connsiteX1" fmla="*/ 113 w 1501357"/>
                  <a:gd name="connsiteY1" fmla="*/ 506413 h 1500135"/>
                  <a:gd name="connsiteX2" fmla="*/ 1501328 w 1501357"/>
                  <a:gd name="connsiteY2" fmla="*/ 0 h 1500135"/>
                  <a:gd name="connsiteX3" fmla="*/ 1306732 w 1501357"/>
                  <a:gd name="connsiteY3" fmla="*/ 1125225 h 1500135"/>
                  <a:gd name="connsiteX4" fmla="*/ 2194 w 1501357"/>
                  <a:gd name="connsiteY4" fmla="*/ 1500135 h 1500135"/>
                  <a:gd name="connsiteX0" fmla="*/ 0 w 1499163"/>
                  <a:gd name="connsiteY0" fmla="*/ 1500135 h 1500135"/>
                  <a:gd name="connsiteX1" fmla="*/ 176843 w 1499163"/>
                  <a:gd name="connsiteY1" fmla="*/ 375517 h 1500135"/>
                  <a:gd name="connsiteX2" fmla="*/ 1499134 w 1499163"/>
                  <a:gd name="connsiteY2" fmla="*/ 0 h 1500135"/>
                  <a:gd name="connsiteX3" fmla="*/ 1304538 w 1499163"/>
                  <a:gd name="connsiteY3" fmla="*/ 1125225 h 1500135"/>
                  <a:gd name="connsiteX4" fmla="*/ 0 w 1499163"/>
                  <a:gd name="connsiteY4" fmla="*/ 1500135 h 1500135"/>
                  <a:gd name="connsiteX0" fmla="*/ 0 w 1499163"/>
                  <a:gd name="connsiteY0" fmla="*/ 1500135 h 1500135"/>
                  <a:gd name="connsiteX1" fmla="*/ 176843 w 1499163"/>
                  <a:gd name="connsiteY1" fmla="*/ 375517 h 1500135"/>
                  <a:gd name="connsiteX2" fmla="*/ 1499134 w 1499163"/>
                  <a:gd name="connsiteY2" fmla="*/ 0 h 1500135"/>
                  <a:gd name="connsiteX3" fmla="*/ 1304538 w 1499163"/>
                  <a:gd name="connsiteY3" fmla="*/ 1125225 h 1500135"/>
                  <a:gd name="connsiteX4" fmla="*/ 0 w 1499163"/>
                  <a:gd name="connsiteY4" fmla="*/ 1500135 h 1500135"/>
                  <a:gd name="connsiteX0" fmla="*/ 0 w 1499163"/>
                  <a:gd name="connsiteY0" fmla="*/ 1500135 h 1500135"/>
                  <a:gd name="connsiteX1" fmla="*/ 176843 w 1499163"/>
                  <a:gd name="connsiteY1" fmla="*/ 375517 h 1500135"/>
                  <a:gd name="connsiteX2" fmla="*/ 1499134 w 1499163"/>
                  <a:gd name="connsiteY2" fmla="*/ 0 h 1500135"/>
                  <a:gd name="connsiteX3" fmla="*/ 1304538 w 1499163"/>
                  <a:gd name="connsiteY3" fmla="*/ 1125225 h 1500135"/>
                  <a:gd name="connsiteX4" fmla="*/ 0 w 1499163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4538 w 1499134"/>
                  <a:gd name="connsiteY3" fmla="*/ 1125225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0963 w 1499134"/>
                  <a:gd name="connsiteY3" fmla="*/ 1132999 h 1500135"/>
                  <a:gd name="connsiteX4" fmla="*/ 0 w 1499134"/>
                  <a:gd name="connsiteY4" fmla="*/ 1500135 h 1500135"/>
                  <a:gd name="connsiteX0" fmla="*/ 0 w 1499134"/>
                  <a:gd name="connsiteY0" fmla="*/ 1500135 h 1500135"/>
                  <a:gd name="connsiteX1" fmla="*/ 176843 w 1499134"/>
                  <a:gd name="connsiteY1" fmla="*/ 375517 h 1500135"/>
                  <a:gd name="connsiteX2" fmla="*/ 1499134 w 1499134"/>
                  <a:gd name="connsiteY2" fmla="*/ 0 h 1500135"/>
                  <a:gd name="connsiteX3" fmla="*/ 1300963 w 1499134"/>
                  <a:gd name="connsiteY3" fmla="*/ 1132999 h 1500135"/>
                  <a:gd name="connsiteX4" fmla="*/ 0 w 1499134"/>
                  <a:gd name="connsiteY4" fmla="*/ 1500135 h 150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9134" h="1500135">
                    <a:moveTo>
                      <a:pt x="0" y="1500135"/>
                    </a:moveTo>
                    <a:cubicBezTo>
                      <a:pt x="138676" y="567863"/>
                      <a:pt x="45502" y="1183628"/>
                      <a:pt x="176843" y="375517"/>
                    </a:cubicBezTo>
                    <a:cubicBezTo>
                      <a:pt x="960402" y="149716"/>
                      <a:pt x="637630" y="237710"/>
                      <a:pt x="1499134" y="0"/>
                    </a:cubicBezTo>
                    <a:cubicBezTo>
                      <a:pt x="1323151" y="999903"/>
                      <a:pt x="1421690" y="449538"/>
                      <a:pt x="1300963" y="1132999"/>
                    </a:cubicBezTo>
                    <a:lnTo>
                      <a:pt x="0" y="15001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11"/>
              <p:cNvSpPr/>
              <p:nvPr/>
            </p:nvSpPr>
            <p:spPr>
              <a:xfrm>
                <a:off x="3203324" y="575764"/>
                <a:ext cx="4124876" cy="1859573"/>
              </a:xfrm>
              <a:custGeom>
                <a:avLst/>
                <a:gdLst>
                  <a:gd name="connsiteX0" fmla="*/ 0 w 4274346"/>
                  <a:gd name="connsiteY0" fmla="*/ 619857 h 619857"/>
                  <a:gd name="connsiteX1" fmla="*/ 242885 w 4274346"/>
                  <a:gd name="connsiteY1" fmla="*/ 0 h 619857"/>
                  <a:gd name="connsiteX2" fmla="*/ 4274346 w 4274346"/>
                  <a:gd name="connsiteY2" fmla="*/ 0 h 619857"/>
                  <a:gd name="connsiteX3" fmla="*/ 4031461 w 4274346"/>
                  <a:gd name="connsiteY3" fmla="*/ 619857 h 619857"/>
                  <a:gd name="connsiteX4" fmla="*/ 0 w 4274346"/>
                  <a:gd name="connsiteY4" fmla="*/ 619857 h 619857"/>
                  <a:gd name="connsiteX0" fmla="*/ 0 w 4283138"/>
                  <a:gd name="connsiteY0" fmla="*/ 4395 h 619857"/>
                  <a:gd name="connsiteX1" fmla="*/ 251677 w 4283138"/>
                  <a:gd name="connsiteY1" fmla="*/ 0 h 619857"/>
                  <a:gd name="connsiteX2" fmla="*/ 4283138 w 4283138"/>
                  <a:gd name="connsiteY2" fmla="*/ 0 h 619857"/>
                  <a:gd name="connsiteX3" fmla="*/ 4040253 w 4283138"/>
                  <a:gd name="connsiteY3" fmla="*/ 619857 h 619857"/>
                  <a:gd name="connsiteX4" fmla="*/ 0 w 4283138"/>
                  <a:gd name="connsiteY4" fmla="*/ 4395 h 619857"/>
                  <a:gd name="connsiteX0" fmla="*/ 0 w 4283138"/>
                  <a:gd name="connsiteY0" fmla="*/ 593479 h 1208941"/>
                  <a:gd name="connsiteX1" fmla="*/ 1368300 w 4283138"/>
                  <a:gd name="connsiteY1" fmla="*/ 0 h 1208941"/>
                  <a:gd name="connsiteX2" fmla="*/ 4283138 w 4283138"/>
                  <a:gd name="connsiteY2" fmla="*/ 589084 h 1208941"/>
                  <a:gd name="connsiteX3" fmla="*/ 4040253 w 4283138"/>
                  <a:gd name="connsiteY3" fmla="*/ 1208941 h 1208941"/>
                  <a:gd name="connsiteX4" fmla="*/ 0 w 4283138"/>
                  <a:gd name="connsiteY4" fmla="*/ 593479 h 1208941"/>
                  <a:gd name="connsiteX0" fmla="*/ 0 w 4142461"/>
                  <a:gd name="connsiteY0" fmla="*/ 593479 h 1208941"/>
                  <a:gd name="connsiteX1" fmla="*/ 1368300 w 4142461"/>
                  <a:gd name="connsiteY1" fmla="*/ 0 h 1208941"/>
                  <a:gd name="connsiteX2" fmla="*/ 4142461 w 4142461"/>
                  <a:gd name="connsiteY2" fmla="*/ 1195753 h 1208941"/>
                  <a:gd name="connsiteX3" fmla="*/ 4040253 w 4142461"/>
                  <a:gd name="connsiteY3" fmla="*/ 1208941 h 1208941"/>
                  <a:gd name="connsiteX4" fmla="*/ 0 w 4142461"/>
                  <a:gd name="connsiteY4" fmla="*/ 593479 h 1208941"/>
                  <a:gd name="connsiteX0" fmla="*/ 0 w 4142461"/>
                  <a:gd name="connsiteY0" fmla="*/ 593479 h 1833195"/>
                  <a:gd name="connsiteX1" fmla="*/ 1368300 w 4142461"/>
                  <a:gd name="connsiteY1" fmla="*/ 0 h 1833195"/>
                  <a:gd name="connsiteX2" fmla="*/ 4142461 w 4142461"/>
                  <a:gd name="connsiteY2" fmla="*/ 1195753 h 1833195"/>
                  <a:gd name="connsiteX3" fmla="*/ 2774161 w 4142461"/>
                  <a:gd name="connsiteY3" fmla="*/ 1833195 h 1833195"/>
                  <a:gd name="connsiteX4" fmla="*/ 0 w 4142461"/>
                  <a:gd name="connsiteY4" fmla="*/ 593479 h 1833195"/>
                  <a:gd name="connsiteX0" fmla="*/ 0 w 4142461"/>
                  <a:gd name="connsiteY0" fmla="*/ 611064 h 1850780"/>
                  <a:gd name="connsiteX1" fmla="*/ 1377092 w 4142461"/>
                  <a:gd name="connsiteY1" fmla="*/ 0 h 1850780"/>
                  <a:gd name="connsiteX2" fmla="*/ 4142461 w 4142461"/>
                  <a:gd name="connsiteY2" fmla="*/ 1213338 h 1850780"/>
                  <a:gd name="connsiteX3" fmla="*/ 2774161 w 4142461"/>
                  <a:gd name="connsiteY3" fmla="*/ 1850780 h 1850780"/>
                  <a:gd name="connsiteX4" fmla="*/ 0 w 4142461"/>
                  <a:gd name="connsiteY4" fmla="*/ 611064 h 1850780"/>
                  <a:gd name="connsiteX0" fmla="*/ 0 w 4160046"/>
                  <a:gd name="connsiteY0" fmla="*/ 602272 h 1850780"/>
                  <a:gd name="connsiteX1" fmla="*/ 1394677 w 4160046"/>
                  <a:gd name="connsiteY1" fmla="*/ 0 h 1850780"/>
                  <a:gd name="connsiteX2" fmla="*/ 4160046 w 4160046"/>
                  <a:gd name="connsiteY2" fmla="*/ 1213338 h 1850780"/>
                  <a:gd name="connsiteX3" fmla="*/ 2791746 w 4160046"/>
                  <a:gd name="connsiteY3" fmla="*/ 1850780 h 1850780"/>
                  <a:gd name="connsiteX4" fmla="*/ 0 w 4160046"/>
                  <a:gd name="connsiteY4" fmla="*/ 602272 h 1850780"/>
                  <a:gd name="connsiteX0" fmla="*/ 0 w 4160046"/>
                  <a:gd name="connsiteY0" fmla="*/ 602272 h 1578219"/>
                  <a:gd name="connsiteX1" fmla="*/ 1394677 w 4160046"/>
                  <a:gd name="connsiteY1" fmla="*/ 0 h 1578219"/>
                  <a:gd name="connsiteX2" fmla="*/ 4160046 w 4160046"/>
                  <a:gd name="connsiteY2" fmla="*/ 1213338 h 1578219"/>
                  <a:gd name="connsiteX3" fmla="*/ 2677446 w 4160046"/>
                  <a:gd name="connsiteY3" fmla="*/ 1578219 h 1578219"/>
                  <a:gd name="connsiteX4" fmla="*/ 0 w 4160046"/>
                  <a:gd name="connsiteY4" fmla="*/ 602272 h 1578219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60046"/>
                  <a:gd name="connsiteY0" fmla="*/ 602272 h 1859573"/>
                  <a:gd name="connsiteX1" fmla="*/ 1394677 w 4160046"/>
                  <a:gd name="connsiteY1" fmla="*/ 0 h 1859573"/>
                  <a:gd name="connsiteX2" fmla="*/ 4160046 w 4160046"/>
                  <a:gd name="connsiteY2" fmla="*/ 1213338 h 1859573"/>
                  <a:gd name="connsiteX3" fmla="*/ 2791746 w 4160046"/>
                  <a:gd name="connsiteY3" fmla="*/ 1859573 h 1859573"/>
                  <a:gd name="connsiteX4" fmla="*/ 0 w 4160046"/>
                  <a:gd name="connsiteY4" fmla="*/ 602272 h 1859573"/>
                  <a:gd name="connsiteX0" fmla="*/ 0 w 4151253"/>
                  <a:gd name="connsiteY0" fmla="*/ 611064 h 1859573"/>
                  <a:gd name="connsiteX1" fmla="*/ 1385884 w 4151253"/>
                  <a:gd name="connsiteY1" fmla="*/ 0 h 1859573"/>
                  <a:gd name="connsiteX2" fmla="*/ 4151253 w 4151253"/>
                  <a:gd name="connsiteY2" fmla="*/ 1213338 h 1859573"/>
                  <a:gd name="connsiteX3" fmla="*/ 2782953 w 4151253"/>
                  <a:gd name="connsiteY3" fmla="*/ 1859573 h 1859573"/>
                  <a:gd name="connsiteX4" fmla="*/ 0 w 4151253"/>
                  <a:gd name="connsiteY4" fmla="*/ 611064 h 1859573"/>
                  <a:gd name="connsiteX0" fmla="*/ 0 w 4124876"/>
                  <a:gd name="connsiteY0" fmla="*/ 611064 h 1859573"/>
                  <a:gd name="connsiteX1" fmla="*/ 1385884 w 4124876"/>
                  <a:gd name="connsiteY1" fmla="*/ 0 h 1859573"/>
                  <a:gd name="connsiteX2" fmla="*/ 4124876 w 4124876"/>
                  <a:gd name="connsiteY2" fmla="*/ 1213338 h 1859573"/>
                  <a:gd name="connsiteX3" fmla="*/ 2782953 w 4124876"/>
                  <a:gd name="connsiteY3" fmla="*/ 1859573 h 1859573"/>
                  <a:gd name="connsiteX4" fmla="*/ 0 w 4124876"/>
                  <a:gd name="connsiteY4" fmla="*/ 611064 h 1859573"/>
                  <a:gd name="connsiteX0" fmla="*/ 0 w 4124876"/>
                  <a:gd name="connsiteY0" fmla="*/ 611064 h 1859573"/>
                  <a:gd name="connsiteX1" fmla="*/ 1385884 w 4124876"/>
                  <a:gd name="connsiteY1" fmla="*/ 0 h 1859573"/>
                  <a:gd name="connsiteX2" fmla="*/ 4124876 w 4124876"/>
                  <a:gd name="connsiteY2" fmla="*/ 1213338 h 1859573"/>
                  <a:gd name="connsiteX3" fmla="*/ 2738991 w 4124876"/>
                  <a:gd name="connsiteY3" fmla="*/ 1859573 h 1859573"/>
                  <a:gd name="connsiteX4" fmla="*/ 0 w 4124876"/>
                  <a:gd name="connsiteY4" fmla="*/ 611064 h 185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4876" h="1859573">
                    <a:moveTo>
                      <a:pt x="0" y="611064"/>
                    </a:moveTo>
                    <a:lnTo>
                      <a:pt x="1385884" y="0"/>
                    </a:lnTo>
                    <a:lnTo>
                      <a:pt x="4124876" y="1213338"/>
                    </a:lnTo>
                    <a:lnTo>
                      <a:pt x="2738991" y="1859573"/>
                    </a:lnTo>
                    <a:lnTo>
                      <a:pt x="0" y="6110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rot="16200000">
              <a:off x="3846862" y="3563143"/>
              <a:ext cx="12677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Fragmented Actors</a:t>
              </a:r>
              <a:endParaRPr lang="en-US" sz="1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810673" y="4867037"/>
              <a:ext cx="1340082" cy="246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Unified Actors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0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21"/>
    </mc:Choice>
    <mc:Fallback xmlns="">
      <p:transition spd="slow" advTm="31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648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Primary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Regulatory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5897"/>
            <a:ext cx="4114800" cy="487110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and Where is the “Resource” defined?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is the utility role in aggregating resources?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do utilities capture distribution benefits?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 should competing grid signals be prioritized?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95800" y="0"/>
            <a:ext cx="4876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Secondary </a:t>
            </a:r>
          </a:p>
          <a:p>
            <a:r>
              <a:rPr lang="en-US" sz="4000" dirty="0" smtClean="0"/>
              <a:t>Regulatory Questions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22677" y="16002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Interconnection</a:t>
            </a:r>
          </a:p>
          <a:p>
            <a:r>
              <a:rPr lang="en-US" dirty="0" smtClean="0"/>
              <a:t>Wholesale Market Products</a:t>
            </a:r>
          </a:p>
          <a:p>
            <a:r>
              <a:rPr lang="en-US" dirty="0" smtClean="0"/>
              <a:t>Utility Tariffs</a:t>
            </a:r>
          </a:p>
          <a:p>
            <a:r>
              <a:rPr lang="en-US" dirty="0" smtClean="0"/>
              <a:t>Metering and Telemetry</a:t>
            </a:r>
          </a:p>
          <a:p>
            <a:r>
              <a:rPr lang="en-US" dirty="0" smtClean="0"/>
              <a:t>Communication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8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57"/>
    </mc:Choice>
    <mc:Fallback xmlns="">
      <p:transition spd="slow" advTm="13435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75008" cy="523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94"/>
    </mc:Choice>
    <mc:Fallback xmlns="">
      <p:transition spd="slow" advTm="12029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54261232"/>
              </p:ext>
            </p:extLst>
          </p:nvPr>
        </p:nvGraphicFramePr>
        <p:xfrm>
          <a:off x="0" y="914400"/>
          <a:ext cx="9143999" cy="593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ounded Rectangle 4"/>
          <p:cNvSpPr/>
          <p:nvPr/>
        </p:nvSpPr>
        <p:spPr>
          <a:xfrm>
            <a:off x="5792126" y="3977393"/>
            <a:ext cx="1323903" cy="21734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 dirty="0"/>
          </a:p>
        </p:txBody>
      </p:sp>
      <p:sp>
        <p:nvSpPr>
          <p:cNvPr id="19" name="Rounded Rectangle 18"/>
          <p:cNvSpPr/>
          <p:nvPr/>
        </p:nvSpPr>
        <p:spPr>
          <a:xfrm>
            <a:off x="147637" y="3223507"/>
            <a:ext cx="1336494" cy="75855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Establish VGI Use Cases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6640" y="5805488"/>
            <a:ext cx="1336494" cy="9906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Determine Impact, Value, and Market Potential of Applications</a:t>
            </a:r>
          </a:p>
        </p:txBody>
      </p:sp>
      <p:cxnSp>
        <p:nvCxnSpPr>
          <p:cNvPr id="4" name="Straight Arrow Connector 3"/>
          <p:cNvCxnSpPr>
            <a:stCxn id="19" idx="2"/>
          </p:cNvCxnSpPr>
          <p:nvPr/>
        </p:nvCxnSpPr>
        <p:spPr>
          <a:xfrm>
            <a:off x="815884" y="3982060"/>
            <a:ext cx="0" cy="4375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815884" y="5611311"/>
            <a:ext cx="9003" cy="1941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909772"/>
            <a:ext cx="8001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662247"/>
            <a:ext cx="8191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85085"/>
            <a:ext cx="7810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120075"/>
            <a:ext cx="8191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Inter-Agency Roadmap Approach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3810000" y="3086837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3810000" y="3863092"/>
            <a:ext cx="228600" cy="2286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3810000" y="4598187"/>
            <a:ext cx="228600" cy="2286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10000" y="5382711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431091" y="3810577"/>
            <a:ext cx="0" cy="1437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438774" y="4568780"/>
            <a:ext cx="0" cy="1437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454077" y="5348288"/>
            <a:ext cx="0" cy="1437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Is the VGI Use Case Framework adequate? How do we prioritize future State VGI activities?</a:t>
            </a:r>
          </a:p>
          <a:p>
            <a:r>
              <a:rPr lang="en-US" dirty="0" smtClean="0"/>
              <a:t>Does the Energy Division White Paper capture all of the regulatory barriers related to CPUC jurisdiction?</a:t>
            </a:r>
          </a:p>
          <a:p>
            <a:r>
              <a:rPr lang="en-US" dirty="0" smtClean="0"/>
              <a:t>Are the four regulatory questions the right areas of focus for this proceeding?</a:t>
            </a:r>
          </a:p>
        </p:txBody>
      </p:sp>
    </p:spTree>
    <p:extLst>
      <p:ext uri="{BB962C8B-B14F-4D97-AF65-F5344CB8AC3E}">
        <p14:creationId xmlns:p14="http://schemas.microsoft.com/office/powerpoint/2010/main" val="21176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Is the VGI Use Case Framework adequate?</a:t>
            </a:r>
          </a:p>
          <a:p>
            <a:pPr marL="0" indent="0">
              <a:buNone/>
            </a:pPr>
            <a:r>
              <a:rPr lang="en-US" i="1" dirty="0" smtClean="0"/>
              <a:t>How should the State prioritize implementation?</a:t>
            </a:r>
          </a:p>
          <a:p>
            <a:pPr lvl="1"/>
            <a:r>
              <a:rPr lang="en-US" dirty="0" smtClean="0"/>
              <a:t>Should we first implement the use cases that are feasible from a regulatory standpoint, and subsequently pursue more complex Use Cases?</a:t>
            </a:r>
          </a:p>
          <a:p>
            <a:pPr lvl="1"/>
            <a:r>
              <a:rPr lang="en-US" dirty="0" smtClean="0"/>
              <a:t>Does sequencing Use Cases make sense from a technology commercialization standpoint?</a:t>
            </a:r>
          </a:p>
          <a:p>
            <a:pPr lvl="2"/>
            <a:r>
              <a:rPr lang="en-US" dirty="0" smtClean="0"/>
              <a:t>How should we design initial policies so that they’re ready for subsequent Use Cases?</a:t>
            </a:r>
          </a:p>
        </p:txBody>
      </p:sp>
    </p:spTree>
    <p:extLst>
      <p:ext uri="{BB962C8B-B14F-4D97-AF65-F5344CB8AC3E}">
        <p14:creationId xmlns:p14="http://schemas.microsoft.com/office/powerpoint/2010/main" val="22142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46" y="3458675"/>
            <a:ext cx="4038600" cy="3399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Resource Definition</a:t>
            </a:r>
          </a:p>
          <a:p>
            <a:r>
              <a:rPr lang="en-US" dirty="0" smtClean="0"/>
              <a:t>Resource Aggregation</a:t>
            </a:r>
          </a:p>
          <a:p>
            <a:r>
              <a:rPr lang="en-US" dirty="0" smtClean="0"/>
              <a:t>Utility Capture/Return of Distribution Benefits</a:t>
            </a:r>
          </a:p>
          <a:p>
            <a:r>
              <a:rPr lang="en-US" dirty="0" smtClean="0"/>
              <a:t>Primacy of wholesale &amp; retail grid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452813"/>
            <a:ext cx="4038600" cy="33993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Interconnection</a:t>
            </a:r>
          </a:p>
          <a:p>
            <a:r>
              <a:rPr lang="en-US" dirty="0" smtClean="0"/>
              <a:t>Wholesale Products</a:t>
            </a:r>
          </a:p>
          <a:p>
            <a:r>
              <a:rPr lang="en-US" dirty="0" smtClean="0"/>
              <a:t>Utility Tariffs</a:t>
            </a:r>
          </a:p>
          <a:p>
            <a:r>
              <a:rPr lang="en-US" dirty="0" smtClean="0"/>
              <a:t>Metering &amp; Telemetry</a:t>
            </a:r>
          </a:p>
          <a:p>
            <a:r>
              <a:rPr lang="en-US" dirty="0" smtClean="0"/>
              <a:t>Communication Standards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 smtClean="0"/>
              <a:t>Does the Energy Division White Paper capture all of the regulatory barriers related to CPUC jurisdiction?</a:t>
            </a:r>
          </a:p>
          <a:p>
            <a:pPr lvl="1"/>
            <a:r>
              <a:rPr lang="en-US" sz="2800" dirty="0" smtClean="0"/>
              <a:t>If not, what additional barriers exist?</a:t>
            </a:r>
          </a:p>
        </p:txBody>
      </p:sp>
    </p:spTree>
    <p:extLst>
      <p:ext uri="{BB962C8B-B14F-4D97-AF65-F5344CB8AC3E}">
        <p14:creationId xmlns:p14="http://schemas.microsoft.com/office/powerpoint/2010/main" val="265335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Are the four regulatory questions the right areas of focus for this proceeding?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What other issues or proceedings implicate vehicle-grid integration?</a:t>
            </a:r>
          </a:p>
        </p:txBody>
      </p:sp>
    </p:spTree>
    <p:extLst>
      <p:ext uri="{BB962C8B-B14F-4D97-AF65-F5344CB8AC3E}">
        <p14:creationId xmlns:p14="http://schemas.microsoft.com/office/powerpoint/2010/main" val="31098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Gaps &amp; Barriers to AFV </a:t>
            </a:r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6F98-1521-45C5-8CBC-B3DC3241295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AutoShape 2" descr="https://mail-attachment.googleusercontent.com/attachment/u/0/?ui=2&amp;ik=4757a1d296&amp;view=att&amp;th=1380766649bb2e57&amp;attid=0.1&amp;disp=inline&amp;safe=1&amp;zw&amp;saduie=AG9B_P-AcE3C5nWYXrEEYoPEEJao&amp;sadet=1384539960982&amp;sads=KCc_TCp0nGWoQYTZ7-4bbx-ZLF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207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Commissioner Peterman (Opening Remarks)</a:t>
            </a:r>
          </a:p>
          <a:p>
            <a:r>
              <a:rPr lang="en-US" dirty="0" smtClean="0"/>
              <a:t>Vehicle Grid Integration Panel</a:t>
            </a:r>
          </a:p>
          <a:p>
            <a:pPr lvl="1"/>
            <a:r>
              <a:rPr lang="en-US" dirty="0" smtClean="0"/>
              <a:t>Opening Presentation</a:t>
            </a:r>
          </a:p>
          <a:p>
            <a:pPr lvl="1"/>
            <a:r>
              <a:rPr lang="en-US" dirty="0" smtClean="0"/>
              <a:t>Discuss Question 1</a:t>
            </a:r>
          </a:p>
          <a:p>
            <a:pPr lvl="1"/>
            <a:r>
              <a:rPr lang="en-US" dirty="0" smtClean="0"/>
              <a:t>Break</a:t>
            </a:r>
          </a:p>
          <a:p>
            <a:pPr lvl="1"/>
            <a:r>
              <a:rPr lang="en-US" dirty="0" smtClean="0"/>
              <a:t>Discuss Questions 2 &amp; 3</a:t>
            </a:r>
          </a:p>
          <a:p>
            <a:r>
              <a:rPr lang="en-US" dirty="0" smtClean="0"/>
              <a:t>Lunch </a:t>
            </a:r>
          </a:p>
          <a:p>
            <a:r>
              <a:rPr lang="en-US" dirty="0" smtClean="0"/>
              <a:t>Vehicle Cost Financing</a:t>
            </a:r>
          </a:p>
          <a:p>
            <a:r>
              <a:rPr lang="en-US" dirty="0" smtClean="0"/>
              <a:t>Break</a:t>
            </a:r>
          </a:p>
          <a:p>
            <a:r>
              <a:rPr lang="en-US" dirty="0" smtClean="0"/>
              <a:t>Infrastructure Installation Financing</a:t>
            </a:r>
          </a:p>
          <a:p>
            <a:r>
              <a:rPr lang="en-US" dirty="0" smtClean="0"/>
              <a:t>Wrap-Up and 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"/>
    </mc:Choice>
    <mc:Fallback xmlns="">
      <p:transition spd="slow" advTm="26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92392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Utility Roles In Addressing </a:t>
            </a:r>
            <a:br>
              <a:rPr lang="en-US" dirty="0" smtClean="0"/>
            </a:br>
            <a:r>
              <a:rPr lang="en-US" dirty="0" smtClean="0"/>
              <a:t>Up-Front Vehicle Costs</a:t>
            </a:r>
            <a:endParaRPr lang="en-US" dirty="0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6F98-1521-45C5-8CBC-B3DC3241295B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AutoShape 2" descr="https://mail-attachment.googleusercontent.com/attachment/u/0/?ui=2&amp;ik=4757a1d296&amp;view=att&amp;th=1380766649bb2e57&amp;attid=0.1&amp;disp=inline&amp;safe=1&amp;zw&amp;saduie=AG9B_P-AcE3C5nWYXrEEYoPEEJao&amp;sadet=1384539960982&amp;sads=KCc_TCp0nGWoQYTZ7-4bbx-ZLF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UC_ColorSeal_Low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56560"/>
            <a:ext cx="27193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52800" y="2477125"/>
            <a:ext cx="5455920" cy="43275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Moderator: </a:t>
            </a: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Noel Crisostomo, CPUC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Presenters: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Snuller</a:t>
            </a:r>
            <a:r>
              <a:rPr lang="en-US" dirty="0" smtClean="0"/>
              <a:t> Price, E3</a:t>
            </a:r>
          </a:p>
          <a:p>
            <a:pPr marL="0" indent="0">
              <a:buNone/>
            </a:pPr>
            <a:r>
              <a:rPr lang="en-US" dirty="0" smtClean="0"/>
              <a:t>	Adam Langton, CPUC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Respondents: </a:t>
            </a:r>
          </a:p>
          <a:p>
            <a:pPr marL="0" indent="0">
              <a:buNone/>
            </a:pPr>
            <a:r>
              <a:rPr lang="en-US" dirty="0" smtClean="0"/>
              <a:t>	Alex </a:t>
            </a:r>
            <a:r>
              <a:rPr lang="en-US" dirty="0" err="1" smtClean="0"/>
              <a:t>Keros</a:t>
            </a:r>
            <a:r>
              <a:rPr lang="en-US" dirty="0" smtClean="0"/>
              <a:t>, GM</a:t>
            </a:r>
          </a:p>
          <a:p>
            <a:pPr marL="0" indent="0">
              <a:buNone/>
            </a:pPr>
            <a:r>
              <a:rPr lang="en-US" dirty="0" smtClean="0"/>
              <a:t>	Aaron Johnson, PG&amp;E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25" y="92392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Utility Roles In Addressing </a:t>
            </a:r>
            <a:br>
              <a:rPr lang="en-US" dirty="0" smtClean="0"/>
            </a:br>
            <a:r>
              <a:rPr lang="en-US" dirty="0" smtClean="0"/>
              <a:t>EV Infrastructure Installation Costs</a:t>
            </a:r>
            <a:endParaRPr lang="en-US" dirty="0"/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6F98-1521-45C5-8CBC-B3DC3241295B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AutoShape 2" descr="https://mail-attachment.googleusercontent.com/attachment/u/0/?ui=2&amp;ik=4757a1d296&amp;view=att&amp;th=1380766649bb2e57&amp;attid=0.1&amp;disp=inline&amp;safe=1&amp;zw&amp;saduie=AG9B_P-AcE3C5nWYXrEEYoPEEJao&amp;sadet=1384539960982&amp;sads=KCc_TCp0nGWoQYTZ7-4bbx-ZLF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0" y="2667000"/>
            <a:ext cx="5257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Moderator:  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Damon Franz, CPUC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Presenters: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Mark Duvall, EPRI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Greg </a:t>
            </a:r>
            <a:r>
              <a:rPr lang="en-US" dirty="0" err="1" smtClean="0"/>
              <a:t>Haddow</a:t>
            </a:r>
            <a:r>
              <a:rPr lang="en-US" dirty="0" smtClean="0"/>
              <a:t>, SDG&amp;E</a:t>
            </a:r>
          </a:p>
        </p:txBody>
      </p:sp>
      <p:pic>
        <p:nvPicPr>
          <p:cNvPr id="8" name="Picture 6" descr="PUC_ColorSeal_Low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27193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Wrap Up and Next Steps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6F98-1521-45C5-8CBC-B3DC3241295B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AutoShape 2" descr="https://mail-attachment.googleusercontent.com/attachment/u/0/?ui=2&amp;ik=4757a1d296&amp;view=att&amp;th=1380766649bb2e57&amp;attid=0.1&amp;disp=inline&amp;safe=1&amp;zw&amp;saduie=AG9B_P-AcE3C5nWYXrEEYoPEEJao&amp;sadet=1384539960982&amp;sads=KCc_TCp0nGWoQYTZ7-4bbx-ZLF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R.13-11-007 Schedule (see p. 26 of OIR)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Interagency VGI Roadmap (see ZEV Action Plan)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additional activities?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31036"/>
              </p:ext>
            </p:extLst>
          </p:nvPr>
        </p:nvGraphicFramePr>
        <p:xfrm>
          <a:off x="609600" y="2057400"/>
          <a:ext cx="76200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2819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Voted</a:t>
                      </a:r>
                      <a:r>
                        <a:rPr lang="en-US" baseline="0" dirty="0" smtClean="0"/>
                        <a:t> on at Commission Meeting / Filed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14, 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 of </a:t>
                      </a:r>
                      <a:r>
                        <a:rPr lang="en-US" baseline="0" dirty="0" smtClean="0"/>
                        <a:t>Issuance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November 22,</a:t>
                      </a:r>
                      <a:r>
                        <a:rPr lang="en-US" baseline="0" dirty="0" smtClean="0"/>
                        <a:t> 2013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Opening Comments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</a:t>
                      </a:r>
                      <a:r>
                        <a:rPr lang="en-US" baseline="0" dirty="0" smtClean="0"/>
                        <a:t> 13, 2013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Reply</a:t>
                      </a:r>
                      <a:r>
                        <a:rPr lang="en-US" baseline="0" dirty="0" smtClean="0"/>
                        <a:t> Comments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 20, 2013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622216"/>
              </p:ext>
            </p:extLst>
          </p:nvPr>
        </p:nvGraphicFramePr>
        <p:xfrm>
          <a:off x="623888" y="4495800"/>
          <a:ext cx="76200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  <a:gridCol w="28194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Submit additional</a:t>
                      </a:r>
                      <a:r>
                        <a:rPr lang="en-US" baseline="0" dirty="0" smtClean="0"/>
                        <a:t> comments  to CEC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ASAP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Publish Final Roadmap (Living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Version)</a:t>
                      </a:r>
                      <a:r>
                        <a:rPr lang="en-US" dirty="0" smtClean="0"/>
                        <a:t> to G.O.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December 30,</a:t>
                      </a:r>
                      <a:r>
                        <a:rPr lang="en-US" baseline="0" dirty="0" smtClean="0"/>
                        <a:t> 2013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0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CPUC Rulemaking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Rulemaking on Alternative-Fueled Vehicles, instituted November 14</a:t>
            </a:r>
            <a:r>
              <a:rPr lang="en-US" dirty="0"/>
              <a:t>, 2013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concurrent tracks</a:t>
            </a:r>
          </a:p>
          <a:p>
            <a:pPr marL="400050" lvl="1" indent="0">
              <a:buNone/>
            </a:pPr>
            <a:r>
              <a:rPr lang="en-US" dirty="0" smtClean="0"/>
              <a:t>	Vehicle-Grid Integration</a:t>
            </a:r>
          </a:p>
          <a:p>
            <a:pPr marL="800100" lvl="2" indent="0">
              <a:buNone/>
            </a:pPr>
            <a:r>
              <a:rPr lang="en-US" dirty="0" smtClean="0"/>
              <a:t>		Energy Division White Paper</a:t>
            </a:r>
          </a:p>
          <a:p>
            <a:pPr marL="400050" lvl="1" indent="0">
              <a:buNone/>
            </a:pPr>
            <a:r>
              <a:rPr lang="en-US" dirty="0" smtClean="0"/>
              <a:t>	Rate Revisions and Financing Opportunities</a:t>
            </a:r>
          </a:p>
          <a:p>
            <a:pPr marL="800100" lvl="2" indent="0">
              <a:buNone/>
            </a:pPr>
            <a:r>
              <a:rPr lang="en-US" dirty="0" smtClean="0"/>
              <a:t>		Rate Design</a:t>
            </a:r>
          </a:p>
          <a:p>
            <a:pPr marL="800100" lvl="2" indent="0">
              <a:buNone/>
            </a:pPr>
            <a:r>
              <a:rPr lang="en-US" dirty="0" smtClean="0"/>
              <a:t>		Upfront vehicle costs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	Infrastructure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"/>
    </mc:Choice>
    <mc:Fallback xmlns="">
      <p:transition spd="slow" advTm="6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PUC_ColorSeal_Low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514600"/>
            <a:ext cx="271938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06F98-1521-45C5-8CBC-B3DC3241295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1150" y="685800"/>
            <a:ext cx="85201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/>
              <a:t>Vehicle-Grid Integration</a:t>
            </a:r>
          </a:p>
        </p:txBody>
      </p:sp>
      <p:sp>
        <p:nvSpPr>
          <p:cNvPr id="2" name="AutoShape 2" descr="https://mail-attachment.googleusercontent.com/attachment/u/0/?ui=2&amp;ik=4757a1d296&amp;view=att&amp;th=1380766649bb2e57&amp;attid=0.1&amp;disp=inline&amp;safe=1&amp;zw&amp;saduie=AG9B_P-AcE3C5nWYXrEEYoPEEJao&amp;sadet=1384539960982&amp;sads=KCc_TCp0nGWoQYTZ7-4bbx-ZLF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30538" y="2510852"/>
            <a:ext cx="6113463" cy="3992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Overview: 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Adam Langton, CPUC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Panelists: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Ed </a:t>
            </a:r>
            <a:r>
              <a:rPr lang="en-US" dirty="0" err="1" smtClean="0">
                <a:solidFill>
                  <a:schemeClr val="tx1"/>
                </a:solidFill>
              </a:rPr>
              <a:t>Kjaer</a:t>
            </a:r>
            <a:r>
              <a:rPr lang="en-US" dirty="0" smtClean="0">
                <a:solidFill>
                  <a:schemeClr val="tx1"/>
                </a:solidFill>
              </a:rPr>
              <a:t>, SCE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Richard Lowenthal, </a:t>
            </a:r>
            <a:r>
              <a:rPr lang="en-US" dirty="0" err="1" smtClean="0">
                <a:solidFill>
                  <a:schemeClr val="tx1"/>
                </a:solidFill>
              </a:rPr>
              <a:t>Chargepoint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	Peter Klauer, CAISO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Opportunity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800600" cy="4525963"/>
          </a:xfrm>
          <a:noFill/>
        </p:spPr>
        <p:txBody>
          <a:bodyPr/>
          <a:lstStyle/>
          <a:p>
            <a:r>
              <a:rPr lang="en-US" dirty="0" smtClean="0"/>
              <a:t>Low Utilization Rate</a:t>
            </a:r>
          </a:p>
          <a:p>
            <a:r>
              <a:rPr lang="en-US" dirty="0" smtClean="0"/>
              <a:t>Operational Flexibility</a:t>
            </a:r>
          </a:p>
          <a:p>
            <a:r>
              <a:rPr lang="en-US" dirty="0" smtClean="0"/>
              <a:t>Embedded Technology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53612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78"/>
    </mc:Choice>
    <mc:Fallback xmlns="">
      <p:transition spd="slow" advTm="1392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Applications as Grid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67344"/>
              </p:ext>
            </p:extLst>
          </p:nvPr>
        </p:nvGraphicFramePr>
        <p:xfrm>
          <a:off x="457200" y="1600200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Wholesale Market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Distribution Infrastructure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Customer-Facing Services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Upgrade</a:t>
                      </a:r>
                      <a:r>
                        <a:rPr lang="en-US" baseline="0" dirty="0" smtClean="0"/>
                        <a:t> Deferral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Quality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Spin/Non-Spinning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Reliability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 Following/Ramping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Retail Energy Time-Shift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Charg</a:t>
                      </a:r>
                      <a:r>
                        <a:rPr lang="en-US" baseline="0" dirty="0" smtClean="0"/>
                        <a:t>e Mitigation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07"/>
    </mc:Choice>
    <mc:Fallback xmlns="">
      <p:transition spd="slow" advTm="6740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Wholesale Market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8" y="1600200"/>
            <a:ext cx="73594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242"/>
    </mc:Choice>
    <mc:Fallback xmlns="">
      <p:transition spd="slow" advTm="2222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Aggregation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99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9664"/>
            <a:ext cx="7701056" cy="554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</a:t>
            </a:r>
            <a:r>
              <a:rPr lang="en-US" dirty="0" smtClean="0"/>
              <a:t>- or Bi-Directional Power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F90B-F662-4151-B60B-AFE230FA3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85"/>
    </mc:Choice>
    <mc:Fallback xmlns="">
      <p:transition spd="slow" advTm="16718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621</Words>
  <Application>Microsoft Office PowerPoint</Application>
  <PresentationFormat>On-screen Show (4:3)</PresentationFormat>
  <Paragraphs>199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Agenda</vt:lpstr>
      <vt:lpstr>New CPUC Rulemaking</vt:lpstr>
      <vt:lpstr>PowerPoint Presentation</vt:lpstr>
      <vt:lpstr>The Opportunity    </vt:lpstr>
      <vt:lpstr>Potential Applications as Grid Storage</vt:lpstr>
      <vt:lpstr>Wholesale Market Needs</vt:lpstr>
      <vt:lpstr>Resource Aggregation</vt:lpstr>
      <vt:lpstr>Uni- or Bi-Directional Power Flow</vt:lpstr>
      <vt:lpstr>Objectives of Actors in the PEV Value Chain</vt:lpstr>
      <vt:lpstr>Framework for VGI</vt:lpstr>
      <vt:lpstr>Primary  Regulatory Questions</vt:lpstr>
      <vt:lpstr>Prioritization</vt:lpstr>
      <vt:lpstr>Inter-Agency Roadmap Approach</vt:lpstr>
      <vt:lpstr>Discussion Questions</vt:lpstr>
      <vt:lpstr>Discussion Question 1</vt:lpstr>
      <vt:lpstr>Discussion Question 2</vt:lpstr>
      <vt:lpstr>Discussion Question 3</vt:lpstr>
      <vt:lpstr>Gaps &amp; Barriers to AFV Financing</vt:lpstr>
      <vt:lpstr>The Utility Roles In Addressing  Up-Front Vehicle Costs</vt:lpstr>
      <vt:lpstr>The Utility Roles In Addressing  EV Infrastructure Installation Costs</vt:lpstr>
      <vt:lpstr>Wrap Up and Next Steps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Langton, Adam</dc:creator>
  <cp:lastModifiedBy>Blackney, Robert</cp:lastModifiedBy>
  <cp:revision>20</cp:revision>
  <dcterms:created xsi:type="dcterms:W3CDTF">2013-11-27T23:30:43Z</dcterms:created>
  <dcterms:modified xsi:type="dcterms:W3CDTF">2015-11-04T03:11:44Z</dcterms:modified>
</cp:coreProperties>
</file>