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6" r:id="rId4"/>
  </p:sldMasterIdLst>
  <p:notesMasterIdLst>
    <p:notesMasterId r:id="rId37"/>
  </p:notesMasterIdLst>
  <p:sldIdLst>
    <p:sldId id="286" r:id="rId5"/>
    <p:sldId id="312" r:id="rId6"/>
    <p:sldId id="276" r:id="rId7"/>
    <p:sldId id="311" r:id="rId8"/>
    <p:sldId id="260" r:id="rId9"/>
    <p:sldId id="261" r:id="rId10"/>
    <p:sldId id="257" r:id="rId11"/>
    <p:sldId id="259" r:id="rId12"/>
    <p:sldId id="258" r:id="rId13"/>
    <p:sldId id="262" r:id="rId14"/>
    <p:sldId id="263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272" r:id="rId23"/>
    <p:sldId id="313" r:id="rId24"/>
    <p:sldId id="256" r:id="rId25"/>
    <p:sldId id="277" r:id="rId26"/>
    <p:sldId id="278" r:id="rId27"/>
    <p:sldId id="279" r:id="rId28"/>
    <p:sldId id="281" r:id="rId29"/>
    <p:sldId id="282" r:id="rId30"/>
    <p:sldId id="283" r:id="rId31"/>
    <p:sldId id="284" r:id="rId32"/>
    <p:sldId id="285" r:id="rId33"/>
    <p:sldId id="314" r:id="rId34"/>
    <p:sldId id="275" r:id="rId35"/>
    <p:sldId id="315" r:id="rId3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3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04" autoAdjust="0"/>
    <p:restoredTop sz="94343" autoAdjust="0"/>
  </p:normalViewPr>
  <p:slideViewPr>
    <p:cSldViewPr snapToGrid="0">
      <p:cViewPr varScale="1">
        <p:scale>
          <a:sx n="101" d="100"/>
          <a:sy n="101" d="100"/>
        </p:scale>
        <p:origin x="11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291E8-69B4-4613-811E-2193BC93AB2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0B50C7-BCA5-4159-AF9C-E89DB9E291EA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Definition</a:t>
          </a:r>
        </a:p>
      </dgm:t>
    </dgm:pt>
    <dgm:pt modelId="{D0E58808-6A07-42B7-AEF8-6A2A2939A8E2}" type="parTrans" cxnId="{D8E7273D-C06E-4C19-97BD-94408C54F8A4}">
      <dgm:prSet/>
      <dgm:spPr/>
      <dgm:t>
        <a:bodyPr/>
        <a:lstStyle/>
        <a:p>
          <a:endParaRPr lang="en-US"/>
        </a:p>
      </dgm:t>
    </dgm:pt>
    <dgm:pt modelId="{F8719278-CC66-4744-BFD4-07C0940DF39F}" type="sibTrans" cxnId="{D8E7273D-C06E-4C19-97BD-94408C54F8A4}">
      <dgm:prSet/>
      <dgm:spPr/>
      <dgm:t>
        <a:bodyPr/>
        <a:lstStyle/>
        <a:p>
          <a:endParaRPr lang="en-US"/>
        </a:p>
      </dgm:t>
    </dgm:pt>
    <dgm:pt modelId="{0DF4402C-8A47-4972-9065-66D279694F92}">
      <dgm:prSet phldrT="[Text]"/>
      <dgm:spPr/>
      <dgm:t>
        <a:bodyPr/>
        <a:lstStyle/>
        <a:p>
          <a:r>
            <a:rPr lang="en-US" dirty="0"/>
            <a:t>An AL is an informal request by a utility for CPUC approval or authorization outside a formal proceeding</a:t>
          </a:r>
        </a:p>
      </dgm:t>
    </dgm:pt>
    <dgm:pt modelId="{3451C5EA-B259-4E03-B173-E3E4E097EAEA}" type="parTrans" cxnId="{B3BB2F0A-2869-4571-B7F3-18F6382EE7EF}">
      <dgm:prSet/>
      <dgm:spPr/>
      <dgm:t>
        <a:bodyPr/>
        <a:lstStyle/>
        <a:p>
          <a:endParaRPr lang="en-US"/>
        </a:p>
      </dgm:t>
    </dgm:pt>
    <dgm:pt modelId="{C1CBA1AC-3723-4352-8727-6953A1E98179}" type="sibTrans" cxnId="{B3BB2F0A-2869-4571-B7F3-18F6382EE7EF}">
      <dgm:prSet/>
      <dgm:spPr/>
      <dgm:t>
        <a:bodyPr/>
        <a:lstStyle/>
        <a:p>
          <a:endParaRPr lang="en-US"/>
        </a:p>
      </dgm:t>
    </dgm:pt>
    <dgm:pt modelId="{BF3089FB-72A8-40C7-8091-B4C8B4B8EFE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Requirements</a:t>
          </a:r>
        </a:p>
      </dgm:t>
    </dgm:pt>
    <dgm:pt modelId="{4D9FD92D-70E5-4BD3-9337-9267191193B1}" type="parTrans" cxnId="{DE446D78-AEE7-4BA7-9DC3-6185FFF753B5}">
      <dgm:prSet/>
      <dgm:spPr/>
      <dgm:t>
        <a:bodyPr/>
        <a:lstStyle/>
        <a:p>
          <a:endParaRPr lang="en-US"/>
        </a:p>
      </dgm:t>
    </dgm:pt>
    <dgm:pt modelId="{87EFE80F-C96E-4842-80DF-56E393701ED9}" type="sibTrans" cxnId="{DE446D78-AEE7-4BA7-9DC3-6185FFF753B5}">
      <dgm:prSet/>
      <dgm:spPr/>
      <dgm:t>
        <a:bodyPr/>
        <a:lstStyle/>
        <a:p>
          <a:endParaRPr lang="en-US"/>
        </a:p>
      </dgm:t>
    </dgm:pt>
    <dgm:pt modelId="{C12381E4-DB9F-4FBB-ADA6-1043A703880E}">
      <dgm:prSet phldrT="[Text]"/>
      <dgm:spPr/>
      <dgm:t>
        <a:bodyPr/>
        <a:lstStyle/>
        <a:p>
          <a:r>
            <a:rPr lang="en-US" baseline="0" dirty="0"/>
            <a:t>General Rules and Telecommunication Industry Rules for filing advice letters are available in GO 96-B</a:t>
          </a:r>
          <a:endParaRPr lang="en-US" dirty="0"/>
        </a:p>
      </dgm:t>
    </dgm:pt>
    <dgm:pt modelId="{1F074E85-4873-4203-8BE7-78E9F1F34DF6}" type="parTrans" cxnId="{C9E3E024-005F-4423-93F4-F9E78A8BC35B}">
      <dgm:prSet/>
      <dgm:spPr/>
      <dgm:t>
        <a:bodyPr/>
        <a:lstStyle/>
        <a:p>
          <a:endParaRPr lang="en-US"/>
        </a:p>
      </dgm:t>
    </dgm:pt>
    <dgm:pt modelId="{AF696DCF-3ECB-491D-A1AD-4D2A06CC0A49}" type="sibTrans" cxnId="{C9E3E024-005F-4423-93F4-F9E78A8BC35B}">
      <dgm:prSet/>
      <dgm:spPr/>
      <dgm:t>
        <a:bodyPr/>
        <a:lstStyle/>
        <a:p>
          <a:endParaRPr lang="en-US"/>
        </a:p>
      </dgm:t>
    </dgm:pt>
    <dgm:pt modelId="{858695CC-A31D-488F-B983-27ABA94C4C4D}" type="pres">
      <dgm:prSet presAssocID="{C34291E8-69B4-4613-811E-2193BC93AB27}" presName="Name0" presStyleCnt="0">
        <dgm:presLayoutVars>
          <dgm:dir/>
          <dgm:animLvl val="lvl"/>
          <dgm:resizeHandles val="exact"/>
        </dgm:presLayoutVars>
      </dgm:prSet>
      <dgm:spPr/>
    </dgm:pt>
    <dgm:pt modelId="{B4946D33-EE85-40E6-9DB5-BA8A6131E3AC}" type="pres">
      <dgm:prSet presAssocID="{5D0B50C7-BCA5-4159-AF9C-E89DB9E291EA}" presName="linNode" presStyleCnt="0"/>
      <dgm:spPr/>
    </dgm:pt>
    <dgm:pt modelId="{BDAEF1CD-B3C6-491B-A9B7-C4CEEC1CF1DE}" type="pres">
      <dgm:prSet presAssocID="{5D0B50C7-BCA5-4159-AF9C-E89DB9E291EA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08F86282-D4CE-4712-9BB8-FF62C48832BE}" type="pres">
      <dgm:prSet presAssocID="{5D0B50C7-BCA5-4159-AF9C-E89DB9E291EA}" presName="descendantText" presStyleLbl="alignAccFollowNode1" presStyleIdx="0" presStyleCnt="2" custLinFactNeighborX="1374">
        <dgm:presLayoutVars>
          <dgm:bulletEnabled val="1"/>
        </dgm:presLayoutVars>
      </dgm:prSet>
      <dgm:spPr/>
    </dgm:pt>
    <dgm:pt modelId="{8F3AE9ED-C80E-4371-8855-935D45E1677D}" type="pres">
      <dgm:prSet presAssocID="{F8719278-CC66-4744-BFD4-07C0940DF39F}" presName="sp" presStyleCnt="0"/>
      <dgm:spPr/>
    </dgm:pt>
    <dgm:pt modelId="{62ED57AE-8B08-4CE1-8DC2-FA4F51A1FB20}" type="pres">
      <dgm:prSet presAssocID="{BF3089FB-72A8-40C7-8091-B4C8B4B8EFEB}" presName="linNode" presStyleCnt="0"/>
      <dgm:spPr/>
    </dgm:pt>
    <dgm:pt modelId="{36AAB9FB-249C-4BED-A532-E1D69D121E8D}" type="pres">
      <dgm:prSet presAssocID="{BF3089FB-72A8-40C7-8091-B4C8B4B8EFEB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2FFF17FE-822E-4BCD-BC7A-17D9806F7001}" type="pres">
      <dgm:prSet presAssocID="{BF3089FB-72A8-40C7-8091-B4C8B4B8EFE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A03BE06-65ED-4D95-B1AB-682070EB05EC}" type="presOf" srcId="{BF3089FB-72A8-40C7-8091-B4C8B4B8EFEB}" destId="{36AAB9FB-249C-4BED-A532-E1D69D121E8D}" srcOrd="0" destOrd="0" presId="urn:microsoft.com/office/officeart/2005/8/layout/vList5"/>
    <dgm:cxn modelId="{B3BB2F0A-2869-4571-B7F3-18F6382EE7EF}" srcId="{5D0B50C7-BCA5-4159-AF9C-E89DB9E291EA}" destId="{0DF4402C-8A47-4972-9065-66D279694F92}" srcOrd="0" destOrd="0" parTransId="{3451C5EA-B259-4E03-B173-E3E4E097EAEA}" sibTransId="{C1CBA1AC-3723-4352-8727-6953A1E98179}"/>
    <dgm:cxn modelId="{A47E340C-23C2-48B9-8DBC-870D0D889F33}" type="presOf" srcId="{C12381E4-DB9F-4FBB-ADA6-1043A703880E}" destId="{2FFF17FE-822E-4BCD-BC7A-17D9806F7001}" srcOrd="0" destOrd="0" presId="urn:microsoft.com/office/officeart/2005/8/layout/vList5"/>
    <dgm:cxn modelId="{14F1471C-2095-4455-947F-CB8398B3CDA8}" type="presOf" srcId="{C34291E8-69B4-4613-811E-2193BC93AB27}" destId="{858695CC-A31D-488F-B983-27ABA94C4C4D}" srcOrd="0" destOrd="0" presId="urn:microsoft.com/office/officeart/2005/8/layout/vList5"/>
    <dgm:cxn modelId="{C9E3E024-005F-4423-93F4-F9E78A8BC35B}" srcId="{BF3089FB-72A8-40C7-8091-B4C8B4B8EFEB}" destId="{C12381E4-DB9F-4FBB-ADA6-1043A703880E}" srcOrd="0" destOrd="0" parTransId="{1F074E85-4873-4203-8BE7-78E9F1F34DF6}" sibTransId="{AF696DCF-3ECB-491D-A1AD-4D2A06CC0A49}"/>
    <dgm:cxn modelId="{D8E7273D-C06E-4C19-97BD-94408C54F8A4}" srcId="{C34291E8-69B4-4613-811E-2193BC93AB27}" destId="{5D0B50C7-BCA5-4159-AF9C-E89DB9E291EA}" srcOrd="0" destOrd="0" parTransId="{D0E58808-6A07-42B7-AEF8-6A2A2939A8E2}" sibTransId="{F8719278-CC66-4744-BFD4-07C0940DF39F}"/>
    <dgm:cxn modelId="{C6298748-B50F-4C04-A07C-A599D1D0BF32}" type="presOf" srcId="{0DF4402C-8A47-4972-9065-66D279694F92}" destId="{08F86282-D4CE-4712-9BB8-FF62C48832BE}" srcOrd="0" destOrd="0" presId="urn:microsoft.com/office/officeart/2005/8/layout/vList5"/>
    <dgm:cxn modelId="{DE446D78-AEE7-4BA7-9DC3-6185FFF753B5}" srcId="{C34291E8-69B4-4613-811E-2193BC93AB27}" destId="{BF3089FB-72A8-40C7-8091-B4C8B4B8EFEB}" srcOrd="1" destOrd="0" parTransId="{4D9FD92D-70E5-4BD3-9337-9267191193B1}" sibTransId="{87EFE80F-C96E-4842-80DF-56E393701ED9}"/>
    <dgm:cxn modelId="{09494CA4-2312-4E6C-9996-DB14676ABE19}" type="presOf" srcId="{5D0B50C7-BCA5-4159-AF9C-E89DB9E291EA}" destId="{BDAEF1CD-B3C6-491B-A9B7-C4CEEC1CF1DE}" srcOrd="0" destOrd="0" presId="urn:microsoft.com/office/officeart/2005/8/layout/vList5"/>
    <dgm:cxn modelId="{2BBB57C1-1212-44CC-AD2F-A93BAF45A8CB}" type="presParOf" srcId="{858695CC-A31D-488F-B983-27ABA94C4C4D}" destId="{B4946D33-EE85-40E6-9DB5-BA8A6131E3AC}" srcOrd="0" destOrd="0" presId="urn:microsoft.com/office/officeart/2005/8/layout/vList5"/>
    <dgm:cxn modelId="{73F47C84-273B-43C6-8E98-B8BE17BF8B29}" type="presParOf" srcId="{B4946D33-EE85-40E6-9DB5-BA8A6131E3AC}" destId="{BDAEF1CD-B3C6-491B-A9B7-C4CEEC1CF1DE}" srcOrd="0" destOrd="0" presId="urn:microsoft.com/office/officeart/2005/8/layout/vList5"/>
    <dgm:cxn modelId="{C6BD0EEB-F07F-4F62-9111-C03DFCD4A74D}" type="presParOf" srcId="{B4946D33-EE85-40E6-9DB5-BA8A6131E3AC}" destId="{08F86282-D4CE-4712-9BB8-FF62C48832BE}" srcOrd="1" destOrd="0" presId="urn:microsoft.com/office/officeart/2005/8/layout/vList5"/>
    <dgm:cxn modelId="{53F72C2F-1326-4EDA-8418-3C7584B03E2B}" type="presParOf" srcId="{858695CC-A31D-488F-B983-27ABA94C4C4D}" destId="{8F3AE9ED-C80E-4371-8855-935D45E1677D}" srcOrd="1" destOrd="0" presId="urn:microsoft.com/office/officeart/2005/8/layout/vList5"/>
    <dgm:cxn modelId="{0C03BE6E-56D7-4893-9EB0-BF27B1535302}" type="presParOf" srcId="{858695CC-A31D-488F-B983-27ABA94C4C4D}" destId="{62ED57AE-8B08-4CE1-8DC2-FA4F51A1FB20}" srcOrd="2" destOrd="0" presId="urn:microsoft.com/office/officeart/2005/8/layout/vList5"/>
    <dgm:cxn modelId="{C597425B-5134-42CF-A244-0EFD0946EE3F}" type="presParOf" srcId="{62ED57AE-8B08-4CE1-8DC2-FA4F51A1FB20}" destId="{36AAB9FB-249C-4BED-A532-E1D69D121E8D}" srcOrd="0" destOrd="0" presId="urn:microsoft.com/office/officeart/2005/8/layout/vList5"/>
    <dgm:cxn modelId="{814BDA34-96D5-4196-A59F-17364C13433C}" type="presParOf" srcId="{62ED57AE-8B08-4CE1-8DC2-FA4F51A1FB20}" destId="{2FFF17FE-822E-4BCD-BC7A-17D9806F70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A65855-C298-404F-A999-7966DA89C9B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D502BB-0ED0-421D-A127-F4325BA47DD9}">
      <dgm:prSet phldrT="[Text]"/>
      <dgm:spPr/>
      <dgm:t>
        <a:bodyPr/>
        <a:lstStyle/>
        <a:p>
          <a:r>
            <a:rPr lang="en-US" dirty="0"/>
            <a:t>1. Prepare the Protest or Protest Response</a:t>
          </a:r>
        </a:p>
      </dgm:t>
    </dgm:pt>
    <dgm:pt modelId="{6FA99738-2FBC-4E33-862A-8ADA524ECB94}" type="parTrans" cxnId="{80AE6B6C-59BD-4CE4-9E33-6B28BCFA5C36}">
      <dgm:prSet/>
      <dgm:spPr/>
      <dgm:t>
        <a:bodyPr/>
        <a:lstStyle/>
        <a:p>
          <a:endParaRPr lang="en-US"/>
        </a:p>
      </dgm:t>
    </dgm:pt>
    <dgm:pt modelId="{A5000A23-20AE-475D-B5C8-24B5868C3777}" type="sibTrans" cxnId="{80AE6B6C-59BD-4CE4-9E33-6B28BCFA5C36}">
      <dgm:prSet/>
      <dgm:spPr/>
      <dgm:t>
        <a:bodyPr/>
        <a:lstStyle/>
        <a:p>
          <a:endParaRPr lang="en-US"/>
        </a:p>
      </dgm:t>
    </dgm:pt>
    <dgm:pt modelId="{1ACBF4F8-E38A-4099-A29F-1DDE332BEDAC}">
      <dgm:prSet phldrT="[Text]"/>
      <dgm:spPr/>
      <dgm:t>
        <a:bodyPr/>
        <a:lstStyle/>
        <a:p>
          <a:r>
            <a:rPr lang="en-US" dirty="0"/>
            <a:t>Protest or response</a:t>
          </a:r>
        </a:p>
      </dgm:t>
    </dgm:pt>
    <dgm:pt modelId="{B0C9E00D-C17D-4445-AA60-57AC26F550CE}" type="parTrans" cxnId="{3D703A56-B1BB-470D-A989-65FF7C58AF8E}">
      <dgm:prSet/>
      <dgm:spPr/>
      <dgm:t>
        <a:bodyPr/>
        <a:lstStyle/>
        <a:p>
          <a:endParaRPr lang="en-US"/>
        </a:p>
      </dgm:t>
    </dgm:pt>
    <dgm:pt modelId="{4C7888A2-DEB4-464D-A47B-1464ED5AEB04}" type="sibTrans" cxnId="{3D703A56-B1BB-470D-A989-65FF7C58AF8E}">
      <dgm:prSet/>
      <dgm:spPr/>
      <dgm:t>
        <a:bodyPr/>
        <a:lstStyle/>
        <a:p>
          <a:endParaRPr lang="en-US"/>
        </a:p>
      </dgm:t>
    </dgm:pt>
    <dgm:pt modelId="{C5B77242-6A1D-4CC1-9015-CE8AE917352F}">
      <dgm:prSet phldrT="[Text]"/>
      <dgm:spPr/>
      <dgm:t>
        <a:bodyPr/>
        <a:lstStyle/>
        <a:p>
          <a:r>
            <a:rPr lang="en-US" dirty="0"/>
            <a:t>2. Ensure Docs Comply with Requirements</a:t>
          </a:r>
        </a:p>
      </dgm:t>
    </dgm:pt>
    <dgm:pt modelId="{08CE0192-D49A-48CD-A1ED-D4A510D7225B}" type="parTrans" cxnId="{3509454B-6EE0-470F-8E33-95C42CCACCDD}">
      <dgm:prSet/>
      <dgm:spPr/>
      <dgm:t>
        <a:bodyPr/>
        <a:lstStyle/>
        <a:p>
          <a:endParaRPr lang="en-US"/>
        </a:p>
      </dgm:t>
    </dgm:pt>
    <dgm:pt modelId="{ED852EF3-64BF-45D1-B0CC-85ADC7463004}" type="sibTrans" cxnId="{3509454B-6EE0-470F-8E33-95C42CCACCDD}">
      <dgm:prSet/>
      <dgm:spPr/>
      <dgm:t>
        <a:bodyPr/>
        <a:lstStyle/>
        <a:p>
          <a:endParaRPr lang="en-US"/>
        </a:p>
      </dgm:t>
    </dgm:pt>
    <dgm:pt modelId="{0F5FF4A7-8EDF-48A0-999F-B8B9E9CFF94F}">
      <dgm:prSet phldrT="[Text]"/>
      <dgm:spPr/>
      <dgm:t>
        <a:bodyPr/>
        <a:lstStyle/>
        <a:p>
          <a:r>
            <a:rPr lang="en-US" dirty="0"/>
            <a:t>PDF format</a:t>
          </a:r>
        </a:p>
      </dgm:t>
    </dgm:pt>
    <dgm:pt modelId="{9B90462B-28EF-4868-9914-522CC9235070}" type="parTrans" cxnId="{41CA7D7E-9A0C-46F0-88BF-F9153CA87DE0}">
      <dgm:prSet/>
      <dgm:spPr/>
      <dgm:t>
        <a:bodyPr/>
        <a:lstStyle/>
        <a:p>
          <a:endParaRPr lang="en-US"/>
        </a:p>
      </dgm:t>
    </dgm:pt>
    <dgm:pt modelId="{06511E5E-55FF-4B97-978B-CA5DF7E420FF}" type="sibTrans" cxnId="{41CA7D7E-9A0C-46F0-88BF-F9153CA87DE0}">
      <dgm:prSet/>
      <dgm:spPr/>
      <dgm:t>
        <a:bodyPr/>
        <a:lstStyle/>
        <a:p>
          <a:endParaRPr lang="en-US"/>
        </a:p>
      </dgm:t>
    </dgm:pt>
    <dgm:pt modelId="{4EECB8AF-52D7-4FF0-9B8A-5EAED02C5F62}">
      <dgm:prSet phldrT="[Text]"/>
      <dgm:spPr/>
      <dgm:t>
        <a:bodyPr/>
        <a:lstStyle/>
        <a:p>
          <a:r>
            <a:rPr lang="en-US" dirty="0"/>
            <a:t>File size</a:t>
          </a:r>
        </a:p>
      </dgm:t>
    </dgm:pt>
    <dgm:pt modelId="{1EEAE6F8-693D-4D51-AF84-1F478D87684A}" type="parTrans" cxnId="{5214529D-9904-4F11-AB11-042CA175436B}">
      <dgm:prSet/>
      <dgm:spPr/>
      <dgm:t>
        <a:bodyPr/>
        <a:lstStyle/>
        <a:p>
          <a:endParaRPr lang="en-US"/>
        </a:p>
      </dgm:t>
    </dgm:pt>
    <dgm:pt modelId="{92C2C8DB-BA78-4A99-8A24-DA1AFA4BB7E7}" type="sibTrans" cxnId="{5214529D-9904-4F11-AB11-042CA175436B}">
      <dgm:prSet/>
      <dgm:spPr/>
      <dgm:t>
        <a:bodyPr/>
        <a:lstStyle/>
        <a:p>
          <a:endParaRPr lang="en-US"/>
        </a:p>
      </dgm:t>
    </dgm:pt>
    <dgm:pt modelId="{CA57504D-AFEF-4BF1-A1B9-071DB3B2A0C1}">
      <dgm:prSet phldrT="[Text]"/>
      <dgm:spPr/>
      <dgm:t>
        <a:bodyPr/>
        <a:lstStyle/>
        <a:p>
          <a:r>
            <a:rPr lang="en-US" dirty="0"/>
            <a:t>3. Submit Filing via Email</a:t>
          </a:r>
        </a:p>
      </dgm:t>
    </dgm:pt>
    <dgm:pt modelId="{940FAAA5-D93F-4EAD-AA11-504AB8A59AEB}" type="parTrans" cxnId="{177C078E-B1AC-44CF-BDD4-0BD55F1B5108}">
      <dgm:prSet/>
      <dgm:spPr/>
      <dgm:t>
        <a:bodyPr/>
        <a:lstStyle/>
        <a:p>
          <a:endParaRPr lang="en-US"/>
        </a:p>
      </dgm:t>
    </dgm:pt>
    <dgm:pt modelId="{8D81033D-8319-4803-BEED-6C47CEF3ACCC}" type="sibTrans" cxnId="{177C078E-B1AC-44CF-BDD4-0BD55F1B5108}">
      <dgm:prSet/>
      <dgm:spPr/>
      <dgm:t>
        <a:bodyPr/>
        <a:lstStyle/>
        <a:p>
          <a:endParaRPr lang="en-US"/>
        </a:p>
      </dgm:t>
    </dgm:pt>
    <dgm:pt modelId="{564C0D25-7708-479D-B8AC-BB8D2D7D3425}">
      <dgm:prSet phldrT="[Text]"/>
      <dgm:spPr/>
      <dgm:t>
        <a:bodyPr/>
        <a:lstStyle/>
        <a:p>
          <a:r>
            <a:rPr lang="en-US" dirty="0"/>
            <a:t>Communications Division</a:t>
          </a:r>
        </a:p>
      </dgm:t>
    </dgm:pt>
    <dgm:pt modelId="{3A1E3D63-7E2B-4EDD-A70A-CE0437BAFBE3}" type="parTrans" cxnId="{FDC91903-4677-4B9D-8029-06068DB7E8E3}">
      <dgm:prSet/>
      <dgm:spPr/>
      <dgm:t>
        <a:bodyPr/>
        <a:lstStyle/>
        <a:p>
          <a:endParaRPr lang="en-US"/>
        </a:p>
      </dgm:t>
    </dgm:pt>
    <dgm:pt modelId="{DE57336D-6F26-47F0-BDE8-CC517B750972}" type="sibTrans" cxnId="{FDC91903-4677-4B9D-8029-06068DB7E8E3}">
      <dgm:prSet/>
      <dgm:spPr/>
      <dgm:t>
        <a:bodyPr/>
        <a:lstStyle/>
        <a:p>
          <a:endParaRPr lang="en-US"/>
        </a:p>
      </dgm:t>
    </dgm:pt>
    <dgm:pt modelId="{C7BDB3B5-5269-4C6B-B4C1-E8D4B4AE7EA7}">
      <dgm:prSet phldrT="[Text]"/>
      <dgm:spPr/>
      <dgm:t>
        <a:bodyPr/>
        <a:lstStyle/>
        <a:p>
          <a:r>
            <a:rPr lang="en-US" dirty="0"/>
            <a:t>PDF/A</a:t>
          </a:r>
        </a:p>
      </dgm:t>
    </dgm:pt>
    <dgm:pt modelId="{29DEBAD9-C9C6-4790-BCF9-4AAA9FEE3E11}" type="parTrans" cxnId="{FAD83255-5E78-4FA5-BB83-4B22DD57678E}">
      <dgm:prSet/>
      <dgm:spPr/>
      <dgm:t>
        <a:bodyPr/>
        <a:lstStyle/>
        <a:p>
          <a:endParaRPr lang="en-US"/>
        </a:p>
      </dgm:t>
    </dgm:pt>
    <dgm:pt modelId="{C3233746-05AB-49CF-B03E-CDCC304434BF}" type="sibTrans" cxnId="{FAD83255-5E78-4FA5-BB83-4B22DD57678E}">
      <dgm:prSet/>
      <dgm:spPr/>
      <dgm:t>
        <a:bodyPr/>
        <a:lstStyle/>
        <a:p>
          <a:endParaRPr lang="en-US"/>
        </a:p>
      </dgm:t>
    </dgm:pt>
    <dgm:pt modelId="{C70AFC3E-E561-4013-A162-ACDA07024BFA}">
      <dgm:prSet phldrT="[Text]"/>
      <dgm:spPr/>
      <dgm:t>
        <a:bodyPr/>
        <a:lstStyle/>
        <a:p>
          <a:r>
            <a:rPr lang="en-US" dirty="0"/>
            <a:t>File name format </a:t>
          </a:r>
        </a:p>
      </dgm:t>
    </dgm:pt>
    <dgm:pt modelId="{40DA4A62-16E3-41F0-8AEA-2319A1B8639F}" type="parTrans" cxnId="{9462B0AB-BA7D-416A-8A30-965901FDA0E1}">
      <dgm:prSet/>
      <dgm:spPr/>
      <dgm:t>
        <a:bodyPr/>
        <a:lstStyle/>
        <a:p>
          <a:endParaRPr lang="en-US"/>
        </a:p>
      </dgm:t>
    </dgm:pt>
    <dgm:pt modelId="{FA85BC7A-2888-4F1A-B4B4-04F22074BC28}" type="sibTrans" cxnId="{9462B0AB-BA7D-416A-8A30-965901FDA0E1}">
      <dgm:prSet/>
      <dgm:spPr/>
      <dgm:t>
        <a:bodyPr/>
        <a:lstStyle/>
        <a:p>
          <a:endParaRPr lang="en-US"/>
        </a:p>
      </dgm:t>
    </dgm:pt>
    <dgm:pt modelId="{EDD1FDDB-258E-4D29-B544-AE9264F3A172}">
      <dgm:prSet phldrT="[Text]"/>
      <dgm:spPr/>
      <dgm:t>
        <a:bodyPr/>
        <a:lstStyle/>
        <a:p>
          <a:r>
            <a:rPr lang="en-US" dirty="0"/>
            <a:t>Email Subject</a:t>
          </a:r>
        </a:p>
      </dgm:t>
    </dgm:pt>
    <dgm:pt modelId="{1C0F0C8B-5DA8-4CA5-AD92-B9B421B3DBFD}" type="parTrans" cxnId="{58F3DAED-73A6-497D-AD39-92F68EFCBFE1}">
      <dgm:prSet/>
      <dgm:spPr/>
      <dgm:t>
        <a:bodyPr/>
        <a:lstStyle/>
        <a:p>
          <a:endParaRPr lang="en-US"/>
        </a:p>
      </dgm:t>
    </dgm:pt>
    <dgm:pt modelId="{F79D9C55-1ECC-4375-B81A-BA154CD759E5}" type="sibTrans" cxnId="{58F3DAED-73A6-497D-AD39-92F68EFCBFE1}">
      <dgm:prSet/>
      <dgm:spPr/>
      <dgm:t>
        <a:bodyPr/>
        <a:lstStyle/>
        <a:p>
          <a:endParaRPr lang="en-US"/>
        </a:p>
      </dgm:t>
    </dgm:pt>
    <dgm:pt modelId="{A19F57F7-C0BE-4025-A8CD-D028A443EB27}">
      <dgm:prSet phldrT="[Text]"/>
      <dgm:spPr/>
      <dgm:t>
        <a:bodyPr/>
        <a:lstStyle/>
        <a:p>
          <a:r>
            <a:rPr lang="en-US" dirty="0"/>
            <a:t>Email body</a:t>
          </a:r>
        </a:p>
      </dgm:t>
    </dgm:pt>
    <dgm:pt modelId="{679C1C6E-EB87-46B8-AE62-B6E350D57913}" type="parTrans" cxnId="{09D126FB-465D-46F3-BE10-93B576A04C8C}">
      <dgm:prSet/>
      <dgm:spPr/>
      <dgm:t>
        <a:bodyPr/>
        <a:lstStyle/>
        <a:p>
          <a:endParaRPr lang="en-US"/>
        </a:p>
      </dgm:t>
    </dgm:pt>
    <dgm:pt modelId="{76C3DCB4-1E8F-45CE-B7EC-20A67191CDC3}" type="sibTrans" cxnId="{09D126FB-465D-46F3-BE10-93B576A04C8C}">
      <dgm:prSet/>
      <dgm:spPr/>
      <dgm:t>
        <a:bodyPr/>
        <a:lstStyle/>
        <a:p>
          <a:endParaRPr lang="en-US"/>
        </a:p>
      </dgm:t>
    </dgm:pt>
    <dgm:pt modelId="{DB0F22CA-A38C-4891-89E0-9F40BE00A68C}">
      <dgm:prSet phldrT="[Text]"/>
      <dgm:spPr/>
      <dgm:t>
        <a:bodyPr/>
        <a:lstStyle/>
        <a:p>
          <a:r>
            <a:rPr lang="en-US" dirty="0"/>
            <a:t>Carrier or Protester </a:t>
          </a:r>
        </a:p>
      </dgm:t>
    </dgm:pt>
    <dgm:pt modelId="{6F1D0EB0-C8B6-48F4-8999-FD07768315C9}" type="parTrans" cxnId="{CCD93325-F70C-4B0C-88C1-5BBE7C4ABED9}">
      <dgm:prSet/>
      <dgm:spPr/>
      <dgm:t>
        <a:bodyPr/>
        <a:lstStyle/>
        <a:p>
          <a:endParaRPr lang="en-US"/>
        </a:p>
      </dgm:t>
    </dgm:pt>
    <dgm:pt modelId="{600D9F5B-4956-4F9A-847B-E84F5BED898C}" type="sibTrans" cxnId="{CCD93325-F70C-4B0C-88C1-5BBE7C4ABED9}">
      <dgm:prSet/>
      <dgm:spPr/>
      <dgm:t>
        <a:bodyPr/>
        <a:lstStyle/>
        <a:p>
          <a:endParaRPr lang="en-US"/>
        </a:p>
      </dgm:t>
    </dgm:pt>
    <dgm:pt modelId="{7D0D5225-7389-4AF4-82E8-AE0484302E34}" type="pres">
      <dgm:prSet presAssocID="{80A65855-C298-404F-A999-7966DA89C9B1}" presName="Name0" presStyleCnt="0">
        <dgm:presLayoutVars>
          <dgm:dir/>
          <dgm:animLvl val="lvl"/>
          <dgm:resizeHandles val="exact"/>
        </dgm:presLayoutVars>
      </dgm:prSet>
      <dgm:spPr/>
    </dgm:pt>
    <dgm:pt modelId="{45F18813-2DC3-4385-9533-7F440FE10162}" type="pres">
      <dgm:prSet presAssocID="{80A65855-C298-404F-A999-7966DA89C9B1}" presName="tSp" presStyleCnt="0"/>
      <dgm:spPr/>
    </dgm:pt>
    <dgm:pt modelId="{EABF8022-616C-415F-82DB-448A8BAC0537}" type="pres">
      <dgm:prSet presAssocID="{80A65855-C298-404F-A999-7966DA89C9B1}" presName="bSp" presStyleCnt="0"/>
      <dgm:spPr/>
    </dgm:pt>
    <dgm:pt modelId="{9F28D8EA-2A16-4030-A57C-E86B40094BE6}" type="pres">
      <dgm:prSet presAssocID="{80A65855-C298-404F-A999-7966DA89C9B1}" presName="process" presStyleCnt="0"/>
      <dgm:spPr/>
    </dgm:pt>
    <dgm:pt modelId="{91CFBFB2-0C97-434B-933E-5847D8AE3CAD}" type="pres">
      <dgm:prSet presAssocID="{C0D502BB-0ED0-421D-A127-F4325BA47DD9}" presName="composite1" presStyleCnt="0"/>
      <dgm:spPr/>
    </dgm:pt>
    <dgm:pt modelId="{E11BF24D-D142-4BF5-AB6F-2DEFF6E32070}" type="pres">
      <dgm:prSet presAssocID="{C0D502BB-0ED0-421D-A127-F4325BA47DD9}" presName="dummyNode1" presStyleLbl="node1" presStyleIdx="0" presStyleCnt="3"/>
      <dgm:spPr/>
    </dgm:pt>
    <dgm:pt modelId="{11362206-1D52-4B68-BE5C-47C7B67B0D00}" type="pres">
      <dgm:prSet presAssocID="{C0D502BB-0ED0-421D-A127-F4325BA47DD9}" presName="childNode1" presStyleLbl="bgAcc1" presStyleIdx="0" presStyleCnt="3">
        <dgm:presLayoutVars>
          <dgm:bulletEnabled val="1"/>
        </dgm:presLayoutVars>
      </dgm:prSet>
      <dgm:spPr/>
    </dgm:pt>
    <dgm:pt modelId="{8605AB54-853F-4F44-83F6-A6B1C9F6FB39}" type="pres">
      <dgm:prSet presAssocID="{C0D502BB-0ED0-421D-A127-F4325BA47DD9}" presName="childNode1tx" presStyleLbl="bgAcc1" presStyleIdx="0" presStyleCnt="3">
        <dgm:presLayoutVars>
          <dgm:bulletEnabled val="1"/>
        </dgm:presLayoutVars>
      </dgm:prSet>
      <dgm:spPr/>
    </dgm:pt>
    <dgm:pt modelId="{7D8BB11D-8DDB-4839-91DF-EF11E4FB6FDB}" type="pres">
      <dgm:prSet presAssocID="{C0D502BB-0ED0-421D-A127-F4325BA47DD9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DA2DA7D5-ABC8-495E-B833-C576345FC3E0}" type="pres">
      <dgm:prSet presAssocID="{C0D502BB-0ED0-421D-A127-F4325BA47DD9}" presName="connSite1" presStyleCnt="0"/>
      <dgm:spPr/>
    </dgm:pt>
    <dgm:pt modelId="{A3422F72-AC03-4886-BCB1-458309D64591}" type="pres">
      <dgm:prSet presAssocID="{A5000A23-20AE-475D-B5C8-24B5868C3777}" presName="Name9" presStyleLbl="sibTrans2D1" presStyleIdx="0" presStyleCnt="2"/>
      <dgm:spPr/>
    </dgm:pt>
    <dgm:pt modelId="{E20823BB-BD92-4498-A5AD-BD5323E49E56}" type="pres">
      <dgm:prSet presAssocID="{C5B77242-6A1D-4CC1-9015-CE8AE917352F}" presName="composite2" presStyleCnt="0"/>
      <dgm:spPr/>
    </dgm:pt>
    <dgm:pt modelId="{3D549270-E649-47B8-944D-32529E127B17}" type="pres">
      <dgm:prSet presAssocID="{C5B77242-6A1D-4CC1-9015-CE8AE917352F}" presName="dummyNode2" presStyleLbl="node1" presStyleIdx="0" presStyleCnt="3"/>
      <dgm:spPr/>
    </dgm:pt>
    <dgm:pt modelId="{2745994F-7BA7-4209-8454-A4F19C9AC041}" type="pres">
      <dgm:prSet presAssocID="{C5B77242-6A1D-4CC1-9015-CE8AE917352F}" presName="childNode2" presStyleLbl="bgAcc1" presStyleIdx="1" presStyleCnt="3">
        <dgm:presLayoutVars>
          <dgm:bulletEnabled val="1"/>
        </dgm:presLayoutVars>
      </dgm:prSet>
      <dgm:spPr/>
    </dgm:pt>
    <dgm:pt modelId="{28DC6920-09B6-4F19-8D64-A54A70EB85C6}" type="pres">
      <dgm:prSet presAssocID="{C5B77242-6A1D-4CC1-9015-CE8AE917352F}" presName="childNode2tx" presStyleLbl="bgAcc1" presStyleIdx="1" presStyleCnt="3">
        <dgm:presLayoutVars>
          <dgm:bulletEnabled val="1"/>
        </dgm:presLayoutVars>
      </dgm:prSet>
      <dgm:spPr/>
    </dgm:pt>
    <dgm:pt modelId="{E208EFE0-4F61-438B-987D-C5C5C825FA9A}" type="pres">
      <dgm:prSet presAssocID="{C5B77242-6A1D-4CC1-9015-CE8AE917352F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F4195E56-8F6A-402B-8A57-FC7E5AB47050}" type="pres">
      <dgm:prSet presAssocID="{C5B77242-6A1D-4CC1-9015-CE8AE917352F}" presName="connSite2" presStyleCnt="0"/>
      <dgm:spPr/>
    </dgm:pt>
    <dgm:pt modelId="{9F7DD243-2041-4786-8C4A-05700DB557A4}" type="pres">
      <dgm:prSet presAssocID="{ED852EF3-64BF-45D1-B0CC-85ADC7463004}" presName="Name18" presStyleLbl="sibTrans2D1" presStyleIdx="1" presStyleCnt="2"/>
      <dgm:spPr/>
    </dgm:pt>
    <dgm:pt modelId="{53F9B0B2-97F0-4252-BD0C-309B060DA398}" type="pres">
      <dgm:prSet presAssocID="{CA57504D-AFEF-4BF1-A1B9-071DB3B2A0C1}" presName="composite1" presStyleCnt="0"/>
      <dgm:spPr/>
    </dgm:pt>
    <dgm:pt modelId="{BCB94A82-FFDE-4D58-B911-821B7F6C3AF8}" type="pres">
      <dgm:prSet presAssocID="{CA57504D-AFEF-4BF1-A1B9-071DB3B2A0C1}" presName="dummyNode1" presStyleLbl="node1" presStyleIdx="1" presStyleCnt="3"/>
      <dgm:spPr/>
    </dgm:pt>
    <dgm:pt modelId="{1C7558CF-052F-4C53-A36A-76998FAA3D72}" type="pres">
      <dgm:prSet presAssocID="{CA57504D-AFEF-4BF1-A1B9-071DB3B2A0C1}" presName="childNode1" presStyleLbl="bgAcc1" presStyleIdx="2" presStyleCnt="3">
        <dgm:presLayoutVars>
          <dgm:bulletEnabled val="1"/>
        </dgm:presLayoutVars>
      </dgm:prSet>
      <dgm:spPr/>
    </dgm:pt>
    <dgm:pt modelId="{31D3EFDD-75F5-4955-AF9C-CEE4A881E772}" type="pres">
      <dgm:prSet presAssocID="{CA57504D-AFEF-4BF1-A1B9-071DB3B2A0C1}" presName="childNode1tx" presStyleLbl="bgAcc1" presStyleIdx="2" presStyleCnt="3">
        <dgm:presLayoutVars>
          <dgm:bulletEnabled val="1"/>
        </dgm:presLayoutVars>
      </dgm:prSet>
      <dgm:spPr/>
    </dgm:pt>
    <dgm:pt modelId="{819DD94A-DBBC-4758-BE84-AD5B2DD8B73B}" type="pres">
      <dgm:prSet presAssocID="{CA57504D-AFEF-4BF1-A1B9-071DB3B2A0C1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0ED154F3-0261-46E8-A9AF-ADC0B56D4567}" type="pres">
      <dgm:prSet presAssocID="{CA57504D-AFEF-4BF1-A1B9-071DB3B2A0C1}" presName="connSite1" presStyleCnt="0"/>
      <dgm:spPr/>
    </dgm:pt>
  </dgm:ptLst>
  <dgm:cxnLst>
    <dgm:cxn modelId="{FDC91903-4677-4B9D-8029-06068DB7E8E3}" srcId="{CA57504D-AFEF-4BF1-A1B9-071DB3B2A0C1}" destId="{564C0D25-7708-479D-B8AC-BB8D2D7D3425}" srcOrd="0" destOrd="0" parTransId="{3A1E3D63-7E2B-4EDD-A70A-CE0437BAFBE3}" sibTransId="{DE57336D-6F26-47F0-BDE8-CC517B750972}"/>
    <dgm:cxn modelId="{D7071706-1FE3-4478-9642-7F3887342722}" type="presOf" srcId="{C70AFC3E-E561-4013-A162-ACDA07024BFA}" destId="{28DC6920-09B6-4F19-8D64-A54A70EB85C6}" srcOrd="1" destOrd="2" presId="urn:microsoft.com/office/officeart/2005/8/layout/hProcess4"/>
    <dgm:cxn modelId="{0C15DD0E-CE97-4DED-98D6-812F180C91EC}" type="presOf" srcId="{1ACBF4F8-E38A-4099-A29F-1DDE332BEDAC}" destId="{11362206-1D52-4B68-BE5C-47C7B67B0D00}" srcOrd="0" destOrd="0" presId="urn:microsoft.com/office/officeart/2005/8/layout/hProcess4"/>
    <dgm:cxn modelId="{EF95C817-9C1D-4768-8D2F-D43E7EE374A6}" type="presOf" srcId="{C7BDB3B5-5269-4C6B-B4C1-E8D4B4AE7EA7}" destId="{2745994F-7BA7-4209-8454-A4F19C9AC041}" srcOrd="0" destOrd="1" presId="urn:microsoft.com/office/officeart/2005/8/layout/hProcess4"/>
    <dgm:cxn modelId="{DB19EF21-E512-47B1-BC6F-10D7E500DC3F}" type="presOf" srcId="{DB0F22CA-A38C-4891-89E0-9F40BE00A68C}" destId="{31D3EFDD-75F5-4955-AF9C-CEE4A881E772}" srcOrd="1" destOrd="1" presId="urn:microsoft.com/office/officeart/2005/8/layout/hProcess4"/>
    <dgm:cxn modelId="{CCD93325-F70C-4B0C-88C1-5BBE7C4ABED9}" srcId="{CA57504D-AFEF-4BF1-A1B9-071DB3B2A0C1}" destId="{DB0F22CA-A38C-4891-89E0-9F40BE00A68C}" srcOrd="1" destOrd="0" parTransId="{6F1D0EB0-C8B6-48F4-8999-FD07768315C9}" sibTransId="{600D9F5B-4956-4F9A-847B-E84F5BED898C}"/>
    <dgm:cxn modelId="{26CABB26-0ADB-4E1A-AF27-949FAB3C782E}" type="presOf" srcId="{EDD1FDDB-258E-4D29-B544-AE9264F3A172}" destId="{28DC6920-09B6-4F19-8D64-A54A70EB85C6}" srcOrd="1" destOrd="4" presId="urn:microsoft.com/office/officeart/2005/8/layout/hProcess4"/>
    <dgm:cxn modelId="{DD3B6B29-E3CB-4934-849F-12050E2A2659}" type="presOf" srcId="{DB0F22CA-A38C-4891-89E0-9F40BE00A68C}" destId="{1C7558CF-052F-4C53-A36A-76998FAA3D72}" srcOrd="0" destOrd="1" presId="urn:microsoft.com/office/officeart/2005/8/layout/hProcess4"/>
    <dgm:cxn modelId="{4D15C238-036D-4EBE-A2A2-E30FDA3EA9AD}" type="presOf" srcId="{C5B77242-6A1D-4CC1-9015-CE8AE917352F}" destId="{E208EFE0-4F61-438B-987D-C5C5C825FA9A}" srcOrd="0" destOrd="0" presId="urn:microsoft.com/office/officeart/2005/8/layout/hProcess4"/>
    <dgm:cxn modelId="{C4E66C60-8EA2-47FF-8ADE-A42FA6F71953}" type="presOf" srcId="{C0D502BB-0ED0-421D-A127-F4325BA47DD9}" destId="{7D8BB11D-8DDB-4839-91DF-EF11E4FB6FDB}" srcOrd="0" destOrd="0" presId="urn:microsoft.com/office/officeart/2005/8/layout/hProcess4"/>
    <dgm:cxn modelId="{B5805360-644B-4C00-80C9-1F6D56707E83}" type="presOf" srcId="{A19F57F7-C0BE-4025-A8CD-D028A443EB27}" destId="{2745994F-7BA7-4209-8454-A4F19C9AC041}" srcOrd="0" destOrd="5" presId="urn:microsoft.com/office/officeart/2005/8/layout/hProcess4"/>
    <dgm:cxn modelId="{486A036A-CC43-4C07-B8DF-5B0A4A83D66A}" type="presOf" srcId="{ED852EF3-64BF-45D1-B0CC-85ADC7463004}" destId="{9F7DD243-2041-4786-8C4A-05700DB557A4}" srcOrd="0" destOrd="0" presId="urn:microsoft.com/office/officeart/2005/8/layout/hProcess4"/>
    <dgm:cxn modelId="{90F1074B-D15E-4E86-87AA-2912CB696310}" type="presOf" srcId="{C70AFC3E-E561-4013-A162-ACDA07024BFA}" destId="{2745994F-7BA7-4209-8454-A4F19C9AC041}" srcOrd="0" destOrd="2" presId="urn:microsoft.com/office/officeart/2005/8/layout/hProcess4"/>
    <dgm:cxn modelId="{3509454B-6EE0-470F-8E33-95C42CCACCDD}" srcId="{80A65855-C298-404F-A999-7966DA89C9B1}" destId="{C5B77242-6A1D-4CC1-9015-CE8AE917352F}" srcOrd="1" destOrd="0" parTransId="{08CE0192-D49A-48CD-A1ED-D4A510D7225B}" sibTransId="{ED852EF3-64BF-45D1-B0CC-85ADC7463004}"/>
    <dgm:cxn modelId="{80AE6B6C-59BD-4CE4-9E33-6B28BCFA5C36}" srcId="{80A65855-C298-404F-A999-7966DA89C9B1}" destId="{C0D502BB-0ED0-421D-A127-F4325BA47DD9}" srcOrd="0" destOrd="0" parTransId="{6FA99738-2FBC-4E33-862A-8ADA524ECB94}" sibTransId="{A5000A23-20AE-475D-B5C8-24B5868C3777}"/>
    <dgm:cxn modelId="{95179C6C-E896-465F-8529-0C953553AE11}" type="presOf" srcId="{0F5FF4A7-8EDF-48A0-999F-B8B9E9CFF94F}" destId="{2745994F-7BA7-4209-8454-A4F19C9AC041}" srcOrd="0" destOrd="0" presId="urn:microsoft.com/office/officeart/2005/8/layout/hProcess4"/>
    <dgm:cxn modelId="{FAD83255-5E78-4FA5-BB83-4B22DD57678E}" srcId="{C5B77242-6A1D-4CC1-9015-CE8AE917352F}" destId="{C7BDB3B5-5269-4C6B-B4C1-E8D4B4AE7EA7}" srcOrd="1" destOrd="0" parTransId="{29DEBAD9-C9C6-4790-BCF9-4AAA9FEE3E11}" sibTransId="{C3233746-05AB-49CF-B03E-CDCC304434BF}"/>
    <dgm:cxn modelId="{6EABE855-114C-486A-9CEE-CD4BA9BEEB8C}" type="presOf" srcId="{A19F57F7-C0BE-4025-A8CD-D028A443EB27}" destId="{28DC6920-09B6-4F19-8D64-A54A70EB85C6}" srcOrd="1" destOrd="5" presId="urn:microsoft.com/office/officeart/2005/8/layout/hProcess4"/>
    <dgm:cxn modelId="{3D703A56-B1BB-470D-A989-65FF7C58AF8E}" srcId="{C0D502BB-0ED0-421D-A127-F4325BA47DD9}" destId="{1ACBF4F8-E38A-4099-A29F-1DDE332BEDAC}" srcOrd="0" destOrd="0" parTransId="{B0C9E00D-C17D-4445-AA60-57AC26F550CE}" sibTransId="{4C7888A2-DEB4-464D-A47B-1464ED5AEB04}"/>
    <dgm:cxn modelId="{41CA7D7E-9A0C-46F0-88BF-F9153CA87DE0}" srcId="{C5B77242-6A1D-4CC1-9015-CE8AE917352F}" destId="{0F5FF4A7-8EDF-48A0-999F-B8B9E9CFF94F}" srcOrd="0" destOrd="0" parTransId="{9B90462B-28EF-4868-9914-522CC9235070}" sibTransId="{06511E5E-55FF-4B97-978B-CA5DF7E420FF}"/>
    <dgm:cxn modelId="{80D2A588-6637-42ED-A2AA-2926F29151DA}" type="presOf" srcId="{4EECB8AF-52D7-4FF0-9B8A-5EAED02C5F62}" destId="{28DC6920-09B6-4F19-8D64-A54A70EB85C6}" srcOrd="1" destOrd="3" presId="urn:microsoft.com/office/officeart/2005/8/layout/hProcess4"/>
    <dgm:cxn modelId="{177C078E-B1AC-44CF-BDD4-0BD55F1B5108}" srcId="{80A65855-C298-404F-A999-7966DA89C9B1}" destId="{CA57504D-AFEF-4BF1-A1B9-071DB3B2A0C1}" srcOrd="2" destOrd="0" parTransId="{940FAAA5-D93F-4EAD-AA11-504AB8A59AEB}" sibTransId="{8D81033D-8319-4803-BEED-6C47CEF3ACCC}"/>
    <dgm:cxn modelId="{5214529D-9904-4F11-AB11-042CA175436B}" srcId="{C5B77242-6A1D-4CC1-9015-CE8AE917352F}" destId="{4EECB8AF-52D7-4FF0-9B8A-5EAED02C5F62}" srcOrd="3" destOrd="0" parTransId="{1EEAE6F8-693D-4D51-AF84-1F478D87684A}" sibTransId="{92C2C8DB-BA78-4A99-8A24-DA1AFA4BB7E7}"/>
    <dgm:cxn modelId="{6731F99E-1EF1-4C7A-B2B0-01CEBB4EFA36}" type="presOf" srcId="{1ACBF4F8-E38A-4099-A29F-1DDE332BEDAC}" destId="{8605AB54-853F-4F44-83F6-A6B1C9F6FB39}" srcOrd="1" destOrd="0" presId="urn:microsoft.com/office/officeart/2005/8/layout/hProcess4"/>
    <dgm:cxn modelId="{14ABE0A2-2EDF-4065-93B6-16F477DF56FB}" type="presOf" srcId="{4EECB8AF-52D7-4FF0-9B8A-5EAED02C5F62}" destId="{2745994F-7BA7-4209-8454-A4F19C9AC041}" srcOrd="0" destOrd="3" presId="urn:microsoft.com/office/officeart/2005/8/layout/hProcess4"/>
    <dgm:cxn modelId="{B9F664A6-09D0-4033-83C7-113049C7A2CA}" type="presOf" srcId="{C7BDB3B5-5269-4C6B-B4C1-E8D4B4AE7EA7}" destId="{28DC6920-09B6-4F19-8D64-A54A70EB85C6}" srcOrd="1" destOrd="1" presId="urn:microsoft.com/office/officeart/2005/8/layout/hProcess4"/>
    <dgm:cxn modelId="{9462B0AB-BA7D-416A-8A30-965901FDA0E1}" srcId="{C5B77242-6A1D-4CC1-9015-CE8AE917352F}" destId="{C70AFC3E-E561-4013-A162-ACDA07024BFA}" srcOrd="2" destOrd="0" parTransId="{40DA4A62-16E3-41F0-8AEA-2319A1B8639F}" sibTransId="{FA85BC7A-2888-4F1A-B4B4-04F22074BC28}"/>
    <dgm:cxn modelId="{1A5C79AE-A22C-4D32-BBB4-27F2685B854F}" type="presOf" srcId="{0F5FF4A7-8EDF-48A0-999F-B8B9E9CFF94F}" destId="{28DC6920-09B6-4F19-8D64-A54A70EB85C6}" srcOrd="1" destOrd="0" presId="urn:microsoft.com/office/officeart/2005/8/layout/hProcess4"/>
    <dgm:cxn modelId="{65FD04BC-9AA7-43E3-B359-57BC4D1DE900}" type="presOf" srcId="{EDD1FDDB-258E-4D29-B544-AE9264F3A172}" destId="{2745994F-7BA7-4209-8454-A4F19C9AC041}" srcOrd="0" destOrd="4" presId="urn:microsoft.com/office/officeart/2005/8/layout/hProcess4"/>
    <dgm:cxn modelId="{EC4490D9-BB4C-4C22-BF9E-D26FBA5C9CFB}" type="presOf" srcId="{564C0D25-7708-479D-B8AC-BB8D2D7D3425}" destId="{1C7558CF-052F-4C53-A36A-76998FAA3D72}" srcOrd="0" destOrd="0" presId="urn:microsoft.com/office/officeart/2005/8/layout/hProcess4"/>
    <dgm:cxn modelId="{EECBC3E6-E5ED-4F09-92D2-6A263A28708C}" type="presOf" srcId="{CA57504D-AFEF-4BF1-A1B9-071DB3B2A0C1}" destId="{819DD94A-DBBC-4758-BE84-AD5B2DD8B73B}" srcOrd="0" destOrd="0" presId="urn:microsoft.com/office/officeart/2005/8/layout/hProcess4"/>
    <dgm:cxn modelId="{072F7FE9-3E52-414B-BE01-CF7B26A249C9}" type="presOf" srcId="{564C0D25-7708-479D-B8AC-BB8D2D7D3425}" destId="{31D3EFDD-75F5-4955-AF9C-CEE4A881E772}" srcOrd="1" destOrd="0" presId="urn:microsoft.com/office/officeart/2005/8/layout/hProcess4"/>
    <dgm:cxn modelId="{58F3DAED-73A6-497D-AD39-92F68EFCBFE1}" srcId="{C5B77242-6A1D-4CC1-9015-CE8AE917352F}" destId="{EDD1FDDB-258E-4D29-B544-AE9264F3A172}" srcOrd="4" destOrd="0" parTransId="{1C0F0C8B-5DA8-4CA5-AD92-B9B421B3DBFD}" sibTransId="{F79D9C55-1ECC-4375-B81A-BA154CD759E5}"/>
    <dgm:cxn modelId="{302340F8-09C8-4122-B7BF-2FDF657D7516}" type="presOf" srcId="{80A65855-C298-404F-A999-7966DA89C9B1}" destId="{7D0D5225-7389-4AF4-82E8-AE0484302E34}" srcOrd="0" destOrd="0" presId="urn:microsoft.com/office/officeart/2005/8/layout/hProcess4"/>
    <dgm:cxn modelId="{09D126FB-465D-46F3-BE10-93B576A04C8C}" srcId="{C5B77242-6A1D-4CC1-9015-CE8AE917352F}" destId="{A19F57F7-C0BE-4025-A8CD-D028A443EB27}" srcOrd="5" destOrd="0" parTransId="{679C1C6E-EB87-46B8-AE62-B6E350D57913}" sibTransId="{76C3DCB4-1E8F-45CE-B7EC-20A67191CDC3}"/>
    <dgm:cxn modelId="{78B334FB-6936-4C62-AC60-D2DCD9C57870}" type="presOf" srcId="{A5000A23-20AE-475D-B5C8-24B5868C3777}" destId="{A3422F72-AC03-4886-BCB1-458309D64591}" srcOrd="0" destOrd="0" presId="urn:microsoft.com/office/officeart/2005/8/layout/hProcess4"/>
    <dgm:cxn modelId="{FECB5E3F-6EC0-4820-967E-A36A05E254D8}" type="presParOf" srcId="{7D0D5225-7389-4AF4-82E8-AE0484302E34}" destId="{45F18813-2DC3-4385-9533-7F440FE10162}" srcOrd="0" destOrd="0" presId="urn:microsoft.com/office/officeart/2005/8/layout/hProcess4"/>
    <dgm:cxn modelId="{03148DAB-6E88-435C-AAF7-3C220B33A2C5}" type="presParOf" srcId="{7D0D5225-7389-4AF4-82E8-AE0484302E34}" destId="{EABF8022-616C-415F-82DB-448A8BAC0537}" srcOrd="1" destOrd="0" presId="urn:microsoft.com/office/officeart/2005/8/layout/hProcess4"/>
    <dgm:cxn modelId="{A9AE20B3-AFC5-4484-A64C-0234C5EF5191}" type="presParOf" srcId="{7D0D5225-7389-4AF4-82E8-AE0484302E34}" destId="{9F28D8EA-2A16-4030-A57C-E86B40094BE6}" srcOrd="2" destOrd="0" presId="urn:microsoft.com/office/officeart/2005/8/layout/hProcess4"/>
    <dgm:cxn modelId="{AF5F59BD-23FA-40ED-A5AB-83A9F8D758B9}" type="presParOf" srcId="{9F28D8EA-2A16-4030-A57C-E86B40094BE6}" destId="{91CFBFB2-0C97-434B-933E-5847D8AE3CAD}" srcOrd="0" destOrd="0" presId="urn:microsoft.com/office/officeart/2005/8/layout/hProcess4"/>
    <dgm:cxn modelId="{B46C5E87-2925-4F7D-B3F0-5FD5B1B20862}" type="presParOf" srcId="{91CFBFB2-0C97-434B-933E-5847D8AE3CAD}" destId="{E11BF24D-D142-4BF5-AB6F-2DEFF6E32070}" srcOrd="0" destOrd="0" presId="urn:microsoft.com/office/officeart/2005/8/layout/hProcess4"/>
    <dgm:cxn modelId="{959B43C9-A074-43BB-9B52-59A5CBC06201}" type="presParOf" srcId="{91CFBFB2-0C97-434B-933E-5847D8AE3CAD}" destId="{11362206-1D52-4B68-BE5C-47C7B67B0D00}" srcOrd="1" destOrd="0" presId="urn:microsoft.com/office/officeart/2005/8/layout/hProcess4"/>
    <dgm:cxn modelId="{972F1D28-583A-4C07-B72E-9D0AC4059128}" type="presParOf" srcId="{91CFBFB2-0C97-434B-933E-5847D8AE3CAD}" destId="{8605AB54-853F-4F44-83F6-A6B1C9F6FB39}" srcOrd="2" destOrd="0" presId="urn:microsoft.com/office/officeart/2005/8/layout/hProcess4"/>
    <dgm:cxn modelId="{2EA8B90B-FFFC-4272-B481-28B87892D727}" type="presParOf" srcId="{91CFBFB2-0C97-434B-933E-5847D8AE3CAD}" destId="{7D8BB11D-8DDB-4839-91DF-EF11E4FB6FDB}" srcOrd="3" destOrd="0" presId="urn:microsoft.com/office/officeart/2005/8/layout/hProcess4"/>
    <dgm:cxn modelId="{DAE7C183-5F83-446A-B032-21CBEA393B07}" type="presParOf" srcId="{91CFBFB2-0C97-434B-933E-5847D8AE3CAD}" destId="{DA2DA7D5-ABC8-495E-B833-C576345FC3E0}" srcOrd="4" destOrd="0" presId="urn:microsoft.com/office/officeart/2005/8/layout/hProcess4"/>
    <dgm:cxn modelId="{68B54D93-1FDF-413F-A33E-5E6817B1BA6C}" type="presParOf" srcId="{9F28D8EA-2A16-4030-A57C-E86B40094BE6}" destId="{A3422F72-AC03-4886-BCB1-458309D64591}" srcOrd="1" destOrd="0" presId="urn:microsoft.com/office/officeart/2005/8/layout/hProcess4"/>
    <dgm:cxn modelId="{B9FBF943-4AA6-4183-B74B-0357DD089012}" type="presParOf" srcId="{9F28D8EA-2A16-4030-A57C-E86B40094BE6}" destId="{E20823BB-BD92-4498-A5AD-BD5323E49E56}" srcOrd="2" destOrd="0" presId="urn:microsoft.com/office/officeart/2005/8/layout/hProcess4"/>
    <dgm:cxn modelId="{E29107FC-2CDD-4376-9DC8-3F32C076A21E}" type="presParOf" srcId="{E20823BB-BD92-4498-A5AD-BD5323E49E56}" destId="{3D549270-E649-47B8-944D-32529E127B17}" srcOrd="0" destOrd="0" presId="urn:microsoft.com/office/officeart/2005/8/layout/hProcess4"/>
    <dgm:cxn modelId="{7BA4596E-5AE3-457D-A14D-DEE098C15F4C}" type="presParOf" srcId="{E20823BB-BD92-4498-A5AD-BD5323E49E56}" destId="{2745994F-7BA7-4209-8454-A4F19C9AC041}" srcOrd="1" destOrd="0" presId="urn:microsoft.com/office/officeart/2005/8/layout/hProcess4"/>
    <dgm:cxn modelId="{A0A04F1C-67C0-4E78-A7C2-57BBAA1C4595}" type="presParOf" srcId="{E20823BB-BD92-4498-A5AD-BD5323E49E56}" destId="{28DC6920-09B6-4F19-8D64-A54A70EB85C6}" srcOrd="2" destOrd="0" presId="urn:microsoft.com/office/officeart/2005/8/layout/hProcess4"/>
    <dgm:cxn modelId="{FF3D21EE-2D0B-4293-8AA6-7760A67F39CC}" type="presParOf" srcId="{E20823BB-BD92-4498-A5AD-BD5323E49E56}" destId="{E208EFE0-4F61-438B-987D-C5C5C825FA9A}" srcOrd="3" destOrd="0" presId="urn:microsoft.com/office/officeart/2005/8/layout/hProcess4"/>
    <dgm:cxn modelId="{955E575E-E58C-4FB2-8487-CF1837D966FC}" type="presParOf" srcId="{E20823BB-BD92-4498-A5AD-BD5323E49E56}" destId="{F4195E56-8F6A-402B-8A57-FC7E5AB47050}" srcOrd="4" destOrd="0" presId="urn:microsoft.com/office/officeart/2005/8/layout/hProcess4"/>
    <dgm:cxn modelId="{4434480F-2708-440A-8636-6AF5149F5B8C}" type="presParOf" srcId="{9F28D8EA-2A16-4030-A57C-E86B40094BE6}" destId="{9F7DD243-2041-4786-8C4A-05700DB557A4}" srcOrd="3" destOrd="0" presId="urn:microsoft.com/office/officeart/2005/8/layout/hProcess4"/>
    <dgm:cxn modelId="{BE5E9AB6-B91A-4424-ABB6-A409ACED02E3}" type="presParOf" srcId="{9F28D8EA-2A16-4030-A57C-E86B40094BE6}" destId="{53F9B0B2-97F0-4252-BD0C-309B060DA398}" srcOrd="4" destOrd="0" presId="urn:microsoft.com/office/officeart/2005/8/layout/hProcess4"/>
    <dgm:cxn modelId="{237748C0-F1B2-41D3-8C89-B350DA72E331}" type="presParOf" srcId="{53F9B0B2-97F0-4252-BD0C-309B060DA398}" destId="{BCB94A82-FFDE-4D58-B911-821B7F6C3AF8}" srcOrd="0" destOrd="0" presId="urn:microsoft.com/office/officeart/2005/8/layout/hProcess4"/>
    <dgm:cxn modelId="{0C93DF9E-132F-403D-AF6C-F2665C822D55}" type="presParOf" srcId="{53F9B0B2-97F0-4252-BD0C-309B060DA398}" destId="{1C7558CF-052F-4C53-A36A-76998FAA3D72}" srcOrd="1" destOrd="0" presId="urn:microsoft.com/office/officeart/2005/8/layout/hProcess4"/>
    <dgm:cxn modelId="{22F6CC2A-9604-480D-94F2-380B6AAEA10E}" type="presParOf" srcId="{53F9B0B2-97F0-4252-BD0C-309B060DA398}" destId="{31D3EFDD-75F5-4955-AF9C-CEE4A881E772}" srcOrd="2" destOrd="0" presId="urn:microsoft.com/office/officeart/2005/8/layout/hProcess4"/>
    <dgm:cxn modelId="{B1679A40-2DC5-48C4-A2AB-F30B46BF0D35}" type="presParOf" srcId="{53F9B0B2-97F0-4252-BD0C-309B060DA398}" destId="{819DD94A-DBBC-4758-BE84-AD5B2DD8B73B}" srcOrd="3" destOrd="0" presId="urn:microsoft.com/office/officeart/2005/8/layout/hProcess4"/>
    <dgm:cxn modelId="{502BF471-4C82-4864-9DDC-60DFBFEC158C}" type="presParOf" srcId="{53F9B0B2-97F0-4252-BD0C-309B060DA398}" destId="{0ED154F3-0261-46E8-A9AF-ADC0B56D456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35018C-8831-49B4-8449-F44D15A179C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DEDC1B-8574-4E13-BC6F-82E5BF908C20}">
      <dgm:prSet phldrT="[Text]"/>
      <dgm:spPr/>
      <dgm:t>
        <a:bodyPr/>
        <a:lstStyle/>
        <a:p>
          <a:r>
            <a:rPr lang="en-US" dirty="0"/>
            <a:t>Limit</a:t>
          </a:r>
        </a:p>
      </dgm:t>
    </dgm:pt>
    <dgm:pt modelId="{C01679E2-B060-4671-B121-459AF9CE8326}" type="parTrans" cxnId="{47A64BF8-DFA4-4689-A997-3E1F75318543}">
      <dgm:prSet/>
      <dgm:spPr/>
      <dgm:t>
        <a:bodyPr/>
        <a:lstStyle/>
        <a:p>
          <a:endParaRPr lang="en-US"/>
        </a:p>
      </dgm:t>
    </dgm:pt>
    <dgm:pt modelId="{F275DB8E-8481-41AF-A05D-E6ED7995A34A}" type="sibTrans" cxnId="{47A64BF8-DFA4-4689-A997-3E1F75318543}">
      <dgm:prSet/>
      <dgm:spPr/>
      <dgm:t>
        <a:bodyPr/>
        <a:lstStyle/>
        <a:p>
          <a:endParaRPr lang="en-US"/>
        </a:p>
      </dgm:t>
    </dgm:pt>
    <dgm:pt modelId="{5831EB88-2956-496B-AC40-2171F9178623}">
      <dgm:prSet phldrT="[Text]"/>
      <dgm:spPr/>
      <dgm:t>
        <a:bodyPr/>
        <a:lstStyle/>
        <a:p>
          <a:r>
            <a:rPr lang="en-US" dirty="0"/>
            <a:t>5 MB per email</a:t>
          </a:r>
        </a:p>
      </dgm:t>
    </dgm:pt>
    <dgm:pt modelId="{557B1E2D-4651-4FD0-AD48-9D27D67B29CE}" type="parTrans" cxnId="{D8BC8744-0136-4894-AF9C-FC1B0C0CFB49}">
      <dgm:prSet/>
      <dgm:spPr/>
      <dgm:t>
        <a:bodyPr/>
        <a:lstStyle/>
        <a:p>
          <a:endParaRPr lang="en-US"/>
        </a:p>
      </dgm:t>
    </dgm:pt>
    <dgm:pt modelId="{B66A41A9-3C2D-41C8-86C5-E865599E4D21}" type="sibTrans" cxnId="{D8BC8744-0136-4894-AF9C-FC1B0C0CFB49}">
      <dgm:prSet/>
      <dgm:spPr/>
      <dgm:t>
        <a:bodyPr/>
        <a:lstStyle/>
        <a:p>
          <a:endParaRPr lang="en-US"/>
        </a:p>
      </dgm:t>
    </dgm:pt>
    <dgm:pt modelId="{D904C2AE-0D55-419A-B480-D35E8A6B3229}">
      <dgm:prSet phldrT="[Text]"/>
      <dgm:spPr/>
      <dgm:t>
        <a:bodyPr/>
        <a:lstStyle/>
        <a:p>
          <a:r>
            <a:rPr lang="en-US" dirty="0"/>
            <a:t>What if file is &gt;5 MB?</a:t>
          </a:r>
        </a:p>
      </dgm:t>
    </dgm:pt>
    <dgm:pt modelId="{20AB3D3B-B2C4-42B1-AC91-AE92F489DCF4}" type="parTrans" cxnId="{C0428342-9C5D-409B-A52E-730D312C55A5}">
      <dgm:prSet/>
      <dgm:spPr/>
      <dgm:t>
        <a:bodyPr/>
        <a:lstStyle/>
        <a:p>
          <a:endParaRPr lang="en-US"/>
        </a:p>
      </dgm:t>
    </dgm:pt>
    <dgm:pt modelId="{6998A549-437B-46CC-83E4-A2F401DA62AE}" type="sibTrans" cxnId="{C0428342-9C5D-409B-A52E-730D312C55A5}">
      <dgm:prSet/>
      <dgm:spPr/>
      <dgm:t>
        <a:bodyPr/>
        <a:lstStyle/>
        <a:p>
          <a:endParaRPr lang="en-US"/>
        </a:p>
      </dgm:t>
    </dgm:pt>
    <dgm:pt modelId="{7E3059BD-F0AD-442C-AE62-5B21FD91F0CC}">
      <dgm:prSet phldrT="[Text]"/>
      <dgm:spPr/>
      <dgm:t>
        <a:bodyPr/>
        <a:lstStyle/>
        <a:p>
          <a:r>
            <a:rPr lang="en-US" dirty="0"/>
            <a:t>Split the file into two files </a:t>
          </a:r>
        </a:p>
      </dgm:t>
    </dgm:pt>
    <dgm:pt modelId="{578085A0-5253-4A8E-8509-76555EA0C65A}" type="parTrans" cxnId="{723DB1D0-1A44-41FF-8CA8-9E7F05425B2C}">
      <dgm:prSet/>
      <dgm:spPr/>
      <dgm:t>
        <a:bodyPr/>
        <a:lstStyle/>
        <a:p>
          <a:endParaRPr lang="en-US"/>
        </a:p>
      </dgm:t>
    </dgm:pt>
    <dgm:pt modelId="{88A01825-8507-460F-9CB2-14B93CB1104C}" type="sibTrans" cxnId="{723DB1D0-1A44-41FF-8CA8-9E7F05425B2C}">
      <dgm:prSet/>
      <dgm:spPr/>
      <dgm:t>
        <a:bodyPr/>
        <a:lstStyle/>
        <a:p>
          <a:endParaRPr lang="en-US"/>
        </a:p>
      </dgm:t>
    </dgm:pt>
    <dgm:pt modelId="{FF6DE2F8-5F8A-41D4-8D41-D5A2B8FC7064}">
      <dgm:prSet phldrT="[Text]"/>
      <dgm:spPr/>
      <dgm:t>
        <a:bodyPr/>
        <a:lstStyle/>
        <a:p>
          <a:r>
            <a:rPr lang="en-US" dirty="0"/>
            <a:t>Email separately</a:t>
          </a:r>
        </a:p>
      </dgm:t>
    </dgm:pt>
    <dgm:pt modelId="{720DC4EF-0101-4C9A-A617-01CDB176768F}" type="parTrans" cxnId="{B07D2B80-1C26-4BCF-BD3F-78C4458A91B5}">
      <dgm:prSet/>
      <dgm:spPr/>
      <dgm:t>
        <a:bodyPr/>
        <a:lstStyle/>
        <a:p>
          <a:endParaRPr lang="en-US"/>
        </a:p>
      </dgm:t>
    </dgm:pt>
    <dgm:pt modelId="{F5D12756-13E5-4522-A753-CDB6068EF7E9}" type="sibTrans" cxnId="{B07D2B80-1C26-4BCF-BD3F-78C4458A91B5}">
      <dgm:prSet/>
      <dgm:spPr/>
      <dgm:t>
        <a:bodyPr/>
        <a:lstStyle/>
        <a:p>
          <a:endParaRPr lang="en-US"/>
        </a:p>
      </dgm:t>
    </dgm:pt>
    <dgm:pt modelId="{E77C0B76-D470-426D-BC80-767DFEBF9E98}">
      <dgm:prSet phldrT="[Text]"/>
      <dgm:spPr/>
      <dgm:t>
        <a:bodyPr/>
        <a:lstStyle/>
        <a:p>
          <a:r>
            <a:rPr lang="en-US" dirty="0"/>
            <a:t>If sending multi-part email</a:t>
          </a:r>
        </a:p>
      </dgm:t>
    </dgm:pt>
    <dgm:pt modelId="{432FC893-CEE1-4A6F-8F7B-5B6B7590B282}" type="parTrans" cxnId="{15C26696-5A53-4981-A701-D2CE90447671}">
      <dgm:prSet/>
      <dgm:spPr/>
      <dgm:t>
        <a:bodyPr/>
        <a:lstStyle/>
        <a:p>
          <a:endParaRPr lang="en-US"/>
        </a:p>
      </dgm:t>
    </dgm:pt>
    <dgm:pt modelId="{05D80648-B20D-4D73-9E1E-87B985B40417}" type="sibTrans" cxnId="{15C26696-5A53-4981-A701-D2CE90447671}">
      <dgm:prSet/>
      <dgm:spPr/>
      <dgm:t>
        <a:bodyPr/>
        <a:lstStyle/>
        <a:p>
          <a:endParaRPr lang="en-US"/>
        </a:p>
      </dgm:t>
    </dgm:pt>
    <dgm:pt modelId="{1D115C76-1D25-4F84-BE48-30704EAA374F}">
      <dgm:prSet phldrT="[Text]"/>
      <dgm:spPr/>
      <dgm:t>
        <a:bodyPr/>
        <a:lstStyle/>
        <a:p>
          <a:r>
            <a:rPr lang="en-US" dirty="0"/>
            <a:t>1</a:t>
          </a:r>
          <a:r>
            <a:rPr lang="en-US" baseline="30000" dirty="0"/>
            <a:t>st</a:t>
          </a:r>
          <a:r>
            <a:rPr lang="en-US" dirty="0"/>
            <a:t> email: SF &amp; CS</a:t>
          </a:r>
        </a:p>
      </dgm:t>
    </dgm:pt>
    <dgm:pt modelId="{1B545D02-EACD-42D1-9F59-D8CA637E4405}" type="parTrans" cxnId="{D8D235CA-00FA-456A-B58E-AAC720D0FC7B}">
      <dgm:prSet/>
      <dgm:spPr/>
      <dgm:t>
        <a:bodyPr/>
        <a:lstStyle/>
        <a:p>
          <a:endParaRPr lang="en-US"/>
        </a:p>
      </dgm:t>
    </dgm:pt>
    <dgm:pt modelId="{4DB3BC94-D63D-4A4F-A9D2-8E55B69D886E}" type="sibTrans" cxnId="{D8D235CA-00FA-456A-B58E-AAC720D0FC7B}">
      <dgm:prSet/>
      <dgm:spPr/>
      <dgm:t>
        <a:bodyPr/>
        <a:lstStyle/>
        <a:p>
          <a:endParaRPr lang="en-US"/>
        </a:p>
      </dgm:t>
    </dgm:pt>
    <dgm:pt modelId="{2C63C433-9B47-4CA5-B606-2F6CF94D458D}">
      <dgm:prSet phldrT="[Text]"/>
      <dgm:spPr/>
      <dgm:t>
        <a:bodyPr/>
        <a:lstStyle/>
        <a:p>
          <a:r>
            <a:rPr lang="en-US" dirty="0"/>
            <a:t>2</a:t>
          </a:r>
          <a:r>
            <a:rPr lang="en-US" baseline="30000" dirty="0"/>
            <a:t>nd</a:t>
          </a:r>
          <a:r>
            <a:rPr lang="en-US" dirty="0"/>
            <a:t>/3</a:t>
          </a:r>
          <a:r>
            <a:rPr lang="en-US" baseline="30000" dirty="0"/>
            <a:t>rd</a:t>
          </a:r>
          <a:r>
            <a:rPr lang="en-US" dirty="0"/>
            <a:t> email: SL &amp; SD</a:t>
          </a:r>
        </a:p>
      </dgm:t>
    </dgm:pt>
    <dgm:pt modelId="{D801F114-F929-4FFF-9AC1-95FC1BFAA30D}" type="parTrans" cxnId="{92287A45-10C1-4C71-9A89-6A6B5B64A6EB}">
      <dgm:prSet/>
      <dgm:spPr/>
      <dgm:t>
        <a:bodyPr/>
        <a:lstStyle/>
        <a:p>
          <a:endParaRPr lang="en-US"/>
        </a:p>
      </dgm:t>
    </dgm:pt>
    <dgm:pt modelId="{CB122AE4-EECB-4F89-8EA6-451A2D01B7F4}" type="sibTrans" cxnId="{92287A45-10C1-4C71-9A89-6A6B5B64A6EB}">
      <dgm:prSet/>
      <dgm:spPr/>
      <dgm:t>
        <a:bodyPr/>
        <a:lstStyle/>
        <a:p>
          <a:endParaRPr lang="en-US"/>
        </a:p>
      </dgm:t>
    </dgm:pt>
    <dgm:pt modelId="{F3FE2853-3261-4EDC-9275-33A9F11D8493}">
      <dgm:prSet/>
      <dgm:spPr/>
      <dgm:t>
        <a:bodyPr/>
        <a:lstStyle/>
        <a:p>
          <a:r>
            <a:rPr lang="en-US" dirty="0"/>
            <a:t>Secure FTP</a:t>
          </a:r>
        </a:p>
      </dgm:t>
    </dgm:pt>
    <dgm:pt modelId="{88E0F0C8-0623-4CC5-9D25-42A5B2832364}" type="parTrans" cxnId="{224071EF-888F-4161-AF5F-0F1B66297F22}">
      <dgm:prSet/>
      <dgm:spPr/>
      <dgm:t>
        <a:bodyPr/>
        <a:lstStyle/>
        <a:p>
          <a:endParaRPr lang="en-US"/>
        </a:p>
      </dgm:t>
    </dgm:pt>
    <dgm:pt modelId="{FC913F85-0C7F-4819-A3B8-C31B3FD17BC1}" type="sibTrans" cxnId="{224071EF-888F-4161-AF5F-0F1B66297F22}">
      <dgm:prSet/>
      <dgm:spPr/>
      <dgm:t>
        <a:bodyPr/>
        <a:lstStyle/>
        <a:p>
          <a:endParaRPr lang="en-US"/>
        </a:p>
      </dgm:t>
    </dgm:pt>
    <dgm:pt modelId="{8B953429-73A4-49DD-833A-362FF3CB4387}">
      <dgm:prSet/>
      <dgm:spPr/>
      <dgm:t>
        <a:bodyPr/>
        <a:lstStyle/>
        <a:p>
          <a:r>
            <a:rPr lang="en-US" dirty="0"/>
            <a:t>Use CPUC’s </a:t>
          </a:r>
          <a:r>
            <a:rPr lang="en-US" dirty="0" err="1"/>
            <a:t>sFTP</a:t>
          </a:r>
          <a:r>
            <a:rPr lang="en-US" dirty="0"/>
            <a:t> if not possible for multi-part emails </a:t>
          </a:r>
        </a:p>
      </dgm:t>
    </dgm:pt>
    <dgm:pt modelId="{19FE30BD-831A-415A-AAB0-2977A717009B}" type="parTrans" cxnId="{50DD6647-3E73-47F1-A315-7D9EE58035FB}">
      <dgm:prSet/>
      <dgm:spPr/>
      <dgm:t>
        <a:bodyPr/>
        <a:lstStyle/>
        <a:p>
          <a:endParaRPr lang="en-US"/>
        </a:p>
      </dgm:t>
    </dgm:pt>
    <dgm:pt modelId="{03DAF269-56B2-4F17-BA97-3DF1D8FAB4E9}" type="sibTrans" cxnId="{50DD6647-3E73-47F1-A315-7D9EE58035FB}">
      <dgm:prSet/>
      <dgm:spPr/>
      <dgm:t>
        <a:bodyPr/>
        <a:lstStyle/>
        <a:p>
          <a:endParaRPr lang="en-US"/>
        </a:p>
      </dgm:t>
    </dgm:pt>
    <dgm:pt modelId="{14CB6E9D-86C7-4F4C-AA76-8FDA8CEB80D4}" type="pres">
      <dgm:prSet presAssocID="{7035018C-8831-49B4-8449-F44D15A179CC}" presName="Name0" presStyleCnt="0">
        <dgm:presLayoutVars>
          <dgm:dir/>
          <dgm:animLvl val="lvl"/>
          <dgm:resizeHandles val="exact"/>
        </dgm:presLayoutVars>
      </dgm:prSet>
      <dgm:spPr/>
    </dgm:pt>
    <dgm:pt modelId="{514B6CAE-6811-4FA2-9F41-E41226EFE073}" type="pres">
      <dgm:prSet presAssocID="{5CDEDC1B-8574-4E13-BC6F-82E5BF908C20}" presName="composite" presStyleCnt="0"/>
      <dgm:spPr/>
    </dgm:pt>
    <dgm:pt modelId="{FCD61E77-8357-4739-9D0D-07865D4FE2EF}" type="pres">
      <dgm:prSet presAssocID="{5CDEDC1B-8574-4E13-BC6F-82E5BF908C2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A368770-54B1-4954-8627-1264DBA04529}" type="pres">
      <dgm:prSet presAssocID="{5CDEDC1B-8574-4E13-BC6F-82E5BF908C20}" presName="desTx" presStyleLbl="alignAccFollowNode1" presStyleIdx="0" presStyleCnt="4">
        <dgm:presLayoutVars>
          <dgm:bulletEnabled val="1"/>
        </dgm:presLayoutVars>
      </dgm:prSet>
      <dgm:spPr/>
    </dgm:pt>
    <dgm:pt modelId="{A50E13E2-9369-42A2-9E7A-1B8D598F18B5}" type="pres">
      <dgm:prSet presAssocID="{F275DB8E-8481-41AF-A05D-E6ED7995A34A}" presName="space" presStyleCnt="0"/>
      <dgm:spPr/>
    </dgm:pt>
    <dgm:pt modelId="{A9EF246C-772F-4CEC-BFF3-9BFDCEFF1E12}" type="pres">
      <dgm:prSet presAssocID="{D904C2AE-0D55-419A-B480-D35E8A6B3229}" presName="composite" presStyleCnt="0"/>
      <dgm:spPr/>
    </dgm:pt>
    <dgm:pt modelId="{5373549A-ADF4-4415-8BDC-5B24843C2494}" type="pres">
      <dgm:prSet presAssocID="{D904C2AE-0D55-419A-B480-D35E8A6B322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4500ED54-0211-4556-8D15-71A9E8A41C87}" type="pres">
      <dgm:prSet presAssocID="{D904C2AE-0D55-419A-B480-D35E8A6B3229}" presName="desTx" presStyleLbl="alignAccFollowNode1" presStyleIdx="1" presStyleCnt="4">
        <dgm:presLayoutVars>
          <dgm:bulletEnabled val="1"/>
        </dgm:presLayoutVars>
      </dgm:prSet>
      <dgm:spPr/>
    </dgm:pt>
    <dgm:pt modelId="{8F188E97-F938-4C1F-AA5F-5FEEF2ABB71E}" type="pres">
      <dgm:prSet presAssocID="{6998A549-437B-46CC-83E4-A2F401DA62AE}" presName="space" presStyleCnt="0"/>
      <dgm:spPr/>
    </dgm:pt>
    <dgm:pt modelId="{EBC46367-C8BF-45D6-9776-6A94D9147D5F}" type="pres">
      <dgm:prSet presAssocID="{E77C0B76-D470-426D-BC80-767DFEBF9E98}" presName="composite" presStyleCnt="0"/>
      <dgm:spPr/>
    </dgm:pt>
    <dgm:pt modelId="{567690B4-421F-4B6E-8C26-762093A59D66}" type="pres">
      <dgm:prSet presAssocID="{E77C0B76-D470-426D-BC80-767DFEBF9E9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B10F36B-6646-43E0-8856-91F89D4565FD}" type="pres">
      <dgm:prSet presAssocID="{E77C0B76-D470-426D-BC80-767DFEBF9E98}" presName="desTx" presStyleLbl="alignAccFollowNode1" presStyleIdx="2" presStyleCnt="4">
        <dgm:presLayoutVars>
          <dgm:bulletEnabled val="1"/>
        </dgm:presLayoutVars>
      </dgm:prSet>
      <dgm:spPr/>
    </dgm:pt>
    <dgm:pt modelId="{1A38E2B0-A793-469A-AB5D-6ADCF7BAC248}" type="pres">
      <dgm:prSet presAssocID="{05D80648-B20D-4D73-9E1E-87B985B40417}" presName="space" presStyleCnt="0"/>
      <dgm:spPr/>
    </dgm:pt>
    <dgm:pt modelId="{AFC36595-5EEE-42C2-942D-222DE680D107}" type="pres">
      <dgm:prSet presAssocID="{F3FE2853-3261-4EDC-9275-33A9F11D8493}" presName="composite" presStyleCnt="0"/>
      <dgm:spPr/>
    </dgm:pt>
    <dgm:pt modelId="{2D22E9E9-B9C2-4115-818E-0F1E63375742}" type="pres">
      <dgm:prSet presAssocID="{F3FE2853-3261-4EDC-9275-33A9F11D849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CF74C981-037F-4191-939E-B0F3A6445183}" type="pres">
      <dgm:prSet presAssocID="{F3FE2853-3261-4EDC-9275-33A9F11D8493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896C2E35-419A-435B-8C04-499C26BE87D3}" type="presOf" srcId="{7035018C-8831-49B4-8449-F44D15A179CC}" destId="{14CB6E9D-86C7-4F4C-AA76-8FDA8CEB80D4}" srcOrd="0" destOrd="0" presId="urn:microsoft.com/office/officeart/2005/8/layout/hList1"/>
    <dgm:cxn modelId="{CFE1823E-8F86-480B-9F1C-4B51C5BF0FE9}" type="presOf" srcId="{8B953429-73A4-49DD-833A-362FF3CB4387}" destId="{CF74C981-037F-4191-939E-B0F3A6445183}" srcOrd="0" destOrd="0" presId="urn:microsoft.com/office/officeart/2005/8/layout/hList1"/>
    <dgm:cxn modelId="{C0428342-9C5D-409B-A52E-730D312C55A5}" srcId="{7035018C-8831-49B4-8449-F44D15A179CC}" destId="{D904C2AE-0D55-419A-B480-D35E8A6B3229}" srcOrd="1" destOrd="0" parTransId="{20AB3D3B-B2C4-42B1-AC91-AE92F489DCF4}" sibTransId="{6998A549-437B-46CC-83E4-A2F401DA62AE}"/>
    <dgm:cxn modelId="{D8BC8744-0136-4894-AF9C-FC1B0C0CFB49}" srcId="{5CDEDC1B-8574-4E13-BC6F-82E5BF908C20}" destId="{5831EB88-2956-496B-AC40-2171F9178623}" srcOrd="0" destOrd="0" parTransId="{557B1E2D-4651-4FD0-AD48-9D27D67B29CE}" sibTransId="{B66A41A9-3C2D-41C8-86C5-E865599E4D21}"/>
    <dgm:cxn modelId="{5D89AB44-0BFF-43E5-A2AE-C1F4FE340FEC}" type="presOf" srcId="{1D115C76-1D25-4F84-BE48-30704EAA374F}" destId="{AB10F36B-6646-43E0-8856-91F89D4565FD}" srcOrd="0" destOrd="0" presId="urn:microsoft.com/office/officeart/2005/8/layout/hList1"/>
    <dgm:cxn modelId="{92287A45-10C1-4C71-9A89-6A6B5B64A6EB}" srcId="{E77C0B76-D470-426D-BC80-767DFEBF9E98}" destId="{2C63C433-9B47-4CA5-B606-2F6CF94D458D}" srcOrd="1" destOrd="0" parTransId="{D801F114-F929-4FFF-9AC1-95FC1BFAA30D}" sibTransId="{CB122AE4-EECB-4F89-8EA6-451A2D01B7F4}"/>
    <dgm:cxn modelId="{50DD6647-3E73-47F1-A315-7D9EE58035FB}" srcId="{F3FE2853-3261-4EDC-9275-33A9F11D8493}" destId="{8B953429-73A4-49DD-833A-362FF3CB4387}" srcOrd="0" destOrd="0" parTransId="{19FE30BD-831A-415A-AAB0-2977A717009B}" sibTransId="{03DAF269-56B2-4F17-BA97-3DF1D8FAB4E9}"/>
    <dgm:cxn modelId="{4F66616C-2B7E-441C-8D85-159C62A094EF}" type="presOf" srcId="{7E3059BD-F0AD-442C-AE62-5B21FD91F0CC}" destId="{4500ED54-0211-4556-8D15-71A9E8A41C87}" srcOrd="0" destOrd="0" presId="urn:microsoft.com/office/officeart/2005/8/layout/hList1"/>
    <dgm:cxn modelId="{0EC5424C-54EB-42D5-B844-A8B17A10C7D5}" type="presOf" srcId="{E77C0B76-D470-426D-BC80-767DFEBF9E98}" destId="{567690B4-421F-4B6E-8C26-762093A59D66}" srcOrd="0" destOrd="0" presId="urn:microsoft.com/office/officeart/2005/8/layout/hList1"/>
    <dgm:cxn modelId="{2956646F-8689-4851-B1B6-31AECCFD74BB}" type="presOf" srcId="{D904C2AE-0D55-419A-B480-D35E8A6B3229}" destId="{5373549A-ADF4-4415-8BDC-5B24843C2494}" srcOrd="0" destOrd="0" presId="urn:microsoft.com/office/officeart/2005/8/layout/hList1"/>
    <dgm:cxn modelId="{DFAE7653-9B1D-4949-9A5B-82C33EC41688}" type="presOf" srcId="{5CDEDC1B-8574-4E13-BC6F-82E5BF908C20}" destId="{FCD61E77-8357-4739-9D0D-07865D4FE2EF}" srcOrd="0" destOrd="0" presId="urn:microsoft.com/office/officeart/2005/8/layout/hList1"/>
    <dgm:cxn modelId="{B07D2B80-1C26-4BCF-BD3F-78C4458A91B5}" srcId="{D904C2AE-0D55-419A-B480-D35E8A6B3229}" destId="{FF6DE2F8-5F8A-41D4-8D41-D5A2B8FC7064}" srcOrd="1" destOrd="0" parTransId="{720DC4EF-0101-4C9A-A617-01CDB176768F}" sibTransId="{F5D12756-13E5-4522-A753-CDB6068EF7E9}"/>
    <dgm:cxn modelId="{15C26696-5A53-4981-A701-D2CE90447671}" srcId="{7035018C-8831-49B4-8449-F44D15A179CC}" destId="{E77C0B76-D470-426D-BC80-767DFEBF9E98}" srcOrd="2" destOrd="0" parTransId="{432FC893-CEE1-4A6F-8F7B-5B6B7590B282}" sibTransId="{05D80648-B20D-4D73-9E1E-87B985B40417}"/>
    <dgm:cxn modelId="{4F1153A3-479D-451A-B00E-CD331EE48017}" type="presOf" srcId="{2C63C433-9B47-4CA5-B606-2F6CF94D458D}" destId="{AB10F36B-6646-43E0-8856-91F89D4565FD}" srcOrd="0" destOrd="1" presId="urn:microsoft.com/office/officeart/2005/8/layout/hList1"/>
    <dgm:cxn modelId="{B0DE97AF-8DEB-4925-8C91-679993218D0C}" type="presOf" srcId="{F3FE2853-3261-4EDC-9275-33A9F11D8493}" destId="{2D22E9E9-B9C2-4115-818E-0F1E63375742}" srcOrd="0" destOrd="0" presId="urn:microsoft.com/office/officeart/2005/8/layout/hList1"/>
    <dgm:cxn modelId="{D8D235CA-00FA-456A-B58E-AAC720D0FC7B}" srcId="{E77C0B76-D470-426D-BC80-767DFEBF9E98}" destId="{1D115C76-1D25-4F84-BE48-30704EAA374F}" srcOrd="0" destOrd="0" parTransId="{1B545D02-EACD-42D1-9F59-D8CA637E4405}" sibTransId="{4DB3BC94-D63D-4A4F-A9D2-8E55B69D886E}"/>
    <dgm:cxn modelId="{723DB1D0-1A44-41FF-8CA8-9E7F05425B2C}" srcId="{D904C2AE-0D55-419A-B480-D35E8A6B3229}" destId="{7E3059BD-F0AD-442C-AE62-5B21FD91F0CC}" srcOrd="0" destOrd="0" parTransId="{578085A0-5253-4A8E-8509-76555EA0C65A}" sibTransId="{88A01825-8507-460F-9CB2-14B93CB1104C}"/>
    <dgm:cxn modelId="{831B2ED4-9B40-403E-A4F3-34390A2509F8}" type="presOf" srcId="{5831EB88-2956-496B-AC40-2171F9178623}" destId="{9A368770-54B1-4954-8627-1264DBA04529}" srcOrd="0" destOrd="0" presId="urn:microsoft.com/office/officeart/2005/8/layout/hList1"/>
    <dgm:cxn modelId="{D5433AEB-536B-4758-8531-693C5D954EBD}" type="presOf" srcId="{FF6DE2F8-5F8A-41D4-8D41-D5A2B8FC7064}" destId="{4500ED54-0211-4556-8D15-71A9E8A41C87}" srcOrd="0" destOrd="1" presId="urn:microsoft.com/office/officeart/2005/8/layout/hList1"/>
    <dgm:cxn modelId="{224071EF-888F-4161-AF5F-0F1B66297F22}" srcId="{7035018C-8831-49B4-8449-F44D15A179CC}" destId="{F3FE2853-3261-4EDC-9275-33A9F11D8493}" srcOrd="3" destOrd="0" parTransId="{88E0F0C8-0623-4CC5-9D25-42A5B2832364}" sibTransId="{FC913F85-0C7F-4819-A3B8-C31B3FD17BC1}"/>
    <dgm:cxn modelId="{47A64BF8-DFA4-4689-A997-3E1F75318543}" srcId="{7035018C-8831-49B4-8449-F44D15A179CC}" destId="{5CDEDC1B-8574-4E13-BC6F-82E5BF908C20}" srcOrd="0" destOrd="0" parTransId="{C01679E2-B060-4671-B121-459AF9CE8326}" sibTransId="{F275DB8E-8481-41AF-A05D-E6ED7995A34A}"/>
    <dgm:cxn modelId="{173BBD06-B55C-4C9F-8547-0194E2B88941}" type="presParOf" srcId="{14CB6E9D-86C7-4F4C-AA76-8FDA8CEB80D4}" destId="{514B6CAE-6811-4FA2-9F41-E41226EFE073}" srcOrd="0" destOrd="0" presId="urn:microsoft.com/office/officeart/2005/8/layout/hList1"/>
    <dgm:cxn modelId="{5325D655-C4F6-40BF-98B5-92A68922B22A}" type="presParOf" srcId="{514B6CAE-6811-4FA2-9F41-E41226EFE073}" destId="{FCD61E77-8357-4739-9D0D-07865D4FE2EF}" srcOrd="0" destOrd="0" presId="urn:microsoft.com/office/officeart/2005/8/layout/hList1"/>
    <dgm:cxn modelId="{877C40CA-3AB2-4E2A-8BC8-308368587B1B}" type="presParOf" srcId="{514B6CAE-6811-4FA2-9F41-E41226EFE073}" destId="{9A368770-54B1-4954-8627-1264DBA04529}" srcOrd="1" destOrd="0" presId="urn:microsoft.com/office/officeart/2005/8/layout/hList1"/>
    <dgm:cxn modelId="{32A5331B-28AC-4062-8F47-66AE82D5FD99}" type="presParOf" srcId="{14CB6E9D-86C7-4F4C-AA76-8FDA8CEB80D4}" destId="{A50E13E2-9369-42A2-9E7A-1B8D598F18B5}" srcOrd="1" destOrd="0" presId="urn:microsoft.com/office/officeart/2005/8/layout/hList1"/>
    <dgm:cxn modelId="{554D0EA7-F78C-4926-8C49-B0121AAEB4B3}" type="presParOf" srcId="{14CB6E9D-86C7-4F4C-AA76-8FDA8CEB80D4}" destId="{A9EF246C-772F-4CEC-BFF3-9BFDCEFF1E12}" srcOrd="2" destOrd="0" presId="urn:microsoft.com/office/officeart/2005/8/layout/hList1"/>
    <dgm:cxn modelId="{0BE2A674-B8A5-4207-8F33-9D39D2AE72F5}" type="presParOf" srcId="{A9EF246C-772F-4CEC-BFF3-9BFDCEFF1E12}" destId="{5373549A-ADF4-4415-8BDC-5B24843C2494}" srcOrd="0" destOrd="0" presId="urn:microsoft.com/office/officeart/2005/8/layout/hList1"/>
    <dgm:cxn modelId="{2F771234-5955-469F-B318-8BD765FEDDD4}" type="presParOf" srcId="{A9EF246C-772F-4CEC-BFF3-9BFDCEFF1E12}" destId="{4500ED54-0211-4556-8D15-71A9E8A41C87}" srcOrd="1" destOrd="0" presId="urn:microsoft.com/office/officeart/2005/8/layout/hList1"/>
    <dgm:cxn modelId="{0EAA0F37-C021-4092-A8F9-5E61A6556F3A}" type="presParOf" srcId="{14CB6E9D-86C7-4F4C-AA76-8FDA8CEB80D4}" destId="{8F188E97-F938-4C1F-AA5F-5FEEF2ABB71E}" srcOrd="3" destOrd="0" presId="urn:microsoft.com/office/officeart/2005/8/layout/hList1"/>
    <dgm:cxn modelId="{D53B5837-0542-4C1B-BC53-1515CEA31914}" type="presParOf" srcId="{14CB6E9D-86C7-4F4C-AA76-8FDA8CEB80D4}" destId="{EBC46367-C8BF-45D6-9776-6A94D9147D5F}" srcOrd="4" destOrd="0" presId="urn:microsoft.com/office/officeart/2005/8/layout/hList1"/>
    <dgm:cxn modelId="{9F406038-1BE5-4E60-9EFF-F441CAAEA3CD}" type="presParOf" srcId="{EBC46367-C8BF-45D6-9776-6A94D9147D5F}" destId="{567690B4-421F-4B6E-8C26-762093A59D66}" srcOrd="0" destOrd="0" presId="urn:microsoft.com/office/officeart/2005/8/layout/hList1"/>
    <dgm:cxn modelId="{59DA1D06-3998-413D-8B84-60D0E8BCD836}" type="presParOf" srcId="{EBC46367-C8BF-45D6-9776-6A94D9147D5F}" destId="{AB10F36B-6646-43E0-8856-91F89D4565FD}" srcOrd="1" destOrd="0" presId="urn:microsoft.com/office/officeart/2005/8/layout/hList1"/>
    <dgm:cxn modelId="{63E42C9A-C1D8-431F-9525-21721BD79494}" type="presParOf" srcId="{14CB6E9D-86C7-4F4C-AA76-8FDA8CEB80D4}" destId="{1A38E2B0-A793-469A-AB5D-6ADCF7BAC248}" srcOrd="5" destOrd="0" presId="urn:microsoft.com/office/officeart/2005/8/layout/hList1"/>
    <dgm:cxn modelId="{DBDA3198-0046-43B5-B4D9-B2B211A1135E}" type="presParOf" srcId="{14CB6E9D-86C7-4F4C-AA76-8FDA8CEB80D4}" destId="{AFC36595-5EEE-42C2-942D-222DE680D107}" srcOrd="6" destOrd="0" presId="urn:microsoft.com/office/officeart/2005/8/layout/hList1"/>
    <dgm:cxn modelId="{B52FF73F-5398-4A8F-84CB-99922CB2D12F}" type="presParOf" srcId="{AFC36595-5EEE-42C2-942D-222DE680D107}" destId="{2D22E9E9-B9C2-4115-818E-0F1E63375742}" srcOrd="0" destOrd="0" presId="urn:microsoft.com/office/officeart/2005/8/layout/hList1"/>
    <dgm:cxn modelId="{1E3CBA56-1F61-4C11-BBD9-2A40A4CF18D6}" type="presParOf" srcId="{AFC36595-5EEE-42C2-942D-222DE680D107}" destId="{CF74C981-037F-4191-939E-B0F3A64451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6DAA0F-1C4B-416C-8BD1-13BAC1634CF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CBD0EA-6507-42AE-947F-929AD085FDCB}">
      <dgm:prSet phldrT="[Text]" custT="1"/>
      <dgm:spPr/>
      <dgm:t>
        <a:bodyPr/>
        <a:lstStyle/>
        <a:p>
          <a:r>
            <a:rPr lang="en-US" sz="3600" dirty="0"/>
            <a:t>Original AL Filing</a:t>
          </a:r>
        </a:p>
      </dgm:t>
    </dgm:pt>
    <dgm:pt modelId="{83CF58CA-EA77-4205-AF4A-903C5BB3A298}" type="parTrans" cxnId="{E4B62A28-B3F8-4D1A-BB8E-01B0F5163663}">
      <dgm:prSet/>
      <dgm:spPr/>
      <dgm:t>
        <a:bodyPr/>
        <a:lstStyle/>
        <a:p>
          <a:endParaRPr lang="en-US"/>
        </a:p>
      </dgm:t>
    </dgm:pt>
    <dgm:pt modelId="{C3C70084-70FE-4ECB-AF73-060BDB558279}" type="sibTrans" cxnId="{E4B62A28-B3F8-4D1A-BB8E-01B0F5163663}">
      <dgm:prSet/>
      <dgm:spPr/>
      <dgm:t>
        <a:bodyPr/>
        <a:lstStyle/>
        <a:p>
          <a:endParaRPr lang="en-US"/>
        </a:p>
      </dgm:t>
    </dgm:pt>
    <dgm:pt modelId="{7A4CC428-2797-4666-A703-E8FC17C4BAFA}">
      <dgm:prSet phldrT="[Text]"/>
      <dgm:spPr/>
      <dgm:t>
        <a:bodyPr anchor="t" anchorCtr="0"/>
        <a:lstStyle/>
        <a:p>
          <a:r>
            <a:rPr lang="en-US" b="1" dirty="0"/>
            <a:t>[Utility No.] [Carrier No.] [AL Name] [If confidential, indicate ‘Confidential’] [Part X of Y if submitting multi-part email]</a:t>
          </a:r>
        </a:p>
      </dgm:t>
    </dgm:pt>
    <dgm:pt modelId="{0E5EB4B5-1F99-4366-9D72-20BBA90A5E91}" type="parTrans" cxnId="{769D26D0-2A8B-4BC8-88BD-8D413502B10D}">
      <dgm:prSet/>
      <dgm:spPr/>
      <dgm:t>
        <a:bodyPr/>
        <a:lstStyle/>
        <a:p>
          <a:endParaRPr lang="en-US"/>
        </a:p>
      </dgm:t>
    </dgm:pt>
    <dgm:pt modelId="{5D08E19F-8D9F-4895-8650-2074FA13F042}" type="sibTrans" cxnId="{769D26D0-2A8B-4BC8-88BD-8D413502B10D}">
      <dgm:prSet/>
      <dgm:spPr/>
      <dgm:t>
        <a:bodyPr/>
        <a:lstStyle/>
        <a:p>
          <a:endParaRPr lang="en-US"/>
        </a:p>
      </dgm:t>
    </dgm:pt>
    <dgm:pt modelId="{F18E3FBA-2233-4554-96A1-727AEC8A6606}">
      <dgm:prSet phldrT="[Text]"/>
      <dgm:spPr/>
      <dgm:t>
        <a:bodyPr anchor="t" anchorCtr="0"/>
        <a:lstStyle/>
        <a:p>
          <a:r>
            <a:rPr lang="en-US" dirty="0"/>
            <a:t>e.g. 9999 XYZ Wireless AL5 </a:t>
          </a:r>
        </a:p>
      </dgm:t>
    </dgm:pt>
    <dgm:pt modelId="{5B9F9C9E-F476-40BD-90AF-C39151B4B65F}" type="parTrans" cxnId="{5A19BAED-A543-4AD7-8643-D09E181EFC87}">
      <dgm:prSet/>
      <dgm:spPr/>
      <dgm:t>
        <a:bodyPr/>
        <a:lstStyle/>
        <a:p>
          <a:endParaRPr lang="en-US"/>
        </a:p>
      </dgm:t>
    </dgm:pt>
    <dgm:pt modelId="{AE299DAE-3266-43D4-B560-1453E02C3C18}" type="sibTrans" cxnId="{5A19BAED-A543-4AD7-8643-D09E181EFC87}">
      <dgm:prSet/>
      <dgm:spPr/>
      <dgm:t>
        <a:bodyPr/>
        <a:lstStyle/>
        <a:p>
          <a:endParaRPr lang="en-US"/>
        </a:p>
      </dgm:t>
    </dgm:pt>
    <dgm:pt modelId="{CA0CC531-4C72-461A-8B43-8FEA870287C7}">
      <dgm:prSet phldrT="[Text]" custT="1"/>
      <dgm:spPr/>
      <dgm:t>
        <a:bodyPr/>
        <a:lstStyle/>
        <a:p>
          <a:r>
            <a:rPr lang="en-US" sz="3600" dirty="0"/>
            <a:t>Supplement Filing</a:t>
          </a:r>
        </a:p>
      </dgm:t>
    </dgm:pt>
    <dgm:pt modelId="{5360981A-BA0B-4656-B8CF-C27F2280E854}" type="parTrans" cxnId="{B5E8A5FE-0F0F-446B-A97D-DA48102A3983}">
      <dgm:prSet/>
      <dgm:spPr/>
      <dgm:t>
        <a:bodyPr/>
        <a:lstStyle/>
        <a:p>
          <a:endParaRPr lang="en-US"/>
        </a:p>
      </dgm:t>
    </dgm:pt>
    <dgm:pt modelId="{A3BAF367-CF58-4991-84E4-3028BC8B5F97}" type="sibTrans" cxnId="{B5E8A5FE-0F0F-446B-A97D-DA48102A3983}">
      <dgm:prSet/>
      <dgm:spPr/>
      <dgm:t>
        <a:bodyPr/>
        <a:lstStyle/>
        <a:p>
          <a:endParaRPr lang="en-US"/>
        </a:p>
      </dgm:t>
    </dgm:pt>
    <dgm:pt modelId="{9A4D4EA8-4260-4410-AD9F-121E32D8C4B0}">
      <dgm:prSet phldrT="[Text]"/>
      <dgm:spPr/>
      <dgm:t>
        <a:bodyPr/>
        <a:lstStyle/>
        <a:p>
          <a:r>
            <a:rPr lang="en-US" b="1" dirty="0"/>
            <a:t>[Utility No.] [Carrier Name] [AL No. Letter] [If confidential, indicate ‘Confidential’] [Part X of Y if submitting multi-part email]	</a:t>
          </a:r>
        </a:p>
      </dgm:t>
    </dgm:pt>
    <dgm:pt modelId="{A91806EE-1218-42D7-96CF-5634C522E7A1}" type="parTrans" cxnId="{3B9263AF-00D4-4562-B144-968184FDBE10}">
      <dgm:prSet/>
      <dgm:spPr/>
      <dgm:t>
        <a:bodyPr/>
        <a:lstStyle/>
        <a:p>
          <a:endParaRPr lang="en-US"/>
        </a:p>
      </dgm:t>
    </dgm:pt>
    <dgm:pt modelId="{7A3A8AE6-718F-44C3-9971-0D6BAE8A0C59}" type="sibTrans" cxnId="{3B9263AF-00D4-4562-B144-968184FDBE10}">
      <dgm:prSet/>
      <dgm:spPr/>
      <dgm:t>
        <a:bodyPr/>
        <a:lstStyle/>
        <a:p>
          <a:endParaRPr lang="en-US"/>
        </a:p>
      </dgm:t>
    </dgm:pt>
    <dgm:pt modelId="{F928A98B-3433-4A43-9E6B-713C47CA8B91}">
      <dgm:prSet/>
      <dgm:spPr/>
      <dgm:t>
        <a:bodyPr anchor="t" anchorCtr="0"/>
        <a:lstStyle/>
        <a:p>
          <a:r>
            <a:rPr lang="en-US" dirty="0"/>
            <a:t>e.g. 9999 XYZ Wireless AL5 Part 1 of 2</a:t>
          </a:r>
        </a:p>
      </dgm:t>
    </dgm:pt>
    <dgm:pt modelId="{8EA53294-AE58-43F0-AB60-8AB8F1B3B72B}" type="parTrans" cxnId="{A9A44090-8039-49A6-BCFD-46E3C7E27814}">
      <dgm:prSet/>
      <dgm:spPr/>
      <dgm:t>
        <a:bodyPr/>
        <a:lstStyle/>
        <a:p>
          <a:endParaRPr lang="en-US"/>
        </a:p>
      </dgm:t>
    </dgm:pt>
    <dgm:pt modelId="{4DE0DECB-1642-45C4-840F-B8E632D53B45}" type="sibTrans" cxnId="{A9A44090-8039-49A6-BCFD-46E3C7E27814}">
      <dgm:prSet/>
      <dgm:spPr/>
      <dgm:t>
        <a:bodyPr/>
        <a:lstStyle/>
        <a:p>
          <a:endParaRPr lang="en-US"/>
        </a:p>
      </dgm:t>
    </dgm:pt>
    <dgm:pt modelId="{F321B8F5-B05B-49C2-BEED-DB6A7FAFD538}">
      <dgm:prSet/>
      <dgm:spPr/>
      <dgm:t>
        <a:bodyPr anchor="t" anchorCtr="0"/>
        <a:lstStyle/>
        <a:p>
          <a:r>
            <a:rPr lang="en-US" dirty="0"/>
            <a:t>e.g. 9999 XYZ Wireless AL5 Confidential</a:t>
          </a:r>
        </a:p>
      </dgm:t>
    </dgm:pt>
    <dgm:pt modelId="{94F29D12-2D49-45F2-ADEC-33E331B824A6}" type="parTrans" cxnId="{2C349653-F42B-41C6-98B8-B26E31B094E9}">
      <dgm:prSet/>
      <dgm:spPr/>
      <dgm:t>
        <a:bodyPr/>
        <a:lstStyle/>
        <a:p>
          <a:endParaRPr lang="en-US"/>
        </a:p>
      </dgm:t>
    </dgm:pt>
    <dgm:pt modelId="{19CDF9F0-7524-463D-B17B-1C001BDD6B64}" type="sibTrans" cxnId="{2C349653-F42B-41C6-98B8-B26E31B094E9}">
      <dgm:prSet/>
      <dgm:spPr/>
      <dgm:t>
        <a:bodyPr/>
        <a:lstStyle/>
        <a:p>
          <a:endParaRPr lang="en-US"/>
        </a:p>
      </dgm:t>
    </dgm:pt>
    <dgm:pt modelId="{FB4C2B2F-7F13-45A0-8AF7-08280D275716}">
      <dgm:prSet/>
      <dgm:spPr/>
      <dgm:t>
        <a:bodyPr anchor="t" anchorCtr="0"/>
        <a:lstStyle/>
        <a:p>
          <a:r>
            <a:rPr lang="en-US" dirty="0"/>
            <a:t>e.g. 9999 XYZ Wireless AL5 Confidential Part 1 of 2</a:t>
          </a:r>
        </a:p>
      </dgm:t>
    </dgm:pt>
    <dgm:pt modelId="{769B073F-2587-4E58-BA02-A9CC930FFBE3}" type="parTrans" cxnId="{BF00FAAC-A4E4-4C86-AE07-4F12B0D7D9E3}">
      <dgm:prSet/>
      <dgm:spPr/>
      <dgm:t>
        <a:bodyPr/>
        <a:lstStyle/>
        <a:p>
          <a:endParaRPr lang="en-US"/>
        </a:p>
      </dgm:t>
    </dgm:pt>
    <dgm:pt modelId="{9A291CC5-0C26-4D88-9A2E-00797311DFAB}" type="sibTrans" cxnId="{BF00FAAC-A4E4-4C86-AE07-4F12B0D7D9E3}">
      <dgm:prSet/>
      <dgm:spPr/>
      <dgm:t>
        <a:bodyPr/>
        <a:lstStyle/>
        <a:p>
          <a:endParaRPr lang="en-US"/>
        </a:p>
      </dgm:t>
    </dgm:pt>
    <dgm:pt modelId="{FB651BD8-E9D1-4AF6-B9A5-F035667DC226}">
      <dgm:prSet/>
      <dgm:spPr/>
      <dgm:t>
        <a:bodyPr anchor="t" anchorCtr="0"/>
        <a:lstStyle/>
        <a:p>
          <a:endParaRPr lang="en-US" dirty="0"/>
        </a:p>
      </dgm:t>
    </dgm:pt>
    <dgm:pt modelId="{FE4AC6AD-5F98-42B3-B9E0-28E45E5F11A3}" type="parTrans" cxnId="{C9BF4FE5-4EFD-44AF-BE4D-4FF816A4F6C4}">
      <dgm:prSet/>
      <dgm:spPr/>
      <dgm:t>
        <a:bodyPr/>
        <a:lstStyle/>
        <a:p>
          <a:endParaRPr lang="en-US"/>
        </a:p>
      </dgm:t>
    </dgm:pt>
    <dgm:pt modelId="{60599D7A-CFD8-4DB9-BE32-ED731E91214C}" type="sibTrans" cxnId="{C9BF4FE5-4EFD-44AF-BE4D-4FF816A4F6C4}">
      <dgm:prSet/>
      <dgm:spPr/>
      <dgm:t>
        <a:bodyPr/>
        <a:lstStyle/>
        <a:p>
          <a:endParaRPr lang="en-US"/>
        </a:p>
      </dgm:t>
    </dgm:pt>
    <dgm:pt modelId="{47862E0F-B203-4119-8EEC-2A079742CB0F}">
      <dgm:prSet/>
      <dgm:spPr/>
      <dgm:t>
        <a:bodyPr/>
        <a:lstStyle/>
        <a:p>
          <a:r>
            <a:rPr lang="en-US" dirty="0"/>
            <a:t>e.g. 9999 XYZ Wireless AL5A  Part 1 of 2</a:t>
          </a:r>
        </a:p>
      </dgm:t>
    </dgm:pt>
    <dgm:pt modelId="{0FF27E1F-4FDF-4EF3-BE41-D4E0625C743B}" type="parTrans" cxnId="{6FA28766-E967-4469-8A52-97C6C67D23BB}">
      <dgm:prSet/>
      <dgm:spPr/>
      <dgm:t>
        <a:bodyPr/>
        <a:lstStyle/>
        <a:p>
          <a:endParaRPr lang="en-US"/>
        </a:p>
      </dgm:t>
    </dgm:pt>
    <dgm:pt modelId="{79F5FA15-682B-4AF7-936C-97EBF3982173}" type="sibTrans" cxnId="{6FA28766-E967-4469-8A52-97C6C67D23BB}">
      <dgm:prSet/>
      <dgm:spPr/>
      <dgm:t>
        <a:bodyPr/>
        <a:lstStyle/>
        <a:p>
          <a:endParaRPr lang="en-US"/>
        </a:p>
      </dgm:t>
    </dgm:pt>
    <dgm:pt modelId="{014762A4-4352-49F4-A124-2955D3AF51DB}">
      <dgm:prSet/>
      <dgm:spPr/>
      <dgm:t>
        <a:bodyPr/>
        <a:lstStyle/>
        <a:p>
          <a:r>
            <a:rPr lang="en-US" dirty="0"/>
            <a:t>e.g. 9999 XYZ Wireless AL5A Confidential</a:t>
          </a:r>
        </a:p>
      </dgm:t>
    </dgm:pt>
    <dgm:pt modelId="{1F0CA810-420F-4043-B0C7-E9052D2DD73F}" type="parTrans" cxnId="{D573BD06-1BE8-434A-A298-D5AC4D231F64}">
      <dgm:prSet/>
      <dgm:spPr/>
      <dgm:t>
        <a:bodyPr/>
        <a:lstStyle/>
        <a:p>
          <a:endParaRPr lang="en-US"/>
        </a:p>
      </dgm:t>
    </dgm:pt>
    <dgm:pt modelId="{2BA57037-DEDF-4042-AEDA-5B6741873335}" type="sibTrans" cxnId="{D573BD06-1BE8-434A-A298-D5AC4D231F64}">
      <dgm:prSet/>
      <dgm:spPr/>
      <dgm:t>
        <a:bodyPr/>
        <a:lstStyle/>
        <a:p>
          <a:endParaRPr lang="en-US"/>
        </a:p>
      </dgm:t>
    </dgm:pt>
    <dgm:pt modelId="{961D1255-F814-457D-9DFE-E4C503952EB4}">
      <dgm:prSet/>
      <dgm:spPr/>
      <dgm:t>
        <a:bodyPr/>
        <a:lstStyle/>
        <a:p>
          <a:r>
            <a:rPr lang="en-US" dirty="0"/>
            <a:t>e.g. 9999 XYZ Wireless AL5A Confidential Part 1 of 2</a:t>
          </a:r>
        </a:p>
      </dgm:t>
    </dgm:pt>
    <dgm:pt modelId="{665CC841-9A45-44C8-AE9C-4806C885692C}" type="parTrans" cxnId="{0DBBB883-2601-4771-9C54-1DFE59B17806}">
      <dgm:prSet/>
      <dgm:spPr/>
      <dgm:t>
        <a:bodyPr/>
        <a:lstStyle/>
        <a:p>
          <a:endParaRPr lang="en-US"/>
        </a:p>
      </dgm:t>
    </dgm:pt>
    <dgm:pt modelId="{0AA19066-4E9B-4099-9804-773FEF9A305F}" type="sibTrans" cxnId="{0DBBB883-2601-4771-9C54-1DFE59B17806}">
      <dgm:prSet/>
      <dgm:spPr/>
      <dgm:t>
        <a:bodyPr/>
        <a:lstStyle/>
        <a:p>
          <a:endParaRPr lang="en-US"/>
        </a:p>
      </dgm:t>
    </dgm:pt>
    <dgm:pt modelId="{8B84F972-8857-4AB2-975D-6A7CE413B033}">
      <dgm:prSet phldrT="[Text]"/>
      <dgm:spPr/>
      <dgm:t>
        <a:bodyPr/>
        <a:lstStyle/>
        <a:p>
          <a:r>
            <a:rPr lang="en-US" dirty="0"/>
            <a:t>e.g. 9999 XYZ Wireless AL5A </a:t>
          </a:r>
          <a:endParaRPr lang="en-US" b="1" dirty="0"/>
        </a:p>
      </dgm:t>
    </dgm:pt>
    <dgm:pt modelId="{89350FD2-9336-4393-AF28-E356BB489964}" type="parTrans" cxnId="{AF5A93A5-DECC-482E-877B-B55EF68CF908}">
      <dgm:prSet/>
      <dgm:spPr/>
      <dgm:t>
        <a:bodyPr/>
        <a:lstStyle/>
        <a:p>
          <a:endParaRPr lang="en-US"/>
        </a:p>
      </dgm:t>
    </dgm:pt>
    <dgm:pt modelId="{745C5587-BB2A-4386-924D-32A32F11EE25}" type="sibTrans" cxnId="{AF5A93A5-DECC-482E-877B-B55EF68CF908}">
      <dgm:prSet/>
      <dgm:spPr/>
      <dgm:t>
        <a:bodyPr/>
        <a:lstStyle/>
        <a:p>
          <a:endParaRPr lang="en-US"/>
        </a:p>
      </dgm:t>
    </dgm:pt>
    <dgm:pt modelId="{8A239CA5-E77B-4AE7-A70D-80E32DA10AEA}" type="pres">
      <dgm:prSet presAssocID="{876DAA0F-1C4B-416C-8BD1-13BAC1634CF3}" presName="Name0" presStyleCnt="0">
        <dgm:presLayoutVars>
          <dgm:dir/>
          <dgm:animLvl val="lvl"/>
          <dgm:resizeHandles/>
        </dgm:presLayoutVars>
      </dgm:prSet>
      <dgm:spPr/>
    </dgm:pt>
    <dgm:pt modelId="{7E80C79D-B86C-4E66-9156-639667C159F6}" type="pres">
      <dgm:prSet presAssocID="{D1CBD0EA-6507-42AE-947F-929AD085FDCB}" presName="linNode" presStyleCnt="0"/>
      <dgm:spPr/>
    </dgm:pt>
    <dgm:pt modelId="{E88FB99A-DA15-4A3F-8CF8-98F9FD3467E0}" type="pres">
      <dgm:prSet presAssocID="{D1CBD0EA-6507-42AE-947F-929AD085FDCB}" presName="parentShp" presStyleLbl="node1" presStyleIdx="0" presStyleCnt="2" custScaleY="56312">
        <dgm:presLayoutVars>
          <dgm:bulletEnabled val="1"/>
        </dgm:presLayoutVars>
      </dgm:prSet>
      <dgm:spPr/>
    </dgm:pt>
    <dgm:pt modelId="{C9418FB6-06B3-44B6-89C7-BF329FB828D1}" type="pres">
      <dgm:prSet presAssocID="{D1CBD0EA-6507-42AE-947F-929AD085FDCB}" presName="childShp" presStyleLbl="bgAccFollowNode1" presStyleIdx="0" presStyleCnt="2">
        <dgm:presLayoutVars>
          <dgm:bulletEnabled val="1"/>
        </dgm:presLayoutVars>
      </dgm:prSet>
      <dgm:spPr/>
    </dgm:pt>
    <dgm:pt modelId="{5B36A1DA-3166-4F84-AC73-9814E00791A7}" type="pres">
      <dgm:prSet presAssocID="{C3C70084-70FE-4ECB-AF73-060BDB558279}" presName="spacing" presStyleCnt="0"/>
      <dgm:spPr/>
    </dgm:pt>
    <dgm:pt modelId="{EC0F97A5-E55C-4955-B440-6EE0510ED9AF}" type="pres">
      <dgm:prSet presAssocID="{CA0CC531-4C72-461A-8B43-8FEA870287C7}" presName="linNode" presStyleCnt="0"/>
      <dgm:spPr/>
    </dgm:pt>
    <dgm:pt modelId="{B23B58D4-951A-444F-925F-2D841B9F3CE2}" type="pres">
      <dgm:prSet presAssocID="{CA0CC531-4C72-461A-8B43-8FEA870287C7}" presName="parentShp" presStyleLbl="node1" presStyleIdx="1" presStyleCnt="2" custScaleY="59098">
        <dgm:presLayoutVars>
          <dgm:bulletEnabled val="1"/>
        </dgm:presLayoutVars>
      </dgm:prSet>
      <dgm:spPr/>
    </dgm:pt>
    <dgm:pt modelId="{DE2F1A20-8FDE-48F2-8833-0DA96AA8238A}" type="pres">
      <dgm:prSet presAssocID="{CA0CC531-4C72-461A-8B43-8FEA870287C7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24927903-EB00-4BF2-8419-B23E9483F500}" type="presOf" srcId="{F321B8F5-B05B-49C2-BEED-DB6A7FAFD538}" destId="{C9418FB6-06B3-44B6-89C7-BF329FB828D1}" srcOrd="0" destOrd="3" presId="urn:microsoft.com/office/officeart/2005/8/layout/vList6"/>
    <dgm:cxn modelId="{D573BD06-1BE8-434A-A298-D5AC4D231F64}" srcId="{CA0CC531-4C72-461A-8B43-8FEA870287C7}" destId="{014762A4-4352-49F4-A124-2955D3AF51DB}" srcOrd="3" destOrd="0" parTransId="{1F0CA810-420F-4043-B0C7-E9052D2DD73F}" sibTransId="{2BA57037-DEDF-4042-AEDA-5B6741873335}"/>
    <dgm:cxn modelId="{DEE33510-208D-4EB3-87DE-19DD18842D07}" type="presOf" srcId="{D1CBD0EA-6507-42AE-947F-929AD085FDCB}" destId="{E88FB99A-DA15-4A3F-8CF8-98F9FD3467E0}" srcOrd="0" destOrd="0" presId="urn:microsoft.com/office/officeart/2005/8/layout/vList6"/>
    <dgm:cxn modelId="{16F94513-C99C-40EC-8C34-E4FF2A6D86BA}" type="presOf" srcId="{9A4D4EA8-4260-4410-AD9F-121E32D8C4B0}" destId="{DE2F1A20-8FDE-48F2-8833-0DA96AA8238A}" srcOrd="0" destOrd="0" presId="urn:microsoft.com/office/officeart/2005/8/layout/vList6"/>
    <dgm:cxn modelId="{2ECA5F26-4446-410A-8746-38E1E8C247F9}" type="presOf" srcId="{47862E0F-B203-4119-8EEC-2A079742CB0F}" destId="{DE2F1A20-8FDE-48F2-8833-0DA96AA8238A}" srcOrd="0" destOrd="2" presId="urn:microsoft.com/office/officeart/2005/8/layout/vList6"/>
    <dgm:cxn modelId="{E4B62A28-B3F8-4D1A-BB8E-01B0F5163663}" srcId="{876DAA0F-1C4B-416C-8BD1-13BAC1634CF3}" destId="{D1CBD0EA-6507-42AE-947F-929AD085FDCB}" srcOrd="0" destOrd="0" parTransId="{83CF58CA-EA77-4205-AF4A-903C5BB3A298}" sibTransId="{C3C70084-70FE-4ECB-AF73-060BDB558279}"/>
    <dgm:cxn modelId="{6FA28766-E967-4469-8A52-97C6C67D23BB}" srcId="{CA0CC531-4C72-461A-8B43-8FEA870287C7}" destId="{47862E0F-B203-4119-8EEC-2A079742CB0F}" srcOrd="2" destOrd="0" parTransId="{0FF27E1F-4FDF-4EF3-BE41-D4E0625C743B}" sibTransId="{79F5FA15-682B-4AF7-936C-97EBF3982173}"/>
    <dgm:cxn modelId="{C076BE48-BCD9-4574-B734-9E3054778EA9}" type="presOf" srcId="{F928A98B-3433-4A43-9E6B-713C47CA8B91}" destId="{C9418FB6-06B3-44B6-89C7-BF329FB828D1}" srcOrd="0" destOrd="2" presId="urn:microsoft.com/office/officeart/2005/8/layout/vList6"/>
    <dgm:cxn modelId="{DAE62C6A-B314-4F0D-BB81-B4A787C8732E}" type="presOf" srcId="{961D1255-F814-457D-9DFE-E4C503952EB4}" destId="{DE2F1A20-8FDE-48F2-8833-0DA96AA8238A}" srcOrd="0" destOrd="4" presId="urn:microsoft.com/office/officeart/2005/8/layout/vList6"/>
    <dgm:cxn modelId="{2C349653-F42B-41C6-98B8-B26E31B094E9}" srcId="{D1CBD0EA-6507-42AE-947F-929AD085FDCB}" destId="{F321B8F5-B05B-49C2-BEED-DB6A7FAFD538}" srcOrd="3" destOrd="0" parTransId="{94F29D12-2D49-45F2-ADEC-33E331B824A6}" sibTransId="{19CDF9F0-7524-463D-B17B-1C001BDD6B64}"/>
    <dgm:cxn modelId="{0DBBB883-2601-4771-9C54-1DFE59B17806}" srcId="{CA0CC531-4C72-461A-8B43-8FEA870287C7}" destId="{961D1255-F814-457D-9DFE-E4C503952EB4}" srcOrd="4" destOrd="0" parTransId="{665CC841-9A45-44C8-AE9C-4806C885692C}" sibTransId="{0AA19066-4E9B-4099-9804-773FEF9A305F}"/>
    <dgm:cxn modelId="{EA24658F-DFB9-4E9B-9A08-F1EAC9DEBCBD}" type="presOf" srcId="{014762A4-4352-49F4-A124-2955D3AF51DB}" destId="{DE2F1A20-8FDE-48F2-8833-0DA96AA8238A}" srcOrd="0" destOrd="3" presId="urn:microsoft.com/office/officeart/2005/8/layout/vList6"/>
    <dgm:cxn modelId="{A9A44090-8039-49A6-BCFD-46E3C7E27814}" srcId="{D1CBD0EA-6507-42AE-947F-929AD085FDCB}" destId="{F928A98B-3433-4A43-9E6B-713C47CA8B91}" srcOrd="2" destOrd="0" parTransId="{8EA53294-AE58-43F0-AB60-8AB8F1B3B72B}" sibTransId="{4DE0DECB-1642-45C4-840F-B8E632D53B45}"/>
    <dgm:cxn modelId="{AF5A93A5-DECC-482E-877B-B55EF68CF908}" srcId="{CA0CC531-4C72-461A-8B43-8FEA870287C7}" destId="{8B84F972-8857-4AB2-975D-6A7CE413B033}" srcOrd="1" destOrd="0" parTransId="{89350FD2-9336-4393-AF28-E356BB489964}" sibTransId="{745C5587-BB2A-4386-924D-32A32F11EE25}"/>
    <dgm:cxn modelId="{2D9676AB-62A8-47DE-959A-67AEE51EFB8D}" type="presOf" srcId="{CA0CC531-4C72-461A-8B43-8FEA870287C7}" destId="{B23B58D4-951A-444F-925F-2D841B9F3CE2}" srcOrd="0" destOrd="0" presId="urn:microsoft.com/office/officeart/2005/8/layout/vList6"/>
    <dgm:cxn modelId="{BF00FAAC-A4E4-4C86-AE07-4F12B0D7D9E3}" srcId="{D1CBD0EA-6507-42AE-947F-929AD085FDCB}" destId="{FB4C2B2F-7F13-45A0-8AF7-08280D275716}" srcOrd="4" destOrd="0" parTransId="{769B073F-2587-4E58-BA02-A9CC930FFBE3}" sibTransId="{9A291CC5-0C26-4D88-9A2E-00797311DFAB}"/>
    <dgm:cxn modelId="{D318E2AE-7E7B-45FE-A7E0-F19F216DF12D}" type="presOf" srcId="{876DAA0F-1C4B-416C-8BD1-13BAC1634CF3}" destId="{8A239CA5-E77B-4AE7-A70D-80E32DA10AEA}" srcOrd="0" destOrd="0" presId="urn:microsoft.com/office/officeart/2005/8/layout/vList6"/>
    <dgm:cxn modelId="{3B9263AF-00D4-4562-B144-968184FDBE10}" srcId="{CA0CC531-4C72-461A-8B43-8FEA870287C7}" destId="{9A4D4EA8-4260-4410-AD9F-121E32D8C4B0}" srcOrd="0" destOrd="0" parTransId="{A91806EE-1218-42D7-96CF-5634C522E7A1}" sibTransId="{7A3A8AE6-718F-44C3-9971-0D6BAE8A0C59}"/>
    <dgm:cxn modelId="{769D26D0-2A8B-4BC8-88BD-8D413502B10D}" srcId="{D1CBD0EA-6507-42AE-947F-929AD085FDCB}" destId="{7A4CC428-2797-4666-A703-E8FC17C4BAFA}" srcOrd="0" destOrd="0" parTransId="{0E5EB4B5-1F99-4366-9D72-20BBA90A5E91}" sibTransId="{5D08E19F-8D9F-4895-8650-2074FA13F042}"/>
    <dgm:cxn modelId="{55D97ADE-C2A8-40DC-8DC9-1E4C62DA5CBD}" type="presOf" srcId="{8B84F972-8857-4AB2-975D-6A7CE413B033}" destId="{DE2F1A20-8FDE-48F2-8833-0DA96AA8238A}" srcOrd="0" destOrd="1" presId="urn:microsoft.com/office/officeart/2005/8/layout/vList6"/>
    <dgm:cxn modelId="{AC5FF7E2-397C-4ECD-B17B-D3E7B5EB028C}" type="presOf" srcId="{F18E3FBA-2233-4554-96A1-727AEC8A6606}" destId="{C9418FB6-06B3-44B6-89C7-BF329FB828D1}" srcOrd="0" destOrd="1" presId="urn:microsoft.com/office/officeart/2005/8/layout/vList6"/>
    <dgm:cxn modelId="{C9BF4FE5-4EFD-44AF-BE4D-4FF816A4F6C4}" srcId="{D1CBD0EA-6507-42AE-947F-929AD085FDCB}" destId="{FB651BD8-E9D1-4AF6-B9A5-F035667DC226}" srcOrd="5" destOrd="0" parTransId="{FE4AC6AD-5F98-42B3-B9E0-28E45E5F11A3}" sibTransId="{60599D7A-CFD8-4DB9-BE32-ED731E91214C}"/>
    <dgm:cxn modelId="{4CDAC6E8-9775-470A-967F-5AFA33ABFE91}" type="presOf" srcId="{FB651BD8-E9D1-4AF6-B9A5-F035667DC226}" destId="{C9418FB6-06B3-44B6-89C7-BF329FB828D1}" srcOrd="0" destOrd="5" presId="urn:microsoft.com/office/officeart/2005/8/layout/vList6"/>
    <dgm:cxn modelId="{615E94EC-E4B1-4AF0-AAE0-9F5FCD4DA3EF}" type="presOf" srcId="{FB4C2B2F-7F13-45A0-8AF7-08280D275716}" destId="{C9418FB6-06B3-44B6-89C7-BF329FB828D1}" srcOrd="0" destOrd="4" presId="urn:microsoft.com/office/officeart/2005/8/layout/vList6"/>
    <dgm:cxn modelId="{5A19BAED-A543-4AD7-8643-D09E181EFC87}" srcId="{D1CBD0EA-6507-42AE-947F-929AD085FDCB}" destId="{F18E3FBA-2233-4554-96A1-727AEC8A6606}" srcOrd="1" destOrd="0" parTransId="{5B9F9C9E-F476-40BD-90AF-C39151B4B65F}" sibTransId="{AE299DAE-3266-43D4-B560-1453E02C3C18}"/>
    <dgm:cxn modelId="{9DA231FA-E043-4A27-85BC-4BFDB92B1B07}" type="presOf" srcId="{7A4CC428-2797-4666-A703-E8FC17C4BAFA}" destId="{C9418FB6-06B3-44B6-89C7-BF329FB828D1}" srcOrd="0" destOrd="0" presId="urn:microsoft.com/office/officeart/2005/8/layout/vList6"/>
    <dgm:cxn modelId="{B5E8A5FE-0F0F-446B-A97D-DA48102A3983}" srcId="{876DAA0F-1C4B-416C-8BD1-13BAC1634CF3}" destId="{CA0CC531-4C72-461A-8B43-8FEA870287C7}" srcOrd="1" destOrd="0" parTransId="{5360981A-BA0B-4656-B8CF-C27F2280E854}" sibTransId="{A3BAF367-CF58-4991-84E4-3028BC8B5F97}"/>
    <dgm:cxn modelId="{3B20BB9D-775D-4B22-8E15-05F7E3D00942}" type="presParOf" srcId="{8A239CA5-E77B-4AE7-A70D-80E32DA10AEA}" destId="{7E80C79D-B86C-4E66-9156-639667C159F6}" srcOrd="0" destOrd="0" presId="urn:microsoft.com/office/officeart/2005/8/layout/vList6"/>
    <dgm:cxn modelId="{87AA5993-0FA8-40F1-B631-FE981F645FFD}" type="presParOf" srcId="{7E80C79D-B86C-4E66-9156-639667C159F6}" destId="{E88FB99A-DA15-4A3F-8CF8-98F9FD3467E0}" srcOrd="0" destOrd="0" presId="urn:microsoft.com/office/officeart/2005/8/layout/vList6"/>
    <dgm:cxn modelId="{9E77695F-9E34-44A1-A1A7-4849029435E0}" type="presParOf" srcId="{7E80C79D-B86C-4E66-9156-639667C159F6}" destId="{C9418FB6-06B3-44B6-89C7-BF329FB828D1}" srcOrd="1" destOrd="0" presId="urn:microsoft.com/office/officeart/2005/8/layout/vList6"/>
    <dgm:cxn modelId="{4587AF21-E867-4AB7-B17B-5C2AC9510D30}" type="presParOf" srcId="{8A239CA5-E77B-4AE7-A70D-80E32DA10AEA}" destId="{5B36A1DA-3166-4F84-AC73-9814E00791A7}" srcOrd="1" destOrd="0" presId="urn:microsoft.com/office/officeart/2005/8/layout/vList6"/>
    <dgm:cxn modelId="{E63E384B-45F7-479A-8900-6D7B2741456D}" type="presParOf" srcId="{8A239CA5-E77B-4AE7-A70D-80E32DA10AEA}" destId="{EC0F97A5-E55C-4955-B440-6EE0510ED9AF}" srcOrd="2" destOrd="0" presId="urn:microsoft.com/office/officeart/2005/8/layout/vList6"/>
    <dgm:cxn modelId="{8F56C526-740B-4ABF-86FB-929F0CA89CCB}" type="presParOf" srcId="{EC0F97A5-E55C-4955-B440-6EE0510ED9AF}" destId="{B23B58D4-951A-444F-925F-2D841B9F3CE2}" srcOrd="0" destOrd="0" presId="urn:microsoft.com/office/officeart/2005/8/layout/vList6"/>
    <dgm:cxn modelId="{AD4954CA-72FC-4329-B097-337FDBF943ED}" type="presParOf" srcId="{EC0F97A5-E55C-4955-B440-6EE0510ED9AF}" destId="{DE2F1A20-8FDE-48F2-8833-0DA96AA8238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EF3FEA-8D97-4C5F-AB5E-D2A4D62A1A7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2A7EE7-5B3A-4386-816A-730020E63F36}">
      <dgm:prSet phldrT="[Text]"/>
      <dgm:spPr/>
      <dgm:t>
        <a:bodyPr/>
        <a:lstStyle/>
        <a:p>
          <a:r>
            <a:rPr lang="en-US" dirty="0"/>
            <a:t>CD</a:t>
          </a:r>
        </a:p>
      </dgm:t>
    </dgm:pt>
    <dgm:pt modelId="{7C32CC30-7066-4B79-B99F-DC36BB054F24}" type="parTrans" cxnId="{D6F1037B-57E6-4270-B2CD-CEC86782B9C0}">
      <dgm:prSet/>
      <dgm:spPr/>
      <dgm:t>
        <a:bodyPr/>
        <a:lstStyle/>
        <a:p>
          <a:endParaRPr lang="en-US"/>
        </a:p>
      </dgm:t>
    </dgm:pt>
    <dgm:pt modelId="{9A7384DB-3C9C-48D9-8F7E-0309194851F9}" type="sibTrans" cxnId="{D6F1037B-57E6-4270-B2CD-CEC86782B9C0}">
      <dgm:prSet/>
      <dgm:spPr/>
      <dgm:t>
        <a:bodyPr/>
        <a:lstStyle/>
        <a:p>
          <a:endParaRPr lang="en-US"/>
        </a:p>
      </dgm:t>
    </dgm:pt>
    <dgm:pt modelId="{032F920D-E7D7-4272-9394-3F76D2DC5427}">
      <dgm:prSet phldrT="[Text]"/>
      <dgm:spPr/>
      <dgm:t>
        <a:bodyPr/>
        <a:lstStyle/>
        <a:p>
          <a:endParaRPr lang="en-US" dirty="0"/>
        </a:p>
      </dgm:t>
    </dgm:pt>
    <dgm:pt modelId="{CFE848A6-669F-4599-8F2E-2A1E971A0B63}" type="parTrans" cxnId="{8A655283-D103-4A47-BE6F-2C2D140DCF3C}">
      <dgm:prSet/>
      <dgm:spPr/>
      <dgm:t>
        <a:bodyPr/>
        <a:lstStyle/>
        <a:p>
          <a:endParaRPr lang="en-US"/>
        </a:p>
      </dgm:t>
    </dgm:pt>
    <dgm:pt modelId="{FF04DEDC-A1B3-4A16-911C-022107CB34A8}" type="sibTrans" cxnId="{8A655283-D103-4A47-BE6F-2C2D140DCF3C}">
      <dgm:prSet/>
      <dgm:spPr/>
      <dgm:t>
        <a:bodyPr/>
        <a:lstStyle/>
        <a:p>
          <a:endParaRPr lang="en-US"/>
        </a:p>
      </dgm:t>
    </dgm:pt>
    <dgm:pt modelId="{92DEDBE3-449C-4720-ADB2-5BC65A86EFC4}">
      <dgm:prSet phldrT="[Text]"/>
      <dgm:spPr/>
      <dgm:t>
        <a:bodyPr/>
        <a:lstStyle/>
        <a:p>
          <a:r>
            <a:rPr lang="en-US" dirty="0"/>
            <a:t>Service List</a:t>
          </a:r>
        </a:p>
      </dgm:t>
    </dgm:pt>
    <dgm:pt modelId="{DC07DDB7-D4CF-4D50-BF09-8B267CD57011}" type="parTrans" cxnId="{D96A56D3-64C3-4D8A-986E-625DCFEAE491}">
      <dgm:prSet/>
      <dgm:spPr/>
      <dgm:t>
        <a:bodyPr/>
        <a:lstStyle/>
        <a:p>
          <a:endParaRPr lang="en-US"/>
        </a:p>
      </dgm:t>
    </dgm:pt>
    <dgm:pt modelId="{75D32D2E-038B-41F9-AA53-7B26136DE170}" type="sibTrans" cxnId="{D96A56D3-64C3-4D8A-986E-625DCFEAE491}">
      <dgm:prSet/>
      <dgm:spPr/>
      <dgm:t>
        <a:bodyPr/>
        <a:lstStyle/>
        <a:p>
          <a:endParaRPr lang="en-US"/>
        </a:p>
      </dgm:t>
    </dgm:pt>
    <dgm:pt modelId="{09B8FC78-69A1-4628-875C-17D5EF5F3323}">
      <dgm:prSet phldrT="[Text]"/>
      <dgm:spPr/>
      <dgm:t>
        <a:bodyPr/>
        <a:lstStyle/>
        <a:p>
          <a:endParaRPr lang="en-US" dirty="0"/>
        </a:p>
      </dgm:t>
    </dgm:pt>
    <dgm:pt modelId="{407B2F4D-F88A-4B7A-85CC-116051859498}" type="parTrans" cxnId="{80BFAA6D-6383-4364-A308-7F64438C4538}">
      <dgm:prSet/>
      <dgm:spPr/>
      <dgm:t>
        <a:bodyPr/>
        <a:lstStyle/>
        <a:p>
          <a:endParaRPr lang="en-US"/>
        </a:p>
      </dgm:t>
    </dgm:pt>
    <dgm:pt modelId="{DFBC03BC-DAB3-4A99-A54E-101D7DDADF64}" type="sibTrans" cxnId="{80BFAA6D-6383-4364-A308-7F64438C4538}">
      <dgm:prSet/>
      <dgm:spPr/>
      <dgm:t>
        <a:bodyPr/>
        <a:lstStyle/>
        <a:p>
          <a:endParaRPr lang="en-US"/>
        </a:p>
      </dgm:t>
    </dgm:pt>
    <dgm:pt modelId="{2E2D8B7C-9FDB-465E-9ED2-2D5BE491609B}" type="pres">
      <dgm:prSet presAssocID="{3AEF3FEA-8D97-4C5F-AB5E-D2A4D62A1A7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7D7C665-2BD3-4465-955A-9864EFECBEB7}" type="pres">
      <dgm:prSet presAssocID="{3AEF3FEA-8D97-4C5F-AB5E-D2A4D62A1A78}" presName="cycle" presStyleCnt="0"/>
      <dgm:spPr/>
    </dgm:pt>
    <dgm:pt modelId="{909DD03E-1206-4DA3-BDB5-5EFD45A43FE7}" type="pres">
      <dgm:prSet presAssocID="{3AEF3FEA-8D97-4C5F-AB5E-D2A4D62A1A78}" presName="centerShape" presStyleCnt="0"/>
      <dgm:spPr/>
    </dgm:pt>
    <dgm:pt modelId="{EEC9DADC-9A64-4DB9-B4DE-35A197033B21}" type="pres">
      <dgm:prSet presAssocID="{3AEF3FEA-8D97-4C5F-AB5E-D2A4D62A1A78}" presName="connSite" presStyleLbl="node1" presStyleIdx="0" presStyleCnt="3"/>
      <dgm:spPr/>
    </dgm:pt>
    <dgm:pt modelId="{377EEBCF-DAE2-4785-B51E-1DB69BE14BEE}" type="pres">
      <dgm:prSet presAssocID="{3AEF3FEA-8D97-4C5F-AB5E-D2A4D62A1A78}" presName="visible" presStyleLbl="node1" presStyleIdx="0" presStyleCnt="3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4F9DBB4F-2839-4A05-9B52-D3BA77817FBC}" type="pres">
      <dgm:prSet presAssocID="{7C32CC30-7066-4B79-B99F-DC36BB054F24}" presName="Name25" presStyleLbl="parChTrans1D1" presStyleIdx="0" presStyleCnt="2"/>
      <dgm:spPr/>
    </dgm:pt>
    <dgm:pt modelId="{DE1C8D9B-50F4-40EF-B1FC-49D30D9B3AE6}" type="pres">
      <dgm:prSet presAssocID="{D72A7EE7-5B3A-4386-816A-730020E63F36}" presName="node" presStyleCnt="0"/>
      <dgm:spPr/>
    </dgm:pt>
    <dgm:pt modelId="{EA340703-4864-4755-8E08-77B49C60B8B8}" type="pres">
      <dgm:prSet presAssocID="{D72A7EE7-5B3A-4386-816A-730020E63F36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B2B4DE42-42A7-4EAA-9775-E8AE41F6A2EC}" type="pres">
      <dgm:prSet presAssocID="{D72A7EE7-5B3A-4386-816A-730020E63F36}" presName="childNode" presStyleLbl="revTx" presStyleIdx="0" presStyleCnt="2">
        <dgm:presLayoutVars>
          <dgm:bulletEnabled val="1"/>
        </dgm:presLayoutVars>
      </dgm:prSet>
      <dgm:spPr/>
    </dgm:pt>
    <dgm:pt modelId="{5FC6DFE2-233F-4C39-A2F3-8DF6E56BB21D}" type="pres">
      <dgm:prSet presAssocID="{DC07DDB7-D4CF-4D50-BF09-8B267CD57011}" presName="Name25" presStyleLbl="parChTrans1D1" presStyleIdx="1" presStyleCnt="2"/>
      <dgm:spPr/>
    </dgm:pt>
    <dgm:pt modelId="{A06DA73F-D5F7-4657-8426-A9FB2FC528CD}" type="pres">
      <dgm:prSet presAssocID="{92DEDBE3-449C-4720-ADB2-5BC65A86EFC4}" presName="node" presStyleCnt="0"/>
      <dgm:spPr/>
    </dgm:pt>
    <dgm:pt modelId="{832C72BE-FF54-44CF-B576-7287ACFEA769}" type="pres">
      <dgm:prSet presAssocID="{92DEDBE3-449C-4720-ADB2-5BC65A86EFC4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105DD3CE-A388-4738-A809-EAC9D47D96BD}" type="pres">
      <dgm:prSet presAssocID="{92DEDBE3-449C-4720-ADB2-5BC65A86EFC4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78D03A29-6573-4986-9047-5A3EBC2C31BA}" type="presOf" srcId="{DC07DDB7-D4CF-4D50-BF09-8B267CD57011}" destId="{5FC6DFE2-233F-4C39-A2F3-8DF6E56BB21D}" srcOrd="0" destOrd="0" presId="urn:microsoft.com/office/officeart/2005/8/layout/radial2"/>
    <dgm:cxn modelId="{7E344A2C-F499-46BE-9EAA-EB0EE02B0132}" type="presOf" srcId="{09B8FC78-69A1-4628-875C-17D5EF5F3323}" destId="{105DD3CE-A388-4738-A809-EAC9D47D96BD}" srcOrd="0" destOrd="0" presId="urn:microsoft.com/office/officeart/2005/8/layout/radial2"/>
    <dgm:cxn modelId="{C270A85C-458D-4937-AD25-93BCAE4D077E}" type="presOf" srcId="{032F920D-E7D7-4272-9394-3F76D2DC5427}" destId="{B2B4DE42-42A7-4EAA-9775-E8AE41F6A2EC}" srcOrd="0" destOrd="0" presId="urn:microsoft.com/office/officeart/2005/8/layout/radial2"/>
    <dgm:cxn modelId="{80BFAA6D-6383-4364-A308-7F64438C4538}" srcId="{92DEDBE3-449C-4720-ADB2-5BC65A86EFC4}" destId="{09B8FC78-69A1-4628-875C-17D5EF5F3323}" srcOrd="0" destOrd="0" parTransId="{407B2F4D-F88A-4B7A-85CC-116051859498}" sibTransId="{DFBC03BC-DAB3-4A99-A54E-101D7DDADF64}"/>
    <dgm:cxn modelId="{AA4CA853-D1AA-4374-BDA5-2BC21F44664C}" type="presOf" srcId="{3AEF3FEA-8D97-4C5F-AB5E-D2A4D62A1A78}" destId="{2E2D8B7C-9FDB-465E-9ED2-2D5BE491609B}" srcOrd="0" destOrd="0" presId="urn:microsoft.com/office/officeart/2005/8/layout/radial2"/>
    <dgm:cxn modelId="{D6F1037B-57E6-4270-B2CD-CEC86782B9C0}" srcId="{3AEF3FEA-8D97-4C5F-AB5E-D2A4D62A1A78}" destId="{D72A7EE7-5B3A-4386-816A-730020E63F36}" srcOrd="0" destOrd="0" parTransId="{7C32CC30-7066-4B79-B99F-DC36BB054F24}" sibTransId="{9A7384DB-3C9C-48D9-8F7E-0309194851F9}"/>
    <dgm:cxn modelId="{8A655283-D103-4A47-BE6F-2C2D140DCF3C}" srcId="{D72A7EE7-5B3A-4386-816A-730020E63F36}" destId="{032F920D-E7D7-4272-9394-3F76D2DC5427}" srcOrd="0" destOrd="0" parTransId="{CFE848A6-669F-4599-8F2E-2A1E971A0B63}" sibTransId="{FF04DEDC-A1B3-4A16-911C-022107CB34A8}"/>
    <dgm:cxn modelId="{60CB3F9F-E718-47A0-9B4E-059D6D82E49F}" type="presOf" srcId="{D72A7EE7-5B3A-4386-816A-730020E63F36}" destId="{EA340703-4864-4755-8E08-77B49C60B8B8}" srcOrd="0" destOrd="0" presId="urn:microsoft.com/office/officeart/2005/8/layout/radial2"/>
    <dgm:cxn modelId="{CBD1BEBD-A5BA-4110-8CB3-ECA115948AAF}" type="presOf" srcId="{92DEDBE3-449C-4720-ADB2-5BC65A86EFC4}" destId="{832C72BE-FF54-44CF-B576-7287ACFEA769}" srcOrd="0" destOrd="0" presId="urn:microsoft.com/office/officeart/2005/8/layout/radial2"/>
    <dgm:cxn modelId="{431ACAC3-5F04-43C5-A286-BEF323887187}" type="presOf" srcId="{7C32CC30-7066-4B79-B99F-DC36BB054F24}" destId="{4F9DBB4F-2839-4A05-9B52-D3BA77817FBC}" srcOrd="0" destOrd="0" presId="urn:microsoft.com/office/officeart/2005/8/layout/radial2"/>
    <dgm:cxn modelId="{D96A56D3-64C3-4D8A-986E-625DCFEAE491}" srcId="{3AEF3FEA-8D97-4C5F-AB5E-D2A4D62A1A78}" destId="{92DEDBE3-449C-4720-ADB2-5BC65A86EFC4}" srcOrd="1" destOrd="0" parTransId="{DC07DDB7-D4CF-4D50-BF09-8B267CD57011}" sibTransId="{75D32D2E-038B-41F9-AA53-7B26136DE170}"/>
    <dgm:cxn modelId="{06FB195F-1929-4C7C-B35E-44C0C6F47ABC}" type="presParOf" srcId="{2E2D8B7C-9FDB-465E-9ED2-2D5BE491609B}" destId="{D7D7C665-2BD3-4465-955A-9864EFECBEB7}" srcOrd="0" destOrd="0" presId="urn:microsoft.com/office/officeart/2005/8/layout/radial2"/>
    <dgm:cxn modelId="{ADFE61A9-A762-44C9-A33E-2D14EECC0D9E}" type="presParOf" srcId="{D7D7C665-2BD3-4465-955A-9864EFECBEB7}" destId="{909DD03E-1206-4DA3-BDB5-5EFD45A43FE7}" srcOrd="0" destOrd="0" presId="urn:microsoft.com/office/officeart/2005/8/layout/radial2"/>
    <dgm:cxn modelId="{9BEC09AA-C1B3-4EF5-AA09-282083E32509}" type="presParOf" srcId="{909DD03E-1206-4DA3-BDB5-5EFD45A43FE7}" destId="{EEC9DADC-9A64-4DB9-B4DE-35A197033B21}" srcOrd="0" destOrd="0" presId="urn:microsoft.com/office/officeart/2005/8/layout/radial2"/>
    <dgm:cxn modelId="{00FD3471-F04B-48C5-991B-45A7A55444D7}" type="presParOf" srcId="{909DD03E-1206-4DA3-BDB5-5EFD45A43FE7}" destId="{377EEBCF-DAE2-4785-B51E-1DB69BE14BEE}" srcOrd="1" destOrd="0" presId="urn:microsoft.com/office/officeart/2005/8/layout/radial2"/>
    <dgm:cxn modelId="{9150659B-43AE-4C5B-972B-8DC5B8B91993}" type="presParOf" srcId="{D7D7C665-2BD3-4465-955A-9864EFECBEB7}" destId="{4F9DBB4F-2839-4A05-9B52-D3BA77817FBC}" srcOrd="1" destOrd="0" presId="urn:microsoft.com/office/officeart/2005/8/layout/radial2"/>
    <dgm:cxn modelId="{E27D0499-EDC4-426E-9C22-A13271C042CA}" type="presParOf" srcId="{D7D7C665-2BD3-4465-955A-9864EFECBEB7}" destId="{DE1C8D9B-50F4-40EF-B1FC-49D30D9B3AE6}" srcOrd="2" destOrd="0" presId="urn:microsoft.com/office/officeart/2005/8/layout/radial2"/>
    <dgm:cxn modelId="{F4387DF6-3153-4BF2-8CF3-5D00E510CA0B}" type="presParOf" srcId="{DE1C8D9B-50F4-40EF-B1FC-49D30D9B3AE6}" destId="{EA340703-4864-4755-8E08-77B49C60B8B8}" srcOrd="0" destOrd="0" presId="urn:microsoft.com/office/officeart/2005/8/layout/radial2"/>
    <dgm:cxn modelId="{0D748720-EE0B-4763-AA71-BA6B41422941}" type="presParOf" srcId="{DE1C8D9B-50F4-40EF-B1FC-49D30D9B3AE6}" destId="{B2B4DE42-42A7-4EAA-9775-E8AE41F6A2EC}" srcOrd="1" destOrd="0" presId="urn:microsoft.com/office/officeart/2005/8/layout/radial2"/>
    <dgm:cxn modelId="{6AE0634B-6467-446C-9E56-A75465A53851}" type="presParOf" srcId="{D7D7C665-2BD3-4465-955A-9864EFECBEB7}" destId="{5FC6DFE2-233F-4C39-A2F3-8DF6E56BB21D}" srcOrd="3" destOrd="0" presId="urn:microsoft.com/office/officeart/2005/8/layout/radial2"/>
    <dgm:cxn modelId="{1666B173-D320-4B42-94AC-C4928512CFC5}" type="presParOf" srcId="{D7D7C665-2BD3-4465-955A-9864EFECBEB7}" destId="{A06DA73F-D5F7-4657-8426-A9FB2FC528CD}" srcOrd="4" destOrd="0" presId="urn:microsoft.com/office/officeart/2005/8/layout/radial2"/>
    <dgm:cxn modelId="{863E4562-2FFB-4477-877F-8C7A0176CCC0}" type="presParOf" srcId="{A06DA73F-D5F7-4657-8426-A9FB2FC528CD}" destId="{832C72BE-FF54-44CF-B576-7287ACFEA769}" srcOrd="0" destOrd="0" presId="urn:microsoft.com/office/officeart/2005/8/layout/radial2"/>
    <dgm:cxn modelId="{448E4507-83CA-4765-B024-26C7534D3D6E}" type="presParOf" srcId="{A06DA73F-D5F7-4657-8426-A9FB2FC528CD}" destId="{105DD3CE-A388-4738-A809-EAC9D47D96BD}" srcOrd="1" destOrd="0" presId="urn:microsoft.com/office/officeart/2005/8/layout/radial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EF3FEA-8D97-4C5F-AB5E-D2A4D62A1A7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2A7EE7-5B3A-4386-816A-730020E63F36}">
      <dgm:prSet phldrT="[Text]" custT="1"/>
      <dgm:spPr/>
      <dgm:t>
        <a:bodyPr/>
        <a:lstStyle/>
        <a:p>
          <a:r>
            <a:rPr lang="en-US" sz="1800" dirty="0"/>
            <a:t>CD</a:t>
          </a:r>
        </a:p>
      </dgm:t>
    </dgm:pt>
    <dgm:pt modelId="{7C32CC30-7066-4B79-B99F-DC36BB054F24}" type="parTrans" cxnId="{D6F1037B-57E6-4270-B2CD-CEC86782B9C0}">
      <dgm:prSet/>
      <dgm:spPr/>
      <dgm:t>
        <a:bodyPr/>
        <a:lstStyle/>
        <a:p>
          <a:endParaRPr lang="en-US"/>
        </a:p>
      </dgm:t>
    </dgm:pt>
    <dgm:pt modelId="{9A7384DB-3C9C-48D9-8F7E-0309194851F9}" type="sibTrans" cxnId="{D6F1037B-57E6-4270-B2CD-CEC86782B9C0}">
      <dgm:prSet/>
      <dgm:spPr/>
      <dgm:t>
        <a:bodyPr/>
        <a:lstStyle/>
        <a:p>
          <a:endParaRPr lang="en-US"/>
        </a:p>
      </dgm:t>
    </dgm:pt>
    <dgm:pt modelId="{032F920D-E7D7-4272-9394-3F76D2DC5427}">
      <dgm:prSet phldrT="[Text]"/>
      <dgm:spPr/>
      <dgm:t>
        <a:bodyPr/>
        <a:lstStyle/>
        <a:p>
          <a:endParaRPr lang="en-US" dirty="0"/>
        </a:p>
      </dgm:t>
    </dgm:pt>
    <dgm:pt modelId="{CFE848A6-669F-4599-8F2E-2A1E971A0B63}" type="parTrans" cxnId="{8A655283-D103-4A47-BE6F-2C2D140DCF3C}">
      <dgm:prSet/>
      <dgm:spPr/>
      <dgm:t>
        <a:bodyPr/>
        <a:lstStyle/>
        <a:p>
          <a:endParaRPr lang="en-US"/>
        </a:p>
      </dgm:t>
    </dgm:pt>
    <dgm:pt modelId="{FF04DEDC-A1B3-4A16-911C-022107CB34A8}" type="sibTrans" cxnId="{8A655283-D103-4A47-BE6F-2C2D140DCF3C}">
      <dgm:prSet/>
      <dgm:spPr/>
      <dgm:t>
        <a:bodyPr/>
        <a:lstStyle/>
        <a:p>
          <a:endParaRPr lang="en-US"/>
        </a:p>
      </dgm:t>
    </dgm:pt>
    <dgm:pt modelId="{E6280E0C-5F67-450A-BC53-3894437F7021}">
      <dgm:prSet phldrT="[Text]"/>
      <dgm:spPr/>
      <dgm:t>
        <a:bodyPr/>
        <a:lstStyle/>
        <a:p>
          <a:endParaRPr lang="en-US" dirty="0"/>
        </a:p>
      </dgm:t>
    </dgm:pt>
    <dgm:pt modelId="{A49BE123-11A4-4DB3-9862-EA3E2B54D15A}" type="parTrans" cxnId="{E5D2E2DC-17F0-4E7F-A925-955AE6F70170}">
      <dgm:prSet/>
      <dgm:spPr/>
      <dgm:t>
        <a:bodyPr/>
        <a:lstStyle/>
        <a:p>
          <a:endParaRPr lang="en-US"/>
        </a:p>
      </dgm:t>
    </dgm:pt>
    <dgm:pt modelId="{B23E065B-35CD-46CA-A795-A0EAD3F94FEB}" type="sibTrans" cxnId="{E5D2E2DC-17F0-4E7F-A925-955AE6F70170}">
      <dgm:prSet/>
      <dgm:spPr/>
      <dgm:t>
        <a:bodyPr/>
        <a:lstStyle/>
        <a:p>
          <a:endParaRPr lang="en-US"/>
        </a:p>
      </dgm:t>
    </dgm:pt>
    <dgm:pt modelId="{2E2D8B7C-9FDB-465E-9ED2-2D5BE491609B}" type="pres">
      <dgm:prSet presAssocID="{3AEF3FEA-8D97-4C5F-AB5E-D2A4D62A1A7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7D7C665-2BD3-4465-955A-9864EFECBEB7}" type="pres">
      <dgm:prSet presAssocID="{3AEF3FEA-8D97-4C5F-AB5E-D2A4D62A1A78}" presName="cycle" presStyleCnt="0"/>
      <dgm:spPr/>
    </dgm:pt>
    <dgm:pt modelId="{909DD03E-1206-4DA3-BDB5-5EFD45A43FE7}" type="pres">
      <dgm:prSet presAssocID="{3AEF3FEA-8D97-4C5F-AB5E-D2A4D62A1A78}" presName="centerShape" presStyleCnt="0"/>
      <dgm:spPr/>
    </dgm:pt>
    <dgm:pt modelId="{EEC9DADC-9A64-4DB9-B4DE-35A197033B21}" type="pres">
      <dgm:prSet presAssocID="{3AEF3FEA-8D97-4C5F-AB5E-D2A4D62A1A78}" presName="connSite" presStyleLbl="node1" presStyleIdx="0" presStyleCnt="2"/>
      <dgm:spPr/>
    </dgm:pt>
    <dgm:pt modelId="{377EEBCF-DAE2-4785-B51E-1DB69BE14BEE}" type="pres">
      <dgm:prSet presAssocID="{3AEF3FEA-8D97-4C5F-AB5E-D2A4D62A1A78}" presName="visible" presStyleLbl="node1" presStyleIdx="0" presStyleCnt="2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4F9DBB4F-2839-4A05-9B52-D3BA77817FBC}" type="pres">
      <dgm:prSet presAssocID="{7C32CC30-7066-4B79-B99F-DC36BB054F24}" presName="Name25" presStyleLbl="parChTrans1D1" presStyleIdx="0" presStyleCnt="1"/>
      <dgm:spPr/>
    </dgm:pt>
    <dgm:pt modelId="{DE1C8D9B-50F4-40EF-B1FC-49D30D9B3AE6}" type="pres">
      <dgm:prSet presAssocID="{D72A7EE7-5B3A-4386-816A-730020E63F36}" presName="node" presStyleCnt="0"/>
      <dgm:spPr/>
    </dgm:pt>
    <dgm:pt modelId="{EA340703-4864-4755-8E08-77B49C60B8B8}" type="pres">
      <dgm:prSet presAssocID="{D72A7EE7-5B3A-4386-816A-730020E63F36}" presName="parentNode" presStyleLbl="node1" presStyleIdx="1" presStyleCnt="2">
        <dgm:presLayoutVars>
          <dgm:chMax val="1"/>
          <dgm:bulletEnabled val="1"/>
        </dgm:presLayoutVars>
      </dgm:prSet>
      <dgm:spPr/>
    </dgm:pt>
    <dgm:pt modelId="{B2B4DE42-42A7-4EAA-9775-E8AE41F6A2EC}" type="pres">
      <dgm:prSet presAssocID="{D72A7EE7-5B3A-4386-816A-730020E63F36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C270A85C-458D-4937-AD25-93BCAE4D077E}" type="presOf" srcId="{032F920D-E7D7-4272-9394-3F76D2DC5427}" destId="{B2B4DE42-42A7-4EAA-9775-E8AE41F6A2EC}" srcOrd="0" destOrd="0" presId="urn:microsoft.com/office/officeart/2005/8/layout/radial2"/>
    <dgm:cxn modelId="{AA4CA853-D1AA-4374-BDA5-2BC21F44664C}" type="presOf" srcId="{3AEF3FEA-8D97-4C5F-AB5E-D2A4D62A1A78}" destId="{2E2D8B7C-9FDB-465E-9ED2-2D5BE491609B}" srcOrd="0" destOrd="0" presId="urn:microsoft.com/office/officeart/2005/8/layout/radial2"/>
    <dgm:cxn modelId="{D6F1037B-57E6-4270-B2CD-CEC86782B9C0}" srcId="{3AEF3FEA-8D97-4C5F-AB5E-D2A4D62A1A78}" destId="{D72A7EE7-5B3A-4386-816A-730020E63F36}" srcOrd="0" destOrd="0" parTransId="{7C32CC30-7066-4B79-B99F-DC36BB054F24}" sibTransId="{9A7384DB-3C9C-48D9-8F7E-0309194851F9}"/>
    <dgm:cxn modelId="{8A655283-D103-4A47-BE6F-2C2D140DCF3C}" srcId="{D72A7EE7-5B3A-4386-816A-730020E63F36}" destId="{032F920D-E7D7-4272-9394-3F76D2DC5427}" srcOrd="0" destOrd="0" parTransId="{CFE848A6-669F-4599-8F2E-2A1E971A0B63}" sibTransId="{FF04DEDC-A1B3-4A16-911C-022107CB34A8}"/>
    <dgm:cxn modelId="{60CB3F9F-E718-47A0-9B4E-059D6D82E49F}" type="presOf" srcId="{D72A7EE7-5B3A-4386-816A-730020E63F36}" destId="{EA340703-4864-4755-8E08-77B49C60B8B8}" srcOrd="0" destOrd="0" presId="urn:microsoft.com/office/officeart/2005/8/layout/radial2"/>
    <dgm:cxn modelId="{431ACAC3-5F04-43C5-A286-BEF323887187}" type="presOf" srcId="{7C32CC30-7066-4B79-B99F-DC36BB054F24}" destId="{4F9DBB4F-2839-4A05-9B52-D3BA77817FBC}" srcOrd="0" destOrd="0" presId="urn:microsoft.com/office/officeart/2005/8/layout/radial2"/>
    <dgm:cxn modelId="{E2225ADC-847B-42E1-AC92-0955855A74A2}" type="presOf" srcId="{E6280E0C-5F67-450A-BC53-3894437F7021}" destId="{B2B4DE42-42A7-4EAA-9775-E8AE41F6A2EC}" srcOrd="0" destOrd="1" presId="urn:microsoft.com/office/officeart/2005/8/layout/radial2"/>
    <dgm:cxn modelId="{E5D2E2DC-17F0-4E7F-A925-955AE6F70170}" srcId="{D72A7EE7-5B3A-4386-816A-730020E63F36}" destId="{E6280E0C-5F67-450A-BC53-3894437F7021}" srcOrd="1" destOrd="0" parTransId="{A49BE123-11A4-4DB3-9862-EA3E2B54D15A}" sibTransId="{B23E065B-35CD-46CA-A795-A0EAD3F94FEB}"/>
    <dgm:cxn modelId="{06FB195F-1929-4C7C-B35E-44C0C6F47ABC}" type="presParOf" srcId="{2E2D8B7C-9FDB-465E-9ED2-2D5BE491609B}" destId="{D7D7C665-2BD3-4465-955A-9864EFECBEB7}" srcOrd="0" destOrd="0" presId="urn:microsoft.com/office/officeart/2005/8/layout/radial2"/>
    <dgm:cxn modelId="{ADFE61A9-A762-44C9-A33E-2D14EECC0D9E}" type="presParOf" srcId="{D7D7C665-2BD3-4465-955A-9864EFECBEB7}" destId="{909DD03E-1206-4DA3-BDB5-5EFD45A43FE7}" srcOrd="0" destOrd="0" presId="urn:microsoft.com/office/officeart/2005/8/layout/radial2"/>
    <dgm:cxn modelId="{9BEC09AA-C1B3-4EF5-AA09-282083E32509}" type="presParOf" srcId="{909DD03E-1206-4DA3-BDB5-5EFD45A43FE7}" destId="{EEC9DADC-9A64-4DB9-B4DE-35A197033B21}" srcOrd="0" destOrd="0" presId="urn:microsoft.com/office/officeart/2005/8/layout/radial2"/>
    <dgm:cxn modelId="{00FD3471-F04B-48C5-991B-45A7A55444D7}" type="presParOf" srcId="{909DD03E-1206-4DA3-BDB5-5EFD45A43FE7}" destId="{377EEBCF-DAE2-4785-B51E-1DB69BE14BEE}" srcOrd="1" destOrd="0" presId="urn:microsoft.com/office/officeart/2005/8/layout/radial2"/>
    <dgm:cxn modelId="{9150659B-43AE-4C5B-972B-8DC5B8B91993}" type="presParOf" srcId="{D7D7C665-2BD3-4465-955A-9864EFECBEB7}" destId="{4F9DBB4F-2839-4A05-9B52-D3BA77817FBC}" srcOrd="1" destOrd="0" presId="urn:microsoft.com/office/officeart/2005/8/layout/radial2"/>
    <dgm:cxn modelId="{E27D0499-EDC4-426E-9C22-A13271C042CA}" type="presParOf" srcId="{D7D7C665-2BD3-4465-955A-9864EFECBEB7}" destId="{DE1C8D9B-50F4-40EF-B1FC-49D30D9B3AE6}" srcOrd="2" destOrd="0" presId="urn:microsoft.com/office/officeart/2005/8/layout/radial2"/>
    <dgm:cxn modelId="{F4387DF6-3153-4BF2-8CF3-5D00E510CA0B}" type="presParOf" srcId="{DE1C8D9B-50F4-40EF-B1FC-49D30D9B3AE6}" destId="{EA340703-4864-4755-8E08-77B49C60B8B8}" srcOrd="0" destOrd="0" presId="urn:microsoft.com/office/officeart/2005/8/layout/radial2"/>
    <dgm:cxn modelId="{0D748720-EE0B-4763-AA71-BA6B41422941}" type="presParOf" srcId="{DE1C8D9B-50F4-40EF-B1FC-49D30D9B3AE6}" destId="{B2B4DE42-42A7-4EAA-9775-E8AE41F6A2EC}" srcOrd="1" destOrd="0" presId="urn:microsoft.com/office/officeart/2005/8/layout/radial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A65855-C298-404F-A999-7966DA89C9B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D502BB-0ED0-421D-A127-F4325BA47DD9}">
      <dgm:prSet phldrT="[Text]"/>
      <dgm:spPr/>
      <dgm:t>
        <a:bodyPr/>
        <a:lstStyle/>
        <a:p>
          <a:r>
            <a:rPr lang="en-US" dirty="0"/>
            <a:t>1. Prepare the AL</a:t>
          </a:r>
        </a:p>
      </dgm:t>
    </dgm:pt>
    <dgm:pt modelId="{6FA99738-2FBC-4E33-862A-8ADA524ECB94}" type="parTrans" cxnId="{80AE6B6C-59BD-4CE4-9E33-6B28BCFA5C36}">
      <dgm:prSet/>
      <dgm:spPr/>
      <dgm:t>
        <a:bodyPr/>
        <a:lstStyle/>
        <a:p>
          <a:endParaRPr lang="en-US"/>
        </a:p>
      </dgm:t>
    </dgm:pt>
    <dgm:pt modelId="{A5000A23-20AE-475D-B5C8-24B5868C3777}" type="sibTrans" cxnId="{80AE6B6C-59BD-4CE4-9E33-6B28BCFA5C36}">
      <dgm:prSet/>
      <dgm:spPr/>
      <dgm:t>
        <a:bodyPr/>
        <a:lstStyle/>
        <a:p>
          <a:endParaRPr lang="en-US"/>
        </a:p>
      </dgm:t>
    </dgm:pt>
    <dgm:pt modelId="{1ACBF4F8-E38A-4099-A29F-1DDE332BEDAC}">
      <dgm:prSet phldrT="[Text]"/>
      <dgm:spPr/>
      <dgm:t>
        <a:bodyPr/>
        <a:lstStyle/>
        <a:p>
          <a:r>
            <a:rPr lang="en-US" dirty="0"/>
            <a:t>Cover sheet</a:t>
          </a:r>
        </a:p>
      </dgm:t>
    </dgm:pt>
    <dgm:pt modelId="{B0C9E00D-C17D-4445-AA60-57AC26F550CE}" type="parTrans" cxnId="{3D703A56-B1BB-470D-A989-65FF7C58AF8E}">
      <dgm:prSet/>
      <dgm:spPr/>
      <dgm:t>
        <a:bodyPr/>
        <a:lstStyle/>
        <a:p>
          <a:endParaRPr lang="en-US"/>
        </a:p>
      </dgm:t>
    </dgm:pt>
    <dgm:pt modelId="{4C7888A2-DEB4-464D-A47B-1464ED5AEB04}" type="sibTrans" cxnId="{3D703A56-B1BB-470D-A989-65FF7C58AF8E}">
      <dgm:prSet/>
      <dgm:spPr/>
      <dgm:t>
        <a:bodyPr/>
        <a:lstStyle/>
        <a:p>
          <a:endParaRPr lang="en-US"/>
        </a:p>
      </dgm:t>
    </dgm:pt>
    <dgm:pt modelId="{ABB4D15A-6450-4D11-9FBD-253590A418D8}">
      <dgm:prSet phldrT="[Text]"/>
      <dgm:spPr/>
      <dgm:t>
        <a:bodyPr/>
        <a:lstStyle/>
        <a:p>
          <a:r>
            <a:rPr lang="en-US" dirty="0"/>
            <a:t>Service List</a:t>
          </a:r>
        </a:p>
      </dgm:t>
    </dgm:pt>
    <dgm:pt modelId="{04F61503-CBDA-47E4-8F00-8B1A62181B0A}" type="parTrans" cxnId="{871F2B73-5526-4213-A991-6C7F6C681892}">
      <dgm:prSet/>
      <dgm:spPr/>
      <dgm:t>
        <a:bodyPr/>
        <a:lstStyle/>
        <a:p>
          <a:endParaRPr lang="en-US"/>
        </a:p>
      </dgm:t>
    </dgm:pt>
    <dgm:pt modelId="{5FB925BF-6D3D-4B25-ADC6-81D52C200033}" type="sibTrans" cxnId="{871F2B73-5526-4213-A991-6C7F6C681892}">
      <dgm:prSet/>
      <dgm:spPr/>
      <dgm:t>
        <a:bodyPr/>
        <a:lstStyle/>
        <a:p>
          <a:endParaRPr lang="en-US"/>
        </a:p>
      </dgm:t>
    </dgm:pt>
    <dgm:pt modelId="{C5B77242-6A1D-4CC1-9015-CE8AE917352F}">
      <dgm:prSet phldrT="[Text]"/>
      <dgm:spPr/>
      <dgm:t>
        <a:bodyPr/>
        <a:lstStyle/>
        <a:p>
          <a:r>
            <a:rPr lang="en-US" dirty="0"/>
            <a:t>2. Ensure Docs Comply with Requirements</a:t>
          </a:r>
        </a:p>
      </dgm:t>
    </dgm:pt>
    <dgm:pt modelId="{08CE0192-D49A-48CD-A1ED-D4A510D7225B}" type="parTrans" cxnId="{3509454B-6EE0-470F-8E33-95C42CCACCDD}">
      <dgm:prSet/>
      <dgm:spPr/>
      <dgm:t>
        <a:bodyPr/>
        <a:lstStyle/>
        <a:p>
          <a:endParaRPr lang="en-US"/>
        </a:p>
      </dgm:t>
    </dgm:pt>
    <dgm:pt modelId="{ED852EF3-64BF-45D1-B0CC-85ADC7463004}" type="sibTrans" cxnId="{3509454B-6EE0-470F-8E33-95C42CCACCDD}">
      <dgm:prSet/>
      <dgm:spPr/>
      <dgm:t>
        <a:bodyPr/>
        <a:lstStyle/>
        <a:p>
          <a:endParaRPr lang="en-US"/>
        </a:p>
      </dgm:t>
    </dgm:pt>
    <dgm:pt modelId="{0F5FF4A7-8EDF-48A0-999F-B8B9E9CFF94F}">
      <dgm:prSet phldrT="[Text]"/>
      <dgm:spPr/>
      <dgm:t>
        <a:bodyPr/>
        <a:lstStyle/>
        <a:p>
          <a:r>
            <a:rPr lang="en-US" dirty="0"/>
            <a:t>PDF format</a:t>
          </a:r>
        </a:p>
      </dgm:t>
    </dgm:pt>
    <dgm:pt modelId="{9B90462B-28EF-4868-9914-522CC9235070}" type="parTrans" cxnId="{41CA7D7E-9A0C-46F0-88BF-F9153CA87DE0}">
      <dgm:prSet/>
      <dgm:spPr/>
      <dgm:t>
        <a:bodyPr/>
        <a:lstStyle/>
        <a:p>
          <a:endParaRPr lang="en-US"/>
        </a:p>
      </dgm:t>
    </dgm:pt>
    <dgm:pt modelId="{06511E5E-55FF-4B97-978B-CA5DF7E420FF}" type="sibTrans" cxnId="{41CA7D7E-9A0C-46F0-88BF-F9153CA87DE0}">
      <dgm:prSet/>
      <dgm:spPr/>
      <dgm:t>
        <a:bodyPr/>
        <a:lstStyle/>
        <a:p>
          <a:endParaRPr lang="en-US"/>
        </a:p>
      </dgm:t>
    </dgm:pt>
    <dgm:pt modelId="{4EECB8AF-52D7-4FF0-9B8A-5EAED02C5F62}">
      <dgm:prSet phldrT="[Text]"/>
      <dgm:spPr/>
      <dgm:t>
        <a:bodyPr/>
        <a:lstStyle/>
        <a:p>
          <a:r>
            <a:rPr lang="en-US" dirty="0"/>
            <a:t>File size</a:t>
          </a:r>
        </a:p>
      </dgm:t>
    </dgm:pt>
    <dgm:pt modelId="{1EEAE6F8-693D-4D51-AF84-1F478D87684A}" type="parTrans" cxnId="{5214529D-9904-4F11-AB11-042CA175436B}">
      <dgm:prSet/>
      <dgm:spPr/>
      <dgm:t>
        <a:bodyPr/>
        <a:lstStyle/>
        <a:p>
          <a:endParaRPr lang="en-US"/>
        </a:p>
      </dgm:t>
    </dgm:pt>
    <dgm:pt modelId="{92C2C8DB-BA78-4A99-8A24-DA1AFA4BB7E7}" type="sibTrans" cxnId="{5214529D-9904-4F11-AB11-042CA175436B}">
      <dgm:prSet/>
      <dgm:spPr/>
      <dgm:t>
        <a:bodyPr/>
        <a:lstStyle/>
        <a:p>
          <a:endParaRPr lang="en-US"/>
        </a:p>
      </dgm:t>
    </dgm:pt>
    <dgm:pt modelId="{CA57504D-AFEF-4BF1-A1B9-071DB3B2A0C1}">
      <dgm:prSet phldrT="[Text]"/>
      <dgm:spPr/>
      <dgm:t>
        <a:bodyPr/>
        <a:lstStyle/>
        <a:p>
          <a:r>
            <a:rPr lang="en-US" dirty="0"/>
            <a:t>3. Submit Filing via Email</a:t>
          </a:r>
        </a:p>
      </dgm:t>
    </dgm:pt>
    <dgm:pt modelId="{940FAAA5-D93F-4EAD-AA11-504AB8A59AEB}" type="parTrans" cxnId="{177C078E-B1AC-44CF-BDD4-0BD55F1B5108}">
      <dgm:prSet/>
      <dgm:spPr/>
      <dgm:t>
        <a:bodyPr/>
        <a:lstStyle/>
        <a:p>
          <a:endParaRPr lang="en-US"/>
        </a:p>
      </dgm:t>
    </dgm:pt>
    <dgm:pt modelId="{8D81033D-8319-4803-BEED-6C47CEF3ACCC}" type="sibTrans" cxnId="{177C078E-B1AC-44CF-BDD4-0BD55F1B5108}">
      <dgm:prSet/>
      <dgm:spPr/>
      <dgm:t>
        <a:bodyPr/>
        <a:lstStyle/>
        <a:p>
          <a:endParaRPr lang="en-US"/>
        </a:p>
      </dgm:t>
    </dgm:pt>
    <dgm:pt modelId="{564C0D25-7708-479D-B8AC-BB8D2D7D3425}">
      <dgm:prSet phldrT="[Text]"/>
      <dgm:spPr/>
      <dgm:t>
        <a:bodyPr/>
        <a:lstStyle/>
        <a:p>
          <a:r>
            <a:rPr lang="en-US" dirty="0"/>
            <a:t>Public version (Communications Division &amp; Service List)</a:t>
          </a:r>
        </a:p>
      </dgm:t>
    </dgm:pt>
    <dgm:pt modelId="{3A1E3D63-7E2B-4EDD-A70A-CE0437BAFBE3}" type="parTrans" cxnId="{FDC91903-4677-4B9D-8029-06068DB7E8E3}">
      <dgm:prSet/>
      <dgm:spPr/>
      <dgm:t>
        <a:bodyPr/>
        <a:lstStyle/>
        <a:p>
          <a:endParaRPr lang="en-US"/>
        </a:p>
      </dgm:t>
    </dgm:pt>
    <dgm:pt modelId="{DE57336D-6F26-47F0-BDE8-CC517B750972}" type="sibTrans" cxnId="{FDC91903-4677-4B9D-8029-06068DB7E8E3}">
      <dgm:prSet/>
      <dgm:spPr/>
      <dgm:t>
        <a:bodyPr/>
        <a:lstStyle/>
        <a:p>
          <a:endParaRPr lang="en-US"/>
        </a:p>
      </dgm:t>
    </dgm:pt>
    <dgm:pt modelId="{7F6D9198-0249-482F-B220-07681BB499EF}">
      <dgm:prSet phldrT="[Text]"/>
      <dgm:spPr/>
      <dgm:t>
        <a:bodyPr/>
        <a:lstStyle/>
        <a:p>
          <a:r>
            <a:rPr lang="en-US" dirty="0"/>
            <a:t>Confidential version (Communications Division only)</a:t>
          </a:r>
        </a:p>
      </dgm:t>
    </dgm:pt>
    <dgm:pt modelId="{298652BF-F1A3-4CCD-A27A-A223E2E0F8B1}" type="parTrans" cxnId="{9CA6EEAA-AE24-4502-B9A6-CD68FC1D3C59}">
      <dgm:prSet/>
      <dgm:spPr/>
      <dgm:t>
        <a:bodyPr/>
        <a:lstStyle/>
        <a:p>
          <a:endParaRPr lang="en-US"/>
        </a:p>
      </dgm:t>
    </dgm:pt>
    <dgm:pt modelId="{F75EF6BB-DA60-4E37-83A8-724DC7E21C2A}" type="sibTrans" cxnId="{9CA6EEAA-AE24-4502-B9A6-CD68FC1D3C59}">
      <dgm:prSet/>
      <dgm:spPr/>
      <dgm:t>
        <a:bodyPr/>
        <a:lstStyle/>
        <a:p>
          <a:endParaRPr lang="en-US"/>
        </a:p>
      </dgm:t>
    </dgm:pt>
    <dgm:pt modelId="{7D00FA43-0167-4C8F-B0CF-E119999F5FD7}">
      <dgm:prSet phldrT="[Text]"/>
      <dgm:spPr/>
      <dgm:t>
        <a:bodyPr/>
        <a:lstStyle/>
        <a:p>
          <a:r>
            <a:rPr lang="en-US" dirty="0"/>
            <a:t>Supporting docs</a:t>
          </a:r>
        </a:p>
      </dgm:t>
    </dgm:pt>
    <dgm:pt modelId="{D8465937-5D95-43BF-BAED-7944C19FBCAB}" type="parTrans" cxnId="{B4C8550C-7E82-485A-9558-F9EC08DCCE2A}">
      <dgm:prSet/>
      <dgm:spPr/>
      <dgm:t>
        <a:bodyPr/>
        <a:lstStyle/>
        <a:p>
          <a:endParaRPr lang="en-US"/>
        </a:p>
      </dgm:t>
    </dgm:pt>
    <dgm:pt modelId="{68CBB1A6-3BF6-4C07-8CD7-87F170DC5E28}" type="sibTrans" cxnId="{B4C8550C-7E82-485A-9558-F9EC08DCCE2A}">
      <dgm:prSet/>
      <dgm:spPr/>
      <dgm:t>
        <a:bodyPr/>
        <a:lstStyle/>
        <a:p>
          <a:endParaRPr lang="en-US"/>
        </a:p>
      </dgm:t>
    </dgm:pt>
    <dgm:pt modelId="{C7BDB3B5-5269-4C6B-B4C1-E8D4B4AE7EA7}">
      <dgm:prSet phldrT="[Text]"/>
      <dgm:spPr/>
      <dgm:t>
        <a:bodyPr/>
        <a:lstStyle/>
        <a:p>
          <a:r>
            <a:rPr lang="en-US" dirty="0"/>
            <a:t>PDF/A</a:t>
          </a:r>
        </a:p>
      </dgm:t>
    </dgm:pt>
    <dgm:pt modelId="{29DEBAD9-C9C6-4790-BCF9-4AAA9FEE3E11}" type="parTrans" cxnId="{FAD83255-5E78-4FA5-BB83-4B22DD57678E}">
      <dgm:prSet/>
      <dgm:spPr/>
      <dgm:t>
        <a:bodyPr/>
        <a:lstStyle/>
        <a:p>
          <a:endParaRPr lang="en-US"/>
        </a:p>
      </dgm:t>
    </dgm:pt>
    <dgm:pt modelId="{C3233746-05AB-49CF-B03E-CDCC304434BF}" type="sibTrans" cxnId="{FAD83255-5E78-4FA5-BB83-4B22DD57678E}">
      <dgm:prSet/>
      <dgm:spPr/>
      <dgm:t>
        <a:bodyPr/>
        <a:lstStyle/>
        <a:p>
          <a:endParaRPr lang="en-US"/>
        </a:p>
      </dgm:t>
    </dgm:pt>
    <dgm:pt modelId="{C70AFC3E-E561-4013-A162-ACDA07024BFA}">
      <dgm:prSet phldrT="[Text]"/>
      <dgm:spPr/>
      <dgm:t>
        <a:bodyPr/>
        <a:lstStyle/>
        <a:p>
          <a:r>
            <a:rPr lang="en-US" dirty="0"/>
            <a:t>File name format </a:t>
          </a:r>
        </a:p>
      </dgm:t>
    </dgm:pt>
    <dgm:pt modelId="{40DA4A62-16E3-41F0-8AEA-2319A1B8639F}" type="parTrans" cxnId="{9462B0AB-BA7D-416A-8A30-965901FDA0E1}">
      <dgm:prSet/>
      <dgm:spPr/>
      <dgm:t>
        <a:bodyPr/>
        <a:lstStyle/>
        <a:p>
          <a:endParaRPr lang="en-US"/>
        </a:p>
      </dgm:t>
    </dgm:pt>
    <dgm:pt modelId="{FA85BC7A-2888-4F1A-B4B4-04F22074BC28}" type="sibTrans" cxnId="{9462B0AB-BA7D-416A-8A30-965901FDA0E1}">
      <dgm:prSet/>
      <dgm:spPr/>
      <dgm:t>
        <a:bodyPr/>
        <a:lstStyle/>
        <a:p>
          <a:endParaRPr lang="en-US"/>
        </a:p>
      </dgm:t>
    </dgm:pt>
    <dgm:pt modelId="{EDD1FDDB-258E-4D29-B544-AE9264F3A172}">
      <dgm:prSet phldrT="[Text]"/>
      <dgm:spPr/>
      <dgm:t>
        <a:bodyPr/>
        <a:lstStyle/>
        <a:p>
          <a:r>
            <a:rPr lang="en-US" dirty="0"/>
            <a:t>Email subject</a:t>
          </a:r>
        </a:p>
      </dgm:t>
    </dgm:pt>
    <dgm:pt modelId="{1C0F0C8B-5DA8-4CA5-AD92-B9B421B3DBFD}" type="parTrans" cxnId="{58F3DAED-73A6-497D-AD39-92F68EFCBFE1}">
      <dgm:prSet/>
      <dgm:spPr/>
      <dgm:t>
        <a:bodyPr/>
        <a:lstStyle/>
        <a:p>
          <a:endParaRPr lang="en-US"/>
        </a:p>
      </dgm:t>
    </dgm:pt>
    <dgm:pt modelId="{F79D9C55-1ECC-4375-B81A-BA154CD759E5}" type="sibTrans" cxnId="{58F3DAED-73A6-497D-AD39-92F68EFCBFE1}">
      <dgm:prSet/>
      <dgm:spPr/>
      <dgm:t>
        <a:bodyPr/>
        <a:lstStyle/>
        <a:p>
          <a:endParaRPr lang="en-US"/>
        </a:p>
      </dgm:t>
    </dgm:pt>
    <dgm:pt modelId="{A19F57F7-C0BE-4025-A8CD-D028A443EB27}">
      <dgm:prSet phldrT="[Text]"/>
      <dgm:spPr/>
      <dgm:t>
        <a:bodyPr/>
        <a:lstStyle/>
        <a:p>
          <a:r>
            <a:rPr lang="en-US" dirty="0"/>
            <a:t>Email body</a:t>
          </a:r>
        </a:p>
      </dgm:t>
    </dgm:pt>
    <dgm:pt modelId="{679C1C6E-EB87-46B8-AE62-B6E350D57913}" type="parTrans" cxnId="{09D126FB-465D-46F3-BE10-93B576A04C8C}">
      <dgm:prSet/>
      <dgm:spPr/>
      <dgm:t>
        <a:bodyPr/>
        <a:lstStyle/>
        <a:p>
          <a:endParaRPr lang="en-US"/>
        </a:p>
      </dgm:t>
    </dgm:pt>
    <dgm:pt modelId="{76C3DCB4-1E8F-45CE-B7EC-20A67191CDC3}" type="sibTrans" cxnId="{09D126FB-465D-46F3-BE10-93B576A04C8C}">
      <dgm:prSet/>
      <dgm:spPr/>
      <dgm:t>
        <a:bodyPr/>
        <a:lstStyle/>
        <a:p>
          <a:endParaRPr lang="en-US"/>
        </a:p>
      </dgm:t>
    </dgm:pt>
    <dgm:pt modelId="{2D93DD79-4872-44C2-9D6D-4538CC0F3FD6}">
      <dgm:prSet phldrT="[Text]"/>
      <dgm:spPr/>
      <dgm:t>
        <a:bodyPr/>
        <a:lstStyle/>
        <a:p>
          <a:r>
            <a:rPr lang="en-US" dirty="0"/>
            <a:t>Summary form</a:t>
          </a:r>
        </a:p>
      </dgm:t>
    </dgm:pt>
    <dgm:pt modelId="{B566A6B0-319C-4FE8-9DAB-3C57E1CBFE0B}" type="parTrans" cxnId="{3025C3BC-0764-4DC5-A3F5-6F06843D68B4}">
      <dgm:prSet/>
      <dgm:spPr/>
      <dgm:t>
        <a:bodyPr/>
        <a:lstStyle/>
        <a:p>
          <a:endParaRPr lang="en-US"/>
        </a:p>
      </dgm:t>
    </dgm:pt>
    <dgm:pt modelId="{59080597-8A06-4BE6-8EA7-06B962CF4307}" type="sibTrans" cxnId="{3025C3BC-0764-4DC5-A3F5-6F06843D68B4}">
      <dgm:prSet/>
      <dgm:spPr/>
      <dgm:t>
        <a:bodyPr/>
        <a:lstStyle/>
        <a:p>
          <a:endParaRPr lang="en-US"/>
        </a:p>
      </dgm:t>
    </dgm:pt>
    <dgm:pt modelId="{7D0D5225-7389-4AF4-82E8-AE0484302E34}" type="pres">
      <dgm:prSet presAssocID="{80A65855-C298-404F-A999-7966DA89C9B1}" presName="Name0" presStyleCnt="0">
        <dgm:presLayoutVars>
          <dgm:dir/>
          <dgm:animLvl val="lvl"/>
          <dgm:resizeHandles val="exact"/>
        </dgm:presLayoutVars>
      </dgm:prSet>
      <dgm:spPr/>
    </dgm:pt>
    <dgm:pt modelId="{45F18813-2DC3-4385-9533-7F440FE10162}" type="pres">
      <dgm:prSet presAssocID="{80A65855-C298-404F-A999-7966DA89C9B1}" presName="tSp" presStyleCnt="0"/>
      <dgm:spPr/>
    </dgm:pt>
    <dgm:pt modelId="{EABF8022-616C-415F-82DB-448A8BAC0537}" type="pres">
      <dgm:prSet presAssocID="{80A65855-C298-404F-A999-7966DA89C9B1}" presName="bSp" presStyleCnt="0"/>
      <dgm:spPr/>
    </dgm:pt>
    <dgm:pt modelId="{9F28D8EA-2A16-4030-A57C-E86B40094BE6}" type="pres">
      <dgm:prSet presAssocID="{80A65855-C298-404F-A999-7966DA89C9B1}" presName="process" presStyleCnt="0"/>
      <dgm:spPr/>
    </dgm:pt>
    <dgm:pt modelId="{91CFBFB2-0C97-434B-933E-5847D8AE3CAD}" type="pres">
      <dgm:prSet presAssocID="{C0D502BB-0ED0-421D-A127-F4325BA47DD9}" presName="composite1" presStyleCnt="0"/>
      <dgm:spPr/>
    </dgm:pt>
    <dgm:pt modelId="{E11BF24D-D142-4BF5-AB6F-2DEFF6E32070}" type="pres">
      <dgm:prSet presAssocID="{C0D502BB-0ED0-421D-A127-F4325BA47DD9}" presName="dummyNode1" presStyleLbl="node1" presStyleIdx="0" presStyleCnt="3"/>
      <dgm:spPr/>
    </dgm:pt>
    <dgm:pt modelId="{11362206-1D52-4B68-BE5C-47C7B67B0D00}" type="pres">
      <dgm:prSet presAssocID="{C0D502BB-0ED0-421D-A127-F4325BA47DD9}" presName="childNode1" presStyleLbl="bgAcc1" presStyleIdx="0" presStyleCnt="3">
        <dgm:presLayoutVars>
          <dgm:bulletEnabled val="1"/>
        </dgm:presLayoutVars>
      </dgm:prSet>
      <dgm:spPr/>
    </dgm:pt>
    <dgm:pt modelId="{8605AB54-853F-4F44-83F6-A6B1C9F6FB39}" type="pres">
      <dgm:prSet presAssocID="{C0D502BB-0ED0-421D-A127-F4325BA47DD9}" presName="childNode1tx" presStyleLbl="bgAcc1" presStyleIdx="0" presStyleCnt="3">
        <dgm:presLayoutVars>
          <dgm:bulletEnabled val="1"/>
        </dgm:presLayoutVars>
      </dgm:prSet>
      <dgm:spPr/>
    </dgm:pt>
    <dgm:pt modelId="{7D8BB11D-8DDB-4839-91DF-EF11E4FB6FDB}" type="pres">
      <dgm:prSet presAssocID="{C0D502BB-0ED0-421D-A127-F4325BA47DD9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DA2DA7D5-ABC8-495E-B833-C576345FC3E0}" type="pres">
      <dgm:prSet presAssocID="{C0D502BB-0ED0-421D-A127-F4325BA47DD9}" presName="connSite1" presStyleCnt="0"/>
      <dgm:spPr/>
    </dgm:pt>
    <dgm:pt modelId="{A3422F72-AC03-4886-BCB1-458309D64591}" type="pres">
      <dgm:prSet presAssocID="{A5000A23-20AE-475D-B5C8-24B5868C3777}" presName="Name9" presStyleLbl="sibTrans2D1" presStyleIdx="0" presStyleCnt="2"/>
      <dgm:spPr/>
    </dgm:pt>
    <dgm:pt modelId="{E20823BB-BD92-4498-A5AD-BD5323E49E56}" type="pres">
      <dgm:prSet presAssocID="{C5B77242-6A1D-4CC1-9015-CE8AE917352F}" presName="composite2" presStyleCnt="0"/>
      <dgm:spPr/>
    </dgm:pt>
    <dgm:pt modelId="{3D549270-E649-47B8-944D-32529E127B17}" type="pres">
      <dgm:prSet presAssocID="{C5B77242-6A1D-4CC1-9015-CE8AE917352F}" presName="dummyNode2" presStyleLbl="node1" presStyleIdx="0" presStyleCnt="3"/>
      <dgm:spPr/>
    </dgm:pt>
    <dgm:pt modelId="{2745994F-7BA7-4209-8454-A4F19C9AC041}" type="pres">
      <dgm:prSet presAssocID="{C5B77242-6A1D-4CC1-9015-CE8AE917352F}" presName="childNode2" presStyleLbl="bgAcc1" presStyleIdx="1" presStyleCnt="3">
        <dgm:presLayoutVars>
          <dgm:bulletEnabled val="1"/>
        </dgm:presLayoutVars>
      </dgm:prSet>
      <dgm:spPr/>
    </dgm:pt>
    <dgm:pt modelId="{28DC6920-09B6-4F19-8D64-A54A70EB85C6}" type="pres">
      <dgm:prSet presAssocID="{C5B77242-6A1D-4CC1-9015-CE8AE917352F}" presName="childNode2tx" presStyleLbl="bgAcc1" presStyleIdx="1" presStyleCnt="3">
        <dgm:presLayoutVars>
          <dgm:bulletEnabled val="1"/>
        </dgm:presLayoutVars>
      </dgm:prSet>
      <dgm:spPr/>
    </dgm:pt>
    <dgm:pt modelId="{E208EFE0-4F61-438B-987D-C5C5C825FA9A}" type="pres">
      <dgm:prSet presAssocID="{C5B77242-6A1D-4CC1-9015-CE8AE917352F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F4195E56-8F6A-402B-8A57-FC7E5AB47050}" type="pres">
      <dgm:prSet presAssocID="{C5B77242-6A1D-4CC1-9015-CE8AE917352F}" presName="connSite2" presStyleCnt="0"/>
      <dgm:spPr/>
    </dgm:pt>
    <dgm:pt modelId="{9F7DD243-2041-4786-8C4A-05700DB557A4}" type="pres">
      <dgm:prSet presAssocID="{ED852EF3-64BF-45D1-B0CC-85ADC7463004}" presName="Name18" presStyleLbl="sibTrans2D1" presStyleIdx="1" presStyleCnt="2"/>
      <dgm:spPr/>
    </dgm:pt>
    <dgm:pt modelId="{53F9B0B2-97F0-4252-BD0C-309B060DA398}" type="pres">
      <dgm:prSet presAssocID="{CA57504D-AFEF-4BF1-A1B9-071DB3B2A0C1}" presName="composite1" presStyleCnt="0"/>
      <dgm:spPr/>
    </dgm:pt>
    <dgm:pt modelId="{BCB94A82-FFDE-4D58-B911-821B7F6C3AF8}" type="pres">
      <dgm:prSet presAssocID="{CA57504D-AFEF-4BF1-A1B9-071DB3B2A0C1}" presName="dummyNode1" presStyleLbl="node1" presStyleIdx="1" presStyleCnt="3"/>
      <dgm:spPr/>
    </dgm:pt>
    <dgm:pt modelId="{1C7558CF-052F-4C53-A36A-76998FAA3D72}" type="pres">
      <dgm:prSet presAssocID="{CA57504D-AFEF-4BF1-A1B9-071DB3B2A0C1}" presName="childNode1" presStyleLbl="bgAcc1" presStyleIdx="2" presStyleCnt="3">
        <dgm:presLayoutVars>
          <dgm:bulletEnabled val="1"/>
        </dgm:presLayoutVars>
      </dgm:prSet>
      <dgm:spPr/>
    </dgm:pt>
    <dgm:pt modelId="{31D3EFDD-75F5-4955-AF9C-CEE4A881E772}" type="pres">
      <dgm:prSet presAssocID="{CA57504D-AFEF-4BF1-A1B9-071DB3B2A0C1}" presName="childNode1tx" presStyleLbl="bgAcc1" presStyleIdx="2" presStyleCnt="3">
        <dgm:presLayoutVars>
          <dgm:bulletEnabled val="1"/>
        </dgm:presLayoutVars>
      </dgm:prSet>
      <dgm:spPr/>
    </dgm:pt>
    <dgm:pt modelId="{819DD94A-DBBC-4758-BE84-AD5B2DD8B73B}" type="pres">
      <dgm:prSet presAssocID="{CA57504D-AFEF-4BF1-A1B9-071DB3B2A0C1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0ED154F3-0261-46E8-A9AF-ADC0B56D4567}" type="pres">
      <dgm:prSet presAssocID="{CA57504D-AFEF-4BF1-A1B9-071DB3B2A0C1}" presName="connSite1" presStyleCnt="0"/>
      <dgm:spPr/>
    </dgm:pt>
  </dgm:ptLst>
  <dgm:cxnLst>
    <dgm:cxn modelId="{FDC91903-4677-4B9D-8029-06068DB7E8E3}" srcId="{CA57504D-AFEF-4BF1-A1B9-071DB3B2A0C1}" destId="{564C0D25-7708-479D-B8AC-BB8D2D7D3425}" srcOrd="0" destOrd="0" parTransId="{3A1E3D63-7E2B-4EDD-A70A-CE0437BAFBE3}" sibTransId="{DE57336D-6F26-47F0-BDE8-CC517B750972}"/>
    <dgm:cxn modelId="{D7071706-1FE3-4478-9642-7F3887342722}" type="presOf" srcId="{C70AFC3E-E561-4013-A162-ACDA07024BFA}" destId="{28DC6920-09B6-4F19-8D64-A54A70EB85C6}" srcOrd="1" destOrd="2" presId="urn:microsoft.com/office/officeart/2005/8/layout/hProcess4"/>
    <dgm:cxn modelId="{B4C8550C-7E82-485A-9558-F9EC08DCCE2A}" srcId="{C0D502BB-0ED0-421D-A127-F4325BA47DD9}" destId="{7D00FA43-0167-4C8F-B0CF-E119999F5FD7}" srcOrd="3" destOrd="0" parTransId="{D8465937-5D95-43BF-BAED-7944C19FBCAB}" sibTransId="{68CBB1A6-3BF6-4C07-8CD7-87F170DC5E28}"/>
    <dgm:cxn modelId="{0C15DD0E-CE97-4DED-98D6-812F180C91EC}" type="presOf" srcId="{1ACBF4F8-E38A-4099-A29F-1DDE332BEDAC}" destId="{11362206-1D52-4B68-BE5C-47C7B67B0D00}" srcOrd="0" destOrd="1" presId="urn:microsoft.com/office/officeart/2005/8/layout/hProcess4"/>
    <dgm:cxn modelId="{EF95C817-9C1D-4768-8D2F-D43E7EE374A6}" type="presOf" srcId="{C7BDB3B5-5269-4C6B-B4C1-E8D4B4AE7EA7}" destId="{2745994F-7BA7-4209-8454-A4F19C9AC041}" srcOrd="0" destOrd="1" presId="urn:microsoft.com/office/officeart/2005/8/layout/hProcess4"/>
    <dgm:cxn modelId="{26CABB26-0ADB-4E1A-AF27-949FAB3C782E}" type="presOf" srcId="{EDD1FDDB-258E-4D29-B544-AE9264F3A172}" destId="{28DC6920-09B6-4F19-8D64-A54A70EB85C6}" srcOrd="1" destOrd="4" presId="urn:microsoft.com/office/officeart/2005/8/layout/hProcess4"/>
    <dgm:cxn modelId="{9480DD34-604E-4488-BD61-D072CA0E5B6A}" type="presOf" srcId="{7D00FA43-0167-4C8F-B0CF-E119999F5FD7}" destId="{11362206-1D52-4B68-BE5C-47C7B67B0D00}" srcOrd="0" destOrd="3" presId="urn:microsoft.com/office/officeart/2005/8/layout/hProcess4"/>
    <dgm:cxn modelId="{4D15C238-036D-4EBE-A2A2-E30FDA3EA9AD}" type="presOf" srcId="{C5B77242-6A1D-4CC1-9015-CE8AE917352F}" destId="{E208EFE0-4F61-438B-987D-C5C5C825FA9A}" srcOrd="0" destOrd="0" presId="urn:microsoft.com/office/officeart/2005/8/layout/hProcess4"/>
    <dgm:cxn modelId="{9587F23D-B1C4-4FB4-A0E2-6520C6341C53}" type="presOf" srcId="{7D00FA43-0167-4C8F-B0CF-E119999F5FD7}" destId="{8605AB54-853F-4F44-83F6-A6B1C9F6FB39}" srcOrd="1" destOrd="3" presId="urn:microsoft.com/office/officeart/2005/8/layout/hProcess4"/>
    <dgm:cxn modelId="{C4E66C60-8EA2-47FF-8ADE-A42FA6F71953}" type="presOf" srcId="{C0D502BB-0ED0-421D-A127-F4325BA47DD9}" destId="{7D8BB11D-8DDB-4839-91DF-EF11E4FB6FDB}" srcOrd="0" destOrd="0" presId="urn:microsoft.com/office/officeart/2005/8/layout/hProcess4"/>
    <dgm:cxn modelId="{B5805360-644B-4C00-80C9-1F6D56707E83}" type="presOf" srcId="{A19F57F7-C0BE-4025-A8CD-D028A443EB27}" destId="{2745994F-7BA7-4209-8454-A4F19C9AC041}" srcOrd="0" destOrd="5" presId="urn:microsoft.com/office/officeart/2005/8/layout/hProcess4"/>
    <dgm:cxn modelId="{E82FFE69-92B6-4267-A57A-39504B015DCD}" type="presOf" srcId="{2D93DD79-4872-44C2-9D6D-4538CC0F3FD6}" destId="{11362206-1D52-4B68-BE5C-47C7B67B0D00}" srcOrd="0" destOrd="0" presId="urn:microsoft.com/office/officeart/2005/8/layout/hProcess4"/>
    <dgm:cxn modelId="{486A036A-CC43-4C07-B8DF-5B0A4A83D66A}" type="presOf" srcId="{ED852EF3-64BF-45D1-B0CC-85ADC7463004}" destId="{9F7DD243-2041-4786-8C4A-05700DB557A4}" srcOrd="0" destOrd="0" presId="urn:microsoft.com/office/officeart/2005/8/layout/hProcess4"/>
    <dgm:cxn modelId="{90F1074B-D15E-4E86-87AA-2912CB696310}" type="presOf" srcId="{C70AFC3E-E561-4013-A162-ACDA07024BFA}" destId="{2745994F-7BA7-4209-8454-A4F19C9AC041}" srcOrd="0" destOrd="2" presId="urn:microsoft.com/office/officeart/2005/8/layout/hProcess4"/>
    <dgm:cxn modelId="{3509454B-6EE0-470F-8E33-95C42CCACCDD}" srcId="{80A65855-C298-404F-A999-7966DA89C9B1}" destId="{C5B77242-6A1D-4CC1-9015-CE8AE917352F}" srcOrd="1" destOrd="0" parTransId="{08CE0192-D49A-48CD-A1ED-D4A510D7225B}" sibTransId="{ED852EF3-64BF-45D1-B0CC-85ADC7463004}"/>
    <dgm:cxn modelId="{80AE6B6C-59BD-4CE4-9E33-6B28BCFA5C36}" srcId="{80A65855-C298-404F-A999-7966DA89C9B1}" destId="{C0D502BB-0ED0-421D-A127-F4325BA47DD9}" srcOrd="0" destOrd="0" parTransId="{6FA99738-2FBC-4E33-862A-8ADA524ECB94}" sibTransId="{A5000A23-20AE-475D-B5C8-24B5868C3777}"/>
    <dgm:cxn modelId="{95179C6C-E896-465F-8529-0C953553AE11}" type="presOf" srcId="{0F5FF4A7-8EDF-48A0-999F-B8B9E9CFF94F}" destId="{2745994F-7BA7-4209-8454-A4F19C9AC041}" srcOrd="0" destOrd="0" presId="urn:microsoft.com/office/officeart/2005/8/layout/hProcess4"/>
    <dgm:cxn modelId="{F7A7994E-4DC2-446B-84A9-D15C5A557D72}" type="presOf" srcId="{ABB4D15A-6450-4D11-9FBD-253590A418D8}" destId="{11362206-1D52-4B68-BE5C-47C7B67B0D00}" srcOrd="0" destOrd="2" presId="urn:microsoft.com/office/officeart/2005/8/layout/hProcess4"/>
    <dgm:cxn modelId="{871F2B73-5526-4213-A991-6C7F6C681892}" srcId="{C0D502BB-0ED0-421D-A127-F4325BA47DD9}" destId="{ABB4D15A-6450-4D11-9FBD-253590A418D8}" srcOrd="2" destOrd="0" parTransId="{04F61503-CBDA-47E4-8F00-8B1A62181B0A}" sibTransId="{5FB925BF-6D3D-4B25-ADC6-81D52C200033}"/>
    <dgm:cxn modelId="{FAD83255-5E78-4FA5-BB83-4B22DD57678E}" srcId="{C5B77242-6A1D-4CC1-9015-CE8AE917352F}" destId="{C7BDB3B5-5269-4C6B-B4C1-E8D4B4AE7EA7}" srcOrd="1" destOrd="0" parTransId="{29DEBAD9-C9C6-4790-BCF9-4AAA9FEE3E11}" sibTransId="{C3233746-05AB-49CF-B03E-CDCC304434BF}"/>
    <dgm:cxn modelId="{6EABE855-114C-486A-9CEE-CD4BA9BEEB8C}" type="presOf" srcId="{A19F57F7-C0BE-4025-A8CD-D028A443EB27}" destId="{28DC6920-09B6-4F19-8D64-A54A70EB85C6}" srcOrd="1" destOrd="5" presId="urn:microsoft.com/office/officeart/2005/8/layout/hProcess4"/>
    <dgm:cxn modelId="{3D703A56-B1BB-470D-A989-65FF7C58AF8E}" srcId="{C0D502BB-0ED0-421D-A127-F4325BA47DD9}" destId="{1ACBF4F8-E38A-4099-A29F-1DDE332BEDAC}" srcOrd="1" destOrd="0" parTransId="{B0C9E00D-C17D-4445-AA60-57AC26F550CE}" sibTransId="{4C7888A2-DEB4-464D-A47B-1464ED5AEB04}"/>
    <dgm:cxn modelId="{41CA7D7E-9A0C-46F0-88BF-F9153CA87DE0}" srcId="{C5B77242-6A1D-4CC1-9015-CE8AE917352F}" destId="{0F5FF4A7-8EDF-48A0-999F-B8B9E9CFF94F}" srcOrd="0" destOrd="0" parTransId="{9B90462B-28EF-4868-9914-522CC9235070}" sibTransId="{06511E5E-55FF-4B97-978B-CA5DF7E420FF}"/>
    <dgm:cxn modelId="{382F6C7F-E8ED-48A6-85DF-E96FDB933706}" type="presOf" srcId="{7F6D9198-0249-482F-B220-07681BB499EF}" destId="{1C7558CF-052F-4C53-A36A-76998FAA3D72}" srcOrd="0" destOrd="1" presId="urn:microsoft.com/office/officeart/2005/8/layout/hProcess4"/>
    <dgm:cxn modelId="{80D2A588-6637-42ED-A2AA-2926F29151DA}" type="presOf" srcId="{4EECB8AF-52D7-4FF0-9B8A-5EAED02C5F62}" destId="{28DC6920-09B6-4F19-8D64-A54A70EB85C6}" srcOrd="1" destOrd="3" presId="urn:microsoft.com/office/officeart/2005/8/layout/hProcess4"/>
    <dgm:cxn modelId="{177C078E-B1AC-44CF-BDD4-0BD55F1B5108}" srcId="{80A65855-C298-404F-A999-7966DA89C9B1}" destId="{CA57504D-AFEF-4BF1-A1B9-071DB3B2A0C1}" srcOrd="2" destOrd="0" parTransId="{940FAAA5-D93F-4EAD-AA11-504AB8A59AEB}" sibTransId="{8D81033D-8319-4803-BEED-6C47CEF3ACCC}"/>
    <dgm:cxn modelId="{F6F02393-47D0-4FE7-BEE8-C91B0BDA3001}" type="presOf" srcId="{ABB4D15A-6450-4D11-9FBD-253590A418D8}" destId="{8605AB54-853F-4F44-83F6-A6B1C9F6FB39}" srcOrd="1" destOrd="2" presId="urn:microsoft.com/office/officeart/2005/8/layout/hProcess4"/>
    <dgm:cxn modelId="{5214529D-9904-4F11-AB11-042CA175436B}" srcId="{C5B77242-6A1D-4CC1-9015-CE8AE917352F}" destId="{4EECB8AF-52D7-4FF0-9B8A-5EAED02C5F62}" srcOrd="3" destOrd="0" parTransId="{1EEAE6F8-693D-4D51-AF84-1F478D87684A}" sibTransId="{92C2C8DB-BA78-4A99-8A24-DA1AFA4BB7E7}"/>
    <dgm:cxn modelId="{6731F99E-1EF1-4C7A-B2B0-01CEBB4EFA36}" type="presOf" srcId="{1ACBF4F8-E38A-4099-A29F-1DDE332BEDAC}" destId="{8605AB54-853F-4F44-83F6-A6B1C9F6FB39}" srcOrd="1" destOrd="1" presId="urn:microsoft.com/office/officeart/2005/8/layout/hProcess4"/>
    <dgm:cxn modelId="{14ABE0A2-2EDF-4065-93B6-16F477DF56FB}" type="presOf" srcId="{4EECB8AF-52D7-4FF0-9B8A-5EAED02C5F62}" destId="{2745994F-7BA7-4209-8454-A4F19C9AC041}" srcOrd="0" destOrd="3" presId="urn:microsoft.com/office/officeart/2005/8/layout/hProcess4"/>
    <dgm:cxn modelId="{B9F664A6-09D0-4033-83C7-113049C7A2CA}" type="presOf" srcId="{C7BDB3B5-5269-4C6B-B4C1-E8D4B4AE7EA7}" destId="{28DC6920-09B6-4F19-8D64-A54A70EB85C6}" srcOrd="1" destOrd="1" presId="urn:microsoft.com/office/officeart/2005/8/layout/hProcess4"/>
    <dgm:cxn modelId="{9CA6EEAA-AE24-4502-B9A6-CD68FC1D3C59}" srcId="{CA57504D-AFEF-4BF1-A1B9-071DB3B2A0C1}" destId="{7F6D9198-0249-482F-B220-07681BB499EF}" srcOrd="1" destOrd="0" parTransId="{298652BF-F1A3-4CCD-A27A-A223E2E0F8B1}" sibTransId="{F75EF6BB-DA60-4E37-83A8-724DC7E21C2A}"/>
    <dgm:cxn modelId="{9462B0AB-BA7D-416A-8A30-965901FDA0E1}" srcId="{C5B77242-6A1D-4CC1-9015-CE8AE917352F}" destId="{C70AFC3E-E561-4013-A162-ACDA07024BFA}" srcOrd="2" destOrd="0" parTransId="{40DA4A62-16E3-41F0-8AEA-2319A1B8639F}" sibTransId="{FA85BC7A-2888-4F1A-B4B4-04F22074BC28}"/>
    <dgm:cxn modelId="{1A5C79AE-A22C-4D32-BBB4-27F2685B854F}" type="presOf" srcId="{0F5FF4A7-8EDF-48A0-999F-B8B9E9CFF94F}" destId="{28DC6920-09B6-4F19-8D64-A54A70EB85C6}" srcOrd="1" destOrd="0" presId="urn:microsoft.com/office/officeart/2005/8/layout/hProcess4"/>
    <dgm:cxn modelId="{65FD04BC-9AA7-43E3-B359-57BC4D1DE900}" type="presOf" srcId="{EDD1FDDB-258E-4D29-B544-AE9264F3A172}" destId="{2745994F-7BA7-4209-8454-A4F19C9AC041}" srcOrd="0" destOrd="4" presId="urn:microsoft.com/office/officeart/2005/8/layout/hProcess4"/>
    <dgm:cxn modelId="{3025C3BC-0764-4DC5-A3F5-6F06843D68B4}" srcId="{C0D502BB-0ED0-421D-A127-F4325BA47DD9}" destId="{2D93DD79-4872-44C2-9D6D-4538CC0F3FD6}" srcOrd="0" destOrd="0" parTransId="{B566A6B0-319C-4FE8-9DAB-3C57E1CBFE0B}" sibTransId="{59080597-8A06-4BE6-8EA7-06B962CF4307}"/>
    <dgm:cxn modelId="{2B5730C6-9B4B-41B0-AD01-19D555CFF3E4}" type="presOf" srcId="{7F6D9198-0249-482F-B220-07681BB499EF}" destId="{31D3EFDD-75F5-4955-AF9C-CEE4A881E772}" srcOrd="1" destOrd="1" presId="urn:microsoft.com/office/officeart/2005/8/layout/hProcess4"/>
    <dgm:cxn modelId="{EC4490D9-BB4C-4C22-BF9E-D26FBA5C9CFB}" type="presOf" srcId="{564C0D25-7708-479D-B8AC-BB8D2D7D3425}" destId="{1C7558CF-052F-4C53-A36A-76998FAA3D72}" srcOrd="0" destOrd="0" presId="urn:microsoft.com/office/officeart/2005/8/layout/hProcess4"/>
    <dgm:cxn modelId="{093DB5E5-5C01-4E1B-AE78-C80C651C608E}" type="presOf" srcId="{2D93DD79-4872-44C2-9D6D-4538CC0F3FD6}" destId="{8605AB54-853F-4F44-83F6-A6B1C9F6FB39}" srcOrd="1" destOrd="0" presId="urn:microsoft.com/office/officeart/2005/8/layout/hProcess4"/>
    <dgm:cxn modelId="{EECBC3E6-E5ED-4F09-92D2-6A263A28708C}" type="presOf" srcId="{CA57504D-AFEF-4BF1-A1B9-071DB3B2A0C1}" destId="{819DD94A-DBBC-4758-BE84-AD5B2DD8B73B}" srcOrd="0" destOrd="0" presId="urn:microsoft.com/office/officeart/2005/8/layout/hProcess4"/>
    <dgm:cxn modelId="{072F7FE9-3E52-414B-BE01-CF7B26A249C9}" type="presOf" srcId="{564C0D25-7708-479D-B8AC-BB8D2D7D3425}" destId="{31D3EFDD-75F5-4955-AF9C-CEE4A881E772}" srcOrd="1" destOrd="0" presId="urn:microsoft.com/office/officeart/2005/8/layout/hProcess4"/>
    <dgm:cxn modelId="{58F3DAED-73A6-497D-AD39-92F68EFCBFE1}" srcId="{C5B77242-6A1D-4CC1-9015-CE8AE917352F}" destId="{EDD1FDDB-258E-4D29-B544-AE9264F3A172}" srcOrd="4" destOrd="0" parTransId="{1C0F0C8B-5DA8-4CA5-AD92-B9B421B3DBFD}" sibTransId="{F79D9C55-1ECC-4375-B81A-BA154CD759E5}"/>
    <dgm:cxn modelId="{302340F8-09C8-4122-B7BF-2FDF657D7516}" type="presOf" srcId="{80A65855-C298-404F-A999-7966DA89C9B1}" destId="{7D0D5225-7389-4AF4-82E8-AE0484302E34}" srcOrd="0" destOrd="0" presId="urn:microsoft.com/office/officeart/2005/8/layout/hProcess4"/>
    <dgm:cxn modelId="{09D126FB-465D-46F3-BE10-93B576A04C8C}" srcId="{C5B77242-6A1D-4CC1-9015-CE8AE917352F}" destId="{A19F57F7-C0BE-4025-A8CD-D028A443EB27}" srcOrd="5" destOrd="0" parTransId="{679C1C6E-EB87-46B8-AE62-B6E350D57913}" sibTransId="{76C3DCB4-1E8F-45CE-B7EC-20A67191CDC3}"/>
    <dgm:cxn modelId="{78B334FB-6936-4C62-AC60-D2DCD9C57870}" type="presOf" srcId="{A5000A23-20AE-475D-B5C8-24B5868C3777}" destId="{A3422F72-AC03-4886-BCB1-458309D64591}" srcOrd="0" destOrd="0" presId="urn:microsoft.com/office/officeart/2005/8/layout/hProcess4"/>
    <dgm:cxn modelId="{FECB5E3F-6EC0-4820-967E-A36A05E254D8}" type="presParOf" srcId="{7D0D5225-7389-4AF4-82E8-AE0484302E34}" destId="{45F18813-2DC3-4385-9533-7F440FE10162}" srcOrd="0" destOrd="0" presId="urn:microsoft.com/office/officeart/2005/8/layout/hProcess4"/>
    <dgm:cxn modelId="{03148DAB-6E88-435C-AAF7-3C220B33A2C5}" type="presParOf" srcId="{7D0D5225-7389-4AF4-82E8-AE0484302E34}" destId="{EABF8022-616C-415F-82DB-448A8BAC0537}" srcOrd="1" destOrd="0" presId="urn:microsoft.com/office/officeart/2005/8/layout/hProcess4"/>
    <dgm:cxn modelId="{A9AE20B3-AFC5-4484-A64C-0234C5EF5191}" type="presParOf" srcId="{7D0D5225-7389-4AF4-82E8-AE0484302E34}" destId="{9F28D8EA-2A16-4030-A57C-E86B40094BE6}" srcOrd="2" destOrd="0" presId="urn:microsoft.com/office/officeart/2005/8/layout/hProcess4"/>
    <dgm:cxn modelId="{AF5F59BD-23FA-40ED-A5AB-83A9F8D758B9}" type="presParOf" srcId="{9F28D8EA-2A16-4030-A57C-E86B40094BE6}" destId="{91CFBFB2-0C97-434B-933E-5847D8AE3CAD}" srcOrd="0" destOrd="0" presId="urn:microsoft.com/office/officeart/2005/8/layout/hProcess4"/>
    <dgm:cxn modelId="{B46C5E87-2925-4F7D-B3F0-5FD5B1B20862}" type="presParOf" srcId="{91CFBFB2-0C97-434B-933E-5847D8AE3CAD}" destId="{E11BF24D-D142-4BF5-AB6F-2DEFF6E32070}" srcOrd="0" destOrd="0" presId="urn:microsoft.com/office/officeart/2005/8/layout/hProcess4"/>
    <dgm:cxn modelId="{959B43C9-A074-43BB-9B52-59A5CBC06201}" type="presParOf" srcId="{91CFBFB2-0C97-434B-933E-5847D8AE3CAD}" destId="{11362206-1D52-4B68-BE5C-47C7B67B0D00}" srcOrd="1" destOrd="0" presId="urn:microsoft.com/office/officeart/2005/8/layout/hProcess4"/>
    <dgm:cxn modelId="{972F1D28-583A-4C07-B72E-9D0AC4059128}" type="presParOf" srcId="{91CFBFB2-0C97-434B-933E-5847D8AE3CAD}" destId="{8605AB54-853F-4F44-83F6-A6B1C9F6FB39}" srcOrd="2" destOrd="0" presId="urn:microsoft.com/office/officeart/2005/8/layout/hProcess4"/>
    <dgm:cxn modelId="{2EA8B90B-FFFC-4272-B481-28B87892D727}" type="presParOf" srcId="{91CFBFB2-0C97-434B-933E-5847D8AE3CAD}" destId="{7D8BB11D-8DDB-4839-91DF-EF11E4FB6FDB}" srcOrd="3" destOrd="0" presId="urn:microsoft.com/office/officeart/2005/8/layout/hProcess4"/>
    <dgm:cxn modelId="{DAE7C183-5F83-446A-B032-21CBEA393B07}" type="presParOf" srcId="{91CFBFB2-0C97-434B-933E-5847D8AE3CAD}" destId="{DA2DA7D5-ABC8-495E-B833-C576345FC3E0}" srcOrd="4" destOrd="0" presId="urn:microsoft.com/office/officeart/2005/8/layout/hProcess4"/>
    <dgm:cxn modelId="{68B54D93-1FDF-413F-A33E-5E6817B1BA6C}" type="presParOf" srcId="{9F28D8EA-2A16-4030-A57C-E86B40094BE6}" destId="{A3422F72-AC03-4886-BCB1-458309D64591}" srcOrd="1" destOrd="0" presId="urn:microsoft.com/office/officeart/2005/8/layout/hProcess4"/>
    <dgm:cxn modelId="{B9FBF943-4AA6-4183-B74B-0357DD089012}" type="presParOf" srcId="{9F28D8EA-2A16-4030-A57C-E86B40094BE6}" destId="{E20823BB-BD92-4498-A5AD-BD5323E49E56}" srcOrd="2" destOrd="0" presId="urn:microsoft.com/office/officeart/2005/8/layout/hProcess4"/>
    <dgm:cxn modelId="{E29107FC-2CDD-4376-9DC8-3F32C076A21E}" type="presParOf" srcId="{E20823BB-BD92-4498-A5AD-BD5323E49E56}" destId="{3D549270-E649-47B8-944D-32529E127B17}" srcOrd="0" destOrd="0" presId="urn:microsoft.com/office/officeart/2005/8/layout/hProcess4"/>
    <dgm:cxn modelId="{7BA4596E-5AE3-457D-A14D-DEE098C15F4C}" type="presParOf" srcId="{E20823BB-BD92-4498-A5AD-BD5323E49E56}" destId="{2745994F-7BA7-4209-8454-A4F19C9AC041}" srcOrd="1" destOrd="0" presId="urn:microsoft.com/office/officeart/2005/8/layout/hProcess4"/>
    <dgm:cxn modelId="{A0A04F1C-67C0-4E78-A7C2-57BBAA1C4595}" type="presParOf" srcId="{E20823BB-BD92-4498-A5AD-BD5323E49E56}" destId="{28DC6920-09B6-4F19-8D64-A54A70EB85C6}" srcOrd="2" destOrd="0" presId="urn:microsoft.com/office/officeart/2005/8/layout/hProcess4"/>
    <dgm:cxn modelId="{FF3D21EE-2D0B-4293-8AA6-7760A67F39CC}" type="presParOf" srcId="{E20823BB-BD92-4498-A5AD-BD5323E49E56}" destId="{E208EFE0-4F61-438B-987D-C5C5C825FA9A}" srcOrd="3" destOrd="0" presId="urn:microsoft.com/office/officeart/2005/8/layout/hProcess4"/>
    <dgm:cxn modelId="{955E575E-E58C-4FB2-8487-CF1837D966FC}" type="presParOf" srcId="{E20823BB-BD92-4498-A5AD-BD5323E49E56}" destId="{F4195E56-8F6A-402B-8A57-FC7E5AB47050}" srcOrd="4" destOrd="0" presId="urn:microsoft.com/office/officeart/2005/8/layout/hProcess4"/>
    <dgm:cxn modelId="{4434480F-2708-440A-8636-6AF5149F5B8C}" type="presParOf" srcId="{9F28D8EA-2A16-4030-A57C-E86B40094BE6}" destId="{9F7DD243-2041-4786-8C4A-05700DB557A4}" srcOrd="3" destOrd="0" presId="urn:microsoft.com/office/officeart/2005/8/layout/hProcess4"/>
    <dgm:cxn modelId="{BE5E9AB6-B91A-4424-ABB6-A409ACED02E3}" type="presParOf" srcId="{9F28D8EA-2A16-4030-A57C-E86B40094BE6}" destId="{53F9B0B2-97F0-4252-BD0C-309B060DA398}" srcOrd="4" destOrd="0" presId="urn:microsoft.com/office/officeart/2005/8/layout/hProcess4"/>
    <dgm:cxn modelId="{237748C0-F1B2-41D3-8C89-B350DA72E331}" type="presParOf" srcId="{53F9B0B2-97F0-4252-BD0C-309B060DA398}" destId="{BCB94A82-FFDE-4D58-B911-821B7F6C3AF8}" srcOrd="0" destOrd="0" presId="urn:microsoft.com/office/officeart/2005/8/layout/hProcess4"/>
    <dgm:cxn modelId="{0C93DF9E-132F-403D-AF6C-F2665C822D55}" type="presParOf" srcId="{53F9B0B2-97F0-4252-BD0C-309B060DA398}" destId="{1C7558CF-052F-4C53-A36A-76998FAA3D72}" srcOrd="1" destOrd="0" presId="urn:microsoft.com/office/officeart/2005/8/layout/hProcess4"/>
    <dgm:cxn modelId="{22F6CC2A-9604-480D-94F2-380B6AAEA10E}" type="presParOf" srcId="{53F9B0B2-97F0-4252-BD0C-309B060DA398}" destId="{31D3EFDD-75F5-4955-AF9C-CEE4A881E772}" srcOrd="2" destOrd="0" presId="urn:microsoft.com/office/officeart/2005/8/layout/hProcess4"/>
    <dgm:cxn modelId="{B1679A40-2DC5-48C4-A2AB-F30B46BF0D35}" type="presParOf" srcId="{53F9B0B2-97F0-4252-BD0C-309B060DA398}" destId="{819DD94A-DBBC-4758-BE84-AD5B2DD8B73B}" srcOrd="3" destOrd="0" presId="urn:microsoft.com/office/officeart/2005/8/layout/hProcess4"/>
    <dgm:cxn modelId="{502BF471-4C82-4864-9DDC-60DFBFEC158C}" type="presParOf" srcId="{53F9B0B2-97F0-4252-BD0C-309B060DA398}" destId="{0ED154F3-0261-46E8-A9AF-ADC0B56D456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089651-DAAF-4E99-9242-4EEC401B054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83C9F3-140D-42F6-A38D-43367FF4EA37}">
      <dgm:prSet phldrT="[Text]"/>
      <dgm:spPr/>
      <dgm:t>
        <a:bodyPr/>
        <a:lstStyle/>
        <a:p>
          <a:r>
            <a:rPr lang="en-US" dirty="0"/>
            <a:t>Protest</a:t>
          </a:r>
        </a:p>
      </dgm:t>
    </dgm:pt>
    <dgm:pt modelId="{EFAEEAE8-70CC-4D8C-9671-38AA45202595}" type="parTrans" cxnId="{6CD15E2D-1148-43A9-AB7C-84BB76D15139}">
      <dgm:prSet/>
      <dgm:spPr/>
      <dgm:t>
        <a:bodyPr/>
        <a:lstStyle/>
        <a:p>
          <a:endParaRPr lang="en-US"/>
        </a:p>
      </dgm:t>
    </dgm:pt>
    <dgm:pt modelId="{3ED0214F-9681-4D1E-A7F1-7D03D77BEB85}" type="sibTrans" cxnId="{6CD15E2D-1148-43A9-AB7C-84BB76D15139}">
      <dgm:prSet/>
      <dgm:spPr/>
      <dgm:t>
        <a:bodyPr/>
        <a:lstStyle/>
        <a:p>
          <a:endParaRPr lang="en-US"/>
        </a:p>
      </dgm:t>
    </dgm:pt>
    <dgm:pt modelId="{FDF50C13-1805-4805-AF62-289539B1FA83}">
      <dgm:prSet phldrT="[Text]"/>
      <dgm:spPr/>
      <dgm:t>
        <a:bodyPr/>
        <a:lstStyle/>
        <a:p>
          <a:r>
            <a:rPr lang="en-US" dirty="0"/>
            <a:t>Letter</a:t>
          </a:r>
        </a:p>
      </dgm:t>
    </dgm:pt>
    <dgm:pt modelId="{C96BFAA6-81F4-4B72-83BB-0A3D295B501E}" type="parTrans" cxnId="{41CAFEA2-AE2A-4713-83CF-B29B20669E7B}">
      <dgm:prSet/>
      <dgm:spPr/>
      <dgm:t>
        <a:bodyPr/>
        <a:lstStyle/>
        <a:p>
          <a:endParaRPr lang="en-US"/>
        </a:p>
      </dgm:t>
    </dgm:pt>
    <dgm:pt modelId="{B5ED6D1E-8AC8-49BF-9160-A078F77806AC}" type="sibTrans" cxnId="{41CAFEA2-AE2A-4713-83CF-B29B20669E7B}">
      <dgm:prSet/>
      <dgm:spPr/>
      <dgm:t>
        <a:bodyPr/>
        <a:lstStyle/>
        <a:p>
          <a:endParaRPr lang="en-US"/>
        </a:p>
      </dgm:t>
    </dgm:pt>
    <dgm:pt modelId="{C276CF80-3566-48D3-8CDA-7E60B0D2F526}">
      <dgm:prSet phldrT="[Text]"/>
      <dgm:spPr/>
      <dgm:t>
        <a:bodyPr/>
        <a:lstStyle/>
        <a:p>
          <a:r>
            <a:rPr lang="en-US" dirty="0"/>
            <a:t>Response</a:t>
          </a:r>
        </a:p>
      </dgm:t>
    </dgm:pt>
    <dgm:pt modelId="{07770A12-B95B-4E0F-BC78-C1EB4FDB1719}" type="parTrans" cxnId="{2250BC04-A321-4D5A-B7F7-1C272CAB34E7}">
      <dgm:prSet/>
      <dgm:spPr/>
      <dgm:t>
        <a:bodyPr/>
        <a:lstStyle/>
        <a:p>
          <a:endParaRPr lang="en-US"/>
        </a:p>
      </dgm:t>
    </dgm:pt>
    <dgm:pt modelId="{0609CCA5-870B-424C-AA27-618F408D6A39}" type="sibTrans" cxnId="{2250BC04-A321-4D5A-B7F7-1C272CAB34E7}">
      <dgm:prSet/>
      <dgm:spPr/>
      <dgm:t>
        <a:bodyPr/>
        <a:lstStyle/>
        <a:p>
          <a:endParaRPr lang="en-US"/>
        </a:p>
      </dgm:t>
    </dgm:pt>
    <dgm:pt modelId="{0D20E4C6-7DDC-4D93-A667-A744619FE2C6}">
      <dgm:prSet phldrT="[Text]"/>
      <dgm:spPr/>
      <dgm:t>
        <a:bodyPr/>
        <a:lstStyle/>
        <a:p>
          <a:r>
            <a:rPr lang="en-US" dirty="0"/>
            <a:t>Letter</a:t>
          </a:r>
        </a:p>
      </dgm:t>
    </dgm:pt>
    <dgm:pt modelId="{B53A7396-DD1F-49AF-843A-D1B0012E3C9B}" type="parTrans" cxnId="{24F4A430-D66B-4B2C-9665-D4FB7AEFDC9F}">
      <dgm:prSet/>
      <dgm:spPr/>
      <dgm:t>
        <a:bodyPr/>
        <a:lstStyle/>
        <a:p>
          <a:endParaRPr lang="en-US"/>
        </a:p>
      </dgm:t>
    </dgm:pt>
    <dgm:pt modelId="{84F74D9E-ABF9-48B1-9E9E-362766B62801}" type="sibTrans" cxnId="{24F4A430-D66B-4B2C-9665-D4FB7AEFDC9F}">
      <dgm:prSet/>
      <dgm:spPr/>
      <dgm:t>
        <a:bodyPr/>
        <a:lstStyle/>
        <a:p>
          <a:endParaRPr lang="en-US"/>
        </a:p>
      </dgm:t>
    </dgm:pt>
    <dgm:pt modelId="{4E56DAF1-00DC-4332-888C-B3B131549754}" type="pres">
      <dgm:prSet presAssocID="{6D089651-DAAF-4E99-9242-4EEC401B05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6247D2-3894-440D-8FDF-1F0AF23E576C}" type="pres">
      <dgm:prSet presAssocID="{C383C9F3-140D-42F6-A38D-43367FF4EA37}" presName="root" presStyleCnt="0"/>
      <dgm:spPr/>
    </dgm:pt>
    <dgm:pt modelId="{619A0A81-84B2-4757-B19E-47FBD04208C7}" type="pres">
      <dgm:prSet presAssocID="{C383C9F3-140D-42F6-A38D-43367FF4EA37}" presName="rootComposite" presStyleCnt="0"/>
      <dgm:spPr/>
    </dgm:pt>
    <dgm:pt modelId="{C18C5128-2FAC-4E32-8328-F9D6DACD251A}" type="pres">
      <dgm:prSet presAssocID="{C383C9F3-140D-42F6-A38D-43367FF4EA37}" presName="rootText" presStyleLbl="node1" presStyleIdx="0" presStyleCnt="2"/>
      <dgm:spPr/>
    </dgm:pt>
    <dgm:pt modelId="{D7DF6A08-92F0-4BCA-B244-281B289E82CF}" type="pres">
      <dgm:prSet presAssocID="{C383C9F3-140D-42F6-A38D-43367FF4EA37}" presName="rootConnector" presStyleLbl="node1" presStyleIdx="0" presStyleCnt="2"/>
      <dgm:spPr/>
    </dgm:pt>
    <dgm:pt modelId="{58AEF3E3-CC26-42F7-9271-F970DEB0CC2E}" type="pres">
      <dgm:prSet presAssocID="{C383C9F3-140D-42F6-A38D-43367FF4EA37}" presName="childShape" presStyleCnt="0"/>
      <dgm:spPr/>
    </dgm:pt>
    <dgm:pt modelId="{63527C2C-8AF4-4A96-BF9A-DC1AA5F3A7CC}" type="pres">
      <dgm:prSet presAssocID="{C96BFAA6-81F4-4B72-83BB-0A3D295B501E}" presName="Name13" presStyleLbl="parChTrans1D2" presStyleIdx="0" presStyleCnt="2"/>
      <dgm:spPr/>
    </dgm:pt>
    <dgm:pt modelId="{B23EA80A-3E3D-4656-A4D1-5242BE0548FB}" type="pres">
      <dgm:prSet presAssocID="{FDF50C13-1805-4805-AF62-289539B1FA83}" presName="childText" presStyleLbl="bgAcc1" presStyleIdx="0" presStyleCnt="2">
        <dgm:presLayoutVars>
          <dgm:bulletEnabled val="1"/>
        </dgm:presLayoutVars>
      </dgm:prSet>
      <dgm:spPr/>
    </dgm:pt>
    <dgm:pt modelId="{CE831232-D9C4-47F1-BD49-605FBD98EFCA}" type="pres">
      <dgm:prSet presAssocID="{C276CF80-3566-48D3-8CDA-7E60B0D2F526}" presName="root" presStyleCnt="0"/>
      <dgm:spPr/>
    </dgm:pt>
    <dgm:pt modelId="{93A3B927-8B09-467C-868E-E15B6EC429EC}" type="pres">
      <dgm:prSet presAssocID="{C276CF80-3566-48D3-8CDA-7E60B0D2F526}" presName="rootComposite" presStyleCnt="0"/>
      <dgm:spPr/>
    </dgm:pt>
    <dgm:pt modelId="{1309D0C3-F123-4F4B-BBB1-356B4594D2E4}" type="pres">
      <dgm:prSet presAssocID="{C276CF80-3566-48D3-8CDA-7E60B0D2F526}" presName="rootText" presStyleLbl="node1" presStyleIdx="1" presStyleCnt="2"/>
      <dgm:spPr/>
    </dgm:pt>
    <dgm:pt modelId="{C8DED426-DD5F-402F-B365-ACC715976113}" type="pres">
      <dgm:prSet presAssocID="{C276CF80-3566-48D3-8CDA-7E60B0D2F526}" presName="rootConnector" presStyleLbl="node1" presStyleIdx="1" presStyleCnt="2"/>
      <dgm:spPr/>
    </dgm:pt>
    <dgm:pt modelId="{EDDFA514-C753-4BBC-97BF-20B9E7E2F4A4}" type="pres">
      <dgm:prSet presAssocID="{C276CF80-3566-48D3-8CDA-7E60B0D2F526}" presName="childShape" presStyleCnt="0"/>
      <dgm:spPr/>
    </dgm:pt>
    <dgm:pt modelId="{1C1FA5F2-807F-49EE-A030-4FDA239CB069}" type="pres">
      <dgm:prSet presAssocID="{B53A7396-DD1F-49AF-843A-D1B0012E3C9B}" presName="Name13" presStyleLbl="parChTrans1D2" presStyleIdx="1" presStyleCnt="2"/>
      <dgm:spPr/>
    </dgm:pt>
    <dgm:pt modelId="{37063DE4-D7B6-4127-B813-D4EE213D04A9}" type="pres">
      <dgm:prSet presAssocID="{0D20E4C6-7DDC-4D93-A667-A744619FE2C6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2250BC04-A321-4D5A-B7F7-1C272CAB34E7}" srcId="{6D089651-DAAF-4E99-9242-4EEC401B054F}" destId="{C276CF80-3566-48D3-8CDA-7E60B0D2F526}" srcOrd="1" destOrd="0" parTransId="{07770A12-B95B-4E0F-BC78-C1EB4FDB1719}" sibTransId="{0609CCA5-870B-424C-AA27-618F408D6A39}"/>
    <dgm:cxn modelId="{C7185314-453F-448D-BD45-6E3E8537E952}" type="presOf" srcId="{B53A7396-DD1F-49AF-843A-D1B0012E3C9B}" destId="{1C1FA5F2-807F-49EE-A030-4FDA239CB069}" srcOrd="0" destOrd="0" presId="urn:microsoft.com/office/officeart/2005/8/layout/hierarchy3"/>
    <dgm:cxn modelId="{6CD15E2D-1148-43A9-AB7C-84BB76D15139}" srcId="{6D089651-DAAF-4E99-9242-4EEC401B054F}" destId="{C383C9F3-140D-42F6-A38D-43367FF4EA37}" srcOrd="0" destOrd="0" parTransId="{EFAEEAE8-70CC-4D8C-9671-38AA45202595}" sibTransId="{3ED0214F-9681-4D1E-A7F1-7D03D77BEB85}"/>
    <dgm:cxn modelId="{24F4A430-D66B-4B2C-9665-D4FB7AEFDC9F}" srcId="{C276CF80-3566-48D3-8CDA-7E60B0D2F526}" destId="{0D20E4C6-7DDC-4D93-A667-A744619FE2C6}" srcOrd="0" destOrd="0" parTransId="{B53A7396-DD1F-49AF-843A-D1B0012E3C9B}" sibTransId="{84F74D9E-ABF9-48B1-9E9E-362766B62801}"/>
    <dgm:cxn modelId="{D192A460-64E2-4873-8A50-1FE29DA07B33}" type="presOf" srcId="{0D20E4C6-7DDC-4D93-A667-A744619FE2C6}" destId="{37063DE4-D7B6-4127-B813-D4EE213D04A9}" srcOrd="0" destOrd="0" presId="urn:microsoft.com/office/officeart/2005/8/layout/hierarchy3"/>
    <dgm:cxn modelId="{A4CBBD4F-F3AB-44E8-883A-C3B385B3B18D}" type="presOf" srcId="{C383C9F3-140D-42F6-A38D-43367FF4EA37}" destId="{C18C5128-2FAC-4E32-8328-F9D6DACD251A}" srcOrd="0" destOrd="0" presId="urn:microsoft.com/office/officeart/2005/8/layout/hierarchy3"/>
    <dgm:cxn modelId="{69A84883-551C-4660-8A5B-9FFED48BB0FC}" type="presOf" srcId="{C383C9F3-140D-42F6-A38D-43367FF4EA37}" destId="{D7DF6A08-92F0-4BCA-B244-281B289E82CF}" srcOrd="1" destOrd="0" presId="urn:microsoft.com/office/officeart/2005/8/layout/hierarchy3"/>
    <dgm:cxn modelId="{EF5FD787-F0B7-4FA8-B653-7B8C7A063E48}" type="presOf" srcId="{FDF50C13-1805-4805-AF62-289539B1FA83}" destId="{B23EA80A-3E3D-4656-A4D1-5242BE0548FB}" srcOrd="0" destOrd="0" presId="urn:microsoft.com/office/officeart/2005/8/layout/hierarchy3"/>
    <dgm:cxn modelId="{2941DC92-5E6C-44B0-B40E-F4476E2D5D1D}" type="presOf" srcId="{C276CF80-3566-48D3-8CDA-7E60B0D2F526}" destId="{C8DED426-DD5F-402F-B365-ACC715976113}" srcOrd="1" destOrd="0" presId="urn:microsoft.com/office/officeart/2005/8/layout/hierarchy3"/>
    <dgm:cxn modelId="{AEC4D7A0-C02A-417F-93CC-51CF6D0270CD}" type="presOf" srcId="{6D089651-DAAF-4E99-9242-4EEC401B054F}" destId="{4E56DAF1-00DC-4332-888C-B3B131549754}" srcOrd="0" destOrd="0" presId="urn:microsoft.com/office/officeart/2005/8/layout/hierarchy3"/>
    <dgm:cxn modelId="{41CAFEA2-AE2A-4713-83CF-B29B20669E7B}" srcId="{C383C9F3-140D-42F6-A38D-43367FF4EA37}" destId="{FDF50C13-1805-4805-AF62-289539B1FA83}" srcOrd="0" destOrd="0" parTransId="{C96BFAA6-81F4-4B72-83BB-0A3D295B501E}" sibTransId="{B5ED6D1E-8AC8-49BF-9160-A078F77806AC}"/>
    <dgm:cxn modelId="{F9E7D1BD-A0C6-4AF0-8AC5-50EA7CDCDFBF}" type="presOf" srcId="{C96BFAA6-81F4-4B72-83BB-0A3D295B501E}" destId="{63527C2C-8AF4-4A96-BF9A-DC1AA5F3A7CC}" srcOrd="0" destOrd="0" presId="urn:microsoft.com/office/officeart/2005/8/layout/hierarchy3"/>
    <dgm:cxn modelId="{CD3613DA-0284-44CC-8D8B-5593980F462A}" type="presOf" srcId="{C276CF80-3566-48D3-8CDA-7E60B0D2F526}" destId="{1309D0C3-F123-4F4B-BBB1-356B4594D2E4}" srcOrd="0" destOrd="0" presId="urn:microsoft.com/office/officeart/2005/8/layout/hierarchy3"/>
    <dgm:cxn modelId="{A874F256-2811-4CC2-A95D-DBC705BABBF9}" type="presParOf" srcId="{4E56DAF1-00DC-4332-888C-B3B131549754}" destId="{3F6247D2-3894-440D-8FDF-1F0AF23E576C}" srcOrd="0" destOrd="0" presId="urn:microsoft.com/office/officeart/2005/8/layout/hierarchy3"/>
    <dgm:cxn modelId="{7034E5F3-30AC-4E19-A62D-F8B34A77BB4C}" type="presParOf" srcId="{3F6247D2-3894-440D-8FDF-1F0AF23E576C}" destId="{619A0A81-84B2-4757-B19E-47FBD04208C7}" srcOrd="0" destOrd="0" presId="urn:microsoft.com/office/officeart/2005/8/layout/hierarchy3"/>
    <dgm:cxn modelId="{B7C4EE41-6120-4367-9684-552927E5DA9B}" type="presParOf" srcId="{619A0A81-84B2-4757-B19E-47FBD04208C7}" destId="{C18C5128-2FAC-4E32-8328-F9D6DACD251A}" srcOrd="0" destOrd="0" presId="urn:microsoft.com/office/officeart/2005/8/layout/hierarchy3"/>
    <dgm:cxn modelId="{F7FA9F1D-7DEE-4F88-B86E-8657A462FC11}" type="presParOf" srcId="{619A0A81-84B2-4757-B19E-47FBD04208C7}" destId="{D7DF6A08-92F0-4BCA-B244-281B289E82CF}" srcOrd="1" destOrd="0" presId="urn:microsoft.com/office/officeart/2005/8/layout/hierarchy3"/>
    <dgm:cxn modelId="{32C15F06-A1D4-45D5-AC83-853CE75FA758}" type="presParOf" srcId="{3F6247D2-3894-440D-8FDF-1F0AF23E576C}" destId="{58AEF3E3-CC26-42F7-9271-F970DEB0CC2E}" srcOrd="1" destOrd="0" presId="urn:microsoft.com/office/officeart/2005/8/layout/hierarchy3"/>
    <dgm:cxn modelId="{5B500FF8-0771-4C97-8D04-AD45DA157CF6}" type="presParOf" srcId="{58AEF3E3-CC26-42F7-9271-F970DEB0CC2E}" destId="{63527C2C-8AF4-4A96-BF9A-DC1AA5F3A7CC}" srcOrd="0" destOrd="0" presId="urn:microsoft.com/office/officeart/2005/8/layout/hierarchy3"/>
    <dgm:cxn modelId="{8FDC2B08-2C7C-44A2-A51E-95C244EDD201}" type="presParOf" srcId="{58AEF3E3-CC26-42F7-9271-F970DEB0CC2E}" destId="{B23EA80A-3E3D-4656-A4D1-5242BE0548FB}" srcOrd="1" destOrd="0" presId="urn:microsoft.com/office/officeart/2005/8/layout/hierarchy3"/>
    <dgm:cxn modelId="{887833D8-57F3-477C-9B7F-741BF2C62FE7}" type="presParOf" srcId="{4E56DAF1-00DC-4332-888C-B3B131549754}" destId="{CE831232-D9C4-47F1-BD49-605FBD98EFCA}" srcOrd="1" destOrd="0" presId="urn:microsoft.com/office/officeart/2005/8/layout/hierarchy3"/>
    <dgm:cxn modelId="{EB723975-F53A-4C1B-8756-99B227A6E6A6}" type="presParOf" srcId="{CE831232-D9C4-47F1-BD49-605FBD98EFCA}" destId="{93A3B927-8B09-467C-868E-E15B6EC429EC}" srcOrd="0" destOrd="0" presId="urn:microsoft.com/office/officeart/2005/8/layout/hierarchy3"/>
    <dgm:cxn modelId="{A7B288E1-8983-4943-94FB-1A120707E64C}" type="presParOf" srcId="{93A3B927-8B09-467C-868E-E15B6EC429EC}" destId="{1309D0C3-F123-4F4B-BBB1-356B4594D2E4}" srcOrd="0" destOrd="0" presId="urn:microsoft.com/office/officeart/2005/8/layout/hierarchy3"/>
    <dgm:cxn modelId="{926AB83C-2B58-47DD-ADEB-13E4CD405784}" type="presParOf" srcId="{93A3B927-8B09-467C-868E-E15B6EC429EC}" destId="{C8DED426-DD5F-402F-B365-ACC715976113}" srcOrd="1" destOrd="0" presId="urn:microsoft.com/office/officeart/2005/8/layout/hierarchy3"/>
    <dgm:cxn modelId="{3F49F985-1330-4592-BF15-396CE4E36E75}" type="presParOf" srcId="{CE831232-D9C4-47F1-BD49-605FBD98EFCA}" destId="{EDDFA514-C753-4BBC-97BF-20B9E7E2F4A4}" srcOrd="1" destOrd="0" presId="urn:microsoft.com/office/officeart/2005/8/layout/hierarchy3"/>
    <dgm:cxn modelId="{AB7A22F3-8460-4447-999F-F26C46F15A89}" type="presParOf" srcId="{EDDFA514-C753-4BBC-97BF-20B9E7E2F4A4}" destId="{1C1FA5F2-807F-49EE-A030-4FDA239CB069}" srcOrd="0" destOrd="0" presId="urn:microsoft.com/office/officeart/2005/8/layout/hierarchy3"/>
    <dgm:cxn modelId="{C47EB437-86D8-4A30-9EEA-2CF32E7EA8F1}" type="presParOf" srcId="{EDDFA514-C753-4BBC-97BF-20B9E7E2F4A4}" destId="{37063DE4-D7B6-4127-B813-D4EE213D04A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6DAA0F-1C4B-416C-8BD1-13BAC1634CF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CBD0EA-6507-42AE-947F-929AD085FDCB}">
      <dgm:prSet phldrT="[Text]" custT="1"/>
      <dgm:spPr/>
      <dgm:t>
        <a:bodyPr/>
        <a:lstStyle/>
        <a:p>
          <a:r>
            <a:rPr lang="en-US" sz="3600" dirty="0"/>
            <a:t>Protest</a:t>
          </a:r>
        </a:p>
      </dgm:t>
    </dgm:pt>
    <dgm:pt modelId="{83CF58CA-EA77-4205-AF4A-903C5BB3A298}" type="parTrans" cxnId="{E4B62A28-B3F8-4D1A-BB8E-01B0F5163663}">
      <dgm:prSet/>
      <dgm:spPr/>
      <dgm:t>
        <a:bodyPr/>
        <a:lstStyle/>
        <a:p>
          <a:endParaRPr lang="en-US"/>
        </a:p>
      </dgm:t>
    </dgm:pt>
    <dgm:pt modelId="{C3C70084-70FE-4ECB-AF73-060BDB558279}" type="sibTrans" cxnId="{E4B62A28-B3F8-4D1A-BB8E-01B0F5163663}">
      <dgm:prSet/>
      <dgm:spPr/>
      <dgm:t>
        <a:bodyPr/>
        <a:lstStyle/>
        <a:p>
          <a:endParaRPr lang="en-US"/>
        </a:p>
      </dgm:t>
    </dgm:pt>
    <dgm:pt modelId="{CA0CC531-4C72-461A-8B43-8FEA870287C7}">
      <dgm:prSet phldrT="[Text]" custT="1"/>
      <dgm:spPr/>
      <dgm:t>
        <a:bodyPr/>
        <a:lstStyle/>
        <a:p>
          <a:r>
            <a:rPr lang="en-US" sz="3600" dirty="0"/>
            <a:t>Response</a:t>
          </a:r>
        </a:p>
      </dgm:t>
    </dgm:pt>
    <dgm:pt modelId="{5360981A-BA0B-4656-B8CF-C27F2280E854}" type="parTrans" cxnId="{B5E8A5FE-0F0F-446B-A97D-DA48102A3983}">
      <dgm:prSet/>
      <dgm:spPr/>
      <dgm:t>
        <a:bodyPr/>
        <a:lstStyle/>
        <a:p>
          <a:endParaRPr lang="en-US"/>
        </a:p>
      </dgm:t>
    </dgm:pt>
    <dgm:pt modelId="{A3BAF367-CF58-4991-84E4-3028BC8B5F97}" type="sibTrans" cxnId="{B5E8A5FE-0F0F-446B-A97D-DA48102A3983}">
      <dgm:prSet/>
      <dgm:spPr/>
      <dgm:t>
        <a:bodyPr/>
        <a:lstStyle/>
        <a:p>
          <a:endParaRPr lang="en-US"/>
        </a:p>
      </dgm:t>
    </dgm:pt>
    <dgm:pt modelId="{9A4D4EA8-4260-4410-AD9F-121E32D8C4B0}">
      <dgm:prSet phldrT="[Text]"/>
      <dgm:spPr/>
      <dgm:t>
        <a:bodyPr/>
        <a:lstStyle/>
        <a:p>
          <a:r>
            <a:rPr lang="en-US" b="1" dirty="0"/>
            <a:t>[Utility No.] [ Carrier Name] [AL No.] [Protest Response to] </a:t>
          </a:r>
          <a:r>
            <a:rPr lang="en-US" b="1"/>
            <a:t>[Protester’s </a:t>
          </a:r>
          <a:r>
            <a:rPr lang="en-US" b="1" dirty="0"/>
            <a:t>Name] [ By] [Carrier Name]</a:t>
          </a:r>
        </a:p>
      </dgm:t>
    </dgm:pt>
    <dgm:pt modelId="{A91806EE-1218-42D7-96CF-5634C522E7A1}" type="parTrans" cxnId="{3B9263AF-00D4-4562-B144-968184FDBE10}">
      <dgm:prSet/>
      <dgm:spPr/>
      <dgm:t>
        <a:bodyPr/>
        <a:lstStyle/>
        <a:p>
          <a:endParaRPr lang="en-US"/>
        </a:p>
      </dgm:t>
    </dgm:pt>
    <dgm:pt modelId="{7A3A8AE6-718F-44C3-9971-0D6BAE8A0C59}" type="sibTrans" cxnId="{3B9263AF-00D4-4562-B144-968184FDBE10}">
      <dgm:prSet/>
      <dgm:spPr/>
      <dgm:t>
        <a:bodyPr/>
        <a:lstStyle/>
        <a:p>
          <a:endParaRPr lang="en-US"/>
        </a:p>
      </dgm:t>
    </dgm:pt>
    <dgm:pt modelId="{7A4CC428-2797-4666-A703-E8FC17C4BAFA}">
      <dgm:prSet phldrT="[Text]"/>
      <dgm:spPr/>
      <dgm:t>
        <a:bodyPr anchor="t" anchorCtr="0"/>
        <a:lstStyle/>
        <a:p>
          <a:r>
            <a:rPr lang="en-US" b="1" dirty="0"/>
            <a:t>[Utility No.] [Carrier Name] [AL No.] [Protester’s Name]</a:t>
          </a:r>
        </a:p>
      </dgm:t>
    </dgm:pt>
    <dgm:pt modelId="{5D08E19F-8D9F-4895-8650-2074FA13F042}" type="sibTrans" cxnId="{769D26D0-2A8B-4BC8-88BD-8D413502B10D}">
      <dgm:prSet/>
      <dgm:spPr/>
      <dgm:t>
        <a:bodyPr/>
        <a:lstStyle/>
        <a:p>
          <a:endParaRPr lang="en-US"/>
        </a:p>
      </dgm:t>
    </dgm:pt>
    <dgm:pt modelId="{0E5EB4B5-1F99-4366-9D72-20BBA90A5E91}" type="parTrans" cxnId="{769D26D0-2A8B-4BC8-88BD-8D413502B10D}">
      <dgm:prSet/>
      <dgm:spPr/>
      <dgm:t>
        <a:bodyPr/>
        <a:lstStyle/>
        <a:p>
          <a:endParaRPr lang="en-US"/>
        </a:p>
      </dgm:t>
    </dgm:pt>
    <dgm:pt modelId="{F18E3FBA-2233-4554-96A1-727AEC8A6606}">
      <dgm:prSet phldrT="[Text]"/>
      <dgm:spPr/>
      <dgm:t>
        <a:bodyPr anchor="t" anchorCtr="0"/>
        <a:lstStyle/>
        <a:p>
          <a:r>
            <a:rPr lang="en-US" b="1" dirty="0"/>
            <a:t>e.g. 9999 XYZ Wireless AL5 Protest by California Advocates</a:t>
          </a:r>
        </a:p>
      </dgm:t>
    </dgm:pt>
    <dgm:pt modelId="{AE299DAE-3266-43D4-B560-1453E02C3C18}" type="sibTrans" cxnId="{5A19BAED-A543-4AD7-8643-D09E181EFC87}">
      <dgm:prSet/>
      <dgm:spPr/>
      <dgm:t>
        <a:bodyPr/>
        <a:lstStyle/>
        <a:p>
          <a:endParaRPr lang="en-US"/>
        </a:p>
      </dgm:t>
    </dgm:pt>
    <dgm:pt modelId="{5B9F9C9E-F476-40BD-90AF-C39151B4B65F}" type="parTrans" cxnId="{5A19BAED-A543-4AD7-8643-D09E181EFC87}">
      <dgm:prSet/>
      <dgm:spPr/>
      <dgm:t>
        <a:bodyPr/>
        <a:lstStyle/>
        <a:p>
          <a:endParaRPr lang="en-US"/>
        </a:p>
      </dgm:t>
    </dgm:pt>
    <dgm:pt modelId="{FB651BD8-E9D1-4AF6-B9A5-F035667DC226}">
      <dgm:prSet/>
      <dgm:spPr/>
      <dgm:t>
        <a:bodyPr anchor="t" anchorCtr="0"/>
        <a:lstStyle/>
        <a:p>
          <a:endParaRPr lang="en-US" dirty="0"/>
        </a:p>
      </dgm:t>
    </dgm:pt>
    <dgm:pt modelId="{60599D7A-CFD8-4DB9-BE32-ED731E91214C}" type="sibTrans" cxnId="{C9BF4FE5-4EFD-44AF-BE4D-4FF816A4F6C4}">
      <dgm:prSet/>
      <dgm:spPr/>
      <dgm:t>
        <a:bodyPr/>
        <a:lstStyle/>
        <a:p>
          <a:endParaRPr lang="en-US"/>
        </a:p>
      </dgm:t>
    </dgm:pt>
    <dgm:pt modelId="{FE4AC6AD-5F98-42B3-B9E0-28E45E5F11A3}" type="parTrans" cxnId="{C9BF4FE5-4EFD-44AF-BE4D-4FF816A4F6C4}">
      <dgm:prSet/>
      <dgm:spPr/>
      <dgm:t>
        <a:bodyPr/>
        <a:lstStyle/>
        <a:p>
          <a:endParaRPr lang="en-US"/>
        </a:p>
      </dgm:t>
    </dgm:pt>
    <dgm:pt modelId="{EC41651E-F398-46D9-B3FD-B4BF3AF5D4C1}">
      <dgm:prSet/>
      <dgm:spPr/>
      <dgm:t>
        <a:bodyPr/>
        <a:lstStyle/>
        <a:p>
          <a:r>
            <a:rPr lang="en-US" b="1" dirty="0"/>
            <a:t>e.g. 9999 XYZ Wireless AL5 Protest Response to California Advocates by XYZ Wireless</a:t>
          </a:r>
        </a:p>
      </dgm:t>
    </dgm:pt>
    <dgm:pt modelId="{FB05CD99-BB02-41E5-B7BE-176F496088A2}" type="parTrans" cxnId="{67D30B9C-23A4-4E0B-A63C-E348A2C48F86}">
      <dgm:prSet/>
      <dgm:spPr/>
      <dgm:t>
        <a:bodyPr/>
        <a:lstStyle/>
        <a:p>
          <a:endParaRPr lang="en-US"/>
        </a:p>
      </dgm:t>
    </dgm:pt>
    <dgm:pt modelId="{D8C54E25-7B9D-48A4-A55F-1BFB33FCE691}" type="sibTrans" cxnId="{67D30B9C-23A4-4E0B-A63C-E348A2C48F86}">
      <dgm:prSet/>
      <dgm:spPr/>
      <dgm:t>
        <a:bodyPr/>
        <a:lstStyle/>
        <a:p>
          <a:endParaRPr lang="en-US"/>
        </a:p>
      </dgm:t>
    </dgm:pt>
    <dgm:pt modelId="{8A239CA5-E77B-4AE7-A70D-80E32DA10AEA}" type="pres">
      <dgm:prSet presAssocID="{876DAA0F-1C4B-416C-8BD1-13BAC1634CF3}" presName="Name0" presStyleCnt="0">
        <dgm:presLayoutVars>
          <dgm:dir/>
          <dgm:animLvl val="lvl"/>
          <dgm:resizeHandles/>
        </dgm:presLayoutVars>
      </dgm:prSet>
      <dgm:spPr/>
    </dgm:pt>
    <dgm:pt modelId="{7E80C79D-B86C-4E66-9156-639667C159F6}" type="pres">
      <dgm:prSet presAssocID="{D1CBD0EA-6507-42AE-947F-929AD085FDCB}" presName="linNode" presStyleCnt="0"/>
      <dgm:spPr/>
    </dgm:pt>
    <dgm:pt modelId="{E88FB99A-DA15-4A3F-8CF8-98F9FD3467E0}" type="pres">
      <dgm:prSet presAssocID="{D1CBD0EA-6507-42AE-947F-929AD085FDCB}" presName="parentShp" presStyleLbl="node1" presStyleIdx="0" presStyleCnt="2" custScaleX="83574" custScaleY="36278">
        <dgm:presLayoutVars>
          <dgm:bulletEnabled val="1"/>
        </dgm:presLayoutVars>
      </dgm:prSet>
      <dgm:spPr/>
    </dgm:pt>
    <dgm:pt modelId="{C9418FB6-06B3-44B6-89C7-BF329FB828D1}" type="pres">
      <dgm:prSet presAssocID="{D1CBD0EA-6507-42AE-947F-929AD085FDCB}" presName="childShp" presStyleLbl="bgAccFollowNode1" presStyleIdx="0" presStyleCnt="2" custScaleY="30544">
        <dgm:presLayoutVars>
          <dgm:bulletEnabled val="1"/>
        </dgm:presLayoutVars>
      </dgm:prSet>
      <dgm:spPr/>
    </dgm:pt>
    <dgm:pt modelId="{5B36A1DA-3166-4F84-AC73-9814E00791A7}" type="pres">
      <dgm:prSet presAssocID="{C3C70084-70FE-4ECB-AF73-060BDB558279}" presName="spacing" presStyleCnt="0"/>
      <dgm:spPr/>
    </dgm:pt>
    <dgm:pt modelId="{EC0F97A5-E55C-4955-B440-6EE0510ED9AF}" type="pres">
      <dgm:prSet presAssocID="{CA0CC531-4C72-461A-8B43-8FEA870287C7}" presName="linNode" presStyleCnt="0"/>
      <dgm:spPr/>
    </dgm:pt>
    <dgm:pt modelId="{B23B58D4-951A-444F-925F-2D841B9F3CE2}" type="pres">
      <dgm:prSet presAssocID="{CA0CC531-4C72-461A-8B43-8FEA870287C7}" presName="parentShp" presStyleLbl="node1" presStyleIdx="1" presStyleCnt="2" custScaleX="81834" custScaleY="36598">
        <dgm:presLayoutVars>
          <dgm:bulletEnabled val="1"/>
        </dgm:presLayoutVars>
      </dgm:prSet>
      <dgm:spPr/>
    </dgm:pt>
    <dgm:pt modelId="{DE2F1A20-8FDE-48F2-8833-0DA96AA8238A}" type="pres">
      <dgm:prSet presAssocID="{CA0CC531-4C72-461A-8B43-8FEA870287C7}" presName="childShp" presStyleLbl="bgAccFollowNode1" presStyleIdx="1" presStyleCnt="2" custScaleY="30673">
        <dgm:presLayoutVars>
          <dgm:bulletEnabled val="1"/>
        </dgm:presLayoutVars>
      </dgm:prSet>
      <dgm:spPr/>
    </dgm:pt>
  </dgm:ptLst>
  <dgm:cxnLst>
    <dgm:cxn modelId="{DEE33510-208D-4EB3-87DE-19DD18842D07}" type="presOf" srcId="{D1CBD0EA-6507-42AE-947F-929AD085FDCB}" destId="{E88FB99A-DA15-4A3F-8CF8-98F9FD3467E0}" srcOrd="0" destOrd="0" presId="urn:microsoft.com/office/officeart/2005/8/layout/vList6"/>
    <dgm:cxn modelId="{16F94513-C99C-40EC-8C34-E4FF2A6D86BA}" type="presOf" srcId="{9A4D4EA8-4260-4410-AD9F-121E32D8C4B0}" destId="{DE2F1A20-8FDE-48F2-8833-0DA96AA8238A}" srcOrd="0" destOrd="0" presId="urn:microsoft.com/office/officeart/2005/8/layout/vList6"/>
    <dgm:cxn modelId="{E4B62A28-B3F8-4D1A-BB8E-01B0F5163663}" srcId="{876DAA0F-1C4B-416C-8BD1-13BAC1634CF3}" destId="{D1CBD0EA-6507-42AE-947F-929AD085FDCB}" srcOrd="0" destOrd="0" parTransId="{83CF58CA-EA77-4205-AF4A-903C5BB3A298}" sibTransId="{C3C70084-70FE-4ECB-AF73-060BDB558279}"/>
    <dgm:cxn modelId="{5C5FED38-A23A-4BF3-B4B3-A20AFC5F5232}" type="presOf" srcId="{EC41651E-F398-46D9-B3FD-B4BF3AF5D4C1}" destId="{DE2F1A20-8FDE-48F2-8833-0DA96AA8238A}" srcOrd="0" destOrd="1" presId="urn:microsoft.com/office/officeart/2005/8/layout/vList6"/>
    <dgm:cxn modelId="{67D30B9C-23A4-4E0B-A63C-E348A2C48F86}" srcId="{CA0CC531-4C72-461A-8B43-8FEA870287C7}" destId="{EC41651E-F398-46D9-B3FD-B4BF3AF5D4C1}" srcOrd="1" destOrd="0" parTransId="{FB05CD99-BB02-41E5-B7BE-176F496088A2}" sibTransId="{D8C54E25-7B9D-48A4-A55F-1BFB33FCE691}"/>
    <dgm:cxn modelId="{2D9676AB-62A8-47DE-959A-67AEE51EFB8D}" type="presOf" srcId="{CA0CC531-4C72-461A-8B43-8FEA870287C7}" destId="{B23B58D4-951A-444F-925F-2D841B9F3CE2}" srcOrd="0" destOrd="0" presId="urn:microsoft.com/office/officeart/2005/8/layout/vList6"/>
    <dgm:cxn modelId="{D318E2AE-7E7B-45FE-A7E0-F19F216DF12D}" type="presOf" srcId="{876DAA0F-1C4B-416C-8BD1-13BAC1634CF3}" destId="{8A239CA5-E77B-4AE7-A70D-80E32DA10AEA}" srcOrd="0" destOrd="0" presId="urn:microsoft.com/office/officeart/2005/8/layout/vList6"/>
    <dgm:cxn modelId="{3B9263AF-00D4-4562-B144-968184FDBE10}" srcId="{CA0CC531-4C72-461A-8B43-8FEA870287C7}" destId="{9A4D4EA8-4260-4410-AD9F-121E32D8C4B0}" srcOrd="0" destOrd="0" parTransId="{A91806EE-1218-42D7-96CF-5634C522E7A1}" sibTransId="{7A3A8AE6-718F-44C3-9971-0D6BAE8A0C59}"/>
    <dgm:cxn modelId="{769D26D0-2A8B-4BC8-88BD-8D413502B10D}" srcId="{D1CBD0EA-6507-42AE-947F-929AD085FDCB}" destId="{7A4CC428-2797-4666-A703-E8FC17C4BAFA}" srcOrd="0" destOrd="0" parTransId="{0E5EB4B5-1F99-4366-9D72-20BBA90A5E91}" sibTransId="{5D08E19F-8D9F-4895-8650-2074FA13F042}"/>
    <dgm:cxn modelId="{AC5FF7E2-397C-4ECD-B17B-D3E7B5EB028C}" type="presOf" srcId="{F18E3FBA-2233-4554-96A1-727AEC8A6606}" destId="{C9418FB6-06B3-44B6-89C7-BF329FB828D1}" srcOrd="0" destOrd="1" presId="urn:microsoft.com/office/officeart/2005/8/layout/vList6"/>
    <dgm:cxn modelId="{C9BF4FE5-4EFD-44AF-BE4D-4FF816A4F6C4}" srcId="{D1CBD0EA-6507-42AE-947F-929AD085FDCB}" destId="{FB651BD8-E9D1-4AF6-B9A5-F035667DC226}" srcOrd="2" destOrd="0" parTransId="{FE4AC6AD-5F98-42B3-B9E0-28E45E5F11A3}" sibTransId="{60599D7A-CFD8-4DB9-BE32-ED731E91214C}"/>
    <dgm:cxn modelId="{4CDAC6E8-9775-470A-967F-5AFA33ABFE91}" type="presOf" srcId="{FB651BD8-E9D1-4AF6-B9A5-F035667DC226}" destId="{C9418FB6-06B3-44B6-89C7-BF329FB828D1}" srcOrd="0" destOrd="2" presId="urn:microsoft.com/office/officeart/2005/8/layout/vList6"/>
    <dgm:cxn modelId="{5A19BAED-A543-4AD7-8643-D09E181EFC87}" srcId="{D1CBD0EA-6507-42AE-947F-929AD085FDCB}" destId="{F18E3FBA-2233-4554-96A1-727AEC8A6606}" srcOrd="1" destOrd="0" parTransId="{5B9F9C9E-F476-40BD-90AF-C39151B4B65F}" sibTransId="{AE299DAE-3266-43D4-B560-1453E02C3C18}"/>
    <dgm:cxn modelId="{9DA231FA-E043-4A27-85BC-4BFDB92B1B07}" type="presOf" srcId="{7A4CC428-2797-4666-A703-E8FC17C4BAFA}" destId="{C9418FB6-06B3-44B6-89C7-BF329FB828D1}" srcOrd="0" destOrd="0" presId="urn:microsoft.com/office/officeart/2005/8/layout/vList6"/>
    <dgm:cxn modelId="{B5E8A5FE-0F0F-446B-A97D-DA48102A3983}" srcId="{876DAA0F-1C4B-416C-8BD1-13BAC1634CF3}" destId="{CA0CC531-4C72-461A-8B43-8FEA870287C7}" srcOrd="1" destOrd="0" parTransId="{5360981A-BA0B-4656-B8CF-C27F2280E854}" sibTransId="{A3BAF367-CF58-4991-84E4-3028BC8B5F97}"/>
    <dgm:cxn modelId="{3B20BB9D-775D-4B22-8E15-05F7E3D00942}" type="presParOf" srcId="{8A239CA5-E77B-4AE7-A70D-80E32DA10AEA}" destId="{7E80C79D-B86C-4E66-9156-639667C159F6}" srcOrd="0" destOrd="0" presId="urn:microsoft.com/office/officeart/2005/8/layout/vList6"/>
    <dgm:cxn modelId="{87AA5993-0FA8-40F1-B631-FE981F645FFD}" type="presParOf" srcId="{7E80C79D-B86C-4E66-9156-639667C159F6}" destId="{E88FB99A-DA15-4A3F-8CF8-98F9FD3467E0}" srcOrd="0" destOrd="0" presId="urn:microsoft.com/office/officeart/2005/8/layout/vList6"/>
    <dgm:cxn modelId="{9E77695F-9E34-44A1-A1A7-4849029435E0}" type="presParOf" srcId="{7E80C79D-B86C-4E66-9156-639667C159F6}" destId="{C9418FB6-06B3-44B6-89C7-BF329FB828D1}" srcOrd="1" destOrd="0" presId="urn:microsoft.com/office/officeart/2005/8/layout/vList6"/>
    <dgm:cxn modelId="{4587AF21-E867-4AB7-B17B-5C2AC9510D30}" type="presParOf" srcId="{8A239CA5-E77B-4AE7-A70D-80E32DA10AEA}" destId="{5B36A1DA-3166-4F84-AC73-9814E00791A7}" srcOrd="1" destOrd="0" presId="urn:microsoft.com/office/officeart/2005/8/layout/vList6"/>
    <dgm:cxn modelId="{E63E384B-45F7-479A-8900-6D7B2741456D}" type="presParOf" srcId="{8A239CA5-E77B-4AE7-A70D-80E32DA10AEA}" destId="{EC0F97A5-E55C-4955-B440-6EE0510ED9AF}" srcOrd="2" destOrd="0" presId="urn:microsoft.com/office/officeart/2005/8/layout/vList6"/>
    <dgm:cxn modelId="{8F56C526-740B-4ABF-86FB-929F0CA89CCB}" type="presParOf" srcId="{EC0F97A5-E55C-4955-B440-6EE0510ED9AF}" destId="{B23B58D4-951A-444F-925F-2D841B9F3CE2}" srcOrd="0" destOrd="0" presId="urn:microsoft.com/office/officeart/2005/8/layout/vList6"/>
    <dgm:cxn modelId="{AD4954CA-72FC-4329-B097-337FDBF943ED}" type="presParOf" srcId="{EC0F97A5-E55C-4955-B440-6EE0510ED9AF}" destId="{DE2F1A20-8FDE-48F2-8833-0DA96AA8238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EF3FEA-8D97-4C5F-AB5E-D2A4D62A1A7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2A7EE7-5B3A-4386-816A-730020E63F36}">
      <dgm:prSet phldrT="[Text]"/>
      <dgm:spPr/>
      <dgm:t>
        <a:bodyPr/>
        <a:lstStyle/>
        <a:p>
          <a:r>
            <a:rPr lang="en-US" dirty="0"/>
            <a:t>CD</a:t>
          </a:r>
        </a:p>
      </dgm:t>
    </dgm:pt>
    <dgm:pt modelId="{7C32CC30-7066-4B79-B99F-DC36BB054F24}" type="parTrans" cxnId="{D6F1037B-57E6-4270-B2CD-CEC86782B9C0}">
      <dgm:prSet/>
      <dgm:spPr/>
      <dgm:t>
        <a:bodyPr/>
        <a:lstStyle/>
        <a:p>
          <a:endParaRPr lang="en-US"/>
        </a:p>
      </dgm:t>
    </dgm:pt>
    <dgm:pt modelId="{9A7384DB-3C9C-48D9-8F7E-0309194851F9}" type="sibTrans" cxnId="{D6F1037B-57E6-4270-B2CD-CEC86782B9C0}">
      <dgm:prSet/>
      <dgm:spPr/>
      <dgm:t>
        <a:bodyPr/>
        <a:lstStyle/>
        <a:p>
          <a:endParaRPr lang="en-US"/>
        </a:p>
      </dgm:t>
    </dgm:pt>
    <dgm:pt modelId="{032F920D-E7D7-4272-9394-3F76D2DC5427}">
      <dgm:prSet phldrT="[Text]"/>
      <dgm:spPr/>
      <dgm:t>
        <a:bodyPr/>
        <a:lstStyle/>
        <a:p>
          <a:endParaRPr lang="en-US" dirty="0"/>
        </a:p>
      </dgm:t>
    </dgm:pt>
    <dgm:pt modelId="{CFE848A6-669F-4599-8F2E-2A1E971A0B63}" type="parTrans" cxnId="{8A655283-D103-4A47-BE6F-2C2D140DCF3C}">
      <dgm:prSet/>
      <dgm:spPr/>
      <dgm:t>
        <a:bodyPr/>
        <a:lstStyle/>
        <a:p>
          <a:endParaRPr lang="en-US"/>
        </a:p>
      </dgm:t>
    </dgm:pt>
    <dgm:pt modelId="{FF04DEDC-A1B3-4A16-911C-022107CB34A8}" type="sibTrans" cxnId="{8A655283-D103-4A47-BE6F-2C2D140DCF3C}">
      <dgm:prSet/>
      <dgm:spPr/>
      <dgm:t>
        <a:bodyPr/>
        <a:lstStyle/>
        <a:p>
          <a:endParaRPr lang="en-US"/>
        </a:p>
      </dgm:t>
    </dgm:pt>
    <dgm:pt modelId="{2E2D8B7C-9FDB-465E-9ED2-2D5BE491609B}" type="pres">
      <dgm:prSet presAssocID="{3AEF3FEA-8D97-4C5F-AB5E-D2A4D62A1A7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7D7C665-2BD3-4465-955A-9864EFECBEB7}" type="pres">
      <dgm:prSet presAssocID="{3AEF3FEA-8D97-4C5F-AB5E-D2A4D62A1A78}" presName="cycle" presStyleCnt="0"/>
      <dgm:spPr/>
    </dgm:pt>
    <dgm:pt modelId="{909DD03E-1206-4DA3-BDB5-5EFD45A43FE7}" type="pres">
      <dgm:prSet presAssocID="{3AEF3FEA-8D97-4C5F-AB5E-D2A4D62A1A78}" presName="centerShape" presStyleCnt="0"/>
      <dgm:spPr/>
    </dgm:pt>
    <dgm:pt modelId="{EEC9DADC-9A64-4DB9-B4DE-35A197033B21}" type="pres">
      <dgm:prSet presAssocID="{3AEF3FEA-8D97-4C5F-AB5E-D2A4D62A1A78}" presName="connSite" presStyleLbl="node1" presStyleIdx="0" presStyleCnt="2"/>
      <dgm:spPr/>
    </dgm:pt>
    <dgm:pt modelId="{377EEBCF-DAE2-4785-B51E-1DB69BE14BEE}" type="pres">
      <dgm:prSet presAssocID="{3AEF3FEA-8D97-4C5F-AB5E-D2A4D62A1A78}" presName="visible" presStyleLbl="node1" presStyleIdx="0" presStyleCnt="2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4F9DBB4F-2839-4A05-9B52-D3BA77817FBC}" type="pres">
      <dgm:prSet presAssocID="{7C32CC30-7066-4B79-B99F-DC36BB054F24}" presName="Name25" presStyleLbl="parChTrans1D1" presStyleIdx="0" presStyleCnt="1"/>
      <dgm:spPr/>
    </dgm:pt>
    <dgm:pt modelId="{DE1C8D9B-50F4-40EF-B1FC-49D30D9B3AE6}" type="pres">
      <dgm:prSet presAssocID="{D72A7EE7-5B3A-4386-816A-730020E63F36}" presName="node" presStyleCnt="0"/>
      <dgm:spPr/>
    </dgm:pt>
    <dgm:pt modelId="{EA340703-4864-4755-8E08-77B49C60B8B8}" type="pres">
      <dgm:prSet presAssocID="{D72A7EE7-5B3A-4386-816A-730020E63F36}" presName="parentNode" presStyleLbl="node1" presStyleIdx="1" presStyleCnt="2">
        <dgm:presLayoutVars>
          <dgm:chMax val="1"/>
          <dgm:bulletEnabled val="1"/>
        </dgm:presLayoutVars>
      </dgm:prSet>
      <dgm:spPr/>
    </dgm:pt>
    <dgm:pt modelId="{B2B4DE42-42A7-4EAA-9775-E8AE41F6A2EC}" type="pres">
      <dgm:prSet presAssocID="{D72A7EE7-5B3A-4386-816A-730020E63F36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C270A85C-458D-4937-AD25-93BCAE4D077E}" type="presOf" srcId="{032F920D-E7D7-4272-9394-3F76D2DC5427}" destId="{B2B4DE42-42A7-4EAA-9775-E8AE41F6A2EC}" srcOrd="0" destOrd="0" presId="urn:microsoft.com/office/officeart/2005/8/layout/radial2"/>
    <dgm:cxn modelId="{AA4CA853-D1AA-4374-BDA5-2BC21F44664C}" type="presOf" srcId="{3AEF3FEA-8D97-4C5F-AB5E-D2A4D62A1A78}" destId="{2E2D8B7C-9FDB-465E-9ED2-2D5BE491609B}" srcOrd="0" destOrd="0" presId="urn:microsoft.com/office/officeart/2005/8/layout/radial2"/>
    <dgm:cxn modelId="{D6F1037B-57E6-4270-B2CD-CEC86782B9C0}" srcId="{3AEF3FEA-8D97-4C5F-AB5E-D2A4D62A1A78}" destId="{D72A7EE7-5B3A-4386-816A-730020E63F36}" srcOrd="0" destOrd="0" parTransId="{7C32CC30-7066-4B79-B99F-DC36BB054F24}" sibTransId="{9A7384DB-3C9C-48D9-8F7E-0309194851F9}"/>
    <dgm:cxn modelId="{8A655283-D103-4A47-BE6F-2C2D140DCF3C}" srcId="{D72A7EE7-5B3A-4386-816A-730020E63F36}" destId="{032F920D-E7D7-4272-9394-3F76D2DC5427}" srcOrd="0" destOrd="0" parTransId="{CFE848A6-669F-4599-8F2E-2A1E971A0B63}" sibTransId="{FF04DEDC-A1B3-4A16-911C-022107CB34A8}"/>
    <dgm:cxn modelId="{60CB3F9F-E718-47A0-9B4E-059D6D82E49F}" type="presOf" srcId="{D72A7EE7-5B3A-4386-816A-730020E63F36}" destId="{EA340703-4864-4755-8E08-77B49C60B8B8}" srcOrd="0" destOrd="0" presId="urn:microsoft.com/office/officeart/2005/8/layout/radial2"/>
    <dgm:cxn modelId="{431ACAC3-5F04-43C5-A286-BEF323887187}" type="presOf" srcId="{7C32CC30-7066-4B79-B99F-DC36BB054F24}" destId="{4F9DBB4F-2839-4A05-9B52-D3BA77817FBC}" srcOrd="0" destOrd="0" presId="urn:microsoft.com/office/officeart/2005/8/layout/radial2"/>
    <dgm:cxn modelId="{06FB195F-1929-4C7C-B35E-44C0C6F47ABC}" type="presParOf" srcId="{2E2D8B7C-9FDB-465E-9ED2-2D5BE491609B}" destId="{D7D7C665-2BD3-4465-955A-9864EFECBEB7}" srcOrd="0" destOrd="0" presId="urn:microsoft.com/office/officeart/2005/8/layout/radial2"/>
    <dgm:cxn modelId="{ADFE61A9-A762-44C9-A33E-2D14EECC0D9E}" type="presParOf" srcId="{D7D7C665-2BD3-4465-955A-9864EFECBEB7}" destId="{909DD03E-1206-4DA3-BDB5-5EFD45A43FE7}" srcOrd="0" destOrd="0" presId="urn:microsoft.com/office/officeart/2005/8/layout/radial2"/>
    <dgm:cxn modelId="{9BEC09AA-C1B3-4EF5-AA09-282083E32509}" type="presParOf" srcId="{909DD03E-1206-4DA3-BDB5-5EFD45A43FE7}" destId="{EEC9DADC-9A64-4DB9-B4DE-35A197033B21}" srcOrd="0" destOrd="0" presId="urn:microsoft.com/office/officeart/2005/8/layout/radial2"/>
    <dgm:cxn modelId="{00FD3471-F04B-48C5-991B-45A7A55444D7}" type="presParOf" srcId="{909DD03E-1206-4DA3-BDB5-5EFD45A43FE7}" destId="{377EEBCF-DAE2-4785-B51E-1DB69BE14BEE}" srcOrd="1" destOrd="0" presId="urn:microsoft.com/office/officeart/2005/8/layout/radial2"/>
    <dgm:cxn modelId="{9150659B-43AE-4C5B-972B-8DC5B8B91993}" type="presParOf" srcId="{D7D7C665-2BD3-4465-955A-9864EFECBEB7}" destId="{4F9DBB4F-2839-4A05-9B52-D3BA77817FBC}" srcOrd="1" destOrd="0" presId="urn:microsoft.com/office/officeart/2005/8/layout/radial2"/>
    <dgm:cxn modelId="{E27D0499-EDC4-426E-9C22-A13271C042CA}" type="presParOf" srcId="{D7D7C665-2BD3-4465-955A-9864EFECBEB7}" destId="{DE1C8D9B-50F4-40EF-B1FC-49D30D9B3AE6}" srcOrd="2" destOrd="0" presId="urn:microsoft.com/office/officeart/2005/8/layout/radial2"/>
    <dgm:cxn modelId="{F4387DF6-3153-4BF2-8CF3-5D00E510CA0B}" type="presParOf" srcId="{DE1C8D9B-50F4-40EF-B1FC-49D30D9B3AE6}" destId="{EA340703-4864-4755-8E08-77B49C60B8B8}" srcOrd="0" destOrd="0" presId="urn:microsoft.com/office/officeart/2005/8/layout/radial2"/>
    <dgm:cxn modelId="{0D748720-EE0B-4763-AA71-BA6B41422941}" type="presParOf" srcId="{DE1C8D9B-50F4-40EF-B1FC-49D30D9B3AE6}" destId="{B2B4DE42-42A7-4EAA-9775-E8AE41F6A2EC}" srcOrd="1" destOrd="0" presId="urn:microsoft.com/office/officeart/2005/8/layout/radial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86282-D4CE-4712-9BB8-FF62C48832BE}">
      <dsp:nvSpPr>
        <dsp:cNvPr id="0" name=""/>
        <dsp:cNvSpPr/>
      </dsp:nvSpPr>
      <dsp:spPr>
        <a:xfrm rot="5400000">
          <a:off x="5074214" y="-1843218"/>
          <a:ext cx="1397471" cy="54333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An AL is an informal request by a utility for CPUC approval or authorization outside a formal proceeding</a:t>
          </a:r>
        </a:p>
      </dsp:txBody>
      <dsp:txXfrm rot="-5400000">
        <a:off x="3056268" y="242947"/>
        <a:ext cx="5365146" cy="1261033"/>
      </dsp:txXfrm>
    </dsp:sp>
    <dsp:sp modelId="{BDAEF1CD-B3C6-491B-A9B7-C4CEEC1CF1DE}">
      <dsp:nvSpPr>
        <dsp:cNvPr id="0" name=""/>
        <dsp:cNvSpPr/>
      </dsp:nvSpPr>
      <dsp:spPr>
        <a:xfrm>
          <a:off x="0" y="43"/>
          <a:ext cx="3056267" cy="1746839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Definition</a:t>
          </a:r>
        </a:p>
      </dsp:txBody>
      <dsp:txXfrm>
        <a:off x="85274" y="85317"/>
        <a:ext cx="2885719" cy="1576291"/>
      </dsp:txXfrm>
    </dsp:sp>
    <dsp:sp modelId="{2FFF17FE-822E-4BCD-BC7A-17D9806F7001}">
      <dsp:nvSpPr>
        <dsp:cNvPr id="0" name=""/>
        <dsp:cNvSpPr/>
      </dsp:nvSpPr>
      <dsp:spPr>
        <a:xfrm rot="5400000">
          <a:off x="5074214" y="-9037"/>
          <a:ext cx="1397471" cy="54333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baseline="0" dirty="0"/>
            <a:t>General Rules and Telecommunication Industry Rules for filing advice letters are available in GO 96-B</a:t>
          </a:r>
          <a:endParaRPr lang="en-US" sz="2400" kern="1200" dirty="0"/>
        </a:p>
      </dsp:txBody>
      <dsp:txXfrm rot="-5400000">
        <a:off x="3056268" y="2077129"/>
        <a:ext cx="5365146" cy="1261033"/>
      </dsp:txXfrm>
    </dsp:sp>
    <dsp:sp modelId="{36AAB9FB-249C-4BED-A532-E1D69D121E8D}">
      <dsp:nvSpPr>
        <dsp:cNvPr id="0" name=""/>
        <dsp:cNvSpPr/>
      </dsp:nvSpPr>
      <dsp:spPr>
        <a:xfrm>
          <a:off x="0" y="1834225"/>
          <a:ext cx="3056267" cy="1746839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Requirements</a:t>
          </a:r>
        </a:p>
      </dsp:txBody>
      <dsp:txXfrm>
        <a:off x="85274" y="1919499"/>
        <a:ext cx="2885719" cy="15762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62206-1D52-4B68-BE5C-47C7B67B0D00}">
      <dsp:nvSpPr>
        <dsp:cNvPr id="0" name=""/>
        <dsp:cNvSpPr/>
      </dsp:nvSpPr>
      <dsp:spPr>
        <a:xfrm>
          <a:off x="362" y="1609800"/>
          <a:ext cx="2305643" cy="1901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Protest or response</a:t>
          </a:r>
        </a:p>
      </dsp:txBody>
      <dsp:txXfrm>
        <a:off x="44125" y="1653563"/>
        <a:ext cx="2218117" cy="1406645"/>
      </dsp:txXfrm>
    </dsp:sp>
    <dsp:sp modelId="{A3422F72-AC03-4886-BCB1-458309D64591}">
      <dsp:nvSpPr>
        <dsp:cNvPr id="0" name=""/>
        <dsp:cNvSpPr/>
      </dsp:nvSpPr>
      <dsp:spPr>
        <a:xfrm>
          <a:off x="1316286" y="2135313"/>
          <a:ext cx="2435454" cy="2435454"/>
        </a:xfrm>
        <a:prstGeom prst="leftCircularArrow">
          <a:avLst>
            <a:gd name="adj1" fmla="val 2717"/>
            <a:gd name="adj2" fmla="val 330963"/>
            <a:gd name="adj3" fmla="val 2106474"/>
            <a:gd name="adj4" fmla="val 9024489"/>
            <a:gd name="adj5" fmla="val 317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BB11D-8DDB-4839-91DF-EF11E4FB6FDB}">
      <dsp:nvSpPr>
        <dsp:cNvPr id="0" name=""/>
        <dsp:cNvSpPr/>
      </dsp:nvSpPr>
      <dsp:spPr>
        <a:xfrm>
          <a:off x="512728" y="3103972"/>
          <a:ext cx="2049460" cy="815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1. Prepare the Protest or Protest Response</a:t>
          </a:r>
        </a:p>
      </dsp:txBody>
      <dsp:txXfrm>
        <a:off x="536599" y="3127843"/>
        <a:ext cx="2001718" cy="767260"/>
      </dsp:txXfrm>
    </dsp:sp>
    <dsp:sp modelId="{2745994F-7BA7-4209-8454-A4F19C9AC041}">
      <dsp:nvSpPr>
        <dsp:cNvPr id="0" name=""/>
        <dsp:cNvSpPr/>
      </dsp:nvSpPr>
      <dsp:spPr>
        <a:xfrm>
          <a:off x="2877303" y="1609800"/>
          <a:ext cx="2305643" cy="1901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PDF format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PDF/A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File name format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File size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Email Subject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Email body</a:t>
          </a:r>
        </a:p>
      </dsp:txBody>
      <dsp:txXfrm>
        <a:off x="2921066" y="2061065"/>
        <a:ext cx="2218117" cy="1406645"/>
      </dsp:txXfrm>
    </dsp:sp>
    <dsp:sp modelId="{9F7DD243-2041-4786-8C4A-05700DB557A4}">
      <dsp:nvSpPr>
        <dsp:cNvPr id="0" name=""/>
        <dsp:cNvSpPr/>
      </dsp:nvSpPr>
      <dsp:spPr>
        <a:xfrm>
          <a:off x="4174013" y="475943"/>
          <a:ext cx="2730064" cy="2730064"/>
        </a:xfrm>
        <a:prstGeom prst="circularArrow">
          <a:avLst>
            <a:gd name="adj1" fmla="val 2424"/>
            <a:gd name="adj2" fmla="val 293244"/>
            <a:gd name="adj3" fmla="val 19531246"/>
            <a:gd name="adj4" fmla="val 12575511"/>
            <a:gd name="adj5" fmla="val 28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8EFE0-4F61-438B-987D-C5C5C825FA9A}">
      <dsp:nvSpPr>
        <dsp:cNvPr id="0" name=""/>
        <dsp:cNvSpPr/>
      </dsp:nvSpPr>
      <dsp:spPr>
        <a:xfrm>
          <a:off x="3389668" y="1202299"/>
          <a:ext cx="2049460" cy="815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2. Ensure Docs Comply with Requirements</a:t>
          </a:r>
        </a:p>
      </dsp:txBody>
      <dsp:txXfrm>
        <a:off x="3413539" y="1226170"/>
        <a:ext cx="2001718" cy="767260"/>
      </dsp:txXfrm>
    </dsp:sp>
    <dsp:sp modelId="{1C7558CF-052F-4C53-A36A-76998FAA3D72}">
      <dsp:nvSpPr>
        <dsp:cNvPr id="0" name=""/>
        <dsp:cNvSpPr/>
      </dsp:nvSpPr>
      <dsp:spPr>
        <a:xfrm>
          <a:off x="5754244" y="1609800"/>
          <a:ext cx="2305643" cy="1901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Communications Division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Carrier or Protester </a:t>
          </a:r>
        </a:p>
      </dsp:txBody>
      <dsp:txXfrm>
        <a:off x="5798007" y="1653563"/>
        <a:ext cx="2218117" cy="1406645"/>
      </dsp:txXfrm>
    </dsp:sp>
    <dsp:sp modelId="{819DD94A-DBBC-4758-BE84-AD5B2DD8B73B}">
      <dsp:nvSpPr>
        <dsp:cNvPr id="0" name=""/>
        <dsp:cNvSpPr/>
      </dsp:nvSpPr>
      <dsp:spPr>
        <a:xfrm>
          <a:off x="6266609" y="3103972"/>
          <a:ext cx="2049460" cy="815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3. Submit Filing via Email</a:t>
          </a:r>
        </a:p>
      </dsp:txBody>
      <dsp:txXfrm>
        <a:off x="6290480" y="3127843"/>
        <a:ext cx="2001718" cy="767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61E77-8357-4739-9D0D-07865D4FE2EF}">
      <dsp:nvSpPr>
        <dsp:cNvPr id="0" name=""/>
        <dsp:cNvSpPr/>
      </dsp:nvSpPr>
      <dsp:spPr>
        <a:xfrm>
          <a:off x="3397" y="1030772"/>
          <a:ext cx="2042742" cy="726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Limit</a:t>
          </a:r>
        </a:p>
      </dsp:txBody>
      <dsp:txXfrm>
        <a:off x="3397" y="1030772"/>
        <a:ext cx="2042742" cy="726685"/>
      </dsp:txXfrm>
    </dsp:sp>
    <dsp:sp modelId="{9A368770-54B1-4954-8627-1264DBA04529}">
      <dsp:nvSpPr>
        <dsp:cNvPr id="0" name=""/>
        <dsp:cNvSpPr/>
      </dsp:nvSpPr>
      <dsp:spPr>
        <a:xfrm>
          <a:off x="3397" y="1757457"/>
          <a:ext cx="2042742" cy="16821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5 MB per email</a:t>
          </a:r>
        </a:p>
      </dsp:txBody>
      <dsp:txXfrm>
        <a:off x="3397" y="1757457"/>
        <a:ext cx="2042742" cy="1682170"/>
      </dsp:txXfrm>
    </dsp:sp>
    <dsp:sp modelId="{5373549A-ADF4-4415-8BDC-5B24843C2494}">
      <dsp:nvSpPr>
        <dsp:cNvPr id="0" name=""/>
        <dsp:cNvSpPr/>
      </dsp:nvSpPr>
      <dsp:spPr>
        <a:xfrm>
          <a:off x="2332123" y="1030772"/>
          <a:ext cx="2042742" cy="726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if file is &gt;5 MB?</a:t>
          </a:r>
        </a:p>
      </dsp:txBody>
      <dsp:txXfrm>
        <a:off x="2332123" y="1030772"/>
        <a:ext cx="2042742" cy="726685"/>
      </dsp:txXfrm>
    </dsp:sp>
    <dsp:sp modelId="{4500ED54-0211-4556-8D15-71A9E8A41C87}">
      <dsp:nvSpPr>
        <dsp:cNvPr id="0" name=""/>
        <dsp:cNvSpPr/>
      </dsp:nvSpPr>
      <dsp:spPr>
        <a:xfrm>
          <a:off x="2332123" y="1757457"/>
          <a:ext cx="2042742" cy="16821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Split the file into two files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Email separately</a:t>
          </a:r>
        </a:p>
      </dsp:txBody>
      <dsp:txXfrm>
        <a:off x="2332123" y="1757457"/>
        <a:ext cx="2042742" cy="1682170"/>
      </dsp:txXfrm>
    </dsp:sp>
    <dsp:sp modelId="{567690B4-421F-4B6E-8C26-762093A59D66}">
      <dsp:nvSpPr>
        <dsp:cNvPr id="0" name=""/>
        <dsp:cNvSpPr/>
      </dsp:nvSpPr>
      <dsp:spPr>
        <a:xfrm>
          <a:off x="4660849" y="1030772"/>
          <a:ext cx="2042742" cy="726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sending multi-part email</a:t>
          </a:r>
        </a:p>
      </dsp:txBody>
      <dsp:txXfrm>
        <a:off x="4660849" y="1030772"/>
        <a:ext cx="2042742" cy="726685"/>
      </dsp:txXfrm>
    </dsp:sp>
    <dsp:sp modelId="{AB10F36B-6646-43E0-8856-91F89D4565FD}">
      <dsp:nvSpPr>
        <dsp:cNvPr id="0" name=""/>
        <dsp:cNvSpPr/>
      </dsp:nvSpPr>
      <dsp:spPr>
        <a:xfrm>
          <a:off x="4660849" y="1757457"/>
          <a:ext cx="2042742" cy="16821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</a:t>
          </a:r>
          <a:r>
            <a:rPr lang="en-US" sz="2000" kern="1200" baseline="30000" dirty="0"/>
            <a:t>st</a:t>
          </a:r>
          <a:r>
            <a:rPr lang="en-US" sz="2000" kern="1200" dirty="0"/>
            <a:t> email: SF &amp; 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2</a:t>
          </a:r>
          <a:r>
            <a:rPr lang="en-US" sz="2000" kern="1200" baseline="30000" dirty="0"/>
            <a:t>nd</a:t>
          </a:r>
          <a:r>
            <a:rPr lang="en-US" sz="2000" kern="1200" dirty="0"/>
            <a:t>/3</a:t>
          </a:r>
          <a:r>
            <a:rPr lang="en-US" sz="2000" kern="1200" baseline="30000" dirty="0"/>
            <a:t>rd</a:t>
          </a:r>
          <a:r>
            <a:rPr lang="en-US" sz="2000" kern="1200" dirty="0"/>
            <a:t> email: SL &amp; SD</a:t>
          </a:r>
        </a:p>
      </dsp:txBody>
      <dsp:txXfrm>
        <a:off x="4660849" y="1757457"/>
        <a:ext cx="2042742" cy="1682170"/>
      </dsp:txXfrm>
    </dsp:sp>
    <dsp:sp modelId="{2D22E9E9-B9C2-4115-818E-0F1E63375742}">
      <dsp:nvSpPr>
        <dsp:cNvPr id="0" name=""/>
        <dsp:cNvSpPr/>
      </dsp:nvSpPr>
      <dsp:spPr>
        <a:xfrm>
          <a:off x="6989576" y="1030772"/>
          <a:ext cx="2042742" cy="726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Secure FTP</a:t>
          </a:r>
        </a:p>
      </dsp:txBody>
      <dsp:txXfrm>
        <a:off x="6989576" y="1030772"/>
        <a:ext cx="2042742" cy="726685"/>
      </dsp:txXfrm>
    </dsp:sp>
    <dsp:sp modelId="{CF74C981-037F-4191-939E-B0F3A6445183}">
      <dsp:nvSpPr>
        <dsp:cNvPr id="0" name=""/>
        <dsp:cNvSpPr/>
      </dsp:nvSpPr>
      <dsp:spPr>
        <a:xfrm>
          <a:off x="6989576" y="1757457"/>
          <a:ext cx="2042742" cy="16821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Use CPUC’s </a:t>
          </a:r>
          <a:r>
            <a:rPr lang="en-US" sz="2000" kern="1200" dirty="0" err="1"/>
            <a:t>sFTP</a:t>
          </a:r>
          <a:r>
            <a:rPr lang="en-US" sz="2000" kern="1200" dirty="0"/>
            <a:t> if not possible for multi-part emails </a:t>
          </a:r>
        </a:p>
      </dsp:txBody>
      <dsp:txXfrm>
        <a:off x="6989576" y="1757457"/>
        <a:ext cx="2042742" cy="1682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18FB6-06B3-44B6-89C7-BF329FB828D1}">
      <dsp:nvSpPr>
        <dsp:cNvPr id="0" name=""/>
        <dsp:cNvSpPr/>
      </dsp:nvSpPr>
      <dsp:spPr>
        <a:xfrm>
          <a:off x="3736184" y="640"/>
          <a:ext cx="5604277" cy="24971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[Utility No.] [Carrier No.] [AL Name] [If confidential, indicate ‘Confidential’] [Part X of Y if submitting multi-part email]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e.g. 9999 XYZ Wireless AL5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e.g. 9999 XYZ Wireless AL5 Part 1 of 2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e.g. 9999 XYZ Wireless AL5 Confidential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e.g. 9999 XYZ Wireless AL5 Confidential Part 1 of 2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3736184" y="312782"/>
        <a:ext cx="4667851" cy="1872851"/>
      </dsp:txXfrm>
    </dsp:sp>
    <dsp:sp modelId="{E88FB99A-DA15-4A3F-8CF8-98F9FD3467E0}">
      <dsp:nvSpPr>
        <dsp:cNvPr id="0" name=""/>
        <dsp:cNvSpPr/>
      </dsp:nvSpPr>
      <dsp:spPr>
        <a:xfrm>
          <a:off x="0" y="546114"/>
          <a:ext cx="3736184" cy="14061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Original AL Filing</a:t>
          </a:r>
        </a:p>
      </dsp:txBody>
      <dsp:txXfrm>
        <a:off x="68644" y="614758"/>
        <a:ext cx="3598896" cy="1268898"/>
      </dsp:txXfrm>
    </dsp:sp>
    <dsp:sp modelId="{DE2F1A20-8FDE-48F2-8833-0DA96AA8238A}">
      <dsp:nvSpPr>
        <dsp:cNvPr id="0" name=""/>
        <dsp:cNvSpPr/>
      </dsp:nvSpPr>
      <dsp:spPr>
        <a:xfrm>
          <a:off x="3736184" y="2747489"/>
          <a:ext cx="5604277" cy="24971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[Utility No.] [Carrier Name] [AL No. Letter] [If confidential, indicate ‘Confidential’] [Part X of Y if submitting multi-part email]	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e.g. 9999 XYZ Wireless AL5A </a:t>
          </a: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e.g. 9999 XYZ Wireless AL5A  Part 1 of 2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e.g. 9999 XYZ Wireless AL5A Confidential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e.g. 9999 XYZ Wireless AL5A Confidential Part 1 of 2</a:t>
          </a:r>
        </a:p>
      </dsp:txBody>
      <dsp:txXfrm>
        <a:off x="3736184" y="3059631"/>
        <a:ext cx="4667851" cy="1872851"/>
      </dsp:txXfrm>
    </dsp:sp>
    <dsp:sp modelId="{B23B58D4-951A-444F-925F-2D841B9F3CE2}">
      <dsp:nvSpPr>
        <dsp:cNvPr id="0" name=""/>
        <dsp:cNvSpPr/>
      </dsp:nvSpPr>
      <dsp:spPr>
        <a:xfrm>
          <a:off x="0" y="3258178"/>
          <a:ext cx="3736184" cy="1475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Supplement Filing</a:t>
          </a:r>
        </a:p>
      </dsp:txBody>
      <dsp:txXfrm>
        <a:off x="72041" y="3330219"/>
        <a:ext cx="3592102" cy="133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6DFE2-233F-4C39-A2F3-8DF6E56BB21D}">
      <dsp:nvSpPr>
        <dsp:cNvPr id="0" name=""/>
        <dsp:cNvSpPr/>
      </dsp:nvSpPr>
      <dsp:spPr>
        <a:xfrm rot="1707842">
          <a:off x="1145696" y="2262462"/>
          <a:ext cx="579205" cy="65654"/>
        </a:xfrm>
        <a:custGeom>
          <a:avLst/>
          <a:gdLst/>
          <a:ahLst/>
          <a:cxnLst/>
          <a:rect l="0" t="0" r="0" b="0"/>
          <a:pathLst>
            <a:path>
              <a:moveTo>
                <a:pt x="0" y="32827"/>
              </a:moveTo>
              <a:lnTo>
                <a:pt x="579205" y="328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DBB4F-2839-4A05-9B52-D3BA77817FBC}">
      <dsp:nvSpPr>
        <dsp:cNvPr id="0" name=""/>
        <dsp:cNvSpPr/>
      </dsp:nvSpPr>
      <dsp:spPr>
        <a:xfrm rot="19938221">
          <a:off x="1143442" y="1454834"/>
          <a:ext cx="650421" cy="65654"/>
        </a:xfrm>
        <a:custGeom>
          <a:avLst/>
          <a:gdLst/>
          <a:ahLst/>
          <a:cxnLst/>
          <a:rect l="0" t="0" r="0" b="0"/>
          <a:pathLst>
            <a:path>
              <a:moveTo>
                <a:pt x="0" y="32827"/>
              </a:moveTo>
              <a:lnTo>
                <a:pt x="650421" y="328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EEBCF-DAE2-4785-B51E-1DB69BE14BEE}">
      <dsp:nvSpPr>
        <dsp:cNvPr id="0" name=""/>
        <dsp:cNvSpPr/>
      </dsp:nvSpPr>
      <dsp:spPr>
        <a:xfrm>
          <a:off x="758" y="1199771"/>
          <a:ext cx="1388171" cy="138817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40703-4864-4755-8E08-77B49C60B8B8}">
      <dsp:nvSpPr>
        <dsp:cNvPr id="0" name=""/>
        <dsp:cNvSpPr/>
      </dsp:nvSpPr>
      <dsp:spPr>
        <a:xfrm>
          <a:off x="1712083" y="767359"/>
          <a:ext cx="777108" cy="7771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CD</a:t>
          </a:r>
        </a:p>
      </dsp:txBody>
      <dsp:txXfrm>
        <a:off x="1825888" y="881164"/>
        <a:ext cx="549498" cy="549498"/>
      </dsp:txXfrm>
    </dsp:sp>
    <dsp:sp modelId="{B2B4DE42-42A7-4EAA-9775-E8AE41F6A2EC}">
      <dsp:nvSpPr>
        <dsp:cNvPr id="0" name=""/>
        <dsp:cNvSpPr/>
      </dsp:nvSpPr>
      <dsp:spPr>
        <a:xfrm>
          <a:off x="2566902" y="767359"/>
          <a:ext cx="1165663" cy="777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500" kern="1200" dirty="0"/>
        </a:p>
      </dsp:txBody>
      <dsp:txXfrm>
        <a:off x="2566902" y="767359"/>
        <a:ext cx="1165663" cy="777108"/>
      </dsp:txXfrm>
    </dsp:sp>
    <dsp:sp modelId="{832C72BE-FF54-44CF-B576-7287ACFEA769}">
      <dsp:nvSpPr>
        <dsp:cNvPr id="0" name=""/>
        <dsp:cNvSpPr/>
      </dsp:nvSpPr>
      <dsp:spPr>
        <a:xfrm>
          <a:off x="1639550" y="2215348"/>
          <a:ext cx="832902" cy="83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Service List</a:t>
          </a:r>
        </a:p>
      </dsp:txBody>
      <dsp:txXfrm>
        <a:off x="1761526" y="2337324"/>
        <a:ext cx="588950" cy="588950"/>
      </dsp:txXfrm>
    </dsp:sp>
    <dsp:sp modelId="{105DD3CE-A388-4738-A809-EAC9D47D96BD}">
      <dsp:nvSpPr>
        <dsp:cNvPr id="0" name=""/>
        <dsp:cNvSpPr/>
      </dsp:nvSpPr>
      <dsp:spPr>
        <a:xfrm>
          <a:off x="2555744" y="2215348"/>
          <a:ext cx="1249354" cy="832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500" kern="1200" dirty="0"/>
        </a:p>
      </dsp:txBody>
      <dsp:txXfrm>
        <a:off x="2555744" y="2215348"/>
        <a:ext cx="1249354" cy="8329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DBB4F-2839-4A05-9B52-D3BA77817FBC}">
      <dsp:nvSpPr>
        <dsp:cNvPr id="0" name=""/>
        <dsp:cNvSpPr/>
      </dsp:nvSpPr>
      <dsp:spPr>
        <a:xfrm>
          <a:off x="1138887" y="1875154"/>
          <a:ext cx="462899" cy="65302"/>
        </a:xfrm>
        <a:custGeom>
          <a:avLst/>
          <a:gdLst/>
          <a:ahLst/>
          <a:cxnLst/>
          <a:rect l="0" t="0" r="0" b="0"/>
          <a:pathLst>
            <a:path>
              <a:moveTo>
                <a:pt x="0" y="32651"/>
              </a:moveTo>
              <a:lnTo>
                <a:pt x="462899" y="326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EEBCF-DAE2-4785-B51E-1DB69BE14BEE}">
      <dsp:nvSpPr>
        <dsp:cNvPr id="0" name=""/>
        <dsp:cNvSpPr/>
      </dsp:nvSpPr>
      <dsp:spPr>
        <a:xfrm>
          <a:off x="507" y="1238169"/>
          <a:ext cx="1339271" cy="133927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40703-4864-4755-8E08-77B49C60B8B8}">
      <dsp:nvSpPr>
        <dsp:cNvPr id="0" name=""/>
        <dsp:cNvSpPr/>
      </dsp:nvSpPr>
      <dsp:spPr>
        <a:xfrm>
          <a:off x="1601787" y="1506024"/>
          <a:ext cx="803562" cy="803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CD</a:t>
          </a:r>
        </a:p>
      </dsp:txBody>
      <dsp:txXfrm>
        <a:off x="1719466" y="1623703"/>
        <a:ext cx="568204" cy="568204"/>
      </dsp:txXfrm>
    </dsp:sp>
    <dsp:sp modelId="{B2B4DE42-42A7-4EAA-9775-E8AE41F6A2EC}">
      <dsp:nvSpPr>
        <dsp:cNvPr id="0" name=""/>
        <dsp:cNvSpPr/>
      </dsp:nvSpPr>
      <dsp:spPr>
        <a:xfrm>
          <a:off x="2485706" y="1506024"/>
          <a:ext cx="1205344" cy="80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/>
        </a:p>
      </dsp:txBody>
      <dsp:txXfrm>
        <a:off x="2485706" y="1506024"/>
        <a:ext cx="1205344" cy="8035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62206-1D52-4B68-BE5C-47C7B67B0D00}">
      <dsp:nvSpPr>
        <dsp:cNvPr id="0" name=""/>
        <dsp:cNvSpPr/>
      </dsp:nvSpPr>
      <dsp:spPr>
        <a:xfrm>
          <a:off x="362" y="1609800"/>
          <a:ext cx="2305643" cy="1901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Summary form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Cover sheet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Service List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Supporting docs</a:t>
          </a:r>
        </a:p>
      </dsp:txBody>
      <dsp:txXfrm>
        <a:off x="44125" y="1653563"/>
        <a:ext cx="2218117" cy="1406645"/>
      </dsp:txXfrm>
    </dsp:sp>
    <dsp:sp modelId="{A3422F72-AC03-4886-BCB1-458309D64591}">
      <dsp:nvSpPr>
        <dsp:cNvPr id="0" name=""/>
        <dsp:cNvSpPr/>
      </dsp:nvSpPr>
      <dsp:spPr>
        <a:xfrm>
          <a:off x="1316286" y="2135313"/>
          <a:ext cx="2435454" cy="2435454"/>
        </a:xfrm>
        <a:prstGeom prst="leftCircularArrow">
          <a:avLst>
            <a:gd name="adj1" fmla="val 2717"/>
            <a:gd name="adj2" fmla="val 330963"/>
            <a:gd name="adj3" fmla="val 2106474"/>
            <a:gd name="adj4" fmla="val 9024489"/>
            <a:gd name="adj5" fmla="val 317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BB11D-8DDB-4839-91DF-EF11E4FB6FDB}">
      <dsp:nvSpPr>
        <dsp:cNvPr id="0" name=""/>
        <dsp:cNvSpPr/>
      </dsp:nvSpPr>
      <dsp:spPr>
        <a:xfrm>
          <a:off x="512728" y="3103972"/>
          <a:ext cx="2049460" cy="815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1. Prepare the AL</a:t>
          </a:r>
        </a:p>
      </dsp:txBody>
      <dsp:txXfrm>
        <a:off x="536599" y="3127843"/>
        <a:ext cx="2001718" cy="767260"/>
      </dsp:txXfrm>
    </dsp:sp>
    <dsp:sp modelId="{2745994F-7BA7-4209-8454-A4F19C9AC041}">
      <dsp:nvSpPr>
        <dsp:cNvPr id="0" name=""/>
        <dsp:cNvSpPr/>
      </dsp:nvSpPr>
      <dsp:spPr>
        <a:xfrm>
          <a:off x="2877303" y="1609800"/>
          <a:ext cx="2305643" cy="1901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PDF format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PDF/A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File name format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File size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Email subject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Email body</a:t>
          </a:r>
        </a:p>
      </dsp:txBody>
      <dsp:txXfrm>
        <a:off x="2921066" y="2061065"/>
        <a:ext cx="2218117" cy="1406645"/>
      </dsp:txXfrm>
    </dsp:sp>
    <dsp:sp modelId="{9F7DD243-2041-4786-8C4A-05700DB557A4}">
      <dsp:nvSpPr>
        <dsp:cNvPr id="0" name=""/>
        <dsp:cNvSpPr/>
      </dsp:nvSpPr>
      <dsp:spPr>
        <a:xfrm>
          <a:off x="4174013" y="475943"/>
          <a:ext cx="2730064" cy="2730064"/>
        </a:xfrm>
        <a:prstGeom prst="circularArrow">
          <a:avLst>
            <a:gd name="adj1" fmla="val 2424"/>
            <a:gd name="adj2" fmla="val 293244"/>
            <a:gd name="adj3" fmla="val 19531246"/>
            <a:gd name="adj4" fmla="val 12575511"/>
            <a:gd name="adj5" fmla="val 28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8EFE0-4F61-438B-987D-C5C5C825FA9A}">
      <dsp:nvSpPr>
        <dsp:cNvPr id="0" name=""/>
        <dsp:cNvSpPr/>
      </dsp:nvSpPr>
      <dsp:spPr>
        <a:xfrm>
          <a:off x="3389668" y="1202299"/>
          <a:ext cx="2049460" cy="815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2. Ensure Docs Comply with Requirements</a:t>
          </a:r>
        </a:p>
      </dsp:txBody>
      <dsp:txXfrm>
        <a:off x="3413539" y="1226170"/>
        <a:ext cx="2001718" cy="767260"/>
      </dsp:txXfrm>
    </dsp:sp>
    <dsp:sp modelId="{1C7558CF-052F-4C53-A36A-76998FAA3D72}">
      <dsp:nvSpPr>
        <dsp:cNvPr id="0" name=""/>
        <dsp:cNvSpPr/>
      </dsp:nvSpPr>
      <dsp:spPr>
        <a:xfrm>
          <a:off x="5754244" y="1609800"/>
          <a:ext cx="2305643" cy="1901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Public version (Communications Division &amp; Service List)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Confidential version (Communications Division only)</a:t>
          </a:r>
        </a:p>
      </dsp:txBody>
      <dsp:txXfrm>
        <a:off x="5798007" y="1653563"/>
        <a:ext cx="2218117" cy="1406645"/>
      </dsp:txXfrm>
    </dsp:sp>
    <dsp:sp modelId="{819DD94A-DBBC-4758-BE84-AD5B2DD8B73B}">
      <dsp:nvSpPr>
        <dsp:cNvPr id="0" name=""/>
        <dsp:cNvSpPr/>
      </dsp:nvSpPr>
      <dsp:spPr>
        <a:xfrm>
          <a:off x="6266609" y="3103972"/>
          <a:ext cx="2049460" cy="815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3. Submit Filing via Email</a:t>
          </a:r>
        </a:p>
      </dsp:txBody>
      <dsp:txXfrm>
        <a:off x="6290480" y="3127843"/>
        <a:ext cx="2001718" cy="7672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C5128-2FAC-4E32-8328-F9D6DACD251A}">
      <dsp:nvSpPr>
        <dsp:cNvPr id="0" name=""/>
        <dsp:cNvSpPr/>
      </dsp:nvSpPr>
      <dsp:spPr>
        <a:xfrm>
          <a:off x="1982986" y="421"/>
          <a:ext cx="2391449" cy="1195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Protest</a:t>
          </a:r>
        </a:p>
      </dsp:txBody>
      <dsp:txXfrm>
        <a:off x="2018008" y="35443"/>
        <a:ext cx="2321405" cy="1125680"/>
      </dsp:txXfrm>
    </dsp:sp>
    <dsp:sp modelId="{63527C2C-8AF4-4A96-BF9A-DC1AA5F3A7CC}">
      <dsp:nvSpPr>
        <dsp:cNvPr id="0" name=""/>
        <dsp:cNvSpPr/>
      </dsp:nvSpPr>
      <dsp:spPr>
        <a:xfrm>
          <a:off x="2222131" y="1196145"/>
          <a:ext cx="239144" cy="896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6793"/>
              </a:lnTo>
              <a:lnTo>
                <a:pt x="239144" y="8967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EA80A-3E3D-4656-A4D1-5242BE0548FB}">
      <dsp:nvSpPr>
        <dsp:cNvPr id="0" name=""/>
        <dsp:cNvSpPr/>
      </dsp:nvSpPr>
      <dsp:spPr>
        <a:xfrm>
          <a:off x="2461276" y="1495077"/>
          <a:ext cx="1913159" cy="1195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Letter</a:t>
          </a:r>
        </a:p>
      </dsp:txBody>
      <dsp:txXfrm>
        <a:off x="2496298" y="1530099"/>
        <a:ext cx="1843115" cy="1125680"/>
      </dsp:txXfrm>
    </dsp:sp>
    <dsp:sp modelId="{1309D0C3-F123-4F4B-BBB1-356B4594D2E4}">
      <dsp:nvSpPr>
        <dsp:cNvPr id="0" name=""/>
        <dsp:cNvSpPr/>
      </dsp:nvSpPr>
      <dsp:spPr>
        <a:xfrm>
          <a:off x="4972298" y="421"/>
          <a:ext cx="2391449" cy="1195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Response</a:t>
          </a:r>
        </a:p>
      </dsp:txBody>
      <dsp:txXfrm>
        <a:off x="5007320" y="35443"/>
        <a:ext cx="2321405" cy="1125680"/>
      </dsp:txXfrm>
    </dsp:sp>
    <dsp:sp modelId="{1C1FA5F2-807F-49EE-A030-4FDA239CB069}">
      <dsp:nvSpPr>
        <dsp:cNvPr id="0" name=""/>
        <dsp:cNvSpPr/>
      </dsp:nvSpPr>
      <dsp:spPr>
        <a:xfrm>
          <a:off x="5211443" y="1196145"/>
          <a:ext cx="239144" cy="896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6793"/>
              </a:lnTo>
              <a:lnTo>
                <a:pt x="239144" y="8967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63DE4-D7B6-4127-B813-D4EE213D04A9}">
      <dsp:nvSpPr>
        <dsp:cNvPr id="0" name=""/>
        <dsp:cNvSpPr/>
      </dsp:nvSpPr>
      <dsp:spPr>
        <a:xfrm>
          <a:off x="5450588" y="1495077"/>
          <a:ext cx="1913159" cy="1195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Letter</a:t>
          </a:r>
        </a:p>
      </dsp:txBody>
      <dsp:txXfrm>
        <a:off x="5485610" y="1530099"/>
        <a:ext cx="1843115" cy="11256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18FB6-06B3-44B6-89C7-BF329FB828D1}">
      <dsp:nvSpPr>
        <dsp:cNvPr id="0" name=""/>
        <dsp:cNvSpPr/>
      </dsp:nvSpPr>
      <dsp:spPr>
        <a:xfrm>
          <a:off x="2910668" y="543962"/>
          <a:ext cx="4756668" cy="14537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[Utility No.] [Carrier Name] [AL No.] [Protester’s Name]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e.g. 9999 XYZ Wireless AL5 Protest by California Advocates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2910668" y="725679"/>
        <a:ext cx="4211516" cy="1090304"/>
      </dsp:txXfrm>
    </dsp:sp>
    <dsp:sp modelId="{E88FB99A-DA15-4A3F-8CF8-98F9FD3467E0}">
      <dsp:nvSpPr>
        <dsp:cNvPr id="0" name=""/>
        <dsp:cNvSpPr/>
      </dsp:nvSpPr>
      <dsp:spPr>
        <a:xfrm>
          <a:off x="260443" y="407507"/>
          <a:ext cx="2650225" cy="1726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Protest</a:t>
          </a:r>
        </a:p>
      </dsp:txBody>
      <dsp:txXfrm>
        <a:off x="344731" y="491795"/>
        <a:ext cx="2481649" cy="1558071"/>
      </dsp:txXfrm>
    </dsp:sp>
    <dsp:sp modelId="{DE2F1A20-8FDE-48F2-8833-0DA96AA8238A}">
      <dsp:nvSpPr>
        <dsp:cNvPr id="0" name=""/>
        <dsp:cNvSpPr/>
      </dsp:nvSpPr>
      <dsp:spPr>
        <a:xfrm>
          <a:off x="2883080" y="2751104"/>
          <a:ext cx="4756668" cy="14598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[Utility No.] [ Carrier Name] [AL No.] [Protest Response to] </a:t>
          </a:r>
          <a:r>
            <a:rPr lang="en-US" sz="1400" b="1" kern="1200"/>
            <a:t>[Protester’s </a:t>
          </a:r>
          <a:r>
            <a:rPr lang="en-US" sz="1400" b="1" kern="1200" dirty="0"/>
            <a:t>Name] [ By] [Carrier Name]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e.g. 9999 XYZ Wireless AL5 Protest Response to California Advocates by XYZ Wireless</a:t>
          </a:r>
        </a:p>
      </dsp:txBody>
      <dsp:txXfrm>
        <a:off x="2883080" y="2933589"/>
        <a:ext cx="4209214" cy="1094908"/>
      </dsp:txXfrm>
    </dsp:sp>
    <dsp:sp modelId="{B23B58D4-951A-444F-925F-2D841B9F3CE2}">
      <dsp:nvSpPr>
        <dsp:cNvPr id="0" name=""/>
        <dsp:cNvSpPr/>
      </dsp:nvSpPr>
      <dsp:spPr>
        <a:xfrm>
          <a:off x="288032" y="2610104"/>
          <a:ext cx="2595048" cy="1741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Response</a:t>
          </a:r>
        </a:p>
      </dsp:txBody>
      <dsp:txXfrm>
        <a:off x="373063" y="2695135"/>
        <a:ext cx="2424986" cy="15718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DBB4F-2839-4A05-9B52-D3BA77817FBC}">
      <dsp:nvSpPr>
        <dsp:cNvPr id="0" name=""/>
        <dsp:cNvSpPr/>
      </dsp:nvSpPr>
      <dsp:spPr>
        <a:xfrm>
          <a:off x="1710989" y="1749203"/>
          <a:ext cx="571892" cy="66796"/>
        </a:xfrm>
        <a:custGeom>
          <a:avLst/>
          <a:gdLst/>
          <a:ahLst/>
          <a:cxnLst/>
          <a:rect l="0" t="0" r="0" b="0"/>
          <a:pathLst>
            <a:path>
              <a:moveTo>
                <a:pt x="0" y="33398"/>
              </a:moveTo>
              <a:lnTo>
                <a:pt x="571892" y="333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EEBCF-DAE2-4785-B51E-1DB69BE14BEE}">
      <dsp:nvSpPr>
        <dsp:cNvPr id="0" name=""/>
        <dsp:cNvSpPr/>
      </dsp:nvSpPr>
      <dsp:spPr>
        <a:xfrm>
          <a:off x="540" y="776455"/>
          <a:ext cx="2012292" cy="201229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40703-4864-4755-8E08-77B49C60B8B8}">
      <dsp:nvSpPr>
        <dsp:cNvPr id="0" name=""/>
        <dsp:cNvSpPr/>
      </dsp:nvSpPr>
      <dsp:spPr>
        <a:xfrm>
          <a:off x="2282882" y="1178914"/>
          <a:ext cx="1207375" cy="1207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CD</a:t>
          </a:r>
        </a:p>
      </dsp:txBody>
      <dsp:txXfrm>
        <a:off x="2459698" y="1355730"/>
        <a:ext cx="853743" cy="853743"/>
      </dsp:txXfrm>
    </dsp:sp>
    <dsp:sp modelId="{B2B4DE42-42A7-4EAA-9775-E8AE41F6A2EC}">
      <dsp:nvSpPr>
        <dsp:cNvPr id="0" name=""/>
        <dsp:cNvSpPr/>
      </dsp:nvSpPr>
      <dsp:spPr>
        <a:xfrm>
          <a:off x="3610995" y="1178914"/>
          <a:ext cx="1811063" cy="120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3610995" y="1178914"/>
        <a:ext cx="1811063" cy="1207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6D25C-6511-4D6B-82F1-847F52CD47E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62C1A-52EA-4DAE-84CE-8972AD48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1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0F09B-933A-4F7C-AA0F-B4A8967AF1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36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62C1A-52EA-4DAE-84CE-8972AD480E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66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62C1A-52EA-4DAE-84CE-8972AD480E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03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62C1A-52EA-4DAE-84CE-8972AD480E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05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62C1A-52EA-4DAE-84CE-8972AD480E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49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0F09B-933A-4F7C-AA0F-B4A8967AF1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31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0F09B-933A-4F7C-AA0F-B4A8967AF1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04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0F09B-933A-4F7C-AA0F-B4A8967AF1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31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0F09B-933A-4F7C-AA0F-B4A8967AF1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94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0F09B-933A-4F7C-AA0F-B4A8967AF11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57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LLT 10/31</a:t>
            </a:r>
            <a:r>
              <a:rPr lang="en-US" baseline="0" dirty="0"/>
              <a:t> notes: add a note that the protest must be served to the carrier that filed the Advice letter; Response must be served to the protester.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0F09B-933A-4F7C-AA0F-B4A8967AF11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0F09B-933A-4F7C-AA0F-B4A8967AF1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80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protests and responses confidential?</a:t>
            </a:r>
          </a:p>
          <a:p>
            <a:endParaRPr lang="en-US" dirty="0"/>
          </a:p>
          <a:p>
            <a:r>
              <a:rPr lang="en-US" dirty="0"/>
              <a:t>10/31</a:t>
            </a:r>
            <a:r>
              <a:rPr lang="en-US" baseline="0" dirty="0"/>
              <a:t> LLT notes: this needs to be updated to 5pm PST. Please check if protests and responses can be filed confidentially --- I don’t think so.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0F09B-933A-4F7C-AA0F-B4A8967AF11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93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0F09B-933A-4F7C-AA0F-B4A8967AF11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69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62C1A-52EA-4DAE-84CE-8972AD480E2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86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links the</a:t>
            </a:r>
            <a:r>
              <a:rPr lang="en-US" baseline="0" dirty="0"/>
              <a:t> website for AL information, Tier summary, AL summary form; link to GO 96-B, links to the narrative manual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62C1A-52EA-4DAE-84CE-8972AD480E2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88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links the</a:t>
            </a:r>
            <a:r>
              <a:rPr lang="en-US" baseline="0" dirty="0"/>
              <a:t> website for AL information, Tier summary, AL summary form; link to GO 96-B, links to the narrative manual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62C1A-52EA-4DAE-84CE-8972AD480E2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93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0F09B-933A-4F7C-AA0F-B4A8967AF1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93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A754D-6D20-4635-9FE5-A28D80ADCE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15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62C1A-52EA-4DAE-84CE-8972AD480E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8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62C1A-52EA-4DAE-84CE-8972AD480E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3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rgbClr val="FF0000"/>
              </a:solidFill>
              <a:highlight>
                <a:srgbClr val="FF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62C1A-52EA-4DAE-84CE-8972AD480E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92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62C1A-52EA-4DAE-84CE-8972AD480E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22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LLT 10/31</a:t>
            </a:r>
            <a:r>
              <a:rPr lang="en-US" baseline="0" dirty="0"/>
              <a:t> notes: add that this is pursuant to GO 96-B [section] requirement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62C1A-52EA-4DAE-84CE-8972AD480E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2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8DEE-CE7F-447C-BDBB-A265F4AEA034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04C-E1E2-482E-BFEF-36E34FCA918E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7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2FD5-2B02-4508-8167-4B2583BCF526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9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3FFE-0C82-401A-8753-1B5F7C64C1D8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4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95E8-41C3-4955-87C6-55A540439C96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5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BEED-CB50-4640-A453-DCC2979D3310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6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AD1D-AB7A-4CAB-B62E-C5756D2DB6DA}" type="datetime1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7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8839-53E0-4F5D-A3C9-28A6DF356E2D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8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42C5-BF1E-4A15-B563-624B409FF4AF}" type="datetime1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1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FF70-3989-4229-B0CE-239F0E4AEDBB}" type="datetime1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3A5797-F8E3-4FC5-A2FA-6511E571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21" y="749264"/>
            <a:ext cx="4942432" cy="1303337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4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A64F-18A6-4843-87B6-C4A31038C459}" type="datetime1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044CA-FAFA-47D9-BC6F-4024DF58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73" y="504921"/>
            <a:ext cx="9152877" cy="633216"/>
          </a:xfrm>
        </p:spPr>
        <p:txBody>
          <a:bodyPr>
            <a:normAutofit/>
          </a:bodyPr>
          <a:lstStyle>
            <a:lvl1pPr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9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3AA0B-2AFF-40DF-85A7-ADC7C9F3E1D0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A91BD-2D30-4D1B-B388-0538F34C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8" r:id="rId8"/>
    <p:sldLayoutId id="2147483709" r:id="rId9"/>
    <p:sldLayoutId id="2147483704" r:id="rId10"/>
    <p:sldLayoutId id="2147483705" r:id="rId11"/>
  </p:sldLayoutIdLst>
  <p:hf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svg"/><Relationship Id="rId11" Type="http://schemas.openxmlformats.org/officeDocument/2006/relationships/image" Target="../media/image41.sv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pucftp.cpuc.ca.gov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https://helpx.adobe.com/acrobat/using/pdf-x-pdf-a-pdf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g"/><Relationship Id="rId4" Type="http://schemas.openxmlformats.org/officeDocument/2006/relationships/hyperlink" Target="https://www.gonitro.com/user-guide/pro/article/create-a-pdf-a-fil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www.cpuc.ca.gov/General.aspx?id=6442459667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www.ucdavis.edu/news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hyperlink" Target="http://docs.cpuc.ca.gov/PublishedDocs/Published/G000/M166/K462/166462544.PDF" TargetMode="Externa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hyperlink" Target="mailto:TD._PAL@cpuc.ca.gov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svg"/><Relationship Id="rId11" Type="http://schemas.openxmlformats.org/officeDocument/2006/relationships/image" Target="../media/image41.sv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mailto:TD._PAL@cpuc.ca.gov" TargetMode="Externa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uc.ca.gov/General.aspx?id=1097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puc.ca.gov/General.aspx?id=6442459667" TargetMode="External"/><Relationship Id="rId5" Type="http://schemas.openxmlformats.org/officeDocument/2006/relationships/hyperlink" Target="http://docs.cpuc.ca.gov/PublishedDocs/Published/G000/M023/K381/23381302.PDF" TargetMode="External"/><Relationship Id="rId4" Type="http://schemas.openxmlformats.org/officeDocument/2006/relationships/hyperlink" Target="https://www.cpuc.ca.gov/uploadedFiles/CPUCWebsite/Content/UtilitiesIndustries/Communications/Licensing_Compliance/AL%20Manual_Carrier.pd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uc.ca.gov/uploadedFiles/CPUC_Public_Website/Content/Utilities_and_Industries/Communications_-_Telecommunications_and_Broadband/Service_Provider_Information/FINAL%20AL%20Tiers%20Summary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hyperlink" Target="http://docs.cpuc.ca.gov/PUBLISHED/REPORT/91328.htm#P1434_14941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ia.cpuc.ca.gov/alsl/getlis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">
            <a:extLst>
              <a:ext uri="{FF2B5EF4-FFF2-40B4-BE49-F238E27FC236}">
                <a16:creationId xmlns:a16="http://schemas.microsoft.com/office/drawing/2014/main" id="{BAC6A0F5-7623-499D-9CF6-293E2B9D4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703784"/>
            <a:ext cx="10058400" cy="2574293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29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49519B-79AB-4D6E-804F-6C6A22B1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17" y="3108262"/>
            <a:ext cx="8821493" cy="1765336"/>
          </a:xfrm>
        </p:spPr>
        <p:txBody>
          <a:bodyPr/>
          <a:lstStyle/>
          <a:p>
            <a:pPr algn="ctr"/>
            <a:r>
              <a:rPr lang="en-US" kern="1500" spc="-83" dirty="0"/>
              <a:t>Advice Letter Electronic Filing</a:t>
            </a:r>
            <a:br>
              <a:rPr lang="en-US" kern="1500" spc="-83" dirty="0"/>
            </a:br>
            <a:r>
              <a:rPr lang="en-US" sz="2800" kern="1500" spc="-83" dirty="0"/>
              <a:t>(Pursuant to Res. T-17670, Adopted 11/7/19)</a:t>
            </a:r>
            <a:endParaRPr lang="en-US" sz="2800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3291594-D92E-4804-B124-ACB9E86AF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25" y="170876"/>
            <a:ext cx="1352550" cy="129353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Graphic 5" descr="Smart Phone">
            <a:extLst>
              <a:ext uri="{FF2B5EF4-FFF2-40B4-BE49-F238E27FC236}">
                <a16:creationId xmlns:a16="http://schemas.microsoft.com/office/drawing/2014/main" id="{903D0B42-9CAD-4096-8F19-A9666C3AC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8415" y="5852159"/>
            <a:ext cx="1365298" cy="1365298"/>
          </a:xfrm>
          <a:prstGeom prst="rect">
            <a:avLst/>
          </a:prstGeom>
        </p:spPr>
      </p:pic>
      <p:pic>
        <p:nvPicPr>
          <p:cNvPr id="8" name="Graphic 7" descr="Telephone">
            <a:extLst>
              <a:ext uri="{FF2B5EF4-FFF2-40B4-BE49-F238E27FC236}">
                <a16:creationId xmlns:a16="http://schemas.microsoft.com/office/drawing/2014/main" id="{20DD1F33-EC76-4833-9EBC-5D46921E94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8894" y="5606724"/>
            <a:ext cx="1940576" cy="1940576"/>
          </a:xfrm>
          <a:prstGeom prst="rect">
            <a:avLst/>
          </a:prstGeom>
        </p:spPr>
      </p:pic>
      <p:pic>
        <p:nvPicPr>
          <p:cNvPr id="10" name="Graphic 9" descr="Wireless router">
            <a:extLst>
              <a:ext uri="{FF2B5EF4-FFF2-40B4-BE49-F238E27FC236}">
                <a16:creationId xmlns:a16="http://schemas.microsoft.com/office/drawing/2014/main" id="{B6BBDEA1-0B9F-42A1-AEC9-A27EA39950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90499" y="5529044"/>
            <a:ext cx="1940576" cy="19405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32B58C9-B46D-41B4-B96C-A6D30B3E43D7}"/>
              </a:ext>
            </a:extLst>
          </p:cNvPr>
          <p:cNvSpPr txBox="1">
            <a:spLocks/>
          </p:cNvSpPr>
          <p:nvPr/>
        </p:nvSpPr>
        <p:spPr>
          <a:xfrm>
            <a:off x="1" y="1688434"/>
            <a:ext cx="10058399" cy="6318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Communications Division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435FC-C670-4781-A667-EB80EC01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57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5">
            <a:extLst>
              <a:ext uri="{FF2B5EF4-FFF2-40B4-BE49-F238E27FC236}">
                <a16:creationId xmlns:a16="http://schemas.microsoft.com/office/drawing/2014/main" id="{2D4F1016-AC3A-44CA-AA5F-D5DE559F1DF6}"/>
              </a:ext>
            </a:extLst>
          </p:cNvPr>
          <p:cNvSpPr txBox="1"/>
          <p:nvPr/>
        </p:nvSpPr>
        <p:spPr>
          <a:xfrm>
            <a:off x="358968" y="463705"/>
            <a:ext cx="6184707" cy="577530"/>
          </a:xfrm>
          <a:prstGeom prst="rect">
            <a:avLst/>
          </a:prstGeom>
          <a:solidFill>
            <a:srgbClr val="D83B0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1.4 Prepare and Include the Service List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5FA422-4AA1-4AFF-9BBB-CF688E78BD5C}"/>
              </a:ext>
            </a:extLst>
          </p:cNvPr>
          <p:cNvGrpSpPr/>
          <p:nvPr/>
        </p:nvGrpSpPr>
        <p:grpSpPr>
          <a:xfrm>
            <a:off x="32770" y="1413195"/>
            <a:ext cx="5917442" cy="5080010"/>
            <a:chOff x="329684" y="1737045"/>
            <a:chExt cx="5917442" cy="5080010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3D92936-776D-441A-9A36-2CEB05852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684" y="1737045"/>
              <a:ext cx="5917442" cy="5080010"/>
            </a:xfrm>
            <a:prstGeom prst="rect">
              <a:avLst/>
            </a:prstGeom>
          </p:spPr>
        </p:pic>
        <p:sp>
          <p:nvSpPr>
            <p:cNvPr id="24" name="Callout: Bent Line 23">
              <a:extLst>
                <a:ext uri="{FF2B5EF4-FFF2-40B4-BE49-F238E27FC236}">
                  <a16:creationId xmlns:a16="http://schemas.microsoft.com/office/drawing/2014/main" id="{4B88CD1F-1F97-416D-BCBE-F91EDC70EF0E}"/>
                </a:ext>
              </a:extLst>
            </p:cNvPr>
            <p:cNvSpPr/>
            <p:nvPr/>
          </p:nvSpPr>
          <p:spPr>
            <a:xfrm flipH="1">
              <a:off x="1885950" y="2868741"/>
              <a:ext cx="1971672" cy="28435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91847"/>
                <a:gd name="adj6" fmla="val -34471"/>
              </a:avLst>
            </a:prstGeom>
            <a:solidFill>
              <a:schemeClr val="bg1"/>
            </a:solidFill>
            <a:ln>
              <a:solidFill>
                <a:srgbClr val="D83B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C. Export the list</a:t>
              </a:r>
            </a:p>
          </p:txBody>
        </p:sp>
        <p:sp>
          <p:nvSpPr>
            <p:cNvPr id="12" name="Callout: Bent Line 11">
              <a:extLst>
                <a:ext uri="{FF2B5EF4-FFF2-40B4-BE49-F238E27FC236}">
                  <a16:creationId xmlns:a16="http://schemas.microsoft.com/office/drawing/2014/main" id="{CC98E074-5BBA-4A06-ACE0-F315D33F2EDC}"/>
                </a:ext>
              </a:extLst>
            </p:cNvPr>
            <p:cNvSpPr/>
            <p:nvPr/>
          </p:nvSpPr>
          <p:spPr>
            <a:xfrm flipH="1">
              <a:off x="2136518" y="5893176"/>
              <a:ext cx="1971672" cy="28435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91847"/>
                <a:gd name="adj6" fmla="val -34471"/>
              </a:avLst>
            </a:prstGeom>
            <a:solidFill>
              <a:schemeClr val="bg1"/>
            </a:solidFill>
            <a:ln>
              <a:solidFill>
                <a:srgbClr val="D83B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D. Open in Excel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E62B828-CC7E-4A8D-99FC-B5F552FE925E}"/>
              </a:ext>
            </a:extLst>
          </p:cNvPr>
          <p:cNvGrpSpPr/>
          <p:nvPr/>
        </p:nvGrpSpPr>
        <p:grpSpPr>
          <a:xfrm>
            <a:off x="5885740" y="2687070"/>
            <a:ext cx="3918585" cy="4621625"/>
            <a:chOff x="5950212" y="1293120"/>
            <a:chExt cx="3918585" cy="4621625"/>
          </a:xfrm>
        </p:grpSpPr>
        <p:pic>
          <p:nvPicPr>
            <p:cNvPr id="7" name="Picture 6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7E6763F7-8BA0-44F9-AFC1-BA39640E8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0212" y="2438400"/>
              <a:ext cx="3918585" cy="3476345"/>
            </a:xfrm>
            <a:prstGeom prst="rect">
              <a:avLst/>
            </a:prstGeom>
          </p:spPr>
        </p:pic>
        <p:sp>
          <p:nvSpPr>
            <p:cNvPr id="15" name="Callout: Bent Line 14">
              <a:extLst>
                <a:ext uri="{FF2B5EF4-FFF2-40B4-BE49-F238E27FC236}">
                  <a16:creationId xmlns:a16="http://schemas.microsoft.com/office/drawing/2014/main" id="{F5A77099-6B98-4FC8-8B6E-B4087D346D4F}"/>
                </a:ext>
              </a:extLst>
            </p:cNvPr>
            <p:cNvSpPr/>
            <p:nvPr/>
          </p:nvSpPr>
          <p:spPr>
            <a:xfrm>
              <a:off x="7807779" y="1293120"/>
              <a:ext cx="1689451" cy="520443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05716"/>
                <a:gd name="adj6" fmla="val -34817"/>
              </a:avLst>
            </a:prstGeom>
            <a:solidFill>
              <a:schemeClr val="bg1"/>
            </a:solidFill>
            <a:ln>
              <a:solidFill>
                <a:srgbClr val="D83B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E. Save the list as PDF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236479-8417-42C7-AD6F-CB8BC1C0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61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">
            <a:extLst>
              <a:ext uri="{FF2B5EF4-FFF2-40B4-BE49-F238E27FC236}">
                <a16:creationId xmlns:a16="http://schemas.microsoft.com/office/drawing/2014/main" id="{BAC6A0F5-7623-499D-9CF6-293E2B9D4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"/>
            <a:ext cx="10058400" cy="3453136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29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49519B-79AB-4D6E-804F-6C6A22B1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19" y="749264"/>
            <a:ext cx="9275635" cy="1812961"/>
          </a:xfrm>
        </p:spPr>
        <p:txBody>
          <a:bodyPr/>
          <a:lstStyle/>
          <a:p>
            <a:r>
              <a:rPr lang="en-US" kern="1500" spc="-83" dirty="0"/>
              <a:t>Step 2. Ensure Documents Comply with Filing Requirements</a:t>
            </a:r>
          </a:p>
        </p:txBody>
      </p:sp>
      <p:sp>
        <p:nvSpPr>
          <p:cNvPr id="53" name="CasellaDiTesto 30">
            <a:extLst>
              <a:ext uri="{FF2B5EF4-FFF2-40B4-BE49-F238E27FC236}">
                <a16:creationId xmlns:a16="http://schemas.microsoft.com/office/drawing/2014/main" id="{200F6693-B23F-484F-872C-C27F145F3055}"/>
              </a:ext>
            </a:extLst>
          </p:cNvPr>
          <p:cNvSpPr txBox="1"/>
          <p:nvPr/>
        </p:nvSpPr>
        <p:spPr>
          <a:xfrm>
            <a:off x="318898" y="2638050"/>
            <a:ext cx="6316459" cy="30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56"/>
              </a:lnSpc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Original and/or AL Supplement filing</a:t>
            </a:r>
          </a:p>
        </p:txBody>
      </p:sp>
      <p:sp>
        <p:nvSpPr>
          <p:cNvPr id="59" name="CasellaDiTesto 24">
            <a:extLst>
              <a:ext uri="{FF2B5EF4-FFF2-40B4-BE49-F238E27FC236}">
                <a16:creationId xmlns:a16="http://schemas.microsoft.com/office/drawing/2014/main" id="{21B93BB5-97A3-458B-B2C7-11FED0763FA8}"/>
              </a:ext>
            </a:extLst>
          </p:cNvPr>
          <p:cNvSpPr txBox="1"/>
          <p:nvPr/>
        </p:nvSpPr>
        <p:spPr>
          <a:xfrm>
            <a:off x="1230784" y="4056603"/>
            <a:ext cx="126975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57"/>
              </a:lnSpc>
            </a:pPr>
            <a:r>
              <a:rPr lang="en-US" sz="14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PDF Format</a:t>
            </a:r>
            <a:endParaRPr lang="en-US" sz="1400" dirty="0">
              <a:latin typeface="Segoe Pro" panose="020B05020405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CasellaDiTesto 24">
            <a:extLst>
              <a:ext uri="{FF2B5EF4-FFF2-40B4-BE49-F238E27FC236}">
                <a16:creationId xmlns:a16="http://schemas.microsoft.com/office/drawing/2014/main" id="{ECA49050-45A8-41F6-B0CE-3500EA0E418C}"/>
              </a:ext>
            </a:extLst>
          </p:cNvPr>
          <p:cNvSpPr txBox="1"/>
          <p:nvPr/>
        </p:nvSpPr>
        <p:spPr>
          <a:xfrm>
            <a:off x="4066014" y="4056602"/>
            <a:ext cx="197592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57"/>
              </a:lnSpc>
            </a:pPr>
            <a:r>
              <a:rPr lang="en-US" sz="14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File Name Format</a:t>
            </a:r>
            <a:endParaRPr lang="en-US" sz="1400" dirty="0">
              <a:latin typeface="Segoe Pro" panose="020B05020405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CasellaDiTesto 24">
            <a:extLst>
              <a:ext uri="{FF2B5EF4-FFF2-40B4-BE49-F238E27FC236}">
                <a16:creationId xmlns:a16="http://schemas.microsoft.com/office/drawing/2014/main" id="{E9A3F590-C0D8-42BB-90F3-E19C1FFF4941}"/>
              </a:ext>
            </a:extLst>
          </p:cNvPr>
          <p:cNvSpPr txBox="1"/>
          <p:nvPr/>
        </p:nvSpPr>
        <p:spPr>
          <a:xfrm>
            <a:off x="952846" y="5881842"/>
            <a:ext cx="181348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57"/>
              </a:lnSpc>
            </a:pPr>
            <a:r>
              <a:rPr lang="en-US" sz="14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PDF/A Compliance</a:t>
            </a:r>
            <a:endParaRPr lang="en-US" sz="1400" dirty="0">
              <a:latin typeface="Segoe Pro" panose="020B05020405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CasellaDiTesto 24">
            <a:extLst>
              <a:ext uri="{FF2B5EF4-FFF2-40B4-BE49-F238E27FC236}">
                <a16:creationId xmlns:a16="http://schemas.microsoft.com/office/drawing/2014/main" id="{0D8452B6-0C88-43D8-A568-028B9A7A490C}"/>
              </a:ext>
            </a:extLst>
          </p:cNvPr>
          <p:cNvSpPr txBox="1"/>
          <p:nvPr/>
        </p:nvSpPr>
        <p:spPr>
          <a:xfrm>
            <a:off x="7329378" y="5880242"/>
            <a:ext cx="160479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57"/>
              </a:lnSpc>
            </a:pPr>
            <a:r>
              <a:rPr lang="en-US" sz="14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Email Body</a:t>
            </a:r>
            <a:endParaRPr lang="en-US" sz="1400" dirty="0">
              <a:latin typeface="Segoe Pro" panose="020B05020405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Graphic 13" descr="Open folder">
            <a:extLst>
              <a:ext uri="{FF2B5EF4-FFF2-40B4-BE49-F238E27FC236}">
                <a16:creationId xmlns:a16="http://schemas.microsoft.com/office/drawing/2014/main" id="{28F7D2C3-F783-4672-9B8A-ADCAA35A4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0192" y="4166000"/>
            <a:ext cx="1289533" cy="1289533"/>
          </a:xfrm>
          <a:prstGeom prst="rect">
            <a:avLst/>
          </a:prstGeom>
        </p:spPr>
      </p:pic>
      <p:pic>
        <p:nvPicPr>
          <p:cNvPr id="18" name="Graphic 17" descr="Email">
            <a:extLst>
              <a:ext uri="{FF2B5EF4-FFF2-40B4-BE49-F238E27FC236}">
                <a16:creationId xmlns:a16="http://schemas.microsoft.com/office/drawing/2014/main" id="{D4E6B27F-13BF-4242-8A25-255B2F1B0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29378" y="4341295"/>
            <a:ext cx="1002015" cy="1002015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7FF109C5-CC0D-4480-AB2C-F1B1206028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8408" y="6109553"/>
            <a:ext cx="1033099" cy="1033099"/>
          </a:xfrm>
          <a:prstGeom prst="rect">
            <a:avLst/>
          </a:prstGeom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82689029-E404-4487-BB53-0B70CBEE5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2759" y="6197854"/>
            <a:ext cx="1033099" cy="1033099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A120A584-E137-4D50-A3A1-B1B68E486E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4797" y="4330409"/>
            <a:ext cx="1051564" cy="1051564"/>
          </a:xfrm>
          <a:prstGeom prst="rect">
            <a:avLst/>
          </a:prstGeom>
        </p:spPr>
      </p:pic>
      <p:pic>
        <p:nvPicPr>
          <p:cNvPr id="33" name="Graphic 32" descr="Chat RTL">
            <a:extLst>
              <a:ext uri="{FF2B5EF4-FFF2-40B4-BE49-F238E27FC236}">
                <a16:creationId xmlns:a16="http://schemas.microsoft.com/office/drawing/2014/main" id="{FF1612C4-C785-4773-A14D-F1C0810FBF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48621" y="5959815"/>
            <a:ext cx="1271138" cy="1271138"/>
          </a:xfrm>
          <a:prstGeom prst="rect">
            <a:avLst/>
          </a:prstGeom>
        </p:spPr>
      </p:pic>
      <p:sp>
        <p:nvSpPr>
          <p:cNvPr id="47" name="CasellaDiTesto 24">
            <a:extLst>
              <a:ext uri="{FF2B5EF4-FFF2-40B4-BE49-F238E27FC236}">
                <a16:creationId xmlns:a16="http://schemas.microsoft.com/office/drawing/2014/main" id="{44C68CD5-C04D-4B41-BC16-2C052DAEF18D}"/>
              </a:ext>
            </a:extLst>
          </p:cNvPr>
          <p:cNvSpPr txBox="1"/>
          <p:nvPr/>
        </p:nvSpPr>
        <p:spPr>
          <a:xfrm>
            <a:off x="4436245" y="5887653"/>
            <a:ext cx="160479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57"/>
              </a:lnSpc>
            </a:pPr>
            <a:r>
              <a:rPr lang="en-US" sz="14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File Size</a:t>
            </a:r>
            <a:endParaRPr lang="en-US" sz="1400" dirty="0">
              <a:latin typeface="Segoe Pro" panose="020B05020405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CasellaDiTesto 24">
            <a:extLst>
              <a:ext uri="{FF2B5EF4-FFF2-40B4-BE49-F238E27FC236}">
                <a16:creationId xmlns:a16="http://schemas.microsoft.com/office/drawing/2014/main" id="{9B53F46A-80E4-49C3-B75B-2F025871F46C}"/>
              </a:ext>
            </a:extLst>
          </p:cNvPr>
          <p:cNvSpPr txBox="1"/>
          <p:nvPr/>
        </p:nvSpPr>
        <p:spPr>
          <a:xfrm>
            <a:off x="7153985" y="4056602"/>
            <a:ext cx="160479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57"/>
              </a:lnSpc>
            </a:pPr>
            <a:r>
              <a:rPr lang="en-US" sz="14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Email Subject</a:t>
            </a:r>
            <a:endParaRPr lang="en-US" sz="1400" dirty="0">
              <a:latin typeface="Segoe Pro" panose="020B05020405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F79F80-17A1-44AC-94EA-41697422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5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59">
            <a:extLst>
              <a:ext uri="{FF2B5EF4-FFF2-40B4-BE49-F238E27FC236}">
                <a16:creationId xmlns:a16="http://schemas.microsoft.com/office/drawing/2014/main" id="{C1F63430-2A08-49C0-9F75-2A9EC0CA74B1}"/>
              </a:ext>
            </a:extLst>
          </p:cNvPr>
          <p:cNvSpPr txBox="1"/>
          <p:nvPr/>
        </p:nvSpPr>
        <p:spPr>
          <a:xfrm>
            <a:off x="322275" y="1330581"/>
            <a:ext cx="969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All documents submitted with the filing must be in PDF format. </a:t>
            </a:r>
          </a:p>
        </p:txBody>
      </p:sp>
      <p:sp>
        <p:nvSpPr>
          <p:cNvPr id="13" name="CasellaDiTesto 15">
            <a:extLst>
              <a:ext uri="{FF2B5EF4-FFF2-40B4-BE49-F238E27FC236}">
                <a16:creationId xmlns:a16="http://schemas.microsoft.com/office/drawing/2014/main" id="{2D4F1016-AC3A-44CA-AA5F-D5DE559F1DF6}"/>
              </a:ext>
            </a:extLst>
          </p:cNvPr>
          <p:cNvSpPr txBox="1"/>
          <p:nvPr/>
        </p:nvSpPr>
        <p:spPr>
          <a:xfrm>
            <a:off x="358969" y="463705"/>
            <a:ext cx="5526771" cy="577530"/>
          </a:xfrm>
          <a:prstGeom prst="rect">
            <a:avLst/>
          </a:prstGeom>
          <a:solidFill>
            <a:srgbClr val="D83B0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2.1 PDF format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53109-3FBB-4AA3-8050-C8A16083B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877" y="2539680"/>
            <a:ext cx="2192865" cy="269303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46335" y="2457787"/>
            <a:ext cx="2961575" cy="3246376"/>
            <a:chOff x="798289" y="1976006"/>
            <a:chExt cx="2961575" cy="3246376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798289" y="1976006"/>
              <a:ext cx="1315240" cy="981798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798289" y="2957804"/>
              <a:ext cx="1315240" cy="422173"/>
            </a:xfrm>
            <a:custGeom>
              <a:avLst/>
              <a:gdLst>
                <a:gd name="connsiteX0" fmla="*/ 0 w 1315240"/>
                <a:gd name="connsiteY0" fmla="*/ 0 h 422173"/>
                <a:gd name="connsiteX1" fmla="*/ 1315240 w 1315240"/>
                <a:gd name="connsiteY1" fmla="*/ 0 h 422173"/>
                <a:gd name="connsiteX2" fmla="*/ 1315240 w 1315240"/>
                <a:gd name="connsiteY2" fmla="*/ 422173 h 422173"/>
                <a:gd name="connsiteX3" fmla="*/ 0 w 1315240"/>
                <a:gd name="connsiteY3" fmla="*/ 422173 h 422173"/>
                <a:gd name="connsiteX4" fmla="*/ 0 w 1315240"/>
                <a:gd name="connsiteY4" fmla="*/ 0 h 42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240" h="422173">
                  <a:moveTo>
                    <a:pt x="0" y="0"/>
                  </a:moveTo>
                  <a:lnTo>
                    <a:pt x="1315240" y="0"/>
                  </a:lnTo>
                  <a:lnTo>
                    <a:pt x="1315240" y="422173"/>
                  </a:lnTo>
                  <a:lnTo>
                    <a:pt x="0" y="4221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0" rIns="405525" bIns="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AL summary form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761720" y="3024863"/>
              <a:ext cx="460334" cy="460334"/>
            </a:xfrm>
            <a:prstGeom prst="ellips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 Same Side Corner Rectangle 8"/>
            <p:cNvSpPr/>
            <p:nvPr/>
          </p:nvSpPr>
          <p:spPr>
            <a:xfrm>
              <a:off x="2336099" y="1976006"/>
              <a:ext cx="1315240" cy="981798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2336099" y="2957804"/>
              <a:ext cx="1315240" cy="422173"/>
            </a:xfrm>
            <a:custGeom>
              <a:avLst/>
              <a:gdLst>
                <a:gd name="connsiteX0" fmla="*/ 0 w 1315240"/>
                <a:gd name="connsiteY0" fmla="*/ 0 h 422173"/>
                <a:gd name="connsiteX1" fmla="*/ 1315240 w 1315240"/>
                <a:gd name="connsiteY1" fmla="*/ 0 h 422173"/>
                <a:gd name="connsiteX2" fmla="*/ 1315240 w 1315240"/>
                <a:gd name="connsiteY2" fmla="*/ 422173 h 422173"/>
                <a:gd name="connsiteX3" fmla="*/ 0 w 1315240"/>
                <a:gd name="connsiteY3" fmla="*/ 422173 h 422173"/>
                <a:gd name="connsiteX4" fmla="*/ 0 w 1315240"/>
                <a:gd name="connsiteY4" fmla="*/ 0 h 42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240" h="422173">
                  <a:moveTo>
                    <a:pt x="0" y="0"/>
                  </a:moveTo>
                  <a:lnTo>
                    <a:pt x="1315240" y="0"/>
                  </a:lnTo>
                  <a:lnTo>
                    <a:pt x="1315240" y="422173"/>
                  </a:lnTo>
                  <a:lnTo>
                    <a:pt x="0" y="4221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0" rIns="405525" bIns="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Cover sheet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299530" y="3024863"/>
              <a:ext cx="460334" cy="460334"/>
            </a:xfrm>
            <a:prstGeom prst="ellips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11"/>
            <p:cNvSpPr/>
            <p:nvPr/>
          </p:nvSpPr>
          <p:spPr>
            <a:xfrm>
              <a:off x="798289" y="3713191"/>
              <a:ext cx="1315240" cy="981798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798289" y="4694990"/>
              <a:ext cx="1315240" cy="422173"/>
            </a:xfrm>
            <a:custGeom>
              <a:avLst/>
              <a:gdLst>
                <a:gd name="connsiteX0" fmla="*/ 0 w 1315240"/>
                <a:gd name="connsiteY0" fmla="*/ 0 h 422173"/>
                <a:gd name="connsiteX1" fmla="*/ 1315240 w 1315240"/>
                <a:gd name="connsiteY1" fmla="*/ 0 h 422173"/>
                <a:gd name="connsiteX2" fmla="*/ 1315240 w 1315240"/>
                <a:gd name="connsiteY2" fmla="*/ 422173 h 422173"/>
                <a:gd name="connsiteX3" fmla="*/ 0 w 1315240"/>
                <a:gd name="connsiteY3" fmla="*/ 422173 h 422173"/>
                <a:gd name="connsiteX4" fmla="*/ 0 w 1315240"/>
                <a:gd name="connsiteY4" fmla="*/ 0 h 42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240" h="422173">
                  <a:moveTo>
                    <a:pt x="0" y="0"/>
                  </a:moveTo>
                  <a:lnTo>
                    <a:pt x="1315240" y="0"/>
                  </a:lnTo>
                  <a:lnTo>
                    <a:pt x="1315240" y="422173"/>
                  </a:lnTo>
                  <a:lnTo>
                    <a:pt x="0" y="4221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0" rIns="405525" bIns="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Service List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761720" y="4762048"/>
              <a:ext cx="460334" cy="460334"/>
            </a:xfrm>
            <a:prstGeom prst="ellips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 Same Side Corner Rectangle 17"/>
            <p:cNvSpPr/>
            <p:nvPr/>
          </p:nvSpPr>
          <p:spPr>
            <a:xfrm>
              <a:off x="2336099" y="3713191"/>
              <a:ext cx="1315240" cy="981798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2336099" y="4694990"/>
              <a:ext cx="1315240" cy="422173"/>
            </a:xfrm>
            <a:custGeom>
              <a:avLst/>
              <a:gdLst>
                <a:gd name="connsiteX0" fmla="*/ 0 w 1315240"/>
                <a:gd name="connsiteY0" fmla="*/ 0 h 422173"/>
                <a:gd name="connsiteX1" fmla="*/ 1315240 w 1315240"/>
                <a:gd name="connsiteY1" fmla="*/ 0 h 422173"/>
                <a:gd name="connsiteX2" fmla="*/ 1315240 w 1315240"/>
                <a:gd name="connsiteY2" fmla="*/ 422173 h 422173"/>
                <a:gd name="connsiteX3" fmla="*/ 0 w 1315240"/>
                <a:gd name="connsiteY3" fmla="*/ 422173 h 422173"/>
                <a:gd name="connsiteX4" fmla="*/ 0 w 1315240"/>
                <a:gd name="connsiteY4" fmla="*/ 0 h 42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240" h="422173">
                  <a:moveTo>
                    <a:pt x="0" y="0"/>
                  </a:moveTo>
                  <a:lnTo>
                    <a:pt x="1315240" y="0"/>
                  </a:lnTo>
                  <a:lnTo>
                    <a:pt x="1315240" y="422173"/>
                  </a:lnTo>
                  <a:lnTo>
                    <a:pt x="0" y="4221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0" rIns="405525" bIns="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Supporting documents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3299530" y="4762048"/>
              <a:ext cx="460334" cy="460334"/>
            </a:xfrm>
            <a:prstGeom prst="ellips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79C15465-A557-4C81-AF5F-03E4C8FED9F4}"/>
              </a:ext>
            </a:extLst>
          </p:cNvPr>
          <p:cNvSpPr/>
          <p:nvPr/>
        </p:nvSpPr>
        <p:spPr>
          <a:xfrm>
            <a:off x="4410297" y="3361400"/>
            <a:ext cx="1237806" cy="1588168"/>
          </a:xfrm>
          <a:prstGeom prst="chevron">
            <a:avLst>
              <a:gd name="adj" fmla="val 48980"/>
            </a:avLst>
          </a:prstGeom>
          <a:solidFill>
            <a:srgbClr val="D83B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asellaDiTesto 59">
            <a:extLst>
              <a:ext uri="{FF2B5EF4-FFF2-40B4-BE49-F238E27FC236}">
                <a16:creationId xmlns:a16="http://schemas.microsoft.com/office/drawing/2014/main" id="{B36F454A-B02A-49AF-B3FF-28CC8D7A05D3}"/>
              </a:ext>
            </a:extLst>
          </p:cNvPr>
          <p:cNvSpPr txBox="1"/>
          <p:nvPr/>
        </p:nvSpPr>
        <p:spPr>
          <a:xfrm>
            <a:off x="742628" y="6226419"/>
            <a:ext cx="8932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Exception: In addition to submitting maps and spreadsheets in PDF, submit the corresponding shapefiles and Excel files thru the </a:t>
            </a:r>
            <a:r>
              <a:rPr lang="en-US" sz="20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sFTP</a:t>
            </a:r>
            <a:r>
              <a:rPr lang="en-US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site:</a:t>
            </a:r>
          </a:p>
          <a:p>
            <a:r>
              <a:rPr lang="en-US" sz="2000" b="1" u="sng" dirty="0">
                <a:hlinkClick r:id="rId4"/>
              </a:rPr>
              <a:t>https://cpucftp.cpuc.ca.gov</a:t>
            </a:r>
            <a:r>
              <a:rPr lang="en-US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58A88-410C-4AF3-AF46-1446A68B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09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59">
            <a:extLst>
              <a:ext uri="{FF2B5EF4-FFF2-40B4-BE49-F238E27FC236}">
                <a16:creationId xmlns:a16="http://schemas.microsoft.com/office/drawing/2014/main" id="{C1F63430-2A08-49C0-9F75-2A9EC0CA74B1}"/>
              </a:ext>
            </a:extLst>
          </p:cNvPr>
          <p:cNvSpPr txBox="1"/>
          <p:nvPr/>
        </p:nvSpPr>
        <p:spPr>
          <a:xfrm>
            <a:off x="358969" y="1319388"/>
            <a:ext cx="8772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All documents submitted with the filing must be PDF/A compliant.</a:t>
            </a:r>
          </a:p>
        </p:txBody>
      </p:sp>
      <p:sp>
        <p:nvSpPr>
          <p:cNvPr id="13" name="CasellaDiTesto 15">
            <a:extLst>
              <a:ext uri="{FF2B5EF4-FFF2-40B4-BE49-F238E27FC236}">
                <a16:creationId xmlns:a16="http://schemas.microsoft.com/office/drawing/2014/main" id="{2D4F1016-AC3A-44CA-AA5F-D5DE559F1DF6}"/>
              </a:ext>
            </a:extLst>
          </p:cNvPr>
          <p:cNvSpPr txBox="1"/>
          <p:nvPr/>
        </p:nvSpPr>
        <p:spPr>
          <a:xfrm>
            <a:off x="358969" y="463705"/>
            <a:ext cx="5526771" cy="577530"/>
          </a:xfrm>
          <a:prstGeom prst="rect">
            <a:avLst/>
          </a:prstGeom>
          <a:solidFill>
            <a:srgbClr val="D83B0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2.2 PDF/A compliance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18221E-278C-4B0B-8BB3-C5BF58945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>
            <a:normAutofit/>
          </a:bodyPr>
          <a:lstStyle/>
          <a:p>
            <a:r>
              <a:rPr lang="en-US" sz="2400" dirty="0"/>
              <a:t>Adobe Acrobat</a:t>
            </a:r>
          </a:p>
          <a:p>
            <a:r>
              <a:rPr lang="en-US" sz="1200" dirty="0">
                <a:hlinkClick r:id="rId2"/>
              </a:rPr>
              <a:t>https://helpx.adobe.com/acrobat/using/pdf-x-pdf-a-pdf.html</a:t>
            </a:r>
            <a:endParaRPr lang="en-US" sz="1200" dirty="0"/>
          </a:p>
        </p:txBody>
      </p:sp>
      <p:pic>
        <p:nvPicPr>
          <p:cNvPr id="16" name="Content Placeholder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97DDA1-2DCA-4790-BF48-9B1A360794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2150" y="3258420"/>
            <a:ext cx="4256088" cy="3336772"/>
          </a:xfrm>
          <a:ln>
            <a:solidFill>
              <a:srgbClr val="D83B0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5E1BD2-9AAE-405F-A356-4A5C12B55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9444" y="2059863"/>
            <a:ext cx="4276130" cy="933767"/>
          </a:xfrm>
        </p:spPr>
        <p:txBody>
          <a:bodyPr>
            <a:normAutofit/>
          </a:bodyPr>
          <a:lstStyle/>
          <a:p>
            <a:r>
              <a:rPr lang="en-US" sz="2400" dirty="0"/>
              <a:t>Nitro</a:t>
            </a:r>
          </a:p>
          <a:p>
            <a:r>
              <a:rPr lang="en-US" sz="1200" dirty="0">
                <a:hlinkClick r:id="rId4"/>
              </a:rPr>
              <a:t>https://www.gonitro.com/user-guide/pro/article/create-a-pdf-a-file</a:t>
            </a:r>
            <a:endParaRPr lang="en-US" sz="1200" dirty="0"/>
          </a:p>
        </p:txBody>
      </p:sp>
      <p:pic>
        <p:nvPicPr>
          <p:cNvPr id="18" name="Content Placeholder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9A3DDD-E72E-4907-B1DD-2F21E513A82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5110164" y="3258420"/>
            <a:ext cx="4129680" cy="3778922"/>
          </a:xfrm>
          <a:ln>
            <a:solidFill>
              <a:srgbClr val="D83B0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082AE-C736-4E1F-AE84-D4B49522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91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59">
            <a:extLst>
              <a:ext uri="{FF2B5EF4-FFF2-40B4-BE49-F238E27FC236}">
                <a16:creationId xmlns:a16="http://schemas.microsoft.com/office/drawing/2014/main" id="{C1F63430-2A08-49C0-9F75-2A9EC0CA74B1}"/>
              </a:ext>
            </a:extLst>
          </p:cNvPr>
          <p:cNvSpPr txBox="1"/>
          <p:nvPr/>
        </p:nvSpPr>
        <p:spPr>
          <a:xfrm>
            <a:off x="358969" y="1163632"/>
            <a:ext cx="5765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Combine all documents into single PDF attachment. </a:t>
            </a:r>
          </a:p>
        </p:txBody>
      </p:sp>
      <p:sp>
        <p:nvSpPr>
          <p:cNvPr id="13" name="CasellaDiTesto 15">
            <a:extLst>
              <a:ext uri="{FF2B5EF4-FFF2-40B4-BE49-F238E27FC236}">
                <a16:creationId xmlns:a16="http://schemas.microsoft.com/office/drawing/2014/main" id="{2D4F1016-AC3A-44CA-AA5F-D5DE559F1DF6}"/>
              </a:ext>
            </a:extLst>
          </p:cNvPr>
          <p:cNvSpPr txBox="1"/>
          <p:nvPr/>
        </p:nvSpPr>
        <p:spPr>
          <a:xfrm>
            <a:off x="358969" y="349405"/>
            <a:ext cx="5526771" cy="577530"/>
          </a:xfrm>
          <a:prstGeom prst="rect">
            <a:avLst/>
          </a:prstGeom>
          <a:solidFill>
            <a:srgbClr val="D83B0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2.3 File name format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BDDA62-06A8-47A1-B7F6-03D31865B7D5}"/>
              </a:ext>
            </a:extLst>
          </p:cNvPr>
          <p:cNvGrpSpPr/>
          <p:nvPr/>
        </p:nvGrpSpPr>
        <p:grpSpPr>
          <a:xfrm>
            <a:off x="818738" y="1578599"/>
            <a:ext cx="8187991" cy="4519496"/>
            <a:chOff x="3127063" y="2447310"/>
            <a:chExt cx="3768176" cy="458804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27031D-1E97-41E3-ABCE-1A25E49FD74E}"/>
                </a:ext>
              </a:extLst>
            </p:cNvPr>
            <p:cNvSpPr/>
            <p:nvPr/>
          </p:nvSpPr>
          <p:spPr>
            <a:xfrm>
              <a:off x="3294537" y="3031579"/>
              <a:ext cx="167474" cy="6280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28029"/>
                  </a:lnTo>
                  <a:lnTo>
                    <a:pt x="167474" y="62802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E5BA05-59CB-4FF0-B1FE-61A3F5FE5D9B}"/>
                </a:ext>
              </a:extLst>
            </p:cNvPr>
            <p:cNvSpPr/>
            <p:nvPr/>
          </p:nvSpPr>
          <p:spPr>
            <a:xfrm>
              <a:off x="3462012" y="3328692"/>
              <a:ext cx="1339796" cy="653077"/>
            </a:xfrm>
            <a:custGeom>
              <a:avLst/>
              <a:gdLst>
                <a:gd name="connsiteX0" fmla="*/ 0 w 1339796"/>
                <a:gd name="connsiteY0" fmla="*/ 83737 h 837372"/>
                <a:gd name="connsiteX1" fmla="*/ 83737 w 1339796"/>
                <a:gd name="connsiteY1" fmla="*/ 0 h 837372"/>
                <a:gd name="connsiteX2" fmla="*/ 1256059 w 1339796"/>
                <a:gd name="connsiteY2" fmla="*/ 0 h 837372"/>
                <a:gd name="connsiteX3" fmla="*/ 1339796 w 1339796"/>
                <a:gd name="connsiteY3" fmla="*/ 83737 h 837372"/>
                <a:gd name="connsiteX4" fmla="*/ 1339796 w 1339796"/>
                <a:gd name="connsiteY4" fmla="*/ 753635 h 837372"/>
                <a:gd name="connsiteX5" fmla="*/ 1256059 w 1339796"/>
                <a:gd name="connsiteY5" fmla="*/ 837372 h 837372"/>
                <a:gd name="connsiteX6" fmla="*/ 83737 w 1339796"/>
                <a:gd name="connsiteY6" fmla="*/ 837372 h 837372"/>
                <a:gd name="connsiteX7" fmla="*/ 0 w 1339796"/>
                <a:gd name="connsiteY7" fmla="*/ 753635 h 837372"/>
                <a:gd name="connsiteX8" fmla="*/ 0 w 1339796"/>
                <a:gd name="connsiteY8" fmla="*/ 83737 h 83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9796" h="837372">
                  <a:moveTo>
                    <a:pt x="0" y="83737"/>
                  </a:moveTo>
                  <a:cubicBezTo>
                    <a:pt x="0" y="37490"/>
                    <a:pt x="37490" y="0"/>
                    <a:pt x="83737" y="0"/>
                  </a:cubicBezTo>
                  <a:lnTo>
                    <a:pt x="1256059" y="0"/>
                  </a:lnTo>
                  <a:cubicBezTo>
                    <a:pt x="1302306" y="0"/>
                    <a:pt x="1339796" y="37490"/>
                    <a:pt x="1339796" y="83737"/>
                  </a:cubicBezTo>
                  <a:lnTo>
                    <a:pt x="1339796" y="753635"/>
                  </a:lnTo>
                  <a:cubicBezTo>
                    <a:pt x="1339796" y="799882"/>
                    <a:pt x="1302306" y="837372"/>
                    <a:pt x="1256059" y="837372"/>
                  </a:cubicBezTo>
                  <a:lnTo>
                    <a:pt x="83737" y="837372"/>
                  </a:lnTo>
                  <a:cubicBezTo>
                    <a:pt x="37490" y="837372"/>
                    <a:pt x="0" y="799882"/>
                    <a:pt x="0" y="753635"/>
                  </a:cubicBezTo>
                  <a:lnTo>
                    <a:pt x="0" y="8373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911" tIns="46116" rIns="56911" bIns="46116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Summary form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D5FD0B0-D944-4C78-9A65-B92DF5CCC566}"/>
                </a:ext>
              </a:extLst>
            </p:cNvPr>
            <p:cNvSpPr/>
            <p:nvPr/>
          </p:nvSpPr>
          <p:spPr>
            <a:xfrm>
              <a:off x="3294537" y="2993963"/>
              <a:ext cx="167474" cy="167474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74745"/>
                  </a:lnTo>
                  <a:lnTo>
                    <a:pt x="167474" y="167474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D69AD45-2AF1-4630-BDA1-00E84D56F4D9}"/>
                </a:ext>
              </a:extLst>
            </p:cNvPr>
            <p:cNvSpPr/>
            <p:nvPr/>
          </p:nvSpPr>
          <p:spPr>
            <a:xfrm>
              <a:off x="3462012" y="4375408"/>
              <a:ext cx="1339796" cy="653077"/>
            </a:xfrm>
            <a:custGeom>
              <a:avLst/>
              <a:gdLst>
                <a:gd name="connsiteX0" fmla="*/ 0 w 1339796"/>
                <a:gd name="connsiteY0" fmla="*/ 83737 h 837372"/>
                <a:gd name="connsiteX1" fmla="*/ 83737 w 1339796"/>
                <a:gd name="connsiteY1" fmla="*/ 0 h 837372"/>
                <a:gd name="connsiteX2" fmla="*/ 1256059 w 1339796"/>
                <a:gd name="connsiteY2" fmla="*/ 0 h 837372"/>
                <a:gd name="connsiteX3" fmla="*/ 1339796 w 1339796"/>
                <a:gd name="connsiteY3" fmla="*/ 83737 h 837372"/>
                <a:gd name="connsiteX4" fmla="*/ 1339796 w 1339796"/>
                <a:gd name="connsiteY4" fmla="*/ 753635 h 837372"/>
                <a:gd name="connsiteX5" fmla="*/ 1256059 w 1339796"/>
                <a:gd name="connsiteY5" fmla="*/ 837372 h 837372"/>
                <a:gd name="connsiteX6" fmla="*/ 83737 w 1339796"/>
                <a:gd name="connsiteY6" fmla="*/ 837372 h 837372"/>
                <a:gd name="connsiteX7" fmla="*/ 0 w 1339796"/>
                <a:gd name="connsiteY7" fmla="*/ 753635 h 837372"/>
                <a:gd name="connsiteX8" fmla="*/ 0 w 1339796"/>
                <a:gd name="connsiteY8" fmla="*/ 83737 h 83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9796" h="837372">
                  <a:moveTo>
                    <a:pt x="0" y="83737"/>
                  </a:moveTo>
                  <a:cubicBezTo>
                    <a:pt x="0" y="37490"/>
                    <a:pt x="37490" y="0"/>
                    <a:pt x="83737" y="0"/>
                  </a:cubicBezTo>
                  <a:lnTo>
                    <a:pt x="1256059" y="0"/>
                  </a:lnTo>
                  <a:cubicBezTo>
                    <a:pt x="1302306" y="0"/>
                    <a:pt x="1339796" y="37490"/>
                    <a:pt x="1339796" y="83737"/>
                  </a:cubicBezTo>
                  <a:lnTo>
                    <a:pt x="1339796" y="753635"/>
                  </a:lnTo>
                  <a:cubicBezTo>
                    <a:pt x="1339796" y="799882"/>
                    <a:pt x="1302306" y="837372"/>
                    <a:pt x="1256059" y="837372"/>
                  </a:cubicBezTo>
                  <a:lnTo>
                    <a:pt x="83737" y="837372"/>
                  </a:lnTo>
                  <a:cubicBezTo>
                    <a:pt x="37490" y="837372"/>
                    <a:pt x="0" y="799882"/>
                    <a:pt x="0" y="753635"/>
                  </a:cubicBezTo>
                  <a:lnTo>
                    <a:pt x="0" y="8373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911" tIns="46116" rIns="56911" bIns="46116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Cover sheet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8BE745-B477-4C21-ACD1-616C7B678983}"/>
                </a:ext>
              </a:extLst>
            </p:cNvPr>
            <p:cNvSpPr/>
            <p:nvPr/>
          </p:nvSpPr>
          <p:spPr>
            <a:xfrm>
              <a:off x="3294537" y="2943811"/>
              <a:ext cx="167474" cy="272146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721461"/>
                  </a:lnTo>
                  <a:lnTo>
                    <a:pt x="167474" y="2721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5DD6F50-15A9-47CC-B544-BC834C4B7D8E}"/>
                </a:ext>
              </a:extLst>
            </p:cNvPr>
            <p:cNvSpPr/>
            <p:nvPr/>
          </p:nvSpPr>
          <p:spPr>
            <a:xfrm>
              <a:off x="3462012" y="5422124"/>
              <a:ext cx="1339796" cy="653077"/>
            </a:xfrm>
            <a:custGeom>
              <a:avLst/>
              <a:gdLst>
                <a:gd name="connsiteX0" fmla="*/ 0 w 1339796"/>
                <a:gd name="connsiteY0" fmla="*/ 83737 h 837372"/>
                <a:gd name="connsiteX1" fmla="*/ 83737 w 1339796"/>
                <a:gd name="connsiteY1" fmla="*/ 0 h 837372"/>
                <a:gd name="connsiteX2" fmla="*/ 1256059 w 1339796"/>
                <a:gd name="connsiteY2" fmla="*/ 0 h 837372"/>
                <a:gd name="connsiteX3" fmla="*/ 1339796 w 1339796"/>
                <a:gd name="connsiteY3" fmla="*/ 83737 h 837372"/>
                <a:gd name="connsiteX4" fmla="*/ 1339796 w 1339796"/>
                <a:gd name="connsiteY4" fmla="*/ 753635 h 837372"/>
                <a:gd name="connsiteX5" fmla="*/ 1256059 w 1339796"/>
                <a:gd name="connsiteY5" fmla="*/ 837372 h 837372"/>
                <a:gd name="connsiteX6" fmla="*/ 83737 w 1339796"/>
                <a:gd name="connsiteY6" fmla="*/ 837372 h 837372"/>
                <a:gd name="connsiteX7" fmla="*/ 0 w 1339796"/>
                <a:gd name="connsiteY7" fmla="*/ 753635 h 837372"/>
                <a:gd name="connsiteX8" fmla="*/ 0 w 1339796"/>
                <a:gd name="connsiteY8" fmla="*/ 83737 h 83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9796" h="837372">
                  <a:moveTo>
                    <a:pt x="0" y="83737"/>
                  </a:moveTo>
                  <a:cubicBezTo>
                    <a:pt x="0" y="37490"/>
                    <a:pt x="37490" y="0"/>
                    <a:pt x="83737" y="0"/>
                  </a:cubicBezTo>
                  <a:lnTo>
                    <a:pt x="1256059" y="0"/>
                  </a:lnTo>
                  <a:cubicBezTo>
                    <a:pt x="1302306" y="0"/>
                    <a:pt x="1339796" y="37490"/>
                    <a:pt x="1339796" y="83737"/>
                  </a:cubicBezTo>
                  <a:lnTo>
                    <a:pt x="1339796" y="753635"/>
                  </a:lnTo>
                  <a:cubicBezTo>
                    <a:pt x="1339796" y="799882"/>
                    <a:pt x="1302306" y="837372"/>
                    <a:pt x="1256059" y="837372"/>
                  </a:cubicBezTo>
                  <a:lnTo>
                    <a:pt x="83737" y="837372"/>
                  </a:lnTo>
                  <a:cubicBezTo>
                    <a:pt x="37490" y="837372"/>
                    <a:pt x="0" y="799882"/>
                    <a:pt x="0" y="753635"/>
                  </a:cubicBezTo>
                  <a:lnTo>
                    <a:pt x="0" y="8373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911" tIns="46116" rIns="56911" bIns="46116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Service List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AA61D39-D449-43CF-BC18-B14C18C8AD62}"/>
                </a:ext>
              </a:extLst>
            </p:cNvPr>
            <p:cNvSpPr/>
            <p:nvPr/>
          </p:nvSpPr>
          <p:spPr>
            <a:xfrm>
              <a:off x="3294537" y="2931270"/>
              <a:ext cx="167474" cy="37681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768177"/>
                  </a:lnTo>
                  <a:lnTo>
                    <a:pt x="167474" y="376817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743C17C-F721-4D25-BFA7-902CA1DFF7E2}"/>
                </a:ext>
              </a:extLst>
            </p:cNvPr>
            <p:cNvSpPr/>
            <p:nvPr/>
          </p:nvSpPr>
          <p:spPr>
            <a:xfrm>
              <a:off x="3462012" y="6468840"/>
              <a:ext cx="1339796" cy="566518"/>
            </a:xfrm>
            <a:custGeom>
              <a:avLst/>
              <a:gdLst>
                <a:gd name="connsiteX0" fmla="*/ 0 w 1339796"/>
                <a:gd name="connsiteY0" fmla="*/ 83737 h 837372"/>
                <a:gd name="connsiteX1" fmla="*/ 83737 w 1339796"/>
                <a:gd name="connsiteY1" fmla="*/ 0 h 837372"/>
                <a:gd name="connsiteX2" fmla="*/ 1256059 w 1339796"/>
                <a:gd name="connsiteY2" fmla="*/ 0 h 837372"/>
                <a:gd name="connsiteX3" fmla="*/ 1339796 w 1339796"/>
                <a:gd name="connsiteY3" fmla="*/ 83737 h 837372"/>
                <a:gd name="connsiteX4" fmla="*/ 1339796 w 1339796"/>
                <a:gd name="connsiteY4" fmla="*/ 753635 h 837372"/>
                <a:gd name="connsiteX5" fmla="*/ 1256059 w 1339796"/>
                <a:gd name="connsiteY5" fmla="*/ 837372 h 837372"/>
                <a:gd name="connsiteX6" fmla="*/ 83737 w 1339796"/>
                <a:gd name="connsiteY6" fmla="*/ 837372 h 837372"/>
                <a:gd name="connsiteX7" fmla="*/ 0 w 1339796"/>
                <a:gd name="connsiteY7" fmla="*/ 753635 h 837372"/>
                <a:gd name="connsiteX8" fmla="*/ 0 w 1339796"/>
                <a:gd name="connsiteY8" fmla="*/ 83737 h 83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9796" h="837372">
                  <a:moveTo>
                    <a:pt x="0" y="83737"/>
                  </a:moveTo>
                  <a:cubicBezTo>
                    <a:pt x="0" y="37490"/>
                    <a:pt x="37490" y="0"/>
                    <a:pt x="83737" y="0"/>
                  </a:cubicBezTo>
                  <a:lnTo>
                    <a:pt x="1256059" y="0"/>
                  </a:lnTo>
                  <a:cubicBezTo>
                    <a:pt x="1302306" y="0"/>
                    <a:pt x="1339796" y="37490"/>
                    <a:pt x="1339796" y="83737"/>
                  </a:cubicBezTo>
                  <a:lnTo>
                    <a:pt x="1339796" y="753635"/>
                  </a:lnTo>
                  <a:cubicBezTo>
                    <a:pt x="1339796" y="799882"/>
                    <a:pt x="1302306" y="837372"/>
                    <a:pt x="1256059" y="837372"/>
                  </a:cubicBezTo>
                  <a:lnTo>
                    <a:pt x="83737" y="837372"/>
                  </a:lnTo>
                  <a:cubicBezTo>
                    <a:pt x="37490" y="837372"/>
                    <a:pt x="0" y="799882"/>
                    <a:pt x="0" y="753635"/>
                  </a:cubicBezTo>
                  <a:lnTo>
                    <a:pt x="0" y="8373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911" tIns="46116" rIns="56911" bIns="46116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Supporting Documents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985A64-BFFB-44BF-A3F6-C9B5296C44CE}"/>
                </a:ext>
              </a:extLst>
            </p:cNvPr>
            <p:cNvSpPr/>
            <p:nvPr/>
          </p:nvSpPr>
          <p:spPr>
            <a:xfrm>
              <a:off x="5387969" y="3031579"/>
              <a:ext cx="167474" cy="6280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28029"/>
                  </a:lnTo>
                  <a:lnTo>
                    <a:pt x="167474" y="62802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D3A6C9E-2B4A-4C4C-8E0B-9BE6CAB41588}"/>
                </a:ext>
              </a:extLst>
            </p:cNvPr>
            <p:cNvSpPr/>
            <p:nvPr/>
          </p:nvSpPr>
          <p:spPr>
            <a:xfrm>
              <a:off x="5555443" y="3328692"/>
              <a:ext cx="1339796" cy="653077"/>
            </a:xfrm>
            <a:custGeom>
              <a:avLst/>
              <a:gdLst>
                <a:gd name="connsiteX0" fmla="*/ 0 w 1339796"/>
                <a:gd name="connsiteY0" fmla="*/ 83737 h 837372"/>
                <a:gd name="connsiteX1" fmla="*/ 83737 w 1339796"/>
                <a:gd name="connsiteY1" fmla="*/ 0 h 837372"/>
                <a:gd name="connsiteX2" fmla="*/ 1256059 w 1339796"/>
                <a:gd name="connsiteY2" fmla="*/ 0 h 837372"/>
                <a:gd name="connsiteX3" fmla="*/ 1339796 w 1339796"/>
                <a:gd name="connsiteY3" fmla="*/ 83737 h 837372"/>
                <a:gd name="connsiteX4" fmla="*/ 1339796 w 1339796"/>
                <a:gd name="connsiteY4" fmla="*/ 753635 h 837372"/>
                <a:gd name="connsiteX5" fmla="*/ 1256059 w 1339796"/>
                <a:gd name="connsiteY5" fmla="*/ 837372 h 837372"/>
                <a:gd name="connsiteX6" fmla="*/ 83737 w 1339796"/>
                <a:gd name="connsiteY6" fmla="*/ 837372 h 837372"/>
                <a:gd name="connsiteX7" fmla="*/ 0 w 1339796"/>
                <a:gd name="connsiteY7" fmla="*/ 753635 h 837372"/>
                <a:gd name="connsiteX8" fmla="*/ 0 w 1339796"/>
                <a:gd name="connsiteY8" fmla="*/ 83737 h 83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9796" h="837372">
                  <a:moveTo>
                    <a:pt x="0" y="83737"/>
                  </a:moveTo>
                  <a:cubicBezTo>
                    <a:pt x="0" y="37490"/>
                    <a:pt x="37490" y="0"/>
                    <a:pt x="83737" y="0"/>
                  </a:cubicBezTo>
                  <a:lnTo>
                    <a:pt x="1256059" y="0"/>
                  </a:lnTo>
                  <a:cubicBezTo>
                    <a:pt x="1302306" y="0"/>
                    <a:pt x="1339796" y="37490"/>
                    <a:pt x="1339796" y="83737"/>
                  </a:cubicBezTo>
                  <a:lnTo>
                    <a:pt x="1339796" y="753635"/>
                  </a:lnTo>
                  <a:cubicBezTo>
                    <a:pt x="1339796" y="799882"/>
                    <a:pt x="1302306" y="837372"/>
                    <a:pt x="1256059" y="837372"/>
                  </a:cubicBezTo>
                  <a:lnTo>
                    <a:pt x="83737" y="837372"/>
                  </a:lnTo>
                  <a:cubicBezTo>
                    <a:pt x="37490" y="837372"/>
                    <a:pt x="0" y="799882"/>
                    <a:pt x="0" y="753635"/>
                  </a:cubicBezTo>
                  <a:lnTo>
                    <a:pt x="0" y="8373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911" tIns="46116" rIns="56911" bIns="46116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Summary Form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8232F92-BA51-46A2-B696-603DF62244D6}"/>
                </a:ext>
              </a:extLst>
            </p:cNvPr>
            <p:cNvSpPr/>
            <p:nvPr/>
          </p:nvSpPr>
          <p:spPr>
            <a:xfrm>
              <a:off x="5387969" y="3031580"/>
              <a:ext cx="167474" cy="167474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74745"/>
                  </a:lnTo>
                  <a:lnTo>
                    <a:pt x="167474" y="167474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5CA00A5-AD37-4650-9144-483910FE13E2}"/>
                </a:ext>
              </a:extLst>
            </p:cNvPr>
            <p:cNvSpPr/>
            <p:nvPr/>
          </p:nvSpPr>
          <p:spPr>
            <a:xfrm>
              <a:off x="5555443" y="4375408"/>
              <a:ext cx="1339796" cy="646991"/>
            </a:xfrm>
            <a:custGeom>
              <a:avLst/>
              <a:gdLst>
                <a:gd name="connsiteX0" fmla="*/ 0 w 1339796"/>
                <a:gd name="connsiteY0" fmla="*/ 83737 h 837372"/>
                <a:gd name="connsiteX1" fmla="*/ 83737 w 1339796"/>
                <a:gd name="connsiteY1" fmla="*/ 0 h 837372"/>
                <a:gd name="connsiteX2" fmla="*/ 1256059 w 1339796"/>
                <a:gd name="connsiteY2" fmla="*/ 0 h 837372"/>
                <a:gd name="connsiteX3" fmla="*/ 1339796 w 1339796"/>
                <a:gd name="connsiteY3" fmla="*/ 83737 h 837372"/>
                <a:gd name="connsiteX4" fmla="*/ 1339796 w 1339796"/>
                <a:gd name="connsiteY4" fmla="*/ 753635 h 837372"/>
                <a:gd name="connsiteX5" fmla="*/ 1256059 w 1339796"/>
                <a:gd name="connsiteY5" fmla="*/ 837372 h 837372"/>
                <a:gd name="connsiteX6" fmla="*/ 83737 w 1339796"/>
                <a:gd name="connsiteY6" fmla="*/ 837372 h 837372"/>
                <a:gd name="connsiteX7" fmla="*/ 0 w 1339796"/>
                <a:gd name="connsiteY7" fmla="*/ 753635 h 837372"/>
                <a:gd name="connsiteX8" fmla="*/ 0 w 1339796"/>
                <a:gd name="connsiteY8" fmla="*/ 83737 h 83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9796" h="837372">
                  <a:moveTo>
                    <a:pt x="0" y="83737"/>
                  </a:moveTo>
                  <a:cubicBezTo>
                    <a:pt x="0" y="37490"/>
                    <a:pt x="37490" y="0"/>
                    <a:pt x="83737" y="0"/>
                  </a:cubicBezTo>
                  <a:lnTo>
                    <a:pt x="1256059" y="0"/>
                  </a:lnTo>
                  <a:cubicBezTo>
                    <a:pt x="1302306" y="0"/>
                    <a:pt x="1339796" y="37490"/>
                    <a:pt x="1339796" y="83737"/>
                  </a:cubicBezTo>
                  <a:lnTo>
                    <a:pt x="1339796" y="753635"/>
                  </a:lnTo>
                  <a:cubicBezTo>
                    <a:pt x="1339796" y="799882"/>
                    <a:pt x="1302306" y="837372"/>
                    <a:pt x="1256059" y="837372"/>
                  </a:cubicBezTo>
                  <a:lnTo>
                    <a:pt x="83737" y="837372"/>
                  </a:lnTo>
                  <a:cubicBezTo>
                    <a:pt x="37490" y="837372"/>
                    <a:pt x="0" y="799882"/>
                    <a:pt x="0" y="753635"/>
                  </a:cubicBezTo>
                  <a:lnTo>
                    <a:pt x="0" y="8373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911" tIns="46116" rIns="56911" bIns="46116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Cover sheet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909093D-9ED8-4C55-A6B7-AF9F8BF1DA13}"/>
                </a:ext>
              </a:extLst>
            </p:cNvPr>
            <p:cNvSpPr/>
            <p:nvPr/>
          </p:nvSpPr>
          <p:spPr>
            <a:xfrm>
              <a:off x="5387969" y="3006502"/>
              <a:ext cx="167474" cy="272146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721461"/>
                  </a:lnTo>
                  <a:lnTo>
                    <a:pt x="167474" y="2721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35E10B7-74B6-4A6F-8501-1FB3C374B706}"/>
                </a:ext>
              </a:extLst>
            </p:cNvPr>
            <p:cNvSpPr/>
            <p:nvPr/>
          </p:nvSpPr>
          <p:spPr>
            <a:xfrm>
              <a:off x="5555443" y="5422124"/>
              <a:ext cx="1339796" cy="646991"/>
            </a:xfrm>
            <a:custGeom>
              <a:avLst/>
              <a:gdLst>
                <a:gd name="connsiteX0" fmla="*/ 0 w 1339796"/>
                <a:gd name="connsiteY0" fmla="*/ 83737 h 837372"/>
                <a:gd name="connsiteX1" fmla="*/ 83737 w 1339796"/>
                <a:gd name="connsiteY1" fmla="*/ 0 h 837372"/>
                <a:gd name="connsiteX2" fmla="*/ 1256059 w 1339796"/>
                <a:gd name="connsiteY2" fmla="*/ 0 h 837372"/>
                <a:gd name="connsiteX3" fmla="*/ 1339796 w 1339796"/>
                <a:gd name="connsiteY3" fmla="*/ 83737 h 837372"/>
                <a:gd name="connsiteX4" fmla="*/ 1339796 w 1339796"/>
                <a:gd name="connsiteY4" fmla="*/ 753635 h 837372"/>
                <a:gd name="connsiteX5" fmla="*/ 1256059 w 1339796"/>
                <a:gd name="connsiteY5" fmla="*/ 837372 h 837372"/>
                <a:gd name="connsiteX6" fmla="*/ 83737 w 1339796"/>
                <a:gd name="connsiteY6" fmla="*/ 837372 h 837372"/>
                <a:gd name="connsiteX7" fmla="*/ 0 w 1339796"/>
                <a:gd name="connsiteY7" fmla="*/ 753635 h 837372"/>
                <a:gd name="connsiteX8" fmla="*/ 0 w 1339796"/>
                <a:gd name="connsiteY8" fmla="*/ 83737 h 83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9796" h="837372">
                  <a:moveTo>
                    <a:pt x="0" y="83737"/>
                  </a:moveTo>
                  <a:cubicBezTo>
                    <a:pt x="0" y="37490"/>
                    <a:pt x="37490" y="0"/>
                    <a:pt x="83737" y="0"/>
                  </a:cubicBezTo>
                  <a:lnTo>
                    <a:pt x="1256059" y="0"/>
                  </a:lnTo>
                  <a:cubicBezTo>
                    <a:pt x="1302306" y="0"/>
                    <a:pt x="1339796" y="37490"/>
                    <a:pt x="1339796" y="83737"/>
                  </a:cubicBezTo>
                  <a:lnTo>
                    <a:pt x="1339796" y="753635"/>
                  </a:lnTo>
                  <a:cubicBezTo>
                    <a:pt x="1339796" y="799882"/>
                    <a:pt x="1302306" y="837372"/>
                    <a:pt x="1256059" y="837372"/>
                  </a:cubicBezTo>
                  <a:lnTo>
                    <a:pt x="83737" y="837372"/>
                  </a:lnTo>
                  <a:cubicBezTo>
                    <a:pt x="37490" y="837372"/>
                    <a:pt x="0" y="799882"/>
                    <a:pt x="0" y="753635"/>
                  </a:cubicBezTo>
                  <a:lnTo>
                    <a:pt x="0" y="8373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911" tIns="46116" rIns="56911" bIns="46116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Service List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CA84030-9C01-404B-BA45-5E8A622C4DE5}"/>
                </a:ext>
              </a:extLst>
            </p:cNvPr>
            <p:cNvSpPr/>
            <p:nvPr/>
          </p:nvSpPr>
          <p:spPr>
            <a:xfrm>
              <a:off x="5387969" y="2893655"/>
              <a:ext cx="167474" cy="376817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768177"/>
                  </a:lnTo>
                  <a:lnTo>
                    <a:pt x="167474" y="376817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95E997-BCAC-418F-9357-3A646C78ACA4}"/>
                </a:ext>
              </a:extLst>
            </p:cNvPr>
            <p:cNvSpPr/>
            <p:nvPr/>
          </p:nvSpPr>
          <p:spPr>
            <a:xfrm>
              <a:off x="5555443" y="6468840"/>
              <a:ext cx="1339796" cy="566518"/>
            </a:xfrm>
            <a:custGeom>
              <a:avLst/>
              <a:gdLst>
                <a:gd name="connsiteX0" fmla="*/ 0 w 1339796"/>
                <a:gd name="connsiteY0" fmla="*/ 83737 h 837372"/>
                <a:gd name="connsiteX1" fmla="*/ 83737 w 1339796"/>
                <a:gd name="connsiteY1" fmla="*/ 0 h 837372"/>
                <a:gd name="connsiteX2" fmla="*/ 1256059 w 1339796"/>
                <a:gd name="connsiteY2" fmla="*/ 0 h 837372"/>
                <a:gd name="connsiteX3" fmla="*/ 1339796 w 1339796"/>
                <a:gd name="connsiteY3" fmla="*/ 83737 h 837372"/>
                <a:gd name="connsiteX4" fmla="*/ 1339796 w 1339796"/>
                <a:gd name="connsiteY4" fmla="*/ 753635 h 837372"/>
                <a:gd name="connsiteX5" fmla="*/ 1256059 w 1339796"/>
                <a:gd name="connsiteY5" fmla="*/ 837372 h 837372"/>
                <a:gd name="connsiteX6" fmla="*/ 83737 w 1339796"/>
                <a:gd name="connsiteY6" fmla="*/ 837372 h 837372"/>
                <a:gd name="connsiteX7" fmla="*/ 0 w 1339796"/>
                <a:gd name="connsiteY7" fmla="*/ 753635 h 837372"/>
                <a:gd name="connsiteX8" fmla="*/ 0 w 1339796"/>
                <a:gd name="connsiteY8" fmla="*/ 83737 h 83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9796" h="837372">
                  <a:moveTo>
                    <a:pt x="0" y="83737"/>
                  </a:moveTo>
                  <a:cubicBezTo>
                    <a:pt x="0" y="37490"/>
                    <a:pt x="37490" y="0"/>
                    <a:pt x="83737" y="0"/>
                  </a:cubicBezTo>
                  <a:lnTo>
                    <a:pt x="1256059" y="0"/>
                  </a:lnTo>
                  <a:cubicBezTo>
                    <a:pt x="1302306" y="0"/>
                    <a:pt x="1339796" y="37490"/>
                    <a:pt x="1339796" y="83737"/>
                  </a:cubicBezTo>
                  <a:lnTo>
                    <a:pt x="1339796" y="753635"/>
                  </a:lnTo>
                  <a:cubicBezTo>
                    <a:pt x="1339796" y="799882"/>
                    <a:pt x="1302306" y="837372"/>
                    <a:pt x="1256059" y="837372"/>
                  </a:cubicBezTo>
                  <a:lnTo>
                    <a:pt x="83737" y="837372"/>
                  </a:lnTo>
                  <a:cubicBezTo>
                    <a:pt x="37490" y="837372"/>
                    <a:pt x="0" y="799882"/>
                    <a:pt x="0" y="753635"/>
                  </a:cubicBezTo>
                  <a:lnTo>
                    <a:pt x="0" y="8373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911" tIns="46116" rIns="56911" bIns="46116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Supplemental Documents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AF94531-4C41-4ABB-843C-DA0A497AD360}"/>
                </a:ext>
              </a:extLst>
            </p:cNvPr>
            <p:cNvSpPr/>
            <p:nvPr/>
          </p:nvSpPr>
          <p:spPr>
            <a:xfrm>
              <a:off x="3127063" y="2452880"/>
              <a:ext cx="1674745" cy="653077"/>
            </a:xfrm>
            <a:custGeom>
              <a:avLst/>
              <a:gdLst>
                <a:gd name="connsiteX0" fmla="*/ 0 w 1674745"/>
                <a:gd name="connsiteY0" fmla="*/ 83737 h 837372"/>
                <a:gd name="connsiteX1" fmla="*/ 83737 w 1674745"/>
                <a:gd name="connsiteY1" fmla="*/ 0 h 837372"/>
                <a:gd name="connsiteX2" fmla="*/ 1591008 w 1674745"/>
                <a:gd name="connsiteY2" fmla="*/ 0 h 837372"/>
                <a:gd name="connsiteX3" fmla="*/ 1674745 w 1674745"/>
                <a:gd name="connsiteY3" fmla="*/ 83737 h 837372"/>
                <a:gd name="connsiteX4" fmla="*/ 1674745 w 1674745"/>
                <a:gd name="connsiteY4" fmla="*/ 753635 h 837372"/>
                <a:gd name="connsiteX5" fmla="*/ 1591008 w 1674745"/>
                <a:gd name="connsiteY5" fmla="*/ 837372 h 837372"/>
                <a:gd name="connsiteX6" fmla="*/ 83737 w 1674745"/>
                <a:gd name="connsiteY6" fmla="*/ 837372 h 837372"/>
                <a:gd name="connsiteX7" fmla="*/ 0 w 1674745"/>
                <a:gd name="connsiteY7" fmla="*/ 753635 h 837372"/>
                <a:gd name="connsiteX8" fmla="*/ 0 w 1674745"/>
                <a:gd name="connsiteY8" fmla="*/ 83737 h 83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4745" h="837372">
                  <a:moveTo>
                    <a:pt x="0" y="83737"/>
                  </a:moveTo>
                  <a:cubicBezTo>
                    <a:pt x="0" y="37490"/>
                    <a:pt x="37490" y="0"/>
                    <a:pt x="83737" y="0"/>
                  </a:cubicBezTo>
                  <a:lnTo>
                    <a:pt x="1591008" y="0"/>
                  </a:lnTo>
                  <a:cubicBezTo>
                    <a:pt x="1637255" y="0"/>
                    <a:pt x="1674745" y="37490"/>
                    <a:pt x="1674745" y="83737"/>
                  </a:cubicBezTo>
                  <a:lnTo>
                    <a:pt x="1674745" y="753635"/>
                  </a:lnTo>
                  <a:cubicBezTo>
                    <a:pt x="1674745" y="799882"/>
                    <a:pt x="1637255" y="837372"/>
                    <a:pt x="1591008" y="837372"/>
                  </a:cubicBezTo>
                  <a:lnTo>
                    <a:pt x="83737" y="837372"/>
                  </a:lnTo>
                  <a:cubicBezTo>
                    <a:pt x="37490" y="837372"/>
                    <a:pt x="0" y="799882"/>
                    <a:pt x="0" y="753635"/>
                  </a:cubicBezTo>
                  <a:lnTo>
                    <a:pt x="0" y="8373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246" tIns="55006" rIns="70246" bIns="5500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Original AL Filing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851CDFF-BEC8-4EFD-AD12-DD06D7436C27}"/>
                </a:ext>
              </a:extLst>
            </p:cNvPr>
            <p:cNvSpPr/>
            <p:nvPr/>
          </p:nvSpPr>
          <p:spPr>
            <a:xfrm>
              <a:off x="5220494" y="2447310"/>
              <a:ext cx="1674745" cy="653077"/>
            </a:xfrm>
            <a:custGeom>
              <a:avLst/>
              <a:gdLst>
                <a:gd name="connsiteX0" fmla="*/ 0 w 1674745"/>
                <a:gd name="connsiteY0" fmla="*/ 83737 h 837372"/>
                <a:gd name="connsiteX1" fmla="*/ 83737 w 1674745"/>
                <a:gd name="connsiteY1" fmla="*/ 0 h 837372"/>
                <a:gd name="connsiteX2" fmla="*/ 1591008 w 1674745"/>
                <a:gd name="connsiteY2" fmla="*/ 0 h 837372"/>
                <a:gd name="connsiteX3" fmla="*/ 1674745 w 1674745"/>
                <a:gd name="connsiteY3" fmla="*/ 83737 h 837372"/>
                <a:gd name="connsiteX4" fmla="*/ 1674745 w 1674745"/>
                <a:gd name="connsiteY4" fmla="*/ 753635 h 837372"/>
                <a:gd name="connsiteX5" fmla="*/ 1591008 w 1674745"/>
                <a:gd name="connsiteY5" fmla="*/ 837372 h 837372"/>
                <a:gd name="connsiteX6" fmla="*/ 83737 w 1674745"/>
                <a:gd name="connsiteY6" fmla="*/ 837372 h 837372"/>
                <a:gd name="connsiteX7" fmla="*/ 0 w 1674745"/>
                <a:gd name="connsiteY7" fmla="*/ 753635 h 837372"/>
                <a:gd name="connsiteX8" fmla="*/ 0 w 1674745"/>
                <a:gd name="connsiteY8" fmla="*/ 83737 h 83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4745" h="837372">
                  <a:moveTo>
                    <a:pt x="0" y="83737"/>
                  </a:moveTo>
                  <a:cubicBezTo>
                    <a:pt x="0" y="37490"/>
                    <a:pt x="37490" y="0"/>
                    <a:pt x="83737" y="0"/>
                  </a:cubicBezTo>
                  <a:lnTo>
                    <a:pt x="1591008" y="0"/>
                  </a:lnTo>
                  <a:cubicBezTo>
                    <a:pt x="1637255" y="0"/>
                    <a:pt x="1674745" y="37490"/>
                    <a:pt x="1674745" y="83737"/>
                  </a:cubicBezTo>
                  <a:lnTo>
                    <a:pt x="1674745" y="753635"/>
                  </a:lnTo>
                  <a:cubicBezTo>
                    <a:pt x="1674745" y="799882"/>
                    <a:pt x="1637255" y="837372"/>
                    <a:pt x="1591008" y="837372"/>
                  </a:cubicBezTo>
                  <a:lnTo>
                    <a:pt x="83737" y="837372"/>
                  </a:lnTo>
                  <a:cubicBezTo>
                    <a:pt x="37490" y="837372"/>
                    <a:pt x="0" y="799882"/>
                    <a:pt x="0" y="753635"/>
                  </a:cubicBezTo>
                  <a:lnTo>
                    <a:pt x="0" y="8373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246" tIns="55006" rIns="70246" bIns="5500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Supplement Filing</a:t>
              </a:r>
            </a:p>
          </p:txBody>
        </p:sp>
      </p:grpSp>
      <p:sp>
        <p:nvSpPr>
          <p:cNvPr id="33" name="CasellaDiTesto 59">
            <a:extLst>
              <a:ext uri="{FF2B5EF4-FFF2-40B4-BE49-F238E27FC236}">
                <a16:creationId xmlns:a16="http://schemas.microsoft.com/office/drawing/2014/main" id="{622C9A9F-08CF-4BC0-91DF-0E08DA5D3DBA}"/>
              </a:ext>
            </a:extLst>
          </p:cNvPr>
          <p:cNvSpPr txBox="1"/>
          <p:nvPr/>
        </p:nvSpPr>
        <p:spPr>
          <a:xfrm>
            <a:off x="654768" y="6201465"/>
            <a:ext cx="4257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[Utility Number] [ Carrier Name] </a:t>
            </a:r>
          </a:p>
          <a:p>
            <a:pPr algn="ctr"/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[AL Number]</a:t>
            </a:r>
          </a:p>
          <a:p>
            <a:pPr algn="ctr"/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9999 XYZ Wireless AL5</a:t>
            </a:r>
          </a:p>
        </p:txBody>
      </p:sp>
      <p:sp>
        <p:nvSpPr>
          <p:cNvPr id="34" name="CasellaDiTesto 59">
            <a:extLst>
              <a:ext uri="{FF2B5EF4-FFF2-40B4-BE49-F238E27FC236}">
                <a16:creationId xmlns:a16="http://schemas.microsoft.com/office/drawing/2014/main" id="{7228948F-1BC5-42D0-AF19-33D6E7A233CB}"/>
              </a:ext>
            </a:extLst>
          </p:cNvPr>
          <p:cNvSpPr txBox="1"/>
          <p:nvPr/>
        </p:nvSpPr>
        <p:spPr>
          <a:xfrm>
            <a:off x="4912734" y="6201464"/>
            <a:ext cx="4768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[Utility Number] [ Carrier Name] </a:t>
            </a:r>
          </a:p>
          <a:p>
            <a:pPr algn="ctr"/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[AL Number] [Letter] Supplement</a:t>
            </a:r>
          </a:p>
          <a:p>
            <a:pPr algn="ctr"/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9999 XYZ Wireless AL5A Supplement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D71CBE-29D3-4968-A4E8-B4414063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3745" y="7089565"/>
            <a:ext cx="2263140" cy="413808"/>
          </a:xfrm>
        </p:spPr>
        <p:txBody>
          <a:bodyPr/>
          <a:lstStyle/>
          <a:p>
            <a:fld id="{E07A91BD-2D30-4D1B-B388-0538F34CA7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16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5">
            <a:extLst>
              <a:ext uri="{FF2B5EF4-FFF2-40B4-BE49-F238E27FC236}">
                <a16:creationId xmlns:a16="http://schemas.microsoft.com/office/drawing/2014/main" id="{2D4F1016-AC3A-44CA-AA5F-D5DE559F1DF6}"/>
              </a:ext>
            </a:extLst>
          </p:cNvPr>
          <p:cNvSpPr txBox="1"/>
          <p:nvPr/>
        </p:nvSpPr>
        <p:spPr>
          <a:xfrm>
            <a:off x="358969" y="463705"/>
            <a:ext cx="5526771" cy="577530"/>
          </a:xfrm>
          <a:prstGeom prst="rect">
            <a:avLst/>
          </a:prstGeom>
          <a:solidFill>
            <a:srgbClr val="D83B0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2.4 File size</a:t>
            </a:r>
          </a:p>
        </p:txBody>
      </p:sp>
      <p:sp>
        <p:nvSpPr>
          <p:cNvPr id="15" name="CasellaDiTesto 59">
            <a:extLst>
              <a:ext uri="{FF2B5EF4-FFF2-40B4-BE49-F238E27FC236}">
                <a16:creationId xmlns:a16="http://schemas.microsoft.com/office/drawing/2014/main" id="{B36F454A-B02A-49AF-B3FF-28CC8D7A05D3}"/>
              </a:ext>
            </a:extLst>
          </p:cNvPr>
          <p:cNvSpPr txBox="1"/>
          <p:nvPr/>
        </p:nvSpPr>
        <p:spPr>
          <a:xfrm>
            <a:off x="6186842" y="6180024"/>
            <a:ext cx="347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SF [summary form]; CS [cover sheet], SL [service list]; SD [supporting docs]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5B75BB8-F190-4B33-8EC9-43996832E9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3824574"/>
              </p:ext>
            </p:extLst>
          </p:nvPr>
        </p:nvGraphicFramePr>
        <p:xfrm>
          <a:off x="358969" y="1971234"/>
          <a:ext cx="9035716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59">
            <a:extLst>
              <a:ext uri="{FF2B5EF4-FFF2-40B4-BE49-F238E27FC236}">
                <a16:creationId xmlns:a16="http://schemas.microsoft.com/office/drawing/2014/main" id="{EAC9CE16-7EAB-4A1F-B558-EFE6F7F0841F}"/>
              </a:ext>
            </a:extLst>
          </p:cNvPr>
          <p:cNvSpPr txBox="1"/>
          <p:nvPr/>
        </p:nvSpPr>
        <p:spPr>
          <a:xfrm>
            <a:off x="5688342" y="5764525"/>
            <a:ext cx="4151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7"/>
              </a:rPr>
              <a:t>Additional Resource: CPUC </a:t>
            </a:r>
            <a:r>
              <a:rPr lang="en-US" sz="1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7"/>
              </a:rPr>
              <a:t>Kiteworks</a:t>
            </a:r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7"/>
              </a:rPr>
              <a:t> </a:t>
            </a:r>
            <a:r>
              <a:rPr lang="en-US" sz="1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7"/>
              </a:rPr>
              <a:t>sFTP</a:t>
            </a:r>
            <a:endParaRPr lang="en-US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4356FC-307A-4BC7-B487-F09B384E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13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59">
            <a:extLst>
              <a:ext uri="{FF2B5EF4-FFF2-40B4-BE49-F238E27FC236}">
                <a16:creationId xmlns:a16="http://schemas.microsoft.com/office/drawing/2014/main" id="{C1F63430-2A08-49C0-9F75-2A9EC0CA74B1}"/>
              </a:ext>
            </a:extLst>
          </p:cNvPr>
          <p:cNvSpPr txBox="1"/>
          <p:nvPr/>
        </p:nvSpPr>
        <p:spPr>
          <a:xfrm>
            <a:off x="358969" y="6765142"/>
            <a:ext cx="4803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Note: Use the same email subject format if sending via CPUC’s </a:t>
            </a:r>
            <a:r>
              <a:rPr lang="en-US" sz="20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sFTP</a:t>
            </a:r>
            <a:r>
              <a:rPr lang="en-US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CasellaDiTesto 15">
            <a:extLst>
              <a:ext uri="{FF2B5EF4-FFF2-40B4-BE49-F238E27FC236}">
                <a16:creationId xmlns:a16="http://schemas.microsoft.com/office/drawing/2014/main" id="{2D4F1016-AC3A-44CA-AA5F-D5DE559F1DF6}"/>
              </a:ext>
            </a:extLst>
          </p:cNvPr>
          <p:cNvSpPr txBox="1"/>
          <p:nvPr/>
        </p:nvSpPr>
        <p:spPr>
          <a:xfrm>
            <a:off x="358969" y="463705"/>
            <a:ext cx="5526771" cy="577530"/>
          </a:xfrm>
          <a:prstGeom prst="rect">
            <a:avLst/>
          </a:prstGeom>
          <a:solidFill>
            <a:srgbClr val="D83B0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2.5 Email subject format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2D999A-19E3-472C-BE57-B9B5C85C6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011680"/>
              </p:ext>
            </p:extLst>
          </p:nvPr>
        </p:nvGraphicFramePr>
        <p:xfrm>
          <a:off x="358969" y="1263567"/>
          <a:ext cx="9340462" cy="5245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E182199-E509-4516-AEDA-00C2EADEB04B}"/>
              </a:ext>
            </a:extLst>
          </p:cNvPr>
          <p:cNvSpPr/>
          <p:nvPr/>
        </p:nvSpPr>
        <p:spPr>
          <a:xfrm>
            <a:off x="2243000" y="-565666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News+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3598CC-1AB8-4039-A6F2-18876F5A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70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5">
            <a:extLst>
              <a:ext uri="{FF2B5EF4-FFF2-40B4-BE49-F238E27FC236}">
                <a16:creationId xmlns:a16="http://schemas.microsoft.com/office/drawing/2014/main" id="{2D4F1016-AC3A-44CA-AA5F-D5DE559F1DF6}"/>
              </a:ext>
            </a:extLst>
          </p:cNvPr>
          <p:cNvSpPr txBox="1"/>
          <p:nvPr/>
        </p:nvSpPr>
        <p:spPr>
          <a:xfrm>
            <a:off x="358969" y="463705"/>
            <a:ext cx="5526771" cy="577530"/>
          </a:xfrm>
          <a:prstGeom prst="rect">
            <a:avLst/>
          </a:prstGeom>
          <a:solidFill>
            <a:srgbClr val="D83B0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2.6 Email body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ADA3F7-108D-47A3-8E1E-DB07895931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8134" y="2409776"/>
            <a:ext cx="8742132" cy="4043236"/>
          </a:xfrm>
          <a:prstGeom prst="rect">
            <a:avLst/>
          </a:prstGeom>
          <a:ln>
            <a:solidFill>
              <a:srgbClr val="D83B0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2341BE-8644-42C9-9A50-BB669600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68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">
            <a:extLst>
              <a:ext uri="{FF2B5EF4-FFF2-40B4-BE49-F238E27FC236}">
                <a16:creationId xmlns:a16="http://schemas.microsoft.com/office/drawing/2014/main" id="{BAC6A0F5-7623-499D-9CF6-293E2B9D4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"/>
            <a:ext cx="10058400" cy="3453136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29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49519B-79AB-4D6E-804F-6C6A22B1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20" y="749264"/>
            <a:ext cx="9110330" cy="1812961"/>
          </a:xfrm>
        </p:spPr>
        <p:txBody>
          <a:bodyPr/>
          <a:lstStyle/>
          <a:p>
            <a:r>
              <a:rPr lang="en-US" kern="1500" spc="-83" dirty="0"/>
              <a:t>Step 3. Submit Filing via Email</a:t>
            </a:r>
          </a:p>
        </p:txBody>
      </p:sp>
      <p:sp>
        <p:nvSpPr>
          <p:cNvPr id="59" name="CasellaDiTesto 24">
            <a:extLst>
              <a:ext uri="{FF2B5EF4-FFF2-40B4-BE49-F238E27FC236}">
                <a16:creationId xmlns:a16="http://schemas.microsoft.com/office/drawing/2014/main" id="{21B93BB5-97A3-458B-B2C7-11FED0763FA8}"/>
              </a:ext>
            </a:extLst>
          </p:cNvPr>
          <p:cNvSpPr txBox="1"/>
          <p:nvPr/>
        </p:nvSpPr>
        <p:spPr>
          <a:xfrm>
            <a:off x="2299333" y="4355988"/>
            <a:ext cx="176668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57"/>
              </a:lnSpc>
            </a:pPr>
            <a:r>
              <a:rPr lang="en-US" sz="14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 version</a:t>
            </a:r>
            <a:endParaRPr lang="en-US" sz="1400" dirty="0">
              <a:latin typeface="Segoe Pro" panose="020B05020405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CasellaDiTesto 24">
            <a:extLst>
              <a:ext uri="{FF2B5EF4-FFF2-40B4-BE49-F238E27FC236}">
                <a16:creationId xmlns:a16="http://schemas.microsoft.com/office/drawing/2014/main" id="{ECA49050-45A8-41F6-B0CE-3500EA0E418C}"/>
              </a:ext>
            </a:extLst>
          </p:cNvPr>
          <p:cNvSpPr txBox="1"/>
          <p:nvPr/>
        </p:nvSpPr>
        <p:spPr>
          <a:xfrm>
            <a:off x="6099351" y="4355988"/>
            <a:ext cx="197592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57"/>
              </a:lnSpc>
            </a:pPr>
            <a:r>
              <a:rPr lang="en-US" sz="14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Confidential version</a:t>
            </a:r>
            <a:endParaRPr lang="en-US" sz="1400" dirty="0">
              <a:latin typeface="Segoe Pro" panose="020B05020405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3CBDE0-2099-4DBB-B54D-02172EE9D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147" y="4716159"/>
            <a:ext cx="2143125" cy="2143125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A6772B1D-B93B-4DD3-A955-3037D6762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889" y="4716159"/>
            <a:ext cx="2143125" cy="21431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0E962A-DBA4-46C6-A880-D6DC9DC2FD51}"/>
              </a:ext>
            </a:extLst>
          </p:cNvPr>
          <p:cNvSpPr/>
          <p:nvPr/>
        </p:nvSpPr>
        <p:spPr>
          <a:xfrm>
            <a:off x="113805" y="2225457"/>
            <a:ext cx="9110330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 off time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considered filed the same day as submitted is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5:00 PM PST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Files received by CD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5:00 PM PST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on a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non-business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day will be considered filed the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business day.  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2484D-6E62-47D8-8193-9B2E44AA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85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5">
            <a:extLst>
              <a:ext uri="{FF2B5EF4-FFF2-40B4-BE49-F238E27FC236}">
                <a16:creationId xmlns:a16="http://schemas.microsoft.com/office/drawing/2014/main" id="{2D4F1016-AC3A-44CA-AA5F-D5DE559F1DF6}"/>
              </a:ext>
            </a:extLst>
          </p:cNvPr>
          <p:cNvSpPr txBox="1"/>
          <p:nvPr/>
        </p:nvSpPr>
        <p:spPr>
          <a:xfrm>
            <a:off x="358969" y="463705"/>
            <a:ext cx="5526771" cy="577530"/>
          </a:xfrm>
          <a:prstGeom prst="rect">
            <a:avLst/>
          </a:prstGeom>
          <a:solidFill>
            <a:srgbClr val="D83B0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3.1 Submission and Confirmation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78CBB-F8D6-4DDB-A8AB-EDB7CB445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568" y="2910979"/>
            <a:ext cx="3310600" cy="41488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Public version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5F463-5F52-4A7A-9A9D-7E8E0224C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37033" y="2910979"/>
            <a:ext cx="3326901" cy="41488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Confidential version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54C4CF89-501F-4D19-8679-340AE6E7675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92341359"/>
              </p:ext>
            </p:extLst>
          </p:nvPr>
        </p:nvGraphicFramePr>
        <p:xfrm>
          <a:off x="1219425" y="3292691"/>
          <a:ext cx="3805857" cy="3815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Content Placeholder 14">
            <a:extLst>
              <a:ext uri="{FF2B5EF4-FFF2-40B4-BE49-F238E27FC236}">
                <a16:creationId xmlns:a16="http://schemas.microsoft.com/office/drawing/2014/main" id="{D4FC09CB-A453-46CA-BD50-6446D31DB6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947498"/>
              </p:ext>
            </p:extLst>
          </p:nvPr>
        </p:nvGraphicFramePr>
        <p:xfrm>
          <a:off x="5804867" y="3324223"/>
          <a:ext cx="3691558" cy="3815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asellaDiTesto 59">
            <a:extLst>
              <a:ext uri="{FF2B5EF4-FFF2-40B4-BE49-F238E27FC236}">
                <a16:creationId xmlns:a16="http://schemas.microsoft.com/office/drawing/2014/main" id="{B81FB9AF-D9B7-4BE6-8815-6BD70907F0F9}"/>
              </a:ext>
            </a:extLst>
          </p:cNvPr>
          <p:cNvSpPr txBox="1"/>
          <p:nvPr/>
        </p:nvSpPr>
        <p:spPr>
          <a:xfrm>
            <a:off x="358969" y="1776052"/>
            <a:ext cx="733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Email filing to </a:t>
            </a:r>
            <a:r>
              <a:rPr lang="en-US" sz="2000" b="1" dirty="0">
                <a:solidFill>
                  <a:srgbClr val="FF0000"/>
                </a:solidFill>
                <a:hlinkClick r:id="rId12"/>
              </a:rPr>
              <a:t>TD._PAL@cpuc.ca.gov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and to the Service List</a:t>
            </a:r>
            <a:endParaRPr lang="en-US" sz="20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A850C2-375D-46C5-8E03-9F61F5972AD6}"/>
              </a:ext>
            </a:extLst>
          </p:cNvPr>
          <p:cNvSpPr txBox="1"/>
          <p:nvPr/>
        </p:nvSpPr>
        <p:spPr>
          <a:xfrm>
            <a:off x="910333" y="3292691"/>
            <a:ext cx="335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Advice Letter and/or Supplement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2233EF-1F65-43C3-B857-57E1F4C07ED5}"/>
              </a:ext>
            </a:extLst>
          </p:cNvPr>
          <p:cNvSpPr txBox="1"/>
          <p:nvPr/>
        </p:nvSpPr>
        <p:spPr>
          <a:xfrm>
            <a:off x="5672380" y="3295902"/>
            <a:ext cx="335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Advice Letter and/or Supplement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EDEAF8-73DB-46FA-A119-6C41FC925A44}"/>
              </a:ext>
            </a:extLst>
          </p:cNvPr>
          <p:cNvSpPr/>
          <p:nvPr/>
        </p:nvSpPr>
        <p:spPr>
          <a:xfrm>
            <a:off x="5334374" y="6492817"/>
            <a:ext cx="4464946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Confidential filing must be submitted in accordance with the submission process outlined in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D.16-08-024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31463-5B67-4130-837D-39357831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1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">
            <a:extLst>
              <a:ext uri="{FF2B5EF4-FFF2-40B4-BE49-F238E27FC236}">
                <a16:creationId xmlns:a16="http://schemas.microsoft.com/office/drawing/2014/main" id="{BAC6A0F5-7623-499D-9CF6-293E2B9D4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703784"/>
            <a:ext cx="10058400" cy="3058841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29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49519B-79AB-4D6E-804F-6C6A22B1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43" y="2993962"/>
            <a:ext cx="6982058" cy="958913"/>
          </a:xfrm>
        </p:spPr>
        <p:txBody>
          <a:bodyPr/>
          <a:lstStyle/>
          <a:p>
            <a:r>
              <a:rPr lang="en-US" sz="2800" dirty="0"/>
              <a:t>This presentation will cover a step-by-step guide for: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3291594-D92E-4804-B124-ACB9E86AF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25" y="170876"/>
            <a:ext cx="1352550" cy="1293530"/>
          </a:xfrm>
          <a:prstGeom prst="rect">
            <a:avLst/>
          </a:prstGeom>
          <a:effectLst>
            <a:softEdge rad="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32B58C9-B46D-41B4-B96C-A6D30B3E43D7}"/>
              </a:ext>
            </a:extLst>
          </p:cNvPr>
          <p:cNvSpPr txBox="1">
            <a:spLocks/>
          </p:cNvSpPr>
          <p:nvPr/>
        </p:nvSpPr>
        <p:spPr>
          <a:xfrm>
            <a:off x="1" y="1688434"/>
            <a:ext cx="10058399" cy="6318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Communications Division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621245A-1806-45F6-B942-6953630C90A9}"/>
              </a:ext>
            </a:extLst>
          </p:cNvPr>
          <p:cNvSpPr txBox="1">
            <a:spLocks/>
          </p:cNvSpPr>
          <p:nvPr/>
        </p:nvSpPr>
        <p:spPr>
          <a:xfrm>
            <a:off x="371243" y="4188066"/>
            <a:ext cx="6762982" cy="958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marL="514350" indent="-514350">
              <a:buAutoNum type="arabicPeriod"/>
            </a:pPr>
            <a:r>
              <a:rPr lang="en-US" sz="2800" dirty="0"/>
              <a:t>Filing advice letters for carriers</a:t>
            </a:r>
          </a:p>
          <a:p>
            <a:pPr marL="514350" indent="-514350">
              <a:buAutoNum type="arabicPeriod"/>
            </a:pPr>
            <a:r>
              <a:rPr lang="en-US" sz="2800" dirty="0"/>
              <a:t>Filing and responding to protests</a:t>
            </a:r>
          </a:p>
        </p:txBody>
      </p:sp>
      <p:pic>
        <p:nvPicPr>
          <p:cNvPr id="12" name="Graphic 11" descr="Smart Phone">
            <a:extLst>
              <a:ext uri="{FF2B5EF4-FFF2-40B4-BE49-F238E27FC236}">
                <a16:creationId xmlns:a16="http://schemas.microsoft.com/office/drawing/2014/main" id="{EB5A563D-85DD-4871-8135-725C5A827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8415" y="6136475"/>
            <a:ext cx="1365298" cy="1365298"/>
          </a:xfrm>
          <a:prstGeom prst="rect">
            <a:avLst/>
          </a:prstGeom>
        </p:spPr>
      </p:pic>
      <p:pic>
        <p:nvPicPr>
          <p:cNvPr id="13" name="Graphic 12" descr="Telephone">
            <a:extLst>
              <a:ext uri="{FF2B5EF4-FFF2-40B4-BE49-F238E27FC236}">
                <a16:creationId xmlns:a16="http://schemas.microsoft.com/office/drawing/2014/main" id="{0C591DAC-2F31-4A02-8B08-98DC493B8C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8894" y="5891040"/>
            <a:ext cx="1940576" cy="1940576"/>
          </a:xfrm>
          <a:prstGeom prst="rect">
            <a:avLst/>
          </a:prstGeom>
        </p:spPr>
      </p:pic>
      <p:pic>
        <p:nvPicPr>
          <p:cNvPr id="14" name="Graphic 13" descr="Wireless router">
            <a:extLst>
              <a:ext uri="{FF2B5EF4-FFF2-40B4-BE49-F238E27FC236}">
                <a16:creationId xmlns:a16="http://schemas.microsoft.com/office/drawing/2014/main" id="{092F8D79-CE23-4655-BF27-99899C503C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90499" y="5813360"/>
            <a:ext cx="1940576" cy="194057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E29AF1-25D8-44FA-A363-5A189475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3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">
            <a:extLst>
              <a:ext uri="{FF2B5EF4-FFF2-40B4-BE49-F238E27FC236}">
                <a16:creationId xmlns:a16="http://schemas.microsoft.com/office/drawing/2014/main" id="{BAC6A0F5-7623-499D-9CF6-293E2B9D4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058400" cy="2181225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29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49519B-79AB-4D6E-804F-6C6A22B1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20" y="647700"/>
            <a:ext cx="9110330" cy="1457325"/>
          </a:xfrm>
        </p:spPr>
        <p:txBody>
          <a:bodyPr/>
          <a:lstStyle/>
          <a:p>
            <a:r>
              <a:rPr lang="en-US" kern="1500" spc="-83" dirty="0"/>
              <a:t>Just to recap the process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6A71103-9857-4AB7-A774-197FA83B27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517446"/>
              </p:ext>
            </p:extLst>
          </p:nvPr>
        </p:nvGraphicFramePr>
        <p:xfrm>
          <a:off x="870983" y="2428679"/>
          <a:ext cx="8316433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EF00FA-5B60-43BF-9411-1B8DA4BD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02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">
            <a:extLst>
              <a:ext uri="{FF2B5EF4-FFF2-40B4-BE49-F238E27FC236}">
                <a16:creationId xmlns:a16="http://schemas.microsoft.com/office/drawing/2014/main" id="{BAC6A0F5-7623-499D-9CF6-293E2B9D4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703784"/>
            <a:ext cx="10058400" cy="2574293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29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49519B-79AB-4D6E-804F-6C6A22B1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59" y="3108262"/>
            <a:ext cx="8528482" cy="1765336"/>
          </a:xfrm>
        </p:spPr>
        <p:txBody>
          <a:bodyPr/>
          <a:lstStyle/>
          <a:p>
            <a:pPr algn="ctr"/>
            <a:r>
              <a:rPr lang="en-US" kern="1500" spc="-83" dirty="0"/>
              <a:t>Step-by-Step Guide for Filing Protests and Protest Responses</a:t>
            </a:r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3291594-D92E-4804-B124-ACB9E86AF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25" y="170876"/>
            <a:ext cx="1352550" cy="129353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Graphic 5" descr="Smart Phone">
            <a:extLst>
              <a:ext uri="{FF2B5EF4-FFF2-40B4-BE49-F238E27FC236}">
                <a16:creationId xmlns:a16="http://schemas.microsoft.com/office/drawing/2014/main" id="{903D0B42-9CAD-4096-8F19-A9666C3AC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8415" y="5852159"/>
            <a:ext cx="1365298" cy="1365298"/>
          </a:xfrm>
          <a:prstGeom prst="rect">
            <a:avLst/>
          </a:prstGeom>
        </p:spPr>
      </p:pic>
      <p:pic>
        <p:nvPicPr>
          <p:cNvPr id="8" name="Graphic 7" descr="Telephone">
            <a:extLst>
              <a:ext uri="{FF2B5EF4-FFF2-40B4-BE49-F238E27FC236}">
                <a16:creationId xmlns:a16="http://schemas.microsoft.com/office/drawing/2014/main" id="{20DD1F33-EC76-4833-9EBC-5D46921E94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8894" y="5606724"/>
            <a:ext cx="1940576" cy="1940576"/>
          </a:xfrm>
          <a:prstGeom prst="rect">
            <a:avLst/>
          </a:prstGeom>
        </p:spPr>
      </p:pic>
      <p:pic>
        <p:nvPicPr>
          <p:cNvPr id="10" name="Graphic 9" descr="Wireless router">
            <a:extLst>
              <a:ext uri="{FF2B5EF4-FFF2-40B4-BE49-F238E27FC236}">
                <a16:creationId xmlns:a16="http://schemas.microsoft.com/office/drawing/2014/main" id="{B6BBDEA1-0B9F-42A1-AEC9-A27EA39950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90499" y="5529044"/>
            <a:ext cx="1940576" cy="19405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32B58C9-B46D-41B4-B96C-A6D30B3E43D7}"/>
              </a:ext>
            </a:extLst>
          </p:cNvPr>
          <p:cNvSpPr txBox="1">
            <a:spLocks/>
          </p:cNvSpPr>
          <p:nvPr/>
        </p:nvSpPr>
        <p:spPr>
          <a:xfrm>
            <a:off x="1" y="1688434"/>
            <a:ext cx="10058399" cy="6318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Communications Division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55FB1-89D2-4E64-8F11-DA24377E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55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">
            <a:extLst>
              <a:ext uri="{FF2B5EF4-FFF2-40B4-BE49-F238E27FC236}">
                <a16:creationId xmlns:a16="http://schemas.microsoft.com/office/drawing/2014/main" id="{BAC6A0F5-7623-499D-9CF6-293E2B9D4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"/>
            <a:ext cx="10058400" cy="3453136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29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49519B-79AB-4D6E-804F-6C6A22B1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6" y="473823"/>
            <a:ext cx="9123936" cy="1812961"/>
          </a:xfrm>
        </p:spPr>
        <p:txBody>
          <a:bodyPr/>
          <a:lstStyle/>
          <a:p>
            <a:r>
              <a:rPr lang="en-US" kern="1500" spc="-83" dirty="0"/>
              <a:t>Step 1. Prepare the Protest or Response to Protest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5A3314-A595-48D3-972E-7965D5F0E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43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asellaDiTesto 15">
            <a:extLst>
              <a:ext uri="{FF2B5EF4-FFF2-40B4-BE49-F238E27FC236}">
                <a16:creationId xmlns:a16="http://schemas.microsoft.com/office/drawing/2014/main" id="{AB38EF5A-1266-4C7E-8264-0032ACA01708}"/>
              </a:ext>
            </a:extLst>
          </p:cNvPr>
          <p:cNvSpPr txBox="1"/>
          <p:nvPr/>
        </p:nvSpPr>
        <p:spPr>
          <a:xfrm>
            <a:off x="368550" y="486101"/>
            <a:ext cx="5526771" cy="577530"/>
          </a:xfrm>
          <a:prstGeom prst="rect">
            <a:avLst/>
          </a:prstGeom>
          <a:solidFill>
            <a:srgbClr val="D83B0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1.1 Protest or Response to Protest</a:t>
            </a:r>
          </a:p>
        </p:txBody>
      </p:sp>
      <p:sp>
        <p:nvSpPr>
          <p:cNvPr id="56" name="CasellaDiTesto 24">
            <a:extLst>
              <a:ext uri="{FF2B5EF4-FFF2-40B4-BE49-F238E27FC236}">
                <a16:creationId xmlns:a16="http://schemas.microsoft.com/office/drawing/2014/main" id="{AE12625D-DAA2-44A7-BEE4-8740C4747BDE}"/>
              </a:ext>
            </a:extLst>
          </p:cNvPr>
          <p:cNvSpPr txBox="1"/>
          <p:nvPr/>
        </p:nvSpPr>
        <p:spPr>
          <a:xfrm>
            <a:off x="2232488" y="3351138"/>
            <a:ext cx="6778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File a protest within 20 days of the AL’s submission date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C73C4E9-D774-4C49-AA77-4C3C6487B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51" y="1947563"/>
            <a:ext cx="1210106" cy="1210106"/>
          </a:xfrm>
          <a:prstGeom prst="rect">
            <a:avLst/>
          </a:prstGeom>
        </p:spPr>
      </p:pic>
      <p:sp>
        <p:nvSpPr>
          <p:cNvPr id="18" name="CasellaDiTesto 24">
            <a:extLst>
              <a:ext uri="{FF2B5EF4-FFF2-40B4-BE49-F238E27FC236}">
                <a16:creationId xmlns:a16="http://schemas.microsoft.com/office/drawing/2014/main" id="{7B98D849-E8E1-44DB-9FBC-B554ED86E6C3}"/>
              </a:ext>
            </a:extLst>
          </p:cNvPr>
          <p:cNvSpPr txBox="1"/>
          <p:nvPr/>
        </p:nvSpPr>
        <p:spPr>
          <a:xfrm>
            <a:off x="2232488" y="4371889"/>
            <a:ext cx="6778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utility shall reply to each protest within 5 business days after the end of the protest period</a:t>
            </a:r>
          </a:p>
        </p:txBody>
      </p:sp>
      <p:sp>
        <p:nvSpPr>
          <p:cNvPr id="20" name="CasellaDiTesto 24">
            <a:extLst>
              <a:ext uri="{FF2B5EF4-FFF2-40B4-BE49-F238E27FC236}">
                <a16:creationId xmlns:a16="http://schemas.microsoft.com/office/drawing/2014/main" id="{61917607-0530-4FB6-BDF0-02EC1D14B757}"/>
              </a:ext>
            </a:extLst>
          </p:cNvPr>
          <p:cNvSpPr txBox="1"/>
          <p:nvPr/>
        </p:nvSpPr>
        <p:spPr>
          <a:xfrm>
            <a:off x="2232488" y="5900689"/>
            <a:ext cx="6778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protester cannot reply to the utility’s reply. </a:t>
            </a:r>
          </a:p>
        </p:txBody>
      </p:sp>
      <p:sp>
        <p:nvSpPr>
          <p:cNvPr id="7" name="CasellaDiTesto 30">
            <a:extLst>
              <a:ext uri="{FF2B5EF4-FFF2-40B4-BE49-F238E27FC236}">
                <a16:creationId xmlns:a16="http://schemas.microsoft.com/office/drawing/2014/main" id="{EAE28E09-24EE-462E-9D56-D63BEF9141D0}"/>
              </a:ext>
            </a:extLst>
          </p:cNvPr>
          <p:cNvSpPr txBox="1"/>
          <p:nvPr/>
        </p:nvSpPr>
        <p:spPr>
          <a:xfrm>
            <a:off x="2232488" y="2173072"/>
            <a:ext cx="6507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General Order 96-B (General Rule 7.4) provides the grounds and requirements for an advice letter protest or protest response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942040-3251-45CF-8E1D-6EC49C77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22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">
            <a:extLst>
              <a:ext uri="{FF2B5EF4-FFF2-40B4-BE49-F238E27FC236}">
                <a16:creationId xmlns:a16="http://schemas.microsoft.com/office/drawing/2014/main" id="{BAC6A0F5-7623-499D-9CF6-293E2B9D4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"/>
            <a:ext cx="10058400" cy="3453136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29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49519B-79AB-4D6E-804F-6C6A22B1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20" y="749264"/>
            <a:ext cx="7586330" cy="1812961"/>
          </a:xfrm>
        </p:spPr>
        <p:txBody>
          <a:bodyPr/>
          <a:lstStyle/>
          <a:p>
            <a:r>
              <a:rPr lang="en-US" kern="1500" spc="-83" dirty="0"/>
              <a:t>Step 2. Ensure Documents Follow Filing Requirements</a:t>
            </a:r>
          </a:p>
        </p:txBody>
      </p:sp>
      <p:sp>
        <p:nvSpPr>
          <p:cNvPr id="53" name="CasellaDiTesto 30">
            <a:extLst>
              <a:ext uri="{FF2B5EF4-FFF2-40B4-BE49-F238E27FC236}">
                <a16:creationId xmlns:a16="http://schemas.microsoft.com/office/drawing/2014/main" id="{200F6693-B23F-484F-872C-C27F145F3055}"/>
              </a:ext>
            </a:extLst>
          </p:cNvPr>
          <p:cNvSpPr txBox="1"/>
          <p:nvPr/>
        </p:nvSpPr>
        <p:spPr>
          <a:xfrm>
            <a:off x="300716" y="2826952"/>
            <a:ext cx="6316459" cy="30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56"/>
              </a:lnSpc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Protest or Response to the Protest</a:t>
            </a:r>
          </a:p>
        </p:txBody>
      </p:sp>
      <p:sp>
        <p:nvSpPr>
          <p:cNvPr id="59" name="CasellaDiTesto 24">
            <a:extLst>
              <a:ext uri="{FF2B5EF4-FFF2-40B4-BE49-F238E27FC236}">
                <a16:creationId xmlns:a16="http://schemas.microsoft.com/office/drawing/2014/main" id="{21B93BB5-97A3-458B-B2C7-11FED0763FA8}"/>
              </a:ext>
            </a:extLst>
          </p:cNvPr>
          <p:cNvSpPr txBox="1"/>
          <p:nvPr/>
        </p:nvSpPr>
        <p:spPr>
          <a:xfrm>
            <a:off x="1230784" y="4056603"/>
            <a:ext cx="126975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57"/>
              </a:lnSpc>
            </a:pPr>
            <a:r>
              <a:rPr lang="en-US" sz="14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PDF Format</a:t>
            </a:r>
            <a:endParaRPr lang="en-US" sz="1400" dirty="0">
              <a:latin typeface="Segoe Pro" panose="020B05020405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CasellaDiTesto 24">
            <a:extLst>
              <a:ext uri="{FF2B5EF4-FFF2-40B4-BE49-F238E27FC236}">
                <a16:creationId xmlns:a16="http://schemas.microsoft.com/office/drawing/2014/main" id="{ECA49050-45A8-41F6-B0CE-3500EA0E418C}"/>
              </a:ext>
            </a:extLst>
          </p:cNvPr>
          <p:cNvSpPr txBox="1"/>
          <p:nvPr/>
        </p:nvSpPr>
        <p:spPr>
          <a:xfrm>
            <a:off x="4066014" y="4056602"/>
            <a:ext cx="197592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57"/>
              </a:lnSpc>
            </a:pPr>
            <a:r>
              <a:rPr lang="en-US" sz="14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File Name Format</a:t>
            </a:r>
            <a:endParaRPr lang="en-US" sz="1400" dirty="0">
              <a:latin typeface="Segoe Pro" panose="020B05020405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CasellaDiTesto 24">
            <a:extLst>
              <a:ext uri="{FF2B5EF4-FFF2-40B4-BE49-F238E27FC236}">
                <a16:creationId xmlns:a16="http://schemas.microsoft.com/office/drawing/2014/main" id="{E9A3F590-C0D8-42BB-90F3-E19C1FFF4941}"/>
              </a:ext>
            </a:extLst>
          </p:cNvPr>
          <p:cNvSpPr txBox="1"/>
          <p:nvPr/>
        </p:nvSpPr>
        <p:spPr>
          <a:xfrm>
            <a:off x="952846" y="5881842"/>
            <a:ext cx="181348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57"/>
              </a:lnSpc>
            </a:pPr>
            <a:r>
              <a:rPr lang="en-US" sz="14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PDF/A Compliance</a:t>
            </a:r>
            <a:endParaRPr lang="en-US" sz="1400" dirty="0">
              <a:latin typeface="Segoe Pro" panose="020B05020405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CasellaDiTesto 24">
            <a:extLst>
              <a:ext uri="{FF2B5EF4-FFF2-40B4-BE49-F238E27FC236}">
                <a16:creationId xmlns:a16="http://schemas.microsoft.com/office/drawing/2014/main" id="{0D8452B6-0C88-43D8-A568-028B9A7A490C}"/>
              </a:ext>
            </a:extLst>
          </p:cNvPr>
          <p:cNvSpPr txBox="1"/>
          <p:nvPr/>
        </p:nvSpPr>
        <p:spPr>
          <a:xfrm>
            <a:off x="7329378" y="5880242"/>
            <a:ext cx="160479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57"/>
              </a:lnSpc>
            </a:pPr>
            <a:r>
              <a:rPr lang="en-US" sz="14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Email Body</a:t>
            </a:r>
            <a:endParaRPr lang="en-US" sz="1400" dirty="0">
              <a:latin typeface="Segoe Pro" panose="020B05020405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Graphic 13" descr="Open folder">
            <a:extLst>
              <a:ext uri="{FF2B5EF4-FFF2-40B4-BE49-F238E27FC236}">
                <a16:creationId xmlns:a16="http://schemas.microsoft.com/office/drawing/2014/main" id="{28F7D2C3-F783-4672-9B8A-ADCAA35A4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0192" y="4166000"/>
            <a:ext cx="1289533" cy="1289533"/>
          </a:xfrm>
          <a:prstGeom prst="rect">
            <a:avLst/>
          </a:prstGeom>
        </p:spPr>
      </p:pic>
      <p:pic>
        <p:nvPicPr>
          <p:cNvPr id="18" name="Graphic 17" descr="Email">
            <a:extLst>
              <a:ext uri="{FF2B5EF4-FFF2-40B4-BE49-F238E27FC236}">
                <a16:creationId xmlns:a16="http://schemas.microsoft.com/office/drawing/2014/main" id="{D4E6B27F-13BF-4242-8A25-255B2F1B0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29378" y="4341295"/>
            <a:ext cx="1002015" cy="1002015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7FF109C5-CC0D-4480-AB2C-F1B1206028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8408" y="6109553"/>
            <a:ext cx="1033099" cy="1033099"/>
          </a:xfrm>
          <a:prstGeom prst="rect">
            <a:avLst/>
          </a:prstGeom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82689029-E404-4487-BB53-0B70CBEE5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2759" y="6197854"/>
            <a:ext cx="1033099" cy="1033099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A120A584-E137-4D50-A3A1-B1B68E486E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4797" y="4330409"/>
            <a:ext cx="1051564" cy="1051564"/>
          </a:xfrm>
          <a:prstGeom prst="rect">
            <a:avLst/>
          </a:prstGeom>
        </p:spPr>
      </p:pic>
      <p:pic>
        <p:nvPicPr>
          <p:cNvPr id="33" name="Graphic 32" descr="Chat RTL">
            <a:extLst>
              <a:ext uri="{FF2B5EF4-FFF2-40B4-BE49-F238E27FC236}">
                <a16:creationId xmlns:a16="http://schemas.microsoft.com/office/drawing/2014/main" id="{FF1612C4-C785-4773-A14D-F1C0810FBF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48621" y="5959815"/>
            <a:ext cx="1271138" cy="1271138"/>
          </a:xfrm>
          <a:prstGeom prst="rect">
            <a:avLst/>
          </a:prstGeom>
        </p:spPr>
      </p:pic>
      <p:sp>
        <p:nvSpPr>
          <p:cNvPr id="47" name="CasellaDiTesto 24">
            <a:extLst>
              <a:ext uri="{FF2B5EF4-FFF2-40B4-BE49-F238E27FC236}">
                <a16:creationId xmlns:a16="http://schemas.microsoft.com/office/drawing/2014/main" id="{44C68CD5-C04D-4B41-BC16-2C052DAEF18D}"/>
              </a:ext>
            </a:extLst>
          </p:cNvPr>
          <p:cNvSpPr txBox="1"/>
          <p:nvPr/>
        </p:nvSpPr>
        <p:spPr>
          <a:xfrm>
            <a:off x="4436245" y="5887653"/>
            <a:ext cx="160479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57"/>
              </a:lnSpc>
            </a:pPr>
            <a:r>
              <a:rPr lang="en-US" sz="14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File Size</a:t>
            </a:r>
            <a:endParaRPr lang="en-US" sz="1400" dirty="0">
              <a:latin typeface="Segoe Pro" panose="020B05020405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CasellaDiTesto 24">
            <a:extLst>
              <a:ext uri="{FF2B5EF4-FFF2-40B4-BE49-F238E27FC236}">
                <a16:creationId xmlns:a16="http://schemas.microsoft.com/office/drawing/2014/main" id="{9B53F46A-80E4-49C3-B75B-2F025871F46C}"/>
              </a:ext>
            </a:extLst>
          </p:cNvPr>
          <p:cNvSpPr txBox="1"/>
          <p:nvPr/>
        </p:nvSpPr>
        <p:spPr>
          <a:xfrm>
            <a:off x="7153985" y="4056602"/>
            <a:ext cx="160479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57"/>
              </a:lnSpc>
            </a:pPr>
            <a:r>
              <a:rPr lang="en-US" sz="14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Email Subject</a:t>
            </a:r>
            <a:endParaRPr lang="en-US" sz="1400" dirty="0">
              <a:latin typeface="Segoe Pro" panose="020B05020405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7CDAC0-544B-43B5-BFA4-9988F540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94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59">
            <a:extLst>
              <a:ext uri="{FF2B5EF4-FFF2-40B4-BE49-F238E27FC236}">
                <a16:creationId xmlns:a16="http://schemas.microsoft.com/office/drawing/2014/main" id="{C1F63430-2A08-49C0-9F75-2A9EC0CA74B1}"/>
              </a:ext>
            </a:extLst>
          </p:cNvPr>
          <p:cNvSpPr txBox="1"/>
          <p:nvPr/>
        </p:nvSpPr>
        <p:spPr>
          <a:xfrm>
            <a:off x="358969" y="1277932"/>
            <a:ext cx="5765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Combine all documents into single PDF attachment. </a:t>
            </a:r>
          </a:p>
        </p:txBody>
      </p:sp>
      <p:sp>
        <p:nvSpPr>
          <p:cNvPr id="13" name="CasellaDiTesto 15">
            <a:extLst>
              <a:ext uri="{FF2B5EF4-FFF2-40B4-BE49-F238E27FC236}">
                <a16:creationId xmlns:a16="http://schemas.microsoft.com/office/drawing/2014/main" id="{2D4F1016-AC3A-44CA-AA5F-D5DE559F1DF6}"/>
              </a:ext>
            </a:extLst>
          </p:cNvPr>
          <p:cNvSpPr txBox="1"/>
          <p:nvPr/>
        </p:nvSpPr>
        <p:spPr>
          <a:xfrm>
            <a:off x="358969" y="463705"/>
            <a:ext cx="5526771" cy="577530"/>
          </a:xfrm>
          <a:prstGeom prst="rect">
            <a:avLst/>
          </a:prstGeom>
          <a:solidFill>
            <a:srgbClr val="D83B0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File name format</a:t>
            </a:r>
          </a:p>
        </p:txBody>
      </p:sp>
      <p:sp>
        <p:nvSpPr>
          <p:cNvPr id="33" name="CasellaDiTesto 59">
            <a:extLst>
              <a:ext uri="{FF2B5EF4-FFF2-40B4-BE49-F238E27FC236}">
                <a16:creationId xmlns:a16="http://schemas.microsoft.com/office/drawing/2014/main" id="{622C9A9F-08CF-4BC0-91DF-0E08DA5D3DBA}"/>
              </a:ext>
            </a:extLst>
          </p:cNvPr>
          <p:cNvSpPr txBox="1"/>
          <p:nvPr/>
        </p:nvSpPr>
        <p:spPr>
          <a:xfrm>
            <a:off x="0" y="5175592"/>
            <a:ext cx="46544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[Utility No.] [Carrier Name] [AL No.] [Protest by] [ Protester’s Name]</a:t>
            </a:r>
          </a:p>
          <a:p>
            <a:pPr algn="r"/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9999 XYZ Wireless AL5 Protest by California Advocates</a:t>
            </a:r>
          </a:p>
        </p:txBody>
      </p:sp>
      <p:sp>
        <p:nvSpPr>
          <p:cNvPr id="34" name="CasellaDiTesto 59">
            <a:extLst>
              <a:ext uri="{FF2B5EF4-FFF2-40B4-BE49-F238E27FC236}">
                <a16:creationId xmlns:a16="http://schemas.microsoft.com/office/drawing/2014/main" id="{7228948F-1BC5-42D0-AF19-33D6E7A233CB}"/>
              </a:ext>
            </a:extLst>
          </p:cNvPr>
          <p:cNvSpPr txBox="1"/>
          <p:nvPr/>
        </p:nvSpPr>
        <p:spPr>
          <a:xfrm>
            <a:off x="5029200" y="5175592"/>
            <a:ext cx="4654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[Utility No.] [ Carrier Name] [AL No.] [Protest Response to] [Protester’s Name]   [By] [Carrier Name]</a:t>
            </a:r>
          </a:p>
          <a:p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9999 XYZ Wireless AL5 Protest Response to California Advocates by XYZ Wireless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F234CA-DFA3-489B-B23D-162CF80601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58764"/>
              </p:ext>
            </p:extLst>
          </p:nvPr>
        </p:nvGraphicFramePr>
        <p:xfrm>
          <a:off x="-18932" y="2033177"/>
          <a:ext cx="9346734" cy="269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CC4C0E-6307-4547-873B-CFA16F8B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41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59">
            <a:extLst>
              <a:ext uri="{FF2B5EF4-FFF2-40B4-BE49-F238E27FC236}">
                <a16:creationId xmlns:a16="http://schemas.microsoft.com/office/drawing/2014/main" id="{C1F63430-2A08-49C0-9F75-2A9EC0CA74B1}"/>
              </a:ext>
            </a:extLst>
          </p:cNvPr>
          <p:cNvSpPr txBox="1"/>
          <p:nvPr/>
        </p:nvSpPr>
        <p:spPr>
          <a:xfrm>
            <a:off x="1221812" y="6731165"/>
            <a:ext cx="870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Note: Use the same email subject format if sending via CPUC’s </a:t>
            </a:r>
            <a:r>
              <a:rPr lang="en-US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sFTP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CasellaDiTesto 15">
            <a:extLst>
              <a:ext uri="{FF2B5EF4-FFF2-40B4-BE49-F238E27FC236}">
                <a16:creationId xmlns:a16="http://schemas.microsoft.com/office/drawing/2014/main" id="{2D4F1016-AC3A-44CA-AA5F-D5DE559F1DF6}"/>
              </a:ext>
            </a:extLst>
          </p:cNvPr>
          <p:cNvSpPr txBox="1"/>
          <p:nvPr/>
        </p:nvSpPr>
        <p:spPr>
          <a:xfrm>
            <a:off x="358969" y="463705"/>
            <a:ext cx="5526771" cy="577530"/>
          </a:xfrm>
          <a:prstGeom prst="rect">
            <a:avLst/>
          </a:prstGeom>
          <a:solidFill>
            <a:srgbClr val="D83B0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Email subject format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2D999A-19E3-472C-BE57-B9B5C85C6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428318"/>
              </p:ext>
            </p:extLst>
          </p:nvPr>
        </p:nvGraphicFramePr>
        <p:xfrm>
          <a:off x="987619" y="1506455"/>
          <a:ext cx="7927781" cy="4759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9990A3-7AD8-4C38-BAD6-DF0731AE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29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5">
            <a:extLst>
              <a:ext uri="{FF2B5EF4-FFF2-40B4-BE49-F238E27FC236}">
                <a16:creationId xmlns:a16="http://schemas.microsoft.com/office/drawing/2014/main" id="{2D4F1016-AC3A-44CA-AA5F-D5DE559F1DF6}"/>
              </a:ext>
            </a:extLst>
          </p:cNvPr>
          <p:cNvSpPr txBox="1"/>
          <p:nvPr/>
        </p:nvSpPr>
        <p:spPr>
          <a:xfrm>
            <a:off x="358969" y="463705"/>
            <a:ext cx="5526771" cy="577530"/>
          </a:xfrm>
          <a:prstGeom prst="rect">
            <a:avLst/>
          </a:prstGeom>
          <a:solidFill>
            <a:srgbClr val="D83B0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Email body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52B1E5-A319-4B6B-8F79-DB0DEE55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F1D40-D7B5-4D6C-A9D7-37D871ECD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28" y="2686050"/>
            <a:ext cx="7860941" cy="346710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640827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">
            <a:extLst>
              <a:ext uri="{FF2B5EF4-FFF2-40B4-BE49-F238E27FC236}">
                <a16:creationId xmlns:a16="http://schemas.microsoft.com/office/drawing/2014/main" id="{BAC6A0F5-7623-499D-9CF6-293E2B9D4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"/>
            <a:ext cx="10058400" cy="3453136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29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49519B-79AB-4D6E-804F-6C6A22B1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83" y="206249"/>
            <a:ext cx="9110330" cy="1812961"/>
          </a:xfrm>
        </p:spPr>
        <p:txBody>
          <a:bodyPr/>
          <a:lstStyle/>
          <a:p>
            <a:r>
              <a:rPr lang="en-US" kern="1500" spc="-83" dirty="0"/>
              <a:t>Step 4. Submit Protest or Response via Email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0E962A-DBA4-46C6-A880-D6DC9DC2FD51}"/>
              </a:ext>
            </a:extLst>
          </p:cNvPr>
          <p:cNvSpPr/>
          <p:nvPr/>
        </p:nvSpPr>
        <p:spPr>
          <a:xfrm>
            <a:off x="188285" y="4547863"/>
            <a:ext cx="6698290" cy="2376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 off time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considered filed the same day as submitted is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5:00 PM PST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Files received by CD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5:00 PM PST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on a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non-business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day will be considered filed the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business day.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251B2-AA16-4AF1-913B-0FAFAC74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36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5">
            <a:extLst>
              <a:ext uri="{FF2B5EF4-FFF2-40B4-BE49-F238E27FC236}">
                <a16:creationId xmlns:a16="http://schemas.microsoft.com/office/drawing/2014/main" id="{2D4F1016-AC3A-44CA-AA5F-D5DE559F1DF6}"/>
              </a:ext>
            </a:extLst>
          </p:cNvPr>
          <p:cNvSpPr txBox="1"/>
          <p:nvPr/>
        </p:nvSpPr>
        <p:spPr>
          <a:xfrm>
            <a:off x="358969" y="463705"/>
            <a:ext cx="5526771" cy="577530"/>
          </a:xfrm>
          <a:prstGeom prst="rect">
            <a:avLst/>
          </a:prstGeom>
          <a:solidFill>
            <a:srgbClr val="D83B0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Submission and Confirmation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54C4CF89-501F-4D19-8679-340AE6E7675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00938779"/>
              </p:ext>
            </p:extLst>
          </p:nvPr>
        </p:nvGraphicFramePr>
        <p:xfrm>
          <a:off x="3569938" y="2011867"/>
          <a:ext cx="5422600" cy="3565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sellaDiTesto 59">
            <a:extLst>
              <a:ext uri="{FF2B5EF4-FFF2-40B4-BE49-F238E27FC236}">
                <a16:creationId xmlns:a16="http://schemas.microsoft.com/office/drawing/2014/main" id="{B81FB9AF-D9B7-4BE6-8815-6BD70907F0F9}"/>
              </a:ext>
            </a:extLst>
          </p:cNvPr>
          <p:cNvSpPr txBox="1"/>
          <p:nvPr/>
        </p:nvSpPr>
        <p:spPr>
          <a:xfrm>
            <a:off x="302696" y="1374308"/>
            <a:ext cx="8508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a typeface="Segoe UI" panose="020B0502040204020203" pitchFamily="34" charset="0"/>
                <a:cs typeface="Segoe UI" panose="020B0502040204020203" pitchFamily="34" charset="0"/>
              </a:rPr>
              <a:t>Email protest or response to </a:t>
            </a:r>
            <a:r>
              <a:rPr lang="en-US" sz="2400" b="1" dirty="0">
                <a:solidFill>
                  <a:srgbClr val="FF0000"/>
                </a:solidFill>
                <a:hlinkClick r:id="rId8"/>
              </a:rPr>
              <a:t>TD._PAL@cpuc.ca.gov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and </a:t>
            </a:r>
          </a:p>
          <a:p>
            <a:r>
              <a:rPr lang="en-US" sz="2400" b="1" dirty="0"/>
              <a:t>the carrier (for protest) and the protester (for response).</a:t>
            </a:r>
            <a:endParaRPr lang="en-US" sz="2400" b="1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asellaDiTesto 59">
            <a:extLst>
              <a:ext uri="{FF2B5EF4-FFF2-40B4-BE49-F238E27FC236}">
                <a16:creationId xmlns:a16="http://schemas.microsoft.com/office/drawing/2014/main" id="{2AEC091C-B27C-44EC-9F5D-39E50334953A}"/>
              </a:ext>
            </a:extLst>
          </p:cNvPr>
          <p:cNvSpPr txBox="1"/>
          <p:nvPr/>
        </p:nvSpPr>
        <p:spPr>
          <a:xfrm>
            <a:off x="467082" y="5719516"/>
            <a:ext cx="8180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Note</a:t>
            </a:r>
            <a:r>
              <a:rPr lang="en-US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An automatic reply from TD._PAL@cpuc.ca.gov will be sent confirming the receipt of the filing. </a:t>
            </a:r>
            <a:endParaRPr lang="en-US" sz="20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AF8594-2E55-4ED2-A1E7-E0CDCC2D36CD}"/>
              </a:ext>
            </a:extLst>
          </p:cNvPr>
          <p:cNvGrpSpPr/>
          <p:nvPr/>
        </p:nvGrpSpPr>
        <p:grpSpPr>
          <a:xfrm>
            <a:off x="1753228" y="1813266"/>
            <a:ext cx="1816710" cy="2545934"/>
            <a:chOff x="3621799" y="164756"/>
            <a:chExt cx="1816710" cy="254593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4F8942-6852-4B0B-A867-2238E684B465}"/>
                </a:ext>
              </a:extLst>
            </p:cNvPr>
            <p:cNvSpPr/>
            <p:nvPr/>
          </p:nvSpPr>
          <p:spPr>
            <a:xfrm>
              <a:off x="3621799" y="164756"/>
              <a:ext cx="1694191" cy="11294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FB1BC0-493F-463E-A4AA-28C7085AE195}"/>
                </a:ext>
              </a:extLst>
            </p:cNvPr>
            <p:cNvSpPr txBox="1"/>
            <p:nvPr/>
          </p:nvSpPr>
          <p:spPr>
            <a:xfrm>
              <a:off x="3744318" y="1581229"/>
              <a:ext cx="1694191" cy="11294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1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kern="1200" dirty="0"/>
                <a:t>Protest or response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C0B462-313C-46D6-A082-9C7302BC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2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">
            <a:extLst>
              <a:ext uri="{FF2B5EF4-FFF2-40B4-BE49-F238E27FC236}">
                <a16:creationId xmlns:a16="http://schemas.microsoft.com/office/drawing/2014/main" id="{BAC6A0F5-7623-499D-9CF6-293E2B9D4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703784"/>
            <a:ext cx="10058400" cy="2574293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29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49519B-79AB-4D6E-804F-6C6A22B1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17" y="3108262"/>
            <a:ext cx="8821493" cy="1765336"/>
          </a:xfrm>
        </p:spPr>
        <p:txBody>
          <a:bodyPr/>
          <a:lstStyle/>
          <a:p>
            <a:pPr algn="ctr"/>
            <a:r>
              <a:rPr lang="en-US" kern="1500" spc="-83" dirty="0"/>
              <a:t>Step-by-Step Guide for Filing Advice Letters and Supplements</a:t>
            </a:r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3291594-D92E-4804-B124-ACB9E86AF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25" y="170876"/>
            <a:ext cx="1352550" cy="129353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Graphic 5" descr="Smart Phone">
            <a:extLst>
              <a:ext uri="{FF2B5EF4-FFF2-40B4-BE49-F238E27FC236}">
                <a16:creationId xmlns:a16="http://schemas.microsoft.com/office/drawing/2014/main" id="{903D0B42-9CAD-4096-8F19-A9666C3AC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8415" y="5852159"/>
            <a:ext cx="1365298" cy="1365298"/>
          </a:xfrm>
          <a:prstGeom prst="rect">
            <a:avLst/>
          </a:prstGeom>
        </p:spPr>
      </p:pic>
      <p:pic>
        <p:nvPicPr>
          <p:cNvPr id="8" name="Graphic 7" descr="Telephone">
            <a:extLst>
              <a:ext uri="{FF2B5EF4-FFF2-40B4-BE49-F238E27FC236}">
                <a16:creationId xmlns:a16="http://schemas.microsoft.com/office/drawing/2014/main" id="{20DD1F33-EC76-4833-9EBC-5D46921E94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8894" y="5606724"/>
            <a:ext cx="1940576" cy="1940576"/>
          </a:xfrm>
          <a:prstGeom prst="rect">
            <a:avLst/>
          </a:prstGeom>
        </p:spPr>
      </p:pic>
      <p:pic>
        <p:nvPicPr>
          <p:cNvPr id="10" name="Graphic 9" descr="Wireless router">
            <a:extLst>
              <a:ext uri="{FF2B5EF4-FFF2-40B4-BE49-F238E27FC236}">
                <a16:creationId xmlns:a16="http://schemas.microsoft.com/office/drawing/2014/main" id="{B6BBDEA1-0B9F-42A1-AEC9-A27EA39950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90499" y="5529044"/>
            <a:ext cx="1940576" cy="19405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32B58C9-B46D-41B4-B96C-A6D30B3E43D7}"/>
              </a:ext>
            </a:extLst>
          </p:cNvPr>
          <p:cNvSpPr txBox="1">
            <a:spLocks/>
          </p:cNvSpPr>
          <p:nvPr/>
        </p:nvSpPr>
        <p:spPr>
          <a:xfrm>
            <a:off x="1" y="1688434"/>
            <a:ext cx="10058399" cy="6318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Communications Division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0814F0-7FC8-4812-8551-4926CCEA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9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">
            <a:extLst>
              <a:ext uri="{FF2B5EF4-FFF2-40B4-BE49-F238E27FC236}">
                <a16:creationId xmlns:a16="http://schemas.microsoft.com/office/drawing/2014/main" id="{BAC6A0F5-7623-499D-9CF6-293E2B9D4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058400" cy="2181225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29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49519B-79AB-4D6E-804F-6C6A22B1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20" y="647700"/>
            <a:ext cx="9110330" cy="1457325"/>
          </a:xfrm>
        </p:spPr>
        <p:txBody>
          <a:bodyPr/>
          <a:lstStyle/>
          <a:p>
            <a:r>
              <a:rPr lang="en-US" kern="1500" spc="-83" dirty="0"/>
              <a:t>Just to recap the filing process for protests and responses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6A71103-9857-4AB7-A774-197FA83B27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020607"/>
              </p:ext>
            </p:extLst>
          </p:nvPr>
        </p:nvGraphicFramePr>
        <p:xfrm>
          <a:off x="870983" y="2409825"/>
          <a:ext cx="8316433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44D5A3-103B-4238-9713-C4FE4B5E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3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">
            <a:extLst>
              <a:ext uri="{FF2B5EF4-FFF2-40B4-BE49-F238E27FC236}">
                <a16:creationId xmlns:a16="http://schemas.microsoft.com/office/drawing/2014/main" id="{BAC6A0F5-7623-499D-9CF6-293E2B9D4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"/>
            <a:ext cx="10058400" cy="2362198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29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49519B-79AB-4D6E-804F-6C6A22B1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10" y="416127"/>
            <a:ext cx="9110330" cy="1324184"/>
          </a:xfrm>
        </p:spPr>
        <p:txBody>
          <a:bodyPr/>
          <a:lstStyle/>
          <a:p>
            <a:r>
              <a:rPr lang="en-US" kern="1500" spc="-83" dirty="0"/>
              <a:t>Links to AL Resources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56D61A-BCE7-4CE8-890B-F7D07B887991}"/>
              </a:ext>
            </a:extLst>
          </p:cNvPr>
          <p:cNvSpPr/>
          <p:nvPr/>
        </p:nvSpPr>
        <p:spPr>
          <a:xfrm>
            <a:off x="140839" y="2669797"/>
            <a:ext cx="9550571" cy="4686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Advice Letter website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related to ALs e.g. tier summary, new summary form, manuals, contact info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Advice Letter Manual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Step-by-step guide to filing ALs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General Order 96-B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Detailed rules and requirements covering ALs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CPUC Secure File Transfer Protocol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guide for CPUC’s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sFTP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(for large or non-PDF files e.g. Shapefiles)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Advice Letter Hotline: 415-703-2431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advice letter related inquiries only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9BC06-C11B-425C-A999-48F26A3F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46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">
            <a:extLst>
              <a:ext uri="{FF2B5EF4-FFF2-40B4-BE49-F238E27FC236}">
                <a16:creationId xmlns:a16="http://schemas.microsoft.com/office/drawing/2014/main" id="{BAC6A0F5-7623-499D-9CF6-293E2B9D4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9663"/>
            <a:ext cx="10058400" cy="4086223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29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49519B-79AB-4D6E-804F-6C6A22B1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10" y="718928"/>
            <a:ext cx="9110330" cy="1324184"/>
          </a:xfrm>
        </p:spPr>
        <p:txBody>
          <a:bodyPr/>
          <a:lstStyle/>
          <a:p>
            <a:r>
              <a:rPr lang="en-US" kern="1500" spc="-83" dirty="0"/>
              <a:t>Thank you!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67AE8F2-7FA8-4856-8E71-A095BEBE45FA}"/>
              </a:ext>
            </a:extLst>
          </p:cNvPr>
          <p:cNvSpPr txBox="1">
            <a:spLocks/>
          </p:cNvSpPr>
          <p:nvPr/>
        </p:nvSpPr>
        <p:spPr>
          <a:xfrm>
            <a:off x="227610" y="2330652"/>
            <a:ext cx="9110330" cy="1324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kern="1500" spc="-83" dirty="0"/>
              <a:t>Questions or Comments?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AD9DDF-079B-493B-B563-FEE3A666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1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F15AA53-D981-4D66-89D7-1E9B9859C5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791723"/>
              </p:ext>
            </p:extLst>
          </p:nvPr>
        </p:nvGraphicFramePr>
        <p:xfrm>
          <a:off x="784383" y="2972091"/>
          <a:ext cx="8489633" cy="358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tangolo 4">
            <a:extLst>
              <a:ext uri="{FF2B5EF4-FFF2-40B4-BE49-F238E27FC236}">
                <a16:creationId xmlns:a16="http://schemas.microsoft.com/office/drawing/2014/main" id="{47086DFD-F05F-4B6B-A002-90172DA11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"/>
            <a:ext cx="10058400" cy="1409698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29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BBE02C6-D6ED-453D-9376-A0BDAEDFC9EF}"/>
              </a:ext>
            </a:extLst>
          </p:cNvPr>
          <p:cNvSpPr txBox="1">
            <a:spLocks/>
          </p:cNvSpPr>
          <p:nvPr/>
        </p:nvSpPr>
        <p:spPr>
          <a:xfrm>
            <a:off x="82867" y="79358"/>
            <a:ext cx="5584508" cy="8128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kern="1500" spc="-83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Advice Letter Basics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F5439A-67CF-4762-A483-86E2F449A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">
            <a:extLst>
              <a:ext uri="{FF2B5EF4-FFF2-40B4-BE49-F238E27FC236}">
                <a16:creationId xmlns:a16="http://schemas.microsoft.com/office/drawing/2014/main" id="{BAC6A0F5-7623-499D-9CF6-293E2B9D4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"/>
            <a:ext cx="10058400" cy="3453136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29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49519B-79AB-4D6E-804F-6C6A22B1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21" y="749264"/>
            <a:ext cx="6316458" cy="1812961"/>
          </a:xfrm>
        </p:spPr>
        <p:txBody>
          <a:bodyPr/>
          <a:lstStyle/>
          <a:p>
            <a:r>
              <a:rPr lang="en-US" kern="1500" spc="-83" dirty="0"/>
              <a:t>Step 1. Prepare the Advice Letter (AL) </a:t>
            </a:r>
          </a:p>
        </p:txBody>
      </p:sp>
      <p:sp>
        <p:nvSpPr>
          <p:cNvPr id="53" name="CasellaDiTesto 30">
            <a:extLst>
              <a:ext uri="{FF2B5EF4-FFF2-40B4-BE49-F238E27FC236}">
                <a16:creationId xmlns:a16="http://schemas.microsoft.com/office/drawing/2014/main" id="{200F6693-B23F-484F-872C-C27F145F3055}"/>
              </a:ext>
            </a:extLst>
          </p:cNvPr>
          <p:cNvSpPr txBox="1"/>
          <p:nvPr/>
        </p:nvSpPr>
        <p:spPr>
          <a:xfrm>
            <a:off x="334806" y="2734965"/>
            <a:ext cx="6316459" cy="30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56"/>
              </a:lnSpc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Original and/or AL Supplement filing</a:t>
            </a:r>
          </a:p>
        </p:txBody>
      </p:sp>
      <p:pic>
        <p:nvPicPr>
          <p:cNvPr id="26" name="Graphic 25" descr="Document">
            <a:extLst>
              <a:ext uri="{FF2B5EF4-FFF2-40B4-BE49-F238E27FC236}">
                <a16:creationId xmlns:a16="http://schemas.microsoft.com/office/drawing/2014/main" id="{F0500E46-8810-48A5-9FF6-299165CB3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467" y="4857163"/>
            <a:ext cx="1904584" cy="1904584"/>
          </a:xfrm>
          <a:prstGeom prst="rect">
            <a:avLst/>
          </a:prstGeom>
        </p:spPr>
      </p:pic>
      <p:pic>
        <p:nvPicPr>
          <p:cNvPr id="44" name="Graphic 43" descr="Document">
            <a:extLst>
              <a:ext uri="{FF2B5EF4-FFF2-40B4-BE49-F238E27FC236}">
                <a16:creationId xmlns:a16="http://schemas.microsoft.com/office/drawing/2014/main" id="{E0AE7753-1765-4048-B68C-5DEE660DE3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17336" y="4857163"/>
            <a:ext cx="1904584" cy="1904584"/>
          </a:xfrm>
          <a:prstGeom prst="rect">
            <a:avLst/>
          </a:prstGeom>
        </p:spPr>
      </p:pic>
      <p:pic>
        <p:nvPicPr>
          <p:cNvPr id="57" name="Graphic 56" descr="Document">
            <a:extLst>
              <a:ext uri="{FF2B5EF4-FFF2-40B4-BE49-F238E27FC236}">
                <a16:creationId xmlns:a16="http://schemas.microsoft.com/office/drawing/2014/main" id="{B2C881E0-A2D6-48C0-9D7C-511FA7CB4F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36482" y="4857163"/>
            <a:ext cx="1904584" cy="1904584"/>
          </a:xfrm>
          <a:prstGeom prst="rect">
            <a:avLst/>
          </a:prstGeom>
        </p:spPr>
      </p:pic>
      <p:pic>
        <p:nvPicPr>
          <p:cNvPr id="58" name="Graphic 57" descr="Document">
            <a:extLst>
              <a:ext uri="{FF2B5EF4-FFF2-40B4-BE49-F238E27FC236}">
                <a16:creationId xmlns:a16="http://schemas.microsoft.com/office/drawing/2014/main" id="{4617C925-60F3-4489-9EA6-AD118F4149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83349" y="4857163"/>
            <a:ext cx="1904584" cy="1904584"/>
          </a:xfrm>
          <a:prstGeom prst="rect">
            <a:avLst/>
          </a:prstGeom>
        </p:spPr>
      </p:pic>
      <p:sp>
        <p:nvSpPr>
          <p:cNvPr id="59" name="CasellaDiTesto 24">
            <a:extLst>
              <a:ext uri="{FF2B5EF4-FFF2-40B4-BE49-F238E27FC236}">
                <a16:creationId xmlns:a16="http://schemas.microsoft.com/office/drawing/2014/main" id="{21B93BB5-97A3-458B-B2C7-11FED0763FA8}"/>
              </a:ext>
            </a:extLst>
          </p:cNvPr>
          <p:cNvSpPr txBox="1"/>
          <p:nvPr/>
        </p:nvSpPr>
        <p:spPr>
          <a:xfrm>
            <a:off x="541241" y="4380109"/>
            <a:ext cx="16047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57"/>
              </a:lnSpc>
            </a:pPr>
            <a:r>
              <a:rPr lang="en-US" sz="14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 summary form</a:t>
            </a:r>
            <a:endParaRPr lang="en-US" sz="1400" dirty="0">
              <a:latin typeface="Segoe Pro" panose="020B05020405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CasellaDiTesto 24">
            <a:extLst>
              <a:ext uri="{FF2B5EF4-FFF2-40B4-BE49-F238E27FC236}">
                <a16:creationId xmlns:a16="http://schemas.microsoft.com/office/drawing/2014/main" id="{ECA49050-45A8-41F6-B0CE-3500EA0E418C}"/>
              </a:ext>
            </a:extLst>
          </p:cNvPr>
          <p:cNvSpPr txBox="1"/>
          <p:nvPr/>
        </p:nvSpPr>
        <p:spPr>
          <a:xfrm>
            <a:off x="2958752" y="4380109"/>
            <a:ext cx="160479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57"/>
              </a:lnSpc>
            </a:pPr>
            <a:r>
              <a:rPr lang="en-US" sz="14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Cover sheet</a:t>
            </a:r>
            <a:endParaRPr lang="en-US" sz="1400" dirty="0">
              <a:latin typeface="Segoe Pro" panose="020B05020405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CasellaDiTesto 24">
            <a:extLst>
              <a:ext uri="{FF2B5EF4-FFF2-40B4-BE49-F238E27FC236}">
                <a16:creationId xmlns:a16="http://schemas.microsoft.com/office/drawing/2014/main" id="{E9A3F590-C0D8-42BB-90F3-E19C1FFF4941}"/>
              </a:ext>
            </a:extLst>
          </p:cNvPr>
          <p:cNvSpPr txBox="1"/>
          <p:nvPr/>
        </p:nvSpPr>
        <p:spPr>
          <a:xfrm>
            <a:off x="5686485" y="4380109"/>
            <a:ext cx="16047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57"/>
              </a:lnSpc>
            </a:pPr>
            <a:r>
              <a:rPr lang="en-US" sz="14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Supporting documents</a:t>
            </a:r>
            <a:endParaRPr lang="en-US" sz="1400" dirty="0">
              <a:latin typeface="Segoe Pro" panose="020B05020405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CasellaDiTesto 24">
            <a:extLst>
              <a:ext uri="{FF2B5EF4-FFF2-40B4-BE49-F238E27FC236}">
                <a16:creationId xmlns:a16="http://schemas.microsoft.com/office/drawing/2014/main" id="{0D8452B6-0C88-43D8-A568-028B9A7A490C}"/>
              </a:ext>
            </a:extLst>
          </p:cNvPr>
          <p:cNvSpPr txBox="1"/>
          <p:nvPr/>
        </p:nvSpPr>
        <p:spPr>
          <a:xfrm>
            <a:off x="8133354" y="4380109"/>
            <a:ext cx="160479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57"/>
              </a:lnSpc>
            </a:pPr>
            <a:r>
              <a:rPr lang="en-US" sz="14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Service List</a:t>
            </a:r>
            <a:endParaRPr lang="en-US" sz="1400" dirty="0">
              <a:latin typeface="Segoe Pro" panose="020B05020405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412975-6E63-4A6D-82B1-A122CDDC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7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asellaDiTesto 15">
            <a:extLst>
              <a:ext uri="{FF2B5EF4-FFF2-40B4-BE49-F238E27FC236}">
                <a16:creationId xmlns:a16="http://schemas.microsoft.com/office/drawing/2014/main" id="{AB38EF5A-1266-4C7E-8264-0032ACA01708}"/>
              </a:ext>
            </a:extLst>
          </p:cNvPr>
          <p:cNvSpPr txBox="1"/>
          <p:nvPr/>
        </p:nvSpPr>
        <p:spPr>
          <a:xfrm>
            <a:off x="368550" y="486101"/>
            <a:ext cx="5526771" cy="577530"/>
          </a:xfrm>
          <a:prstGeom prst="rect">
            <a:avLst/>
          </a:prstGeom>
          <a:solidFill>
            <a:srgbClr val="D83B0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1.1 Complete the AL Summary Form</a:t>
            </a:r>
          </a:p>
        </p:txBody>
      </p:sp>
      <p:sp>
        <p:nvSpPr>
          <p:cNvPr id="56" name="CasellaDiTesto 24">
            <a:extLst>
              <a:ext uri="{FF2B5EF4-FFF2-40B4-BE49-F238E27FC236}">
                <a16:creationId xmlns:a16="http://schemas.microsoft.com/office/drawing/2014/main" id="{AE12625D-DAA2-44A7-BEE4-8740C4747BDE}"/>
              </a:ext>
            </a:extLst>
          </p:cNvPr>
          <p:cNvSpPr txBox="1"/>
          <p:nvPr/>
        </p:nvSpPr>
        <p:spPr>
          <a:xfrm>
            <a:off x="1282950" y="1867658"/>
            <a:ext cx="441762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57"/>
              </a:lnSpc>
            </a:pPr>
            <a:r>
              <a:rPr lang="en-US" sz="14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 filing must be filed sequentially</a:t>
            </a:r>
          </a:p>
        </p:txBody>
      </p:sp>
      <p:sp>
        <p:nvSpPr>
          <p:cNvPr id="47" name="CasellaDiTesto 24">
            <a:extLst>
              <a:ext uri="{FF2B5EF4-FFF2-40B4-BE49-F238E27FC236}">
                <a16:creationId xmlns:a16="http://schemas.microsoft.com/office/drawing/2014/main" id="{92FBA182-87DA-4565-9B47-ADF1CD720188}"/>
              </a:ext>
            </a:extLst>
          </p:cNvPr>
          <p:cNvSpPr txBox="1"/>
          <p:nvPr/>
        </p:nvSpPr>
        <p:spPr>
          <a:xfrm>
            <a:off x="1282950" y="2538790"/>
            <a:ext cx="3209587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57"/>
              </a:lnSpc>
            </a:pPr>
            <a:r>
              <a:rPr lang="en-US" sz="14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Number</a:t>
            </a:r>
            <a:r>
              <a:rPr lang="en-US" sz="1400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[1, 2, 3…] for the </a:t>
            </a:r>
            <a:r>
              <a:rPr lang="en-US" sz="14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original</a:t>
            </a:r>
            <a:r>
              <a:rPr lang="en-US" sz="1400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AL</a:t>
            </a:r>
          </a:p>
        </p:txBody>
      </p:sp>
      <p:sp>
        <p:nvSpPr>
          <p:cNvPr id="60" name="CasellaDiTesto 24">
            <a:extLst>
              <a:ext uri="{FF2B5EF4-FFF2-40B4-BE49-F238E27FC236}">
                <a16:creationId xmlns:a16="http://schemas.microsoft.com/office/drawing/2014/main" id="{F0106BE8-49D0-4BB8-B40E-5BDEC2D1720A}"/>
              </a:ext>
            </a:extLst>
          </p:cNvPr>
          <p:cNvSpPr txBox="1"/>
          <p:nvPr/>
        </p:nvSpPr>
        <p:spPr>
          <a:xfrm>
            <a:off x="1282950" y="3317489"/>
            <a:ext cx="441762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57"/>
              </a:lnSpc>
            </a:pPr>
            <a:r>
              <a:rPr lang="en-US" sz="14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Letter</a:t>
            </a:r>
            <a:r>
              <a:rPr lang="en-US" sz="1400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[A, B, C…] for the </a:t>
            </a:r>
            <a:r>
              <a:rPr lang="en-US" sz="1400" b="1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supplemental</a:t>
            </a:r>
            <a:r>
              <a:rPr lang="en-US" sz="1400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AL</a:t>
            </a:r>
          </a:p>
        </p:txBody>
      </p:sp>
      <p:pic>
        <p:nvPicPr>
          <p:cNvPr id="8" name="Graphic 7" descr="Information">
            <a:extLst>
              <a:ext uri="{FF2B5EF4-FFF2-40B4-BE49-F238E27FC236}">
                <a16:creationId xmlns:a16="http://schemas.microsoft.com/office/drawing/2014/main" id="{5E89D822-8EF5-4183-ABE1-B4CA1A29F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550" y="1323123"/>
            <a:ext cx="914400" cy="9144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BC339E7-F46F-42D2-9B2F-D35AA69DD5CD}"/>
              </a:ext>
            </a:extLst>
          </p:cNvPr>
          <p:cNvGrpSpPr/>
          <p:nvPr/>
        </p:nvGrpSpPr>
        <p:grpSpPr>
          <a:xfrm>
            <a:off x="1635043" y="3941589"/>
            <a:ext cx="2993784" cy="2878297"/>
            <a:chOff x="674465" y="3948492"/>
            <a:chExt cx="2993784" cy="2878297"/>
          </a:xfrm>
        </p:grpSpPr>
        <p:pic>
          <p:nvPicPr>
            <p:cNvPr id="16" name="Picture 1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3AB8F17-F02A-4CA8-9629-4A7F0C4D4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4465" y="3948492"/>
              <a:ext cx="2993784" cy="2878297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1FF070B-B68D-4A62-94C1-C39DAF670640}"/>
                </a:ext>
              </a:extLst>
            </p:cNvPr>
            <p:cNvSpPr/>
            <p:nvPr/>
          </p:nvSpPr>
          <p:spPr>
            <a:xfrm>
              <a:off x="1419447" y="5658927"/>
              <a:ext cx="939972" cy="40061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5D450C7-0EAC-4CDF-82C0-447C4C24B2AA}"/>
              </a:ext>
            </a:extLst>
          </p:cNvPr>
          <p:cNvGrpSpPr/>
          <p:nvPr/>
        </p:nvGrpSpPr>
        <p:grpSpPr>
          <a:xfrm>
            <a:off x="5358740" y="4360649"/>
            <a:ext cx="3251638" cy="2518802"/>
            <a:chOff x="5634579" y="4854175"/>
            <a:chExt cx="3251638" cy="2518802"/>
          </a:xfrm>
        </p:grpSpPr>
        <p:pic>
          <p:nvPicPr>
            <p:cNvPr id="24" name="Picture 2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B614775-890A-41C4-ADC4-ACF817F8A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4579" y="4854175"/>
              <a:ext cx="3251638" cy="2518802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BDD471C-4B66-45BA-A275-F936F5D06799}"/>
                </a:ext>
              </a:extLst>
            </p:cNvPr>
            <p:cNvSpPr/>
            <p:nvPr/>
          </p:nvSpPr>
          <p:spPr>
            <a:xfrm>
              <a:off x="6572855" y="6408182"/>
              <a:ext cx="913067" cy="40061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14DA4F-BED5-488D-A79B-B20F762989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499853" y="846295"/>
            <a:ext cx="4231093" cy="3251639"/>
          </a:xfrm>
          <a:prstGeom prst="rect">
            <a:avLst/>
          </a:prstGeom>
        </p:spPr>
      </p:pic>
      <p:sp>
        <p:nvSpPr>
          <p:cNvPr id="28" name="Rettangolo 57">
            <a:extLst>
              <a:ext uri="{FF2B5EF4-FFF2-40B4-BE49-F238E27FC236}">
                <a16:creationId xmlns:a16="http://schemas.microsoft.com/office/drawing/2014/main" id="{5B9909E0-5294-4EA2-96F8-4EA055414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074568"/>
            <a:ext cx="10058400" cy="697830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0659" tIns="35329" rIns="70659" bIns="353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/>
              <a:t>          Please email TD._PAL@cpuc.ca.gov to request information about the next available AL number.</a:t>
            </a:r>
          </a:p>
        </p:txBody>
      </p:sp>
      <p:pic>
        <p:nvPicPr>
          <p:cNvPr id="17" name="Graphic 16" descr="Email">
            <a:extLst>
              <a:ext uri="{FF2B5EF4-FFF2-40B4-BE49-F238E27FC236}">
                <a16:creationId xmlns:a16="http://schemas.microsoft.com/office/drawing/2014/main" id="{D3B7288A-CAFE-40AC-BA36-D8D01D5A71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802" y="6819885"/>
            <a:ext cx="914400" cy="914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0D513F-C7E3-478B-9129-B4C8744F9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1E3D100-B544-43AB-9126-9CCBBCB08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285" y="1614998"/>
            <a:ext cx="5324452" cy="5922094"/>
          </a:xfrm>
          <a:prstGeom prst="rect">
            <a:avLst/>
          </a:prstGeom>
        </p:spPr>
      </p:pic>
      <p:sp>
        <p:nvSpPr>
          <p:cNvPr id="13" name="CasellaDiTesto 15">
            <a:extLst>
              <a:ext uri="{FF2B5EF4-FFF2-40B4-BE49-F238E27FC236}">
                <a16:creationId xmlns:a16="http://schemas.microsoft.com/office/drawing/2014/main" id="{45B08FD9-54A2-4AB5-B4E8-B8B95AC88141}"/>
              </a:ext>
            </a:extLst>
          </p:cNvPr>
          <p:cNvSpPr txBox="1"/>
          <p:nvPr/>
        </p:nvSpPr>
        <p:spPr>
          <a:xfrm>
            <a:off x="7629984" y="973540"/>
            <a:ext cx="215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 incomplete AL cover letter sheet may result in rejection of the AL filing</a:t>
            </a:r>
          </a:p>
        </p:txBody>
      </p:sp>
      <p:pic>
        <p:nvPicPr>
          <p:cNvPr id="9" name="Graphic 8" descr="Warning">
            <a:extLst>
              <a:ext uri="{FF2B5EF4-FFF2-40B4-BE49-F238E27FC236}">
                <a16:creationId xmlns:a16="http://schemas.microsoft.com/office/drawing/2014/main" id="{8CB1D949-67F8-423A-A8A0-9C1DC3F1D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69785" y="935792"/>
            <a:ext cx="814160" cy="814160"/>
          </a:xfrm>
          <a:prstGeom prst="rect">
            <a:avLst/>
          </a:prstGeom>
        </p:spPr>
      </p:pic>
      <p:sp>
        <p:nvSpPr>
          <p:cNvPr id="12" name="CasellaDiTesto 24">
            <a:extLst>
              <a:ext uri="{FF2B5EF4-FFF2-40B4-BE49-F238E27FC236}">
                <a16:creationId xmlns:a16="http://schemas.microsoft.com/office/drawing/2014/main" id="{4830E473-C66B-4947-A7B7-34EAA4641328}"/>
              </a:ext>
            </a:extLst>
          </p:cNvPr>
          <p:cNvSpPr txBox="1"/>
          <p:nvPr/>
        </p:nvSpPr>
        <p:spPr>
          <a:xfrm>
            <a:off x="1227274" y="1104345"/>
            <a:ext cx="38859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57"/>
              </a:lnSpc>
            </a:pPr>
            <a:r>
              <a:rPr lang="en-US" sz="1400" dirty="0">
                <a:latin typeface="Segoe Pro" panose="020B05020405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complete AL cover letter sheet summarizes the content of the advice letter </a:t>
            </a:r>
          </a:p>
        </p:txBody>
      </p:sp>
      <p:sp>
        <p:nvSpPr>
          <p:cNvPr id="21" name="CasellaDiTesto 15">
            <a:extLst>
              <a:ext uri="{FF2B5EF4-FFF2-40B4-BE49-F238E27FC236}">
                <a16:creationId xmlns:a16="http://schemas.microsoft.com/office/drawing/2014/main" id="{1C569845-88A1-4159-8EC2-6E312E712B2E}"/>
              </a:ext>
            </a:extLst>
          </p:cNvPr>
          <p:cNvSpPr txBox="1"/>
          <p:nvPr/>
        </p:nvSpPr>
        <p:spPr>
          <a:xfrm>
            <a:off x="376966" y="347623"/>
            <a:ext cx="5701337" cy="577530"/>
          </a:xfrm>
          <a:prstGeom prst="rect">
            <a:avLst/>
          </a:prstGeom>
          <a:solidFill>
            <a:srgbClr val="D83B0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1.2 Prepare the AL Cover Letter Sheet 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4F1A4C2-7EBD-47A2-A477-0CFC9476F6B2}"/>
              </a:ext>
            </a:extLst>
          </p:cNvPr>
          <p:cNvCxnSpPr>
            <a:cxnSpLocks/>
            <a:stCxn id="29" idx="0"/>
          </p:cNvCxnSpPr>
          <p:nvPr/>
        </p:nvCxnSpPr>
        <p:spPr>
          <a:xfrm rot="5400000" flipH="1" flipV="1">
            <a:off x="1541536" y="1566982"/>
            <a:ext cx="319129" cy="1023724"/>
          </a:xfrm>
          <a:prstGeom prst="bentConnector2">
            <a:avLst/>
          </a:prstGeom>
          <a:ln cap="rnd"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0BED3C2-FC4D-47A2-A0EA-D8850078B085}"/>
              </a:ext>
            </a:extLst>
          </p:cNvPr>
          <p:cNvSpPr txBox="1"/>
          <p:nvPr/>
        </p:nvSpPr>
        <p:spPr>
          <a:xfrm>
            <a:off x="655050" y="2238408"/>
            <a:ext cx="106837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A. Date of submission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5BB95288-8DE0-4BA8-BAD8-2C17E920DA50}"/>
              </a:ext>
            </a:extLst>
          </p:cNvPr>
          <p:cNvCxnSpPr>
            <a:cxnSpLocks/>
            <a:stCxn id="38" idx="0"/>
          </p:cNvCxnSpPr>
          <p:nvPr/>
        </p:nvCxnSpPr>
        <p:spPr>
          <a:xfrm rot="5400000" flipH="1" flipV="1">
            <a:off x="1299255" y="4796777"/>
            <a:ext cx="728481" cy="1098935"/>
          </a:xfrm>
          <a:prstGeom prst="bentConnector2">
            <a:avLst/>
          </a:prstGeom>
          <a:ln cap="rnd"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DE121B5-972C-4AD8-B519-88B1B434A2EC}"/>
              </a:ext>
            </a:extLst>
          </p:cNvPr>
          <p:cNvSpPr txBox="1"/>
          <p:nvPr/>
        </p:nvSpPr>
        <p:spPr>
          <a:xfrm>
            <a:off x="487473" y="5710484"/>
            <a:ext cx="125310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F. Date served on parties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E0937F89-8BE2-4160-A6BE-E7C9C37D0D01}"/>
              </a:ext>
            </a:extLst>
          </p:cNvPr>
          <p:cNvCxnSpPr>
            <a:cxnSpLocks/>
            <a:stCxn id="44" idx="0"/>
          </p:cNvCxnSpPr>
          <p:nvPr/>
        </p:nvCxnSpPr>
        <p:spPr>
          <a:xfrm rot="5400000" flipH="1" flipV="1">
            <a:off x="1569882" y="3750802"/>
            <a:ext cx="262450" cy="1042453"/>
          </a:xfrm>
          <a:prstGeom prst="bentConnector2">
            <a:avLst/>
          </a:prstGeom>
          <a:ln cap="rnd"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7DA4D2E-2099-4EE6-8AA7-EC31C0A41E71}"/>
              </a:ext>
            </a:extLst>
          </p:cNvPr>
          <p:cNvSpPr txBox="1"/>
          <p:nvPr/>
        </p:nvSpPr>
        <p:spPr>
          <a:xfrm>
            <a:off x="479688" y="4403253"/>
            <a:ext cx="140038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E. Effective date</a:t>
            </a: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2426685B-D110-4DEE-AB7D-5F3BB850C840}"/>
              </a:ext>
            </a:extLst>
          </p:cNvPr>
          <p:cNvCxnSpPr>
            <a:cxnSpLocks/>
            <a:stCxn id="50" idx="1"/>
          </p:cNvCxnSpPr>
          <p:nvPr/>
        </p:nvCxnSpPr>
        <p:spPr>
          <a:xfrm rot="10800000" flipV="1">
            <a:off x="7279471" y="2700231"/>
            <a:ext cx="845241" cy="333924"/>
          </a:xfrm>
          <a:prstGeom prst="bentConnector3">
            <a:avLst>
              <a:gd name="adj1" fmla="val 50000"/>
            </a:avLst>
          </a:prstGeom>
          <a:ln cap="rnd"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AA591E2-7466-4C9B-AC39-ED492D7986D2}"/>
              </a:ext>
            </a:extLst>
          </p:cNvPr>
          <p:cNvSpPr txBox="1"/>
          <p:nvPr/>
        </p:nvSpPr>
        <p:spPr>
          <a:xfrm>
            <a:off x="8124711" y="2438621"/>
            <a:ext cx="159778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B. Brief description of the AL</a:t>
            </a:r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D52FC92E-BC4C-4F9B-8DFC-ABF4B2C5B4E2}"/>
              </a:ext>
            </a:extLst>
          </p:cNvPr>
          <p:cNvCxnSpPr>
            <a:cxnSpLocks/>
            <a:stCxn id="61" idx="0"/>
          </p:cNvCxnSpPr>
          <p:nvPr/>
        </p:nvCxnSpPr>
        <p:spPr>
          <a:xfrm rot="5400000" flipH="1" flipV="1">
            <a:off x="1620169" y="2617553"/>
            <a:ext cx="159296" cy="1026292"/>
          </a:xfrm>
          <a:prstGeom prst="bentConnector2">
            <a:avLst/>
          </a:prstGeom>
          <a:ln cap="rnd"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FE34B9E-72F1-427F-B44D-BDA7E65826BD}"/>
              </a:ext>
            </a:extLst>
          </p:cNvPr>
          <p:cNvSpPr txBox="1"/>
          <p:nvPr/>
        </p:nvSpPr>
        <p:spPr>
          <a:xfrm>
            <a:off x="258056" y="3210347"/>
            <a:ext cx="185723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C. CPUC authority (decisions, resolutions, GO, PU Codes, etc.)</a:t>
            </a:r>
          </a:p>
        </p:txBody>
      </p: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1C2AEDE9-5634-4E9A-91FF-C338D51204A2}"/>
              </a:ext>
            </a:extLst>
          </p:cNvPr>
          <p:cNvCxnSpPr>
            <a:cxnSpLocks/>
            <a:stCxn id="70" idx="0"/>
          </p:cNvCxnSpPr>
          <p:nvPr/>
        </p:nvCxnSpPr>
        <p:spPr>
          <a:xfrm rot="16200000" flipV="1">
            <a:off x="7839903" y="3027403"/>
            <a:ext cx="361176" cy="1482040"/>
          </a:xfrm>
          <a:prstGeom prst="bentConnector2">
            <a:avLst/>
          </a:prstGeom>
          <a:ln cap="rnd"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6B849BF-2DAB-483B-97DE-83A51937308A}"/>
              </a:ext>
            </a:extLst>
          </p:cNvPr>
          <p:cNvSpPr txBox="1"/>
          <p:nvPr/>
        </p:nvSpPr>
        <p:spPr>
          <a:xfrm>
            <a:off x="7962618" y="3949011"/>
            <a:ext cx="159778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D. Service(s) affected by the AL</a:t>
            </a:r>
          </a:p>
        </p:txBody>
      </p: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DD7BBDE2-C7B4-428F-9AE3-C83A01BDCDFB}"/>
              </a:ext>
            </a:extLst>
          </p:cNvPr>
          <p:cNvCxnSpPr>
            <a:cxnSpLocks/>
            <a:stCxn id="75" idx="0"/>
          </p:cNvCxnSpPr>
          <p:nvPr/>
        </p:nvCxnSpPr>
        <p:spPr>
          <a:xfrm rot="16200000" flipV="1">
            <a:off x="7883376" y="5095115"/>
            <a:ext cx="361176" cy="1568986"/>
          </a:xfrm>
          <a:prstGeom prst="bentConnector2">
            <a:avLst/>
          </a:prstGeom>
          <a:ln cap="rnd"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4FC8142-50B4-4C96-8F1B-26A825C2D120}"/>
              </a:ext>
            </a:extLst>
          </p:cNvPr>
          <p:cNvSpPr txBox="1"/>
          <p:nvPr/>
        </p:nvSpPr>
        <p:spPr>
          <a:xfrm>
            <a:off x="7962618" y="6060196"/>
            <a:ext cx="1771678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G. Language about filing and serving the protest or response   </a:t>
            </a:r>
          </a:p>
        </p:txBody>
      </p:sp>
      <p:pic>
        <p:nvPicPr>
          <p:cNvPr id="83" name="Graphic 82" descr="Right pointing backhand index">
            <a:extLst>
              <a:ext uri="{FF2B5EF4-FFF2-40B4-BE49-F238E27FC236}">
                <a16:creationId xmlns:a16="http://schemas.microsoft.com/office/drawing/2014/main" id="{12EC4D64-A35C-4861-A9B4-A68EBE374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055" y="886042"/>
            <a:ext cx="914400" cy="914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FEFA32-C8C4-4795-BA89-9F1CB117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4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35">
            <a:extLst>
              <a:ext uri="{FF2B5EF4-FFF2-40B4-BE49-F238E27FC236}">
                <a16:creationId xmlns:a16="http://schemas.microsoft.com/office/drawing/2014/main" id="{FD7C7270-6286-438D-B619-68859E41E4B6}"/>
              </a:ext>
            </a:extLst>
          </p:cNvPr>
          <p:cNvSpPr txBox="1"/>
          <p:nvPr/>
        </p:nvSpPr>
        <p:spPr>
          <a:xfrm>
            <a:off x="3127126" y="1849737"/>
            <a:ext cx="54538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Supporting documents vary by AL type</a:t>
            </a:r>
          </a:p>
          <a:p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e.g. contracts, performance bonds</a:t>
            </a:r>
            <a:r>
              <a:rPr lang="en-US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tariffs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interconnection agreements</a:t>
            </a:r>
          </a:p>
          <a:p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More info on AL Tier Levels</a:t>
            </a:r>
          </a:p>
          <a:p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hlinkClick r:id="rId3"/>
            </a:endParaRPr>
          </a:p>
          <a:p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Summary of ALs by Tier Level</a:t>
            </a:r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4"/>
              </a:rPr>
              <a:t>G.O. 96-B, Industry Rule 7 (Advice Letter Review, Sections 1-4)</a:t>
            </a:r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asellaDiTesto 15">
            <a:extLst>
              <a:ext uri="{FF2B5EF4-FFF2-40B4-BE49-F238E27FC236}">
                <a16:creationId xmlns:a16="http://schemas.microsoft.com/office/drawing/2014/main" id="{F91CE755-78FC-4CE1-832C-15F1C7B7221B}"/>
              </a:ext>
            </a:extLst>
          </p:cNvPr>
          <p:cNvSpPr txBox="1"/>
          <p:nvPr/>
        </p:nvSpPr>
        <p:spPr>
          <a:xfrm>
            <a:off x="407098" y="534651"/>
            <a:ext cx="7251002" cy="1131528"/>
          </a:xfrm>
          <a:prstGeom prst="rect">
            <a:avLst/>
          </a:prstGeom>
          <a:solidFill>
            <a:srgbClr val="D83B0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1.3 Prepare and Include Supporting Documents and Determine AL Tier Level</a:t>
            </a:r>
          </a:p>
        </p:txBody>
      </p:sp>
      <p:pic>
        <p:nvPicPr>
          <p:cNvPr id="13" name="Graphic 12" descr="Raised hand">
            <a:extLst>
              <a:ext uri="{FF2B5EF4-FFF2-40B4-BE49-F238E27FC236}">
                <a16:creationId xmlns:a16="http://schemas.microsoft.com/office/drawing/2014/main" id="{F9A86747-4C60-4764-A668-F26CB5087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912" y="2324648"/>
            <a:ext cx="1971913" cy="19719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B1567F-264B-41C4-A9B7-5E8C949C6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08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5">
            <a:extLst>
              <a:ext uri="{FF2B5EF4-FFF2-40B4-BE49-F238E27FC236}">
                <a16:creationId xmlns:a16="http://schemas.microsoft.com/office/drawing/2014/main" id="{2D4F1016-AC3A-44CA-AA5F-D5DE559F1DF6}"/>
              </a:ext>
            </a:extLst>
          </p:cNvPr>
          <p:cNvSpPr txBox="1"/>
          <p:nvPr/>
        </p:nvSpPr>
        <p:spPr>
          <a:xfrm>
            <a:off x="358969" y="463705"/>
            <a:ext cx="5526771" cy="577530"/>
          </a:xfrm>
          <a:prstGeom prst="rect">
            <a:avLst/>
          </a:prstGeom>
          <a:solidFill>
            <a:srgbClr val="D83B0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1.4 Obtain the Telco Service List</a:t>
            </a:r>
          </a:p>
        </p:txBody>
      </p:sp>
      <p:pic>
        <p:nvPicPr>
          <p:cNvPr id="23" name="Picture 2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23B0112-4E78-42E5-95CE-E803F9BC02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986"/>
          <a:stretch/>
        </p:blipFill>
        <p:spPr>
          <a:xfrm>
            <a:off x="1080864" y="2258063"/>
            <a:ext cx="7309052" cy="5071031"/>
          </a:xfrm>
          <a:prstGeom prst="rect">
            <a:avLst/>
          </a:prstGeom>
        </p:spPr>
      </p:pic>
      <p:sp>
        <p:nvSpPr>
          <p:cNvPr id="24" name="Callout: Bent Line 23">
            <a:extLst>
              <a:ext uri="{FF2B5EF4-FFF2-40B4-BE49-F238E27FC236}">
                <a16:creationId xmlns:a16="http://schemas.microsoft.com/office/drawing/2014/main" id="{4B88CD1F-1F97-416D-BCBE-F91EDC70EF0E}"/>
              </a:ext>
            </a:extLst>
          </p:cNvPr>
          <p:cNvSpPr/>
          <p:nvPr/>
        </p:nvSpPr>
        <p:spPr>
          <a:xfrm>
            <a:off x="3769936" y="1763399"/>
            <a:ext cx="3324038" cy="43064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4397"/>
              <a:gd name="adj6" fmla="val -35004"/>
            </a:avLst>
          </a:prstGeom>
          <a:solidFill>
            <a:schemeClr val="bg1"/>
          </a:solidFill>
          <a:ln>
            <a:solidFill>
              <a:srgbClr val="D83B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A. Go to the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Telco service list </a:t>
            </a:r>
            <a:r>
              <a:rPr lang="en-US" dirty="0">
                <a:solidFill>
                  <a:schemeClr val="tx1"/>
                </a:solidFill>
              </a:rPr>
              <a:t>site</a:t>
            </a:r>
          </a:p>
        </p:txBody>
      </p:sp>
      <p:sp>
        <p:nvSpPr>
          <p:cNvPr id="25" name="Callout: Bent Line 24">
            <a:extLst>
              <a:ext uri="{FF2B5EF4-FFF2-40B4-BE49-F238E27FC236}">
                <a16:creationId xmlns:a16="http://schemas.microsoft.com/office/drawing/2014/main" id="{D561A1BD-72D6-47F3-8657-146D57B3F7F0}"/>
              </a:ext>
            </a:extLst>
          </p:cNvPr>
          <p:cNvSpPr/>
          <p:nvPr/>
        </p:nvSpPr>
        <p:spPr>
          <a:xfrm>
            <a:off x="3588724" y="4903659"/>
            <a:ext cx="2494442" cy="28435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36352"/>
              <a:gd name="adj6" fmla="val -37807"/>
            </a:avLst>
          </a:prstGeom>
          <a:solidFill>
            <a:schemeClr val="bg1"/>
          </a:solidFill>
          <a:ln>
            <a:solidFill>
              <a:srgbClr val="D83B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B. Select appropriate list</a:t>
            </a:r>
          </a:p>
        </p:txBody>
      </p:sp>
      <p:sp>
        <p:nvSpPr>
          <p:cNvPr id="6" name="CasellaDiTesto 59">
            <a:extLst>
              <a:ext uri="{FF2B5EF4-FFF2-40B4-BE49-F238E27FC236}">
                <a16:creationId xmlns:a16="http://schemas.microsoft.com/office/drawing/2014/main" id="{99CE5B45-AA13-4C19-AF98-742034AA1B0A}"/>
              </a:ext>
            </a:extLst>
          </p:cNvPr>
          <p:cNvSpPr txBox="1"/>
          <p:nvPr/>
        </p:nvSpPr>
        <p:spPr>
          <a:xfrm>
            <a:off x="358969" y="1319388"/>
            <a:ext cx="8772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Pursuant to G.O. 96-B, AL must be served to the appropriate Service List.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A38D06-701E-4F59-BB5F-A11FCA48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17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11120_4 ways to stay safe online_AAS_v3" id="{66688630-FC79-4EDE-9161-4AE2D91919CB}" vid="{F9B40B84-8160-4EA6-ADE0-3FB44A46D3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93C01B-1392-470C-AC17-F8077D1AAE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587A33-BAAF-43BA-ACCE-24A69EAEB396}">
  <ds:schemaRefs>
    <ds:schemaRef ds:uri="16c05727-aa75-4e4a-9b5f-8a80a1165891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8A505A1-65CC-4DE6-A517-2B4B7A9301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 ways to stay safe online</Template>
  <TotalTime>0</TotalTime>
  <Words>1740</Words>
  <Application>Microsoft Office PowerPoint</Application>
  <PresentationFormat>Custom</PresentationFormat>
  <Paragraphs>288</Paragraphs>
  <Slides>32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Segoe Pro</vt:lpstr>
      <vt:lpstr>Segoe UI</vt:lpstr>
      <vt:lpstr>Segoe UI Semibold</vt:lpstr>
      <vt:lpstr>Office Theme</vt:lpstr>
      <vt:lpstr>Advice Letter Electronic Filing (Pursuant to Res. T-17670, Adopted 11/7/19)</vt:lpstr>
      <vt:lpstr>This presentation will cover a step-by-step guide for:</vt:lpstr>
      <vt:lpstr>Step-by-Step Guide for Filing Advice Letters and Supplements</vt:lpstr>
      <vt:lpstr>PowerPoint Presentation</vt:lpstr>
      <vt:lpstr>Step 1. Prepare the Advice Letter (AL)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2. Ensure Documents Comply with Filing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3. Submit Filing via Email</vt:lpstr>
      <vt:lpstr>PowerPoint Presentation</vt:lpstr>
      <vt:lpstr>Just to recap the process</vt:lpstr>
      <vt:lpstr>Step-by-Step Guide for Filing Protests and Protest Responses</vt:lpstr>
      <vt:lpstr>Step 1. Prepare the Protest or Response to Protest</vt:lpstr>
      <vt:lpstr>PowerPoint Presentation</vt:lpstr>
      <vt:lpstr>Step 2. Ensure Documents Follow Filing Requirements</vt:lpstr>
      <vt:lpstr>PowerPoint Presentation</vt:lpstr>
      <vt:lpstr>PowerPoint Presentation</vt:lpstr>
      <vt:lpstr>PowerPoint Presentation</vt:lpstr>
      <vt:lpstr>Step 4. Submit Protest or Response via Email</vt:lpstr>
      <vt:lpstr>PowerPoint Presentation</vt:lpstr>
      <vt:lpstr>Just to recap the filing process for protests and responses</vt:lpstr>
      <vt:lpstr>Links to AL 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2019-09-16T18:09:31Z</dcterms:created>
  <dcterms:modified xsi:type="dcterms:W3CDTF">2019-12-05T20:30:53Z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