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4"/>
    <p:sldMasterId id="2147483667" r:id="rId5"/>
  </p:sldMasterIdLst>
  <p:notesMasterIdLst>
    <p:notesMasterId r:id="rId11"/>
  </p:notesMasterIdLst>
  <p:handoutMasterIdLst>
    <p:handoutMasterId r:id="rId12"/>
  </p:handoutMasterIdLst>
  <p:sldIdLst>
    <p:sldId id="642" r:id="rId6"/>
    <p:sldId id="682" r:id="rId7"/>
    <p:sldId id="684" r:id="rId8"/>
    <p:sldId id="683" r:id="rId9"/>
    <p:sldId id="681" r:id="rId10"/>
  </p:sldIdLst>
  <p:sldSz cx="12192000" cy="6858000"/>
  <p:notesSz cx="7010400" cy="12039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ikens-Simmelink, Tara" initials="HT" lastIdx="6" clrIdx="0">
    <p:extLst>
      <p:ext uri="{19B8F6BF-5375-455C-9EA6-DF929625EA0E}">
        <p15:presenceInfo xmlns:p15="http://schemas.microsoft.com/office/powerpoint/2012/main" userId="S-1-5-21-1343024091-1078145449-682003330-57953" providerId="AD"/>
      </p:ext>
    </p:extLst>
  </p:cmAuthor>
  <p:cmAuthor id="2" name="VanderWielen, Jeff (Contractor)" initials="VJ(" lastIdx="3" clrIdx="1">
    <p:extLst>
      <p:ext uri="{19B8F6BF-5375-455C-9EA6-DF929625EA0E}">
        <p15:presenceInfo xmlns:p15="http://schemas.microsoft.com/office/powerpoint/2012/main" userId="S-1-5-21-1343024091-1078145449-682003330-393857" providerId="AD"/>
      </p:ext>
    </p:extLst>
  </p:cmAuthor>
  <p:cmAuthor id="3" name="Anna Kelner" initials="AK" lastIdx="95" clrIdx="2">
    <p:extLst>
      <p:ext uri="{19B8F6BF-5375-455C-9EA6-DF929625EA0E}">
        <p15:presenceInfo xmlns:p15="http://schemas.microsoft.com/office/powerpoint/2012/main" userId="bcd82f864293a2b4" providerId="Windows Live"/>
      </p:ext>
    </p:extLst>
  </p:cmAuthor>
  <p:cmAuthor id="4" name="Kelner, Anna (Kissinger Group)" initials="KA(G" lastIdx="98" clrIdx="3">
    <p:extLst>
      <p:ext uri="{19B8F6BF-5375-455C-9EA6-DF929625EA0E}">
        <p15:presenceInfo xmlns:p15="http://schemas.microsoft.com/office/powerpoint/2012/main" userId="S-1-5-21-1343024091-1078145449-682003330-347797" providerId="AD"/>
      </p:ext>
    </p:extLst>
  </p:cmAuthor>
  <p:cmAuthor id="5" name="Jeff Vanderwielen" initials="JV" lastIdx="10" clrIdx="4">
    <p:extLst>
      <p:ext uri="{19B8F6BF-5375-455C-9EA6-DF929625EA0E}">
        <p15:presenceInfo xmlns:p15="http://schemas.microsoft.com/office/powerpoint/2012/main" userId="Jeff Vanderwiel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260"/>
    <a:srgbClr val="FFFFFF"/>
    <a:srgbClr val="FFFF00"/>
    <a:srgbClr val="7030A0"/>
    <a:srgbClr val="BFCAD7"/>
    <a:srgbClr val="CC00CC"/>
    <a:srgbClr val="D6DDE6"/>
    <a:srgbClr val="00CC00"/>
    <a:srgbClr val="F7F3F5"/>
    <a:srgbClr val="EBF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CFC03D-819D-4216-B901-B4491CC875DA}" v="91" dt="2019-04-18T19:10:07.4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85" autoAdjust="0"/>
  </p:normalViewPr>
  <p:slideViewPr>
    <p:cSldViewPr snapToGrid="0">
      <p:cViewPr varScale="1">
        <p:scale>
          <a:sx n="111" d="100"/>
          <a:sy n="111" d="100"/>
        </p:scale>
        <p:origin x="588" y="96"/>
      </p:cViewPr>
      <p:guideLst/>
    </p:cSldViewPr>
  </p:slideViewPr>
  <p:outlineViewPr>
    <p:cViewPr>
      <p:scale>
        <a:sx n="33" d="100"/>
        <a:sy n="33" d="100"/>
      </p:scale>
      <p:origin x="0" y="-10156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BCCF6C-5EB5-47D4-A7C9-DA4EDF725E07}" type="doc">
      <dgm:prSet loTypeId="urn:microsoft.com/office/officeart/2011/layout/TabList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35397EF3-D56C-44E2-9685-D8353860AF24}">
      <dgm:prSet/>
      <dgm:spPr/>
      <dgm:t>
        <a:bodyPr/>
        <a:lstStyle/>
        <a:p>
          <a:r>
            <a:rPr lang="en-US" dirty="0"/>
            <a:t>Background</a:t>
          </a:r>
        </a:p>
      </dgm:t>
    </dgm:pt>
    <dgm:pt modelId="{3B204149-59E7-4D28-99D7-D49D22535C59}" type="parTrans" cxnId="{0DE28665-6040-4CEB-A2F7-C87C9EFE4F07}">
      <dgm:prSet/>
      <dgm:spPr/>
      <dgm:t>
        <a:bodyPr/>
        <a:lstStyle/>
        <a:p>
          <a:endParaRPr lang="en-US"/>
        </a:p>
      </dgm:t>
    </dgm:pt>
    <dgm:pt modelId="{7ED7ABE3-3FD0-4487-90D6-992A91DB97B1}" type="sibTrans" cxnId="{0DE28665-6040-4CEB-A2F7-C87C9EFE4F07}">
      <dgm:prSet/>
      <dgm:spPr/>
      <dgm:t>
        <a:bodyPr/>
        <a:lstStyle/>
        <a:p>
          <a:endParaRPr lang="en-US"/>
        </a:p>
      </dgm:t>
    </dgm:pt>
    <dgm:pt modelId="{198467B2-26CE-4054-BB7C-A24179C27C48}">
      <dgm:prSet/>
      <dgm:spPr/>
      <dgm:t>
        <a:bodyPr/>
        <a:lstStyle/>
        <a:p>
          <a:endParaRPr lang="en-US" dirty="0"/>
        </a:p>
      </dgm:t>
    </dgm:pt>
    <dgm:pt modelId="{BE7A78BD-8C58-46D6-9006-54E59CD42C60}" type="parTrans" cxnId="{1A80FF99-E0C3-4674-B9D3-D95919DD9239}">
      <dgm:prSet/>
      <dgm:spPr/>
      <dgm:t>
        <a:bodyPr/>
        <a:lstStyle/>
        <a:p>
          <a:endParaRPr lang="en-US"/>
        </a:p>
      </dgm:t>
    </dgm:pt>
    <dgm:pt modelId="{FE77BFC0-68F5-47D3-9A13-33E23D8C1CB1}" type="sibTrans" cxnId="{1A80FF99-E0C3-4674-B9D3-D95919DD9239}">
      <dgm:prSet/>
      <dgm:spPr/>
      <dgm:t>
        <a:bodyPr/>
        <a:lstStyle/>
        <a:p>
          <a:endParaRPr lang="en-US"/>
        </a:p>
      </dgm:t>
    </dgm:pt>
    <dgm:pt modelId="{5EE68755-66A8-42B8-82DD-90DA553630ED}">
      <dgm:prSet/>
      <dgm:spPr/>
      <dgm:t>
        <a:bodyPr/>
        <a:lstStyle/>
        <a:p>
          <a:r>
            <a:rPr lang="en-US" dirty="0"/>
            <a:t>Guidebook Drafted In Response to OIR</a:t>
          </a:r>
        </a:p>
      </dgm:t>
    </dgm:pt>
    <dgm:pt modelId="{0977406D-5275-4401-8A33-FC4DA4A458DA}" type="parTrans" cxnId="{35DB6E4A-C86F-47F6-B629-5D0AF600136F}">
      <dgm:prSet/>
      <dgm:spPr/>
      <dgm:t>
        <a:bodyPr/>
        <a:lstStyle/>
        <a:p>
          <a:endParaRPr lang="en-US"/>
        </a:p>
      </dgm:t>
    </dgm:pt>
    <dgm:pt modelId="{DD148B18-218C-41FE-9E6F-0FB83D917B03}" type="sibTrans" cxnId="{35DB6E4A-C86F-47F6-B629-5D0AF600136F}">
      <dgm:prSet/>
      <dgm:spPr/>
      <dgm:t>
        <a:bodyPr/>
        <a:lstStyle/>
        <a:p>
          <a:endParaRPr lang="en-US"/>
        </a:p>
      </dgm:t>
    </dgm:pt>
    <dgm:pt modelId="{301C4D83-9544-40BE-8E69-6EB83AAA0770}">
      <dgm:prSet/>
      <dgm:spPr/>
      <dgm:t>
        <a:bodyPr/>
        <a:lstStyle/>
        <a:p>
          <a:r>
            <a:rPr lang="en-US" dirty="0"/>
            <a:t>Guidebook Updated in Collaboration w/ League of California Cities– 2007</a:t>
          </a:r>
        </a:p>
      </dgm:t>
    </dgm:pt>
    <dgm:pt modelId="{CBDC4418-B782-4C9E-8B57-BC92A86C3662}" type="parTrans" cxnId="{C7EAA0BE-7840-4B1A-8C8E-C50975E1D19F}">
      <dgm:prSet/>
      <dgm:spPr/>
      <dgm:t>
        <a:bodyPr/>
        <a:lstStyle/>
        <a:p>
          <a:endParaRPr lang="en-US"/>
        </a:p>
      </dgm:t>
    </dgm:pt>
    <dgm:pt modelId="{90727273-52FB-495E-8DF0-41D8AFE4AA71}" type="sibTrans" cxnId="{C7EAA0BE-7840-4B1A-8C8E-C50975E1D19F}">
      <dgm:prSet/>
      <dgm:spPr/>
      <dgm:t>
        <a:bodyPr/>
        <a:lstStyle/>
        <a:p>
          <a:endParaRPr lang="en-US"/>
        </a:p>
      </dgm:t>
    </dgm:pt>
    <dgm:pt modelId="{733044D0-2B36-474E-AC5E-3A0173E7CCF4}">
      <dgm:prSet/>
      <dgm:spPr/>
      <dgm:t>
        <a:bodyPr/>
        <a:lstStyle/>
        <a:p>
          <a:r>
            <a:rPr lang="en-US" dirty="0"/>
            <a:t>Guidebook Updated by Utilities Includes Tips for Success  - 2013 </a:t>
          </a:r>
        </a:p>
      </dgm:t>
    </dgm:pt>
    <dgm:pt modelId="{9697A67F-DBEB-4D5E-B4E2-D6017AB22A5B}" type="parTrans" cxnId="{5ACD0277-0DB6-4ECE-BF12-73862CCDE300}">
      <dgm:prSet/>
      <dgm:spPr/>
      <dgm:t>
        <a:bodyPr/>
        <a:lstStyle/>
        <a:p>
          <a:endParaRPr lang="en-US"/>
        </a:p>
      </dgm:t>
    </dgm:pt>
    <dgm:pt modelId="{C2427449-AC42-4EB5-ADA1-9EA326DAC950}" type="sibTrans" cxnId="{5ACD0277-0DB6-4ECE-BF12-73862CCDE300}">
      <dgm:prSet/>
      <dgm:spPr/>
      <dgm:t>
        <a:bodyPr/>
        <a:lstStyle/>
        <a:p>
          <a:endParaRPr lang="en-US"/>
        </a:p>
      </dgm:t>
    </dgm:pt>
    <dgm:pt modelId="{F3D73CB5-0A94-4F2C-89F7-5F3E84EECCAE}">
      <dgm:prSet/>
      <dgm:spPr/>
      <dgm:t>
        <a:bodyPr/>
        <a:lstStyle/>
        <a:p>
          <a:r>
            <a:rPr lang="en-US" dirty="0"/>
            <a:t>Status: Not Uniformly Referenced</a:t>
          </a:r>
        </a:p>
      </dgm:t>
    </dgm:pt>
    <dgm:pt modelId="{05F97EA7-0B67-43E3-B1E1-BD958AEF984F}" type="parTrans" cxnId="{1E87745D-6AE0-4213-BCB1-CAFE72577147}">
      <dgm:prSet/>
      <dgm:spPr/>
      <dgm:t>
        <a:bodyPr/>
        <a:lstStyle/>
        <a:p>
          <a:endParaRPr lang="en-US"/>
        </a:p>
      </dgm:t>
    </dgm:pt>
    <dgm:pt modelId="{717A6F04-D105-4878-8BFC-AAE60BAB9E5B}" type="sibTrans" cxnId="{1E87745D-6AE0-4213-BCB1-CAFE72577147}">
      <dgm:prSet/>
      <dgm:spPr/>
      <dgm:t>
        <a:bodyPr/>
        <a:lstStyle/>
        <a:p>
          <a:endParaRPr lang="en-US"/>
        </a:p>
      </dgm:t>
    </dgm:pt>
    <dgm:pt modelId="{B7CA9EA8-D046-4113-A08D-473380B45269}">
      <dgm:prSet/>
      <dgm:spPr/>
      <dgm:t>
        <a:bodyPr/>
        <a:lstStyle/>
        <a:p>
          <a:r>
            <a:rPr lang="en-US"/>
            <a:t>Purpose</a:t>
          </a:r>
        </a:p>
      </dgm:t>
    </dgm:pt>
    <dgm:pt modelId="{8188241F-5AD1-4BAF-889C-786F052F035E}" type="parTrans" cxnId="{0DBEB26A-ED4E-4AC4-BEBE-CE57FC26567D}">
      <dgm:prSet/>
      <dgm:spPr/>
      <dgm:t>
        <a:bodyPr/>
        <a:lstStyle/>
        <a:p>
          <a:endParaRPr lang="en-US"/>
        </a:p>
      </dgm:t>
    </dgm:pt>
    <dgm:pt modelId="{6739D5CE-39F8-480B-8F2E-3FD492AC5B6D}" type="sibTrans" cxnId="{0DBEB26A-ED4E-4AC4-BEBE-CE57FC26567D}">
      <dgm:prSet/>
      <dgm:spPr/>
      <dgm:t>
        <a:bodyPr/>
        <a:lstStyle/>
        <a:p>
          <a:endParaRPr lang="en-US"/>
        </a:p>
      </dgm:t>
    </dgm:pt>
    <dgm:pt modelId="{499C8E62-F950-48C1-A231-3D154B38809D}">
      <dgm:prSet/>
      <dgm:spPr/>
      <dgm:t>
        <a:bodyPr/>
        <a:lstStyle/>
        <a:p>
          <a:endParaRPr lang="en-US" dirty="0"/>
        </a:p>
      </dgm:t>
    </dgm:pt>
    <dgm:pt modelId="{B767BE24-93A9-4F5D-BECB-6D8849EB51F4}" type="parTrans" cxnId="{C5C4EE90-6E1B-4278-A773-88D590773FBF}">
      <dgm:prSet/>
      <dgm:spPr/>
      <dgm:t>
        <a:bodyPr/>
        <a:lstStyle/>
        <a:p>
          <a:endParaRPr lang="en-US"/>
        </a:p>
      </dgm:t>
    </dgm:pt>
    <dgm:pt modelId="{F36EB84E-43B6-4A66-A434-6EC44093F55D}" type="sibTrans" cxnId="{C5C4EE90-6E1B-4278-A773-88D590773FBF}">
      <dgm:prSet/>
      <dgm:spPr/>
      <dgm:t>
        <a:bodyPr/>
        <a:lstStyle/>
        <a:p>
          <a:endParaRPr lang="en-US"/>
        </a:p>
      </dgm:t>
    </dgm:pt>
    <dgm:pt modelId="{FB473F24-104B-4D23-A1B8-07250F910A82}">
      <dgm:prSet/>
      <dgm:spPr/>
      <dgm:t>
        <a:bodyPr/>
        <a:lstStyle/>
        <a:p>
          <a:r>
            <a:rPr lang="en-US" dirty="0"/>
            <a:t>Focuses on Tackling Issues Encountered by Cities &amp; Counties</a:t>
          </a:r>
        </a:p>
      </dgm:t>
    </dgm:pt>
    <dgm:pt modelId="{7C83D3CA-69FA-481C-85E4-DB258C3FBA15}" type="parTrans" cxnId="{F6E49AA7-98BE-4CC3-8A3A-4A0246655858}">
      <dgm:prSet/>
      <dgm:spPr/>
      <dgm:t>
        <a:bodyPr/>
        <a:lstStyle/>
        <a:p>
          <a:endParaRPr lang="en-US"/>
        </a:p>
      </dgm:t>
    </dgm:pt>
    <dgm:pt modelId="{84F07CFB-1566-4435-8C00-295B83EC7DD1}" type="sibTrans" cxnId="{F6E49AA7-98BE-4CC3-8A3A-4A0246655858}">
      <dgm:prSet/>
      <dgm:spPr/>
      <dgm:t>
        <a:bodyPr/>
        <a:lstStyle/>
        <a:p>
          <a:endParaRPr lang="en-US"/>
        </a:p>
      </dgm:t>
    </dgm:pt>
    <dgm:pt modelId="{E0490032-85F0-40A5-8956-48DF6B78C01A}">
      <dgm:prSet/>
      <dgm:spPr/>
      <dgm:t>
        <a:bodyPr/>
        <a:lstStyle/>
        <a:p>
          <a:r>
            <a:rPr lang="en-US"/>
            <a:t>Provides Process Overview for Interested Parties – Internal &amp; External </a:t>
          </a:r>
        </a:p>
      </dgm:t>
    </dgm:pt>
    <dgm:pt modelId="{8CDAB1A9-4882-4090-8000-BB1D3C27EE26}" type="parTrans" cxnId="{3860F000-2C5E-4459-B3F5-56C72B36D352}">
      <dgm:prSet/>
      <dgm:spPr/>
      <dgm:t>
        <a:bodyPr/>
        <a:lstStyle/>
        <a:p>
          <a:endParaRPr lang="en-US"/>
        </a:p>
      </dgm:t>
    </dgm:pt>
    <dgm:pt modelId="{0AD9D9E2-BD8B-4231-ACA7-511C57D2E6D4}" type="sibTrans" cxnId="{3860F000-2C5E-4459-B3F5-56C72B36D352}">
      <dgm:prSet/>
      <dgm:spPr/>
      <dgm:t>
        <a:bodyPr/>
        <a:lstStyle/>
        <a:p>
          <a:endParaRPr lang="en-US"/>
        </a:p>
      </dgm:t>
    </dgm:pt>
    <dgm:pt modelId="{E2B6A118-6A6F-41D5-BC46-7BF078A78304}">
      <dgm:prSet/>
      <dgm:spPr/>
      <dgm:t>
        <a:bodyPr/>
        <a:lstStyle/>
        <a:p>
          <a:r>
            <a:rPr lang="en-US"/>
            <a:t>Explains Rationale for Process &amp; Tips for Successful Undergrounding Based on Lessons Learned</a:t>
          </a:r>
        </a:p>
      </dgm:t>
    </dgm:pt>
    <dgm:pt modelId="{1C9FA8E5-A88B-4691-846F-36E6763A06DA}" type="parTrans" cxnId="{12B035C9-3893-4AB1-94E2-917497CB7117}">
      <dgm:prSet/>
      <dgm:spPr/>
      <dgm:t>
        <a:bodyPr/>
        <a:lstStyle/>
        <a:p>
          <a:endParaRPr lang="en-US"/>
        </a:p>
      </dgm:t>
    </dgm:pt>
    <dgm:pt modelId="{DBD56B78-F306-41B1-91B5-8120BCBCAD35}" type="sibTrans" cxnId="{12B035C9-3893-4AB1-94E2-917497CB7117}">
      <dgm:prSet/>
      <dgm:spPr/>
      <dgm:t>
        <a:bodyPr/>
        <a:lstStyle/>
        <a:p>
          <a:endParaRPr lang="en-US"/>
        </a:p>
      </dgm:t>
    </dgm:pt>
    <dgm:pt modelId="{2652E13D-787B-443F-A87C-E6A9D6C7FBFB}">
      <dgm:prSet/>
      <dgm:spPr/>
      <dgm:t>
        <a:bodyPr/>
        <a:lstStyle/>
        <a:p>
          <a:r>
            <a:rPr lang="en-US" dirty="0"/>
            <a:t>Rule 20 OIR Interim Decision from December 2001- Requirement: Underground Planning Guide</a:t>
          </a:r>
        </a:p>
      </dgm:t>
    </dgm:pt>
    <dgm:pt modelId="{077951E0-2288-4FAC-A23D-090A7C4A17B5}" type="parTrans" cxnId="{DA9A59DB-A3E2-4773-B4AB-CDF6E69A19AB}">
      <dgm:prSet/>
      <dgm:spPr/>
      <dgm:t>
        <a:bodyPr/>
        <a:lstStyle/>
        <a:p>
          <a:endParaRPr lang="en-US"/>
        </a:p>
      </dgm:t>
    </dgm:pt>
    <dgm:pt modelId="{B66818DF-CB55-4792-81B8-020E696FF012}" type="sibTrans" cxnId="{DA9A59DB-A3E2-4773-B4AB-CDF6E69A19AB}">
      <dgm:prSet/>
      <dgm:spPr/>
      <dgm:t>
        <a:bodyPr/>
        <a:lstStyle/>
        <a:p>
          <a:endParaRPr lang="en-US"/>
        </a:p>
      </dgm:t>
    </dgm:pt>
    <dgm:pt modelId="{6DE7EF7A-8303-4841-906C-70F8CA9BC7A4}">
      <dgm:prSet/>
      <dgm:spPr/>
      <dgm:t>
        <a:bodyPr/>
        <a:lstStyle/>
        <a:p>
          <a:r>
            <a:rPr lang="en-US" dirty="0"/>
            <a:t>Guidebook Outlines Rule 20 Criteria for Each Statewide Program – 20A, 20B and 20C</a:t>
          </a:r>
        </a:p>
      </dgm:t>
    </dgm:pt>
    <dgm:pt modelId="{FC9EE361-70C8-4093-81A9-7D61175B63A5}" type="parTrans" cxnId="{07A081EA-915F-4D94-86C3-1A04E688C402}">
      <dgm:prSet/>
      <dgm:spPr/>
      <dgm:t>
        <a:bodyPr/>
        <a:lstStyle/>
        <a:p>
          <a:endParaRPr lang="en-US"/>
        </a:p>
      </dgm:t>
    </dgm:pt>
    <dgm:pt modelId="{8623114F-474C-4C98-9F18-8F86F196E9AB}" type="sibTrans" cxnId="{07A081EA-915F-4D94-86C3-1A04E688C402}">
      <dgm:prSet/>
      <dgm:spPr/>
      <dgm:t>
        <a:bodyPr/>
        <a:lstStyle/>
        <a:p>
          <a:endParaRPr lang="en-US"/>
        </a:p>
      </dgm:t>
    </dgm:pt>
    <dgm:pt modelId="{64A5F70F-9ACC-4EC0-953F-E31963C411F9}" type="pres">
      <dgm:prSet presAssocID="{B4BCCF6C-5EB5-47D4-A7C9-DA4EDF725E07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DC09D7CA-27F0-4AB7-A19B-EBB6951BB0F9}" type="pres">
      <dgm:prSet presAssocID="{35397EF3-D56C-44E2-9685-D8353860AF24}" presName="composite" presStyleCnt="0"/>
      <dgm:spPr/>
    </dgm:pt>
    <dgm:pt modelId="{87ACCD44-0451-4D13-8D32-07D9C9BF2F64}" type="pres">
      <dgm:prSet presAssocID="{35397EF3-D56C-44E2-9685-D8353860AF24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20EDEF65-B6B6-49A1-8D4D-8D00D724139F}" type="pres">
      <dgm:prSet presAssocID="{35397EF3-D56C-44E2-9685-D8353860AF24}" presName="Parent" presStyleLbl="alignNode1" presStyleIdx="0" presStyleCnt="2">
        <dgm:presLayoutVars>
          <dgm:chMax val="3"/>
          <dgm:chPref val="3"/>
          <dgm:bulletEnabled val="1"/>
        </dgm:presLayoutVars>
      </dgm:prSet>
      <dgm:spPr/>
    </dgm:pt>
    <dgm:pt modelId="{B21FF293-0EB0-43D5-9423-E4B07625E675}" type="pres">
      <dgm:prSet presAssocID="{35397EF3-D56C-44E2-9685-D8353860AF24}" presName="Accent" presStyleLbl="parChTrans1D1" presStyleIdx="0" presStyleCnt="2"/>
      <dgm:spPr/>
    </dgm:pt>
    <dgm:pt modelId="{221681BF-8BC0-4EE0-9FE6-0B45189F325C}" type="pres">
      <dgm:prSet presAssocID="{35397EF3-D56C-44E2-9685-D8353860AF24}" presName="Child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3EFCD238-E93D-464B-AC4C-AB7ADB03589B}" type="pres">
      <dgm:prSet presAssocID="{7ED7ABE3-3FD0-4487-90D6-992A91DB97B1}" presName="sibTrans" presStyleCnt="0"/>
      <dgm:spPr/>
    </dgm:pt>
    <dgm:pt modelId="{62F5D17D-365E-4FA8-9025-ED6AE87AEB52}" type="pres">
      <dgm:prSet presAssocID="{B7CA9EA8-D046-4113-A08D-473380B45269}" presName="composite" presStyleCnt="0"/>
      <dgm:spPr/>
    </dgm:pt>
    <dgm:pt modelId="{5D55B47E-E344-4E27-A519-1B80D787D42F}" type="pres">
      <dgm:prSet presAssocID="{B7CA9EA8-D046-4113-A08D-473380B45269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C9F6AD91-65AE-4462-925E-696864A25474}" type="pres">
      <dgm:prSet presAssocID="{B7CA9EA8-D046-4113-A08D-473380B45269}" presName="Parent" presStyleLbl="alignNode1" presStyleIdx="1" presStyleCnt="2">
        <dgm:presLayoutVars>
          <dgm:chMax val="3"/>
          <dgm:chPref val="3"/>
          <dgm:bulletEnabled val="1"/>
        </dgm:presLayoutVars>
      </dgm:prSet>
      <dgm:spPr/>
    </dgm:pt>
    <dgm:pt modelId="{C238C979-4D17-469E-B912-35890B1A3FA5}" type="pres">
      <dgm:prSet presAssocID="{B7CA9EA8-D046-4113-A08D-473380B45269}" presName="Accent" presStyleLbl="parChTrans1D1" presStyleIdx="1" presStyleCnt="2"/>
      <dgm:spPr/>
    </dgm:pt>
    <dgm:pt modelId="{64B8D45B-F947-4B66-99F0-E984CAF3AE30}" type="pres">
      <dgm:prSet presAssocID="{B7CA9EA8-D046-4113-A08D-473380B45269}" presName="Child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860F000-2C5E-4459-B3F5-56C72B36D352}" srcId="{B7CA9EA8-D046-4113-A08D-473380B45269}" destId="{E0490032-85F0-40A5-8956-48DF6B78C01A}" srcOrd="3" destOrd="0" parTransId="{8CDAB1A9-4882-4090-8000-BB1D3C27EE26}" sibTransId="{0AD9D9E2-BD8B-4231-ACA7-511C57D2E6D4}"/>
    <dgm:cxn modelId="{FA013E07-2487-4AED-B03F-3C6AB4972381}" type="presOf" srcId="{733044D0-2B36-474E-AC5E-3A0173E7CCF4}" destId="{221681BF-8BC0-4EE0-9FE6-0B45189F325C}" srcOrd="0" destOrd="3" presId="urn:microsoft.com/office/officeart/2011/layout/TabList"/>
    <dgm:cxn modelId="{DBEB5A3F-57DB-49DF-ACCB-FE71EB021B29}" type="presOf" srcId="{E2B6A118-6A6F-41D5-BC46-7BF078A78304}" destId="{64B8D45B-F947-4B66-99F0-E984CAF3AE30}" srcOrd="0" destOrd="3" presId="urn:microsoft.com/office/officeart/2011/layout/TabList"/>
    <dgm:cxn modelId="{87529A3F-D3BF-4EF8-A4F4-AF7C032B6219}" type="presOf" srcId="{5EE68755-66A8-42B8-82DD-90DA553630ED}" destId="{221681BF-8BC0-4EE0-9FE6-0B45189F325C}" srcOrd="0" destOrd="1" presId="urn:microsoft.com/office/officeart/2011/layout/TabList"/>
    <dgm:cxn modelId="{1E87745D-6AE0-4213-BCB1-CAFE72577147}" srcId="{35397EF3-D56C-44E2-9685-D8353860AF24}" destId="{F3D73CB5-0A94-4F2C-89F7-5F3E84EECCAE}" srcOrd="5" destOrd="0" parTransId="{05F97EA7-0B67-43E3-B1E1-BD958AEF984F}" sibTransId="{717A6F04-D105-4878-8BFC-AAE60BAB9E5B}"/>
    <dgm:cxn modelId="{930EC460-DFFF-481F-8685-54B25654C76F}" type="presOf" srcId="{B7CA9EA8-D046-4113-A08D-473380B45269}" destId="{C9F6AD91-65AE-4462-925E-696864A25474}" srcOrd="0" destOrd="0" presId="urn:microsoft.com/office/officeart/2011/layout/TabList"/>
    <dgm:cxn modelId="{0DE28665-6040-4CEB-A2F7-C87C9EFE4F07}" srcId="{B4BCCF6C-5EB5-47D4-A7C9-DA4EDF725E07}" destId="{35397EF3-D56C-44E2-9685-D8353860AF24}" srcOrd="0" destOrd="0" parTransId="{3B204149-59E7-4D28-99D7-D49D22535C59}" sibTransId="{7ED7ABE3-3FD0-4487-90D6-992A91DB97B1}"/>
    <dgm:cxn modelId="{59FD8768-7F4A-4E28-9A62-BA4A12EC5FC0}" type="presOf" srcId="{F3D73CB5-0A94-4F2C-89F7-5F3E84EECCAE}" destId="{221681BF-8BC0-4EE0-9FE6-0B45189F325C}" srcOrd="0" destOrd="4" presId="urn:microsoft.com/office/officeart/2011/layout/TabList"/>
    <dgm:cxn modelId="{35DB6E4A-C86F-47F6-B629-5D0AF600136F}" srcId="{35397EF3-D56C-44E2-9685-D8353860AF24}" destId="{5EE68755-66A8-42B8-82DD-90DA553630ED}" srcOrd="2" destOrd="0" parTransId="{0977406D-5275-4401-8A33-FC4DA4A458DA}" sibTransId="{DD148B18-218C-41FE-9E6F-0FB83D917B03}"/>
    <dgm:cxn modelId="{0DBEB26A-ED4E-4AC4-BEBE-CE57FC26567D}" srcId="{B4BCCF6C-5EB5-47D4-A7C9-DA4EDF725E07}" destId="{B7CA9EA8-D046-4113-A08D-473380B45269}" srcOrd="1" destOrd="0" parTransId="{8188241F-5AD1-4BAF-889C-786F052F035E}" sibTransId="{6739D5CE-39F8-480B-8F2E-3FD492AC5B6D}"/>
    <dgm:cxn modelId="{25EBE74D-A76D-49B5-A031-503E9AA1EB49}" type="presOf" srcId="{E0490032-85F0-40A5-8956-48DF6B78C01A}" destId="{64B8D45B-F947-4B66-99F0-E984CAF3AE30}" srcOrd="0" destOrd="2" presId="urn:microsoft.com/office/officeart/2011/layout/TabList"/>
    <dgm:cxn modelId="{5ACD0277-0DB6-4ECE-BF12-73862CCDE300}" srcId="{35397EF3-D56C-44E2-9685-D8353860AF24}" destId="{733044D0-2B36-474E-AC5E-3A0173E7CCF4}" srcOrd="4" destOrd="0" parTransId="{9697A67F-DBEB-4D5E-B4E2-D6017AB22A5B}" sibTransId="{C2427449-AC42-4EB5-ADA1-9EA326DAC950}"/>
    <dgm:cxn modelId="{8ED4285A-6995-4CA5-901B-2DA57A7494A8}" type="presOf" srcId="{B4BCCF6C-5EB5-47D4-A7C9-DA4EDF725E07}" destId="{64A5F70F-9ACC-4EC0-953F-E31963C411F9}" srcOrd="0" destOrd="0" presId="urn:microsoft.com/office/officeart/2011/layout/TabList"/>
    <dgm:cxn modelId="{C5C4EE90-6E1B-4278-A773-88D590773FBF}" srcId="{B7CA9EA8-D046-4113-A08D-473380B45269}" destId="{499C8E62-F950-48C1-A231-3D154B38809D}" srcOrd="0" destOrd="0" parTransId="{B767BE24-93A9-4F5D-BECB-6D8849EB51F4}" sibTransId="{F36EB84E-43B6-4A66-A434-6EC44093F55D}"/>
    <dgm:cxn modelId="{1A80FF99-E0C3-4674-B9D3-D95919DD9239}" srcId="{35397EF3-D56C-44E2-9685-D8353860AF24}" destId="{198467B2-26CE-4054-BB7C-A24179C27C48}" srcOrd="0" destOrd="0" parTransId="{BE7A78BD-8C58-46D6-9006-54E59CD42C60}" sibTransId="{FE77BFC0-68F5-47D3-9A13-33E23D8C1CB1}"/>
    <dgm:cxn modelId="{F6E49AA7-98BE-4CC3-8A3A-4A0246655858}" srcId="{B7CA9EA8-D046-4113-A08D-473380B45269}" destId="{FB473F24-104B-4D23-A1B8-07250F910A82}" srcOrd="2" destOrd="0" parTransId="{7C83D3CA-69FA-481C-85E4-DB258C3FBA15}" sibTransId="{84F07CFB-1566-4435-8C00-295B83EC7DD1}"/>
    <dgm:cxn modelId="{00F014AB-5766-417C-B8B5-1F8BFD435744}" type="presOf" srcId="{6DE7EF7A-8303-4841-906C-70F8CA9BC7A4}" destId="{64B8D45B-F947-4B66-99F0-E984CAF3AE30}" srcOrd="0" destOrd="0" presId="urn:microsoft.com/office/officeart/2011/layout/TabList"/>
    <dgm:cxn modelId="{C7EAA0BE-7840-4B1A-8C8E-C50975E1D19F}" srcId="{35397EF3-D56C-44E2-9685-D8353860AF24}" destId="{301C4D83-9544-40BE-8E69-6EB83AAA0770}" srcOrd="3" destOrd="0" parTransId="{CBDC4418-B782-4C9E-8B57-BC92A86C3662}" sibTransId="{90727273-52FB-495E-8DF0-41D8AFE4AA71}"/>
    <dgm:cxn modelId="{12B035C9-3893-4AB1-94E2-917497CB7117}" srcId="{B7CA9EA8-D046-4113-A08D-473380B45269}" destId="{E2B6A118-6A6F-41D5-BC46-7BF078A78304}" srcOrd="4" destOrd="0" parTransId="{1C9FA8E5-A88B-4691-846F-36E6763A06DA}" sibTransId="{DBD56B78-F306-41B1-91B5-8120BCBCAD35}"/>
    <dgm:cxn modelId="{6D5E23D4-F633-4B4E-AEE8-DDABEAE07FF9}" type="presOf" srcId="{198467B2-26CE-4054-BB7C-A24179C27C48}" destId="{87ACCD44-0451-4D13-8D32-07D9C9BF2F64}" srcOrd="0" destOrd="0" presId="urn:microsoft.com/office/officeart/2011/layout/TabList"/>
    <dgm:cxn modelId="{6AC788D6-DD7B-46C3-821A-67E3AD84714C}" type="presOf" srcId="{499C8E62-F950-48C1-A231-3D154B38809D}" destId="{5D55B47E-E344-4E27-A519-1B80D787D42F}" srcOrd="0" destOrd="0" presId="urn:microsoft.com/office/officeart/2011/layout/TabList"/>
    <dgm:cxn modelId="{51BEBADA-2689-4AB0-85D0-FCEEE3132A67}" type="presOf" srcId="{35397EF3-D56C-44E2-9685-D8353860AF24}" destId="{20EDEF65-B6B6-49A1-8D4D-8D00D724139F}" srcOrd="0" destOrd="0" presId="urn:microsoft.com/office/officeart/2011/layout/TabList"/>
    <dgm:cxn modelId="{DA9A59DB-A3E2-4773-B4AB-CDF6E69A19AB}" srcId="{35397EF3-D56C-44E2-9685-D8353860AF24}" destId="{2652E13D-787B-443F-A87C-E6A9D6C7FBFB}" srcOrd="1" destOrd="0" parTransId="{077951E0-2288-4FAC-A23D-090A7C4A17B5}" sibTransId="{B66818DF-CB55-4792-81B8-020E696FF012}"/>
    <dgm:cxn modelId="{F3F500DE-0AE5-4DA0-A03B-D1911EBAD949}" type="presOf" srcId="{2652E13D-787B-443F-A87C-E6A9D6C7FBFB}" destId="{221681BF-8BC0-4EE0-9FE6-0B45189F325C}" srcOrd="0" destOrd="0" presId="urn:microsoft.com/office/officeart/2011/layout/TabList"/>
    <dgm:cxn modelId="{07A081EA-915F-4D94-86C3-1A04E688C402}" srcId="{B7CA9EA8-D046-4113-A08D-473380B45269}" destId="{6DE7EF7A-8303-4841-906C-70F8CA9BC7A4}" srcOrd="1" destOrd="0" parTransId="{FC9EE361-70C8-4093-81A9-7D61175B63A5}" sibTransId="{8623114F-474C-4C98-9F18-8F86F196E9AB}"/>
    <dgm:cxn modelId="{99338FF0-E66C-47CD-BC49-31529503A019}" type="presOf" srcId="{301C4D83-9544-40BE-8E69-6EB83AAA0770}" destId="{221681BF-8BC0-4EE0-9FE6-0B45189F325C}" srcOrd="0" destOrd="2" presId="urn:microsoft.com/office/officeart/2011/layout/TabList"/>
    <dgm:cxn modelId="{DA56DFFC-4CA9-4DD2-BA86-08A243E0B403}" type="presOf" srcId="{FB473F24-104B-4D23-A1B8-07250F910A82}" destId="{64B8D45B-F947-4B66-99F0-E984CAF3AE30}" srcOrd="0" destOrd="1" presId="urn:microsoft.com/office/officeart/2011/layout/TabList"/>
    <dgm:cxn modelId="{E82CE18C-4DB0-4BAF-A6C9-136124B37217}" type="presParOf" srcId="{64A5F70F-9ACC-4EC0-953F-E31963C411F9}" destId="{DC09D7CA-27F0-4AB7-A19B-EBB6951BB0F9}" srcOrd="0" destOrd="0" presId="urn:microsoft.com/office/officeart/2011/layout/TabList"/>
    <dgm:cxn modelId="{D464122F-140E-4269-8E38-93A593D1698E}" type="presParOf" srcId="{DC09D7CA-27F0-4AB7-A19B-EBB6951BB0F9}" destId="{87ACCD44-0451-4D13-8D32-07D9C9BF2F64}" srcOrd="0" destOrd="0" presId="urn:microsoft.com/office/officeart/2011/layout/TabList"/>
    <dgm:cxn modelId="{5615E4CC-CA65-4F65-9E29-A6E3F9D2343E}" type="presParOf" srcId="{DC09D7CA-27F0-4AB7-A19B-EBB6951BB0F9}" destId="{20EDEF65-B6B6-49A1-8D4D-8D00D724139F}" srcOrd="1" destOrd="0" presId="urn:microsoft.com/office/officeart/2011/layout/TabList"/>
    <dgm:cxn modelId="{33BCF2F6-7036-4E2E-8317-DF6EAA873E5E}" type="presParOf" srcId="{DC09D7CA-27F0-4AB7-A19B-EBB6951BB0F9}" destId="{B21FF293-0EB0-43D5-9423-E4B07625E675}" srcOrd="2" destOrd="0" presId="urn:microsoft.com/office/officeart/2011/layout/TabList"/>
    <dgm:cxn modelId="{B4079AEC-1B32-40DB-A91A-9A90A5EBF822}" type="presParOf" srcId="{64A5F70F-9ACC-4EC0-953F-E31963C411F9}" destId="{221681BF-8BC0-4EE0-9FE6-0B45189F325C}" srcOrd="1" destOrd="0" presId="urn:microsoft.com/office/officeart/2011/layout/TabList"/>
    <dgm:cxn modelId="{7525D061-20DB-47E1-ACA5-1EDB731FE515}" type="presParOf" srcId="{64A5F70F-9ACC-4EC0-953F-E31963C411F9}" destId="{3EFCD238-E93D-464B-AC4C-AB7ADB03589B}" srcOrd="2" destOrd="0" presId="urn:microsoft.com/office/officeart/2011/layout/TabList"/>
    <dgm:cxn modelId="{BFA51EF7-AEEC-4A7D-B2F2-7DCD86FC2FDC}" type="presParOf" srcId="{64A5F70F-9ACC-4EC0-953F-E31963C411F9}" destId="{62F5D17D-365E-4FA8-9025-ED6AE87AEB52}" srcOrd="3" destOrd="0" presId="urn:microsoft.com/office/officeart/2011/layout/TabList"/>
    <dgm:cxn modelId="{03A6C732-7868-485D-B95F-9151AF42AE1F}" type="presParOf" srcId="{62F5D17D-365E-4FA8-9025-ED6AE87AEB52}" destId="{5D55B47E-E344-4E27-A519-1B80D787D42F}" srcOrd="0" destOrd="0" presId="urn:microsoft.com/office/officeart/2011/layout/TabList"/>
    <dgm:cxn modelId="{A1E2DF9F-DACD-4BE1-9DF9-13B43D69999B}" type="presParOf" srcId="{62F5D17D-365E-4FA8-9025-ED6AE87AEB52}" destId="{C9F6AD91-65AE-4462-925E-696864A25474}" srcOrd="1" destOrd="0" presId="urn:microsoft.com/office/officeart/2011/layout/TabList"/>
    <dgm:cxn modelId="{BB46991E-D0F0-492D-805B-3F1E96D06839}" type="presParOf" srcId="{62F5D17D-365E-4FA8-9025-ED6AE87AEB52}" destId="{C238C979-4D17-469E-B912-35890B1A3FA5}" srcOrd="2" destOrd="0" presId="urn:microsoft.com/office/officeart/2011/layout/TabList"/>
    <dgm:cxn modelId="{995BE94F-30CE-4B29-8159-F03B95ACB730}" type="presParOf" srcId="{64A5F70F-9ACC-4EC0-953F-E31963C411F9}" destId="{64B8D45B-F947-4B66-99F0-E984CAF3AE30}" srcOrd="4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E900CA-B6A8-4D56-A777-C027A6E3036C}" type="doc">
      <dgm:prSet loTypeId="urn:microsoft.com/office/officeart/2005/8/layout/hList9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00BD374B-2FB4-4691-800A-39BC098158B2}">
      <dgm:prSet phldrT="[Text]" custT="1"/>
      <dgm:spPr/>
      <dgm:t>
        <a:bodyPr/>
        <a:lstStyle/>
        <a:p>
          <a:r>
            <a:rPr lang="en-US" sz="2000" dirty="0"/>
            <a:t>20A</a:t>
          </a:r>
        </a:p>
      </dgm:t>
    </dgm:pt>
    <dgm:pt modelId="{C250743D-79EF-470E-BC8D-6EC877A2D307}" type="parTrans" cxnId="{789B8112-57EE-4BD9-8DF8-A092459F0471}">
      <dgm:prSet/>
      <dgm:spPr/>
      <dgm:t>
        <a:bodyPr/>
        <a:lstStyle/>
        <a:p>
          <a:endParaRPr lang="en-US" sz="2000"/>
        </a:p>
      </dgm:t>
    </dgm:pt>
    <dgm:pt modelId="{877889B9-C1CE-41CF-8CDD-705FAEB93DCD}" type="sibTrans" cxnId="{789B8112-57EE-4BD9-8DF8-A092459F0471}">
      <dgm:prSet/>
      <dgm:spPr/>
      <dgm:t>
        <a:bodyPr/>
        <a:lstStyle/>
        <a:p>
          <a:endParaRPr lang="en-US" sz="2000"/>
        </a:p>
      </dgm:t>
    </dgm:pt>
    <dgm:pt modelId="{4C5E5308-F554-437B-8C6B-3425902D3B64}">
      <dgm:prSet phldrT="[Text]" custT="1"/>
      <dgm:spPr/>
      <dgm:t>
        <a:bodyPr/>
        <a:lstStyle/>
        <a:p>
          <a:r>
            <a:rPr lang="en-US" sz="1200" dirty="0"/>
            <a:t>Qualifying Criteria and Funding Mechanism</a:t>
          </a:r>
        </a:p>
      </dgm:t>
    </dgm:pt>
    <dgm:pt modelId="{8065301B-148C-4D7F-B64B-12BE8F176B82}" type="parTrans" cxnId="{8B70F853-C1E2-42D2-AD2F-0865034D196B}">
      <dgm:prSet/>
      <dgm:spPr/>
      <dgm:t>
        <a:bodyPr/>
        <a:lstStyle/>
        <a:p>
          <a:endParaRPr lang="en-US" sz="2000"/>
        </a:p>
      </dgm:t>
    </dgm:pt>
    <dgm:pt modelId="{E8D7F60C-D907-4A5B-B91D-A89C66A8D92B}" type="sibTrans" cxnId="{8B70F853-C1E2-42D2-AD2F-0865034D196B}">
      <dgm:prSet/>
      <dgm:spPr/>
      <dgm:t>
        <a:bodyPr/>
        <a:lstStyle/>
        <a:p>
          <a:endParaRPr lang="en-US" sz="2000"/>
        </a:p>
      </dgm:t>
    </dgm:pt>
    <dgm:pt modelId="{1E370AD7-E915-4816-AE61-126E6CC42417}">
      <dgm:prSet phldrT="[Text]" custT="1"/>
      <dgm:spPr/>
      <dgm:t>
        <a:bodyPr/>
        <a:lstStyle/>
        <a:p>
          <a:r>
            <a:rPr lang="en-US" sz="1200" dirty="0"/>
            <a:t>Allocation Advance Policy</a:t>
          </a:r>
        </a:p>
      </dgm:t>
    </dgm:pt>
    <dgm:pt modelId="{863AF318-9B0F-4A81-9040-A4FD98394F8C}" type="parTrans" cxnId="{3FEB1BF7-3A46-48EA-8E9C-FC5AEA35A10A}">
      <dgm:prSet/>
      <dgm:spPr/>
      <dgm:t>
        <a:bodyPr/>
        <a:lstStyle/>
        <a:p>
          <a:endParaRPr lang="en-US" sz="2000"/>
        </a:p>
      </dgm:t>
    </dgm:pt>
    <dgm:pt modelId="{5BB7CE6C-104D-4E6B-9909-FBB73616BC0C}" type="sibTrans" cxnId="{3FEB1BF7-3A46-48EA-8E9C-FC5AEA35A10A}">
      <dgm:prSet/>
      <dgm:spPr/>
      <dgm:t>
        <a:bodyPr/>
        <a:lstStyle/>
        <a:p>
          <a:endParaRPr lang="en-US" sz="2000"/>
        </a:p>
      </dgm:t>
    </dgm:pt>
    <dgm:pt modelId="{103AC9F7-2AF7-4705-92FC-83CF1D667AFB}">
      <dgm:prSet phldrT="[Text]" custT="1"/>
      <dgm:spPr/>
      <dgm:t>
        <a:bodyPr/>
        <a:lstStyle/>
        <a:p>
          <a:r>
            <a:rPr lang="en-US" sz="2000" dirty="0"/>
            <a:t>20B</a:t>
          </a:r>
        </a:p>
      </dgm:t>
    </dgm:pt>
    <dgm:pt modelId="{FE1CC449-B5C5-40DE-8C66-AA1B07CC3309}" type="parTrans" cxnId="{5EB3DC01-E98B-4553-B46F-BEA8B476BFA3}">
      <dgm:prSet/>
      <dgm:spPr/>
      <dgm:t>
        <a:bodyPr/>
        <a:lstStyle/>
        <a:p>
          <a:endParaRPr lang="en-US" sz="2000"/>
        </a:p>
      </dgm:t>
    </dgm:pt>
    <dgm:pt modelId="{F06AA939-0AE3-4A95-830A-E6004D97A000}" type="sibTrans" cxnId="{5EB3DC01-E98B-4553-B46F-BEA8B476BFA3}">
      <dgm:prSet/>
      <dgm:spPr/>
      <dgm:t>
        <a:bodyPr/>
        <a:lstStyle/>
        <a:p>
          <a:endParaRPr lang="en-US" sz="2000"/>
        </a:p>
      </dgm:t>
    </dgm:pt>
    <dgm:pt modelId="{B4A94727-A3CB-4496-A381-E4EFF1E22D83}">
      <dgm:prSet phldrT="[Text]" custT="1"/>
      <dgm:spPr/>
      <dgm:t>
        <a:bodyPr/>
        <a:lstStyle/>
        <a:p>
          <a:r>
            <a:rPr lang="en-US" sz="1200" dirty="0"/>
            <a:t>City or County Initiated Conversions</a:t>
          </a:r>
        </a:p>
      </dgm:t>
    </dgm:pt>
    <dgm:pt modelId="{C55DC500-1EBC-45D0-84D7-47AC9E1B536C}" type="parTrans" cxnId="{0EC902F7-DBDD-4C7D-86F3-DD3E29C0BB71}">
      <dgm:prSet/>
      <dgm:spPr/>
      <dgm:t>
        <a:bodyPr/>
        <a:lstStyle/>
        <a:p>
          <a:endParaRPr lang="en-US" sz="2000"/>
        </a:p>
      </dgm:t>
    </dgm:pt>
    <dgm:pt modelId="{D877D616-1AA5-4D7A-B2F0-28443DA6CF11}" type="sibTrans" cxnId="{0EC902F7-DBDD-4C7D-86F3-DD3E29C0BB71}">
      <dgm:prSet/>
      <dgm:spPr/>
      <dgm:t>
        <a:bodyPr/>
        <a:lstStyle/>
        <a:p>
          <a:endParaRPr lang="en-US" sz="2000"/>
        </a:p>
      </dgm:t>
    </dgm:pt>
    <dgm:pt modelId="{933436E9-0509-4330-9444-FF78BD82B0DC}">
      <dgm:prSet phldrT="[Text]" custT="1"/>
      <dgm:spPr/>
      <dgm:t>
        <a:bodyPr/>
        <a:lstStyle/>
        <a:p>
          <a:r>
            <a:rPr lang="en-US" sz="1200" dirty="0"/>
            <a:t>Work Credit Reallocation</a:t>
          </a:r>
        </a:p>
      </dgm:t>
    </dgm:pt>
    <dgm:pt modelId="{F9691344-C460-4064-BD38-301232ECF856}" type="parTrans" cxnId="{5CA40A8A-E547-4CC0-B1B7-E59304FCE2BE}">
      <dgm:prSet/>
      <dgm:spPr/>
      <dgm:t>
        <a:bodyPr/>
        <a:lstStyle/>
        <a:p>
          <a:endParaRPr lang="en-US" sz="2000"/>
        </a:p>
      </dgm:t>
    </dgm:pt>
    <dgm:pt modelId="{7939B056-8896-4066-9F13-8D581041A86D}" type="sibTrans" cxnId="{5CA40A8A-E547-4CC0-B1B7-E59304FCE2BE}">
      <dgm:prSet/>
      <dgm:spPr/>
      <dgm:t>
        <a:bodyPr/>
        <a:lstStyle/>
        <a:p>
          <a:endParaRPr lang="en-US" sz="2000"/>
        </a:p>
      </dgm:t>
    </dgm:pt>
    <dgm:pt modelId="{989A64A0-801F-4630-B745-F3942DC7714D}">
      <dgm:prSet phldrT="[Text]" custT="1"/>
      <dgm:spPr/>
      <dgm:t>
        <a:bodyPr/>
        <a:lstStyle/>
        <a:p>
          <a:r>
            <a:rPr lang="en-US" sz="1200" dirty="0"/>
            <a:t>Enabling Ordinances</a:t>
          </a:r>
        </a:p>
      </dgm:t>
    </dgm:pt>
    <dgm:pt modelId="{DEBC5896-DEF5-4AF3-B342-B3A699CC2598}" type="parTrans" cxnId="{5912904B-6F23-4B3B-87A9-E47DF8DF834A}">
      <dgm:prSet/>
      <dgm:spPr/>
      <dgm:t>
        <a:bodyPr/>
        <a:lstStyle/>
        <a:p>
          <a:endParaRPr lang="en-US" sz="2000"/>
        </a:p>
      </dgm:t>
    </dgm:pt>
    <dgm:pt modelId="{E7F98577-4D1D-45CC-8C4E-3006B8D57627}" type="sibTrans" cxnId="{5912904B-6F23-4B3B-87A9-E47DF8DF834A}">
      <dgm:prSet/>
      <dgm:spPr/>
      <dgm:t>
        <a:bodyPr/>
        <a:lstStyle/>
        <a:p>
          <a:endParaRPr lang="en-US" sz="2000"/>
        </a:p>
      </dgm:t>
    </dgm:pt>
    <dgm:pt modelId="{3B4F08EC-5E24-45D8-A264-AC82C0EB05F9}">
      <dgm:prSet phldrT="[Text]" custT="1"/>
      <dgm:spPr/>
      <dgm:t>
        <a:bodyPr/>
        <a:lstStyle/>
        <a:p>
          <a:r>
            <a:rPr lang="en-US" sz="1200" dirty="0"/>
            <a:t>Creating Underground &amp; Assessment Districts</a:t>
          </a:r>
        </a:p>
      </dgm:t>
    </dgm:pt>
    <dgm:pt modelId="{0DB065F7-B76C-4B58-B9CA-6C28A1FFF75E}" type="parTrans" cxnId="{D61D2B72-B836-4AEF-B431-2D63BB1468D6}">
      <dgm:prSet/>
      <dgm:spPr/>
      <dgm:t>
        <a:bodyPr/>
        <a:lstStyle/>
        <a:p>
          <a:endParaRPr lang="en-US" sz="2000"/>
        </a:p>
      </dgm:t>
    </dgm:pt>
    <dgm:pt modelId="{577EDBD6-C717-4B50-9250-E374A2F06EE3}" type="sibTrans" cxnId="{D61D2B72-B836-4AEF-B431-2D63BB1468D6}">
      <dgm:prSet/>
      <dgm:spPr/>
      <dgm:t>
        <a:bodyPr/>
        <a:lstStyle/>
        <a:p>
          <a:endParaRPr lang="en-US" sz="2000"/>
        </a:p>
      </dgm:t>
    </dgm:pt>
    <dgm:pt modelId="{12369927-D955-44D7-A099-D9DA250DD8E6}">
      <dgm:prSet phldrT="[Text]" custT="1"/>
      <dgm:spPr/>
      <dgm:t>
        <a:bodyPr/>
        <a:lstStyle/>
        <a:p>
          <a:r>
            <a:rPr lang="en-US" sz="1200" dirty="0"/>
            <a:t>Project Mgmt &amp; Construction	</a:t>
          </a:r>
        </a:p>
      </dgm:t>
    </dgm:pt>
    <dgm:pt modelId="{307204A5-BB30-4705-9CF4-2CF003B8C093}" type="parTrans" cxnId="{07FCAACF-54CB-4954-AADA-F43486CD3A96}">
      <dgm:prSet/>
      <dgm:spPr/>
      <dgm:t>
        <a:bodyPr/>
        <a:lstStyle/>
        <a:p>
          <a:endParaRPr lang="en-US" sz="2000"/>
        </a:p>
      </dgm:t>
    </dgm:pt>
    <dgm:pt modelId="{12F7CFE5-1034-4EB6-8DA8-463299E3BDBF}" type="sibTrans" cxnId="{07FCAACF-54CB-4954-AADA-F43486CD3A96}">
      <dgm:prSet/>
      <dgm:spPr/>
      <dgm:t>
        <a:bodyPr/>
        <a:lstStyle/>
        <a:p>
          <a:endParaRPr lang="en-US" sz="2000"/>
        </a:p>
      </dgm:t>
    </dgm:pt>
    <dgm:pt modelId="{C4274CFC-3DD7-4E1B-A6CF-86375DA28755}">
      <dgm:prSet phldrT="[Text]" custT="1"/>
      <dgm:spPr/>
      <dgm:t>
        <a:bodyPr/>
        <a:lstStyle/>
        <a:p>
          <a:r>
            <a:rPr lang="en-US" sz="1200" dirty="0"/>
            <a:t>Neighborhood Initiated Conversions</a:t>
          </a:r>
        </a:p>
      </dgm:t>
    </dgm:pt>
    <dgm:pt modelId="{7B24D5FF-D3AA-4AE4-A1FD-132A3EEB9CE1}" type="parTrans" cxnId="{E057D13D-9B3B-4D31-838B-68A855BB2C79}">
      <dgm:prSet/>
      <dgm:spPr/>
      <dgm:t>
        <a:bodyPr/>
        <a:lstStyle/>
        <a:p>
          <a:endParaRPr lang="en-US" sz="2000"/>
        </a:p>
      </dgm:t>
    </dgm:pt>
    <dgm:pt modelId="{B6450267-F3FA-448F-84E7-062B7F5C3A16}" type="sibTrans" cxnId="{E057D13D-9B3B-4D31-838B-68A855BB2C79}">
      <dgm:prSet/>
      <dgm:spPr/>
      <dgm:t>
        <a:bodyPr/>
        <a:lstStyle/>
        <a:p>
          <a:endParaRPr lang="en-US" sz="2000"/>
        </a:p>
      </dgm:t>
    </dgm:pt>
    <dgm:pt modelId="{36D4E7FB-F485-4608-9787-30A9B3BF6001}">
      <dgm:prSet phldrT="[Text]" custT="1"/>
      <dgm:spPr/>
      <dgm:t>
        <a:bodyPr/>
        <a:lstStyle/>
        <a:p>
          <a:r>
            <a:rPr lang="en-US" sz="1200" dirty="0"/>
            <a:t>Assessment Districts</a:t>
          </a:r>
        </a:p>
      </dgm:t>
    </dgm:pt>
    <dgm:pt modelId="{F7817257-141E-4086-BF9F-619B1A7BF55A}" type="parTrans" cxnId="{A48751DC-B6CD-4032-8370-FDDB00EE2C7B}">
      <dgm:prSet/>
      <dgm:spPr/>
      <dgm:t>
        <a:bodyPr/>
        <a:lstStyle/>
        <a:p>
          <a:endParaRPr lang="en-US" sz="2000"/>
        </a:p>
      </dgm:t>
    </dgm:pt>
    <dgm:pt modelId="{728462BC-D295-4F10-AC8C-94AAB9D9EC87}" type="sibTrans" cxnId="{A48751DC-B6CD-4032-8370-FDDB00EE2C7B}">
      <dgm:prSet/>
      <dgm:spPr/>
      <dgm:t>
        <a:bodyPr/>
        <a:lstStyle/>
        <a:p>
          <a:endParaRPr lang="en-US" sz="2000"/>
        </a:p>
      </dgm:t>
    </dgm:pt>
    <dgm:pt modelId="{E396A904-7D64-4DC5-AC82-F15AE8BC9F95}">
      <dgm:prSet phldrT="[Text]" custT="1"/>
      <dgm:spPr/>
      <dgm:t>
        <a:bodyPr/>
        <a:lstStyle/>
        <a:p>
          <a:r>
            <a:rPr lang="en-US" sz="1200" dirty="0"/>
            <a:t>Developer Contributions</a:t>
          </a:r>
        </a:p>
      </dgm:t>
    </dgm:pt>
    <dgm:pt modelId="{6FE04783-4065-400F-AC1D-E2CAD268A3EF}" type="parTrans" cxnId="{49C5469B-8312-4836-91DE-45CA09FA8E58}">
      <dgm:prSet/>
      <dgm:spPr/>
      <dgm:t>
        <a:bodyPr/>
        <a:lstStyle/>
        <a:p>
          <a:endParaRPr lang="en-US" sz="2000"/>
        </a:p>
      </dgm:t>
    </dgm:pt>
    <dgm:pt modelId="{71823196-2517-4577-823E-CDE2FE6BD7DE}" type="sibTrans" cxnId="{49C5469B-8312-4836-91DE-45CA09FA8E58}">
      <dgm:prSet/>
      <dgm:spPr/>
      <dgm:t>
        <a:bodyPr/>
        <a:lstStyle/>
        <a:p>
          <a:endParaRPr lang="en-US" sz="2000"/>
        </a:p>
      </dgm:t>
    </dgm:pt>
    <dgm:pt modelId="{535431F4-710A-420C-8106-64495D624753}">
      <dgm:prSet phldrT="[Text]" custT="1"/>
      <dgm:spPr/>
      <dgm:t>
        <a:bodyPr/>
        <a:lstStyle/>
        <a:p>
          <a:r>
            <a:rPr lang="en-US" sz="1200" dirty="0"/>
            <a:t>Development Fees</a:t>
          </a:r>
        </a:p>
      </dgm:t>
    </dgm:pt>
    <dgm:pt modelId="{74165974-1DF9-4F55-80FB-030C81FD41FD}" type="parTrans" cxnId="{62AC0860-F457-44E6-AF83-9EB7AF531955}">
      <dgm:prSet/>
      <dgm:spPr/>
      <dgm:t>
        <a:bodyPr/>
        <a:lstStyle/>
        <a:p>
          <a:endParaRPr lang="en-US" sz="2000"/>
        </a:p>
      </dgm:t>
    </dgm:pt>
    <dgm:pt modelId="{20DEE7E7-F899-4030-BED8-E650A964D1B0}" type="sibTrans" cxnId="{62AC0860-F457-44E6-AF83-9EB7AF531955}">
      <dgm:prSet/>
      <dgm:spPr/>
      <dgm:t>
        <a:bodyPr/>
        <a:lstStyle/>
        <a:p>
          <a:endParaRPr lang="en-US" sz="2000"/>
        </a:p>
      </dgm:t>
    </dgm:pt>
    <dgm:pt modelId="{D903771F-926E-4F6D-AB1E-AABEBA16AD69}">
      <dgm:prSet phldrT="[Text]" custT="1"/>
      <dgm:spPr/>
      <dgm:t>
        <a:bodyPr/>
        <a:lstStyle/>
        <a:p>
          <a:r>
            <a:rPr lang="en-US" sz="2000" dirty="0"/>
            <a:t>20C</a:t>
          </a:r>
        </a:p>
      </dgm:t>
    </dgm:pt>
    <dgm:pt modelId="{2B8AE7DB-43DC-4D48-B686-682F89302570}" type="parTrans" cxnId="{713F6F07-414B-4A23-A4E8-99FFB87ED564}">
      <dgm:prSet/>
      <dgm:spPr/>
      <dgm:t>
        <a:bodyPr/>
        <a:lstStyle/>
        <a:p>
          <a:endParaRPr lang="en-US" sz="2000"/>
        </a:p>
      </dgm:t>
    </dgm:pt>
    <dgm:pt modelId="{76E2D1DF-8C68-4F51-B18D-701D63609BC7}" type="sibTrans" cxnId="{713F6F07-414B-4A23-A4E8-99FFB87ED564}">
      <dgm:prSet/>
      <dgm:spPr/>
      <dgm:t>
        <a:bodyPr/>
        <a:lstStyle/>
        <a:p>
          <a:endParaRPr lang="en-US" sz="2000"/>
        </a:p>
      </dgm:t>
    </dgm:pt>
    <dgm:pt modelId="{8F2F0262-1551-41E8-A489-34C418C2F128}">
      <dgm:prSet phldrT="[Text]" custT="1"/>
      <dgm:spPr/>
      <dgm:t>
        <a:bodyPr/>
        <a:lstStyle/>
        <a:p>
          <a:r>
            <a:rPr lang="en-US" sz="1200" dirty="0"/>
            <a:t>Qualifying Criteria and Funding</a:t>
          </a:r>
        </a:p>
      </dgm:t>
    </dgm:pt>
    <dgm:pt modelId="{011A0D38-AE02-408F-93F2-BB853A6EEA67}" type="parTrans" cxnId="{21ECAE1F-6C57-412B-A971-F412F6D29458}">
      <dgm:prSet/>
      <dgm:spPr/>
      <dgm:t>
        <a:bodyPr/>
        <a:lstStyle/>
        <a:p>
          <a:endParaRPr lang="en-US" sz="2000"/>
        </a:p>
      </dgm:t>
    </dgm:pt>
    <dgm:pt modelId="{0B6F862D-8287-4ABB-BDA7-A06567691C8F}" type="sibTrans" cxnId="{21ECAE1F-6C57-412B-A971-F412F6D29458}">
      <dgm:prSet/>
      <dgm:spPr/>
      <dgm:t>
        <a:bodyPr/>
        <a:lstStyle/>
        <a:p>
          <a:endParaRPr lang="en-US" sz="2000"/>
        </a:p>
      </dgm:t>
    </dgm:pt>
    <dgm:pt modelId="{7AE3D70C-2CEA-4E0F-832D-E2EC021EBC12}">
      <dgm:prSet phldrT="[Text]" custT="1"/>
      <dgm:spPr/>
      <dgm:t>
        <a:bodyPr/>
        <a:lstStyle/>
        <a:p>
          <a:r>
            <a:rPr lang="en-US" sz="1800" dirty="0"/>
            <a:t>App.</a:t>
          </a:r>
          <a:endParaRPr lang="en-US" sz="1000" dirty="0"/>
        </a:p>
      </dgm:t>
    </dgm:pt>
    <dgm:pt modelId="{54D802A6-DB8A-49A6-A87A-04BFE92FEE8E}" type="parTrans" cxnId="{020BC1D6-A7E1-49A8-BA86-E08CE35AA1FE}">
      <dgm:prSet/>
      <dgm:spPr/>
      <dgm:t>
        <a:bodyPr/>
        <a:lstStyle/>
        <a:p>
          <a:endParaRPr lang="en-US" sz="2000"/>
        </a:p>
      </dgm:t>
    </dgm:pt>
    <dgm:pt modelId="{A496D79B-698A-41D7-9858-D98475650BD8}" type="sibTrans" cxnId="{020BC1D6-A7E1-49A8-BA86-E08CE35AA1FE}">
      <dgm:prSet/>
      <dgm:spPr/>
      <dgm:t>
        <a:bodyPr/>
        <a:lstStyle/>
        <a:p>
          <a:endParaRPr lang="en-US" sz="2000"/>
        </a:p>
      </dgm:t>
    </dgm:pt>
    <dgm:pt modelId="{BB5AC000-DA21-4EB9-B491-D017319815B0}">
      <dgm:prSet phldrT="[Text]" custT="1"/>
      <dgm:spPr/>
      <dgm:t>
        <a:bodyPr/>
        <a:lstStyle/>
        <a:p>
          <a:r>
            <a:rPr lang="en-US" sz="1200" dirty="0"/>
            <a:t>Planning Tips for Cities and Counties</a:t>
          </a:r>
        </a:p>
      </dgm:t>
    </dgm:pt>
    <dgm:pt modelId="{06A4AB01-694A-4FEF-B6EB-182365A34A2C}" type="parTrans" cxnId="{25ADC444-86D4-4F84-AFDB-8C781A21DEBE}">
      <dgm:prSet/>
      <dgm:spPr/>
      <dgm:t>
        <a:bodyPr/>
        <a:lstStyle/>
        <a:p>
          <a:endParaRPr lang="en-US" sz="2000"/>
        </a:p>
      </dgm:t>
    </dgm:pt>
    <dgm:pt modelId="{4ABE16B5-06ED-4B84-82DD-495E583FE32B}" type="sibTrans" cxnId="{25ADC444-86D4-4F84-AFDB-8C781A21DEBE}">
      <dgm:prSet/>
      <dgm:spPr/>
      <dgm:t>
        <a:bodyPr/>
        <a:lstStyle/>
        <a:p>
          <a:endParaRPr lang="en-US" sz="2000"/>
        </a:p>
      </dgm:t>
    </dgm:pt>
    <dgm:pt modelId="{A556B648-403E-4CF5-9288-440CBB8C687D}">
      <dgm:prSet phldrT="[Text]" custT="1"/>
      <dgm:spPr/>
      <dgm:t>
        <a:bodyPr/>
        <a:lstStyle/>
        <a:p>
          <a:r>
            <a:rPr lang="en-US" sz="1200" dirty="0"/>
            <a:t>Project Prioritization and Coordination</a:t>
          </a:r>
        </a:p>
      </dgm:t>
    </dgm:pt>
    <dgm:pt modelId="{6EEBC0D9-1162-4905-8EFC-BF7A71E1D53C}" type="parTrans" cxnId="{56062353-B465-4649-A13E-6CDF0C6C120B}">
      <dgm:prSet/>
      <dgm:spPr/>
      <dgm:t>
        <a:bodyPr/>
        <a:lstStyle/>
        <a:p>
          <a:endParaRPr lang="en-US" sz="2000"/>
        </a:p>
      </dgm:t>
    </dgm:pt>
    <dgm:pt modelId="{86C550AA-2B96-4387-B34E-3E6B5A94EF1C}" type="sibTrans" cxnId="{56062353-B465-4649-A13E-6CDF0C6C120B}">
      <dgm:prSet/>
      <dgm:spPr/>
      <dgm:t>
        <a:bodyPr/>
        <a:lstStyle/>
        <a:p>
          <a:endParaRPr lang="en-US" sz="2000"/>
        </a:p>
      </dgm:t>
    </dgm:pt>
    <dgm:pt modelId="{02E2C129-3610-40A1-95CD-17E683D49F2D}">
      <dgm:prSet phldrT="[Text]" custT="1"/>
      <dgm:spPr/>
      <dgm:t>
        <a:bodyPr/>
        <a:lstStyle/>
        <a:p>
          <a:r>
            <a:rPr lang="en-US" sz="1200" dirty="0"/>
            <a:t>Qualifying Criteria and Funding Mechanism</a:t>
          </a:r>
        </a:p>
      </dgm:t>
    </dgm:pt>
    <dgm:pt modelId="{B3C85FD9-C6E5-4AE9-B48F-0184CE9FB64A}" type="parTrans" cxnId="{682FDE12-9808-4E2D-A97D-A69D23847269}">
      <dgm:prSet/>
      <dgm:spPr/>
      <dgm:t>
        <a:bodyPr/>
        <a:lstStyle/>
        <a:p>
          <a:endParaRPr lang="en-US"/>
        </a:p>
      </dgm:t>
    </dgm:pt>
    <dgm:pt modelId="{D54597F9-FEC2-4DBD-B1F3-5655B476FA28}" type="sibTrans" cxnId="{682FDE12-9808-4E2D-A97D-A69D23847269}">
      <dgm:prSet/>
      <dgm:spPr/>
      <dgm:t>
        <a:bodyPr/>
        <a:lstStyle/>
        <a:p>
          <a:endParaRPr lang="en-US"/>
        </a:p>
      </dgm:t>
    </dgm:pt>
    <dgm:pt modelId="{3BF01972-D03D-41D8-93D5-8A7BC2E53D07}" type="pres">
      <dgm:prSet presAssocID="{86E900CA-B6A8-4D56-A777-C027A6E3036C}" presName="list" presStyleCnt="0">
        <dgm:presLayoutVars>
          <dgm:dir/>
          <dgm:animLvl val="lvl"/>
        </dgm:presLayoutVars>
      </dgm:prSet>
      <dgm:spPr/>
    </dgm:pt>
    <dgm:pt modelId="{B17CC25F-01D2-47D4-9255-8CD58CE6D53F}" type="pres">
      <dgm:prSet presAssocID="{00BD374B-2FB4-4691-800A-39BC098158B2}" presName="posSpace" presStyleCnt="0"/>
      <dgm:spPr/>
    </dgm:pt>
    <dgm:pt modelId="{671E3B69-E1AA-4D49-80F6-A41442DB32E7}" type="pres">
      <dgm:prSet presAssocID="{00BD374B-2FB4-4691-800A-39BC098158B2}" presName="vertFlow" presStyleCnt="0"/>
      <dgm:spPr/>
    </dgm:pt>
    <dgm:pt modelId="{DA469B5E-DF53-400B-BF19-DB5033F1B724}" type="pres">
      <dgm:prSet presAssocID="{00BD374B-2FB4-4691-800A-39BC098158B2}" presName="topSpace" presStyleCnt="0"/>
      <dgm:spPr/>
    </dgm:pt>
    <dgm:pt modelId="{2E6F02B0-C6CF-40D7-9332-FEB373F0D48C}" type="pres">
      <dgm:prSet presAssocID="{00BD374B-2FB4-4691-800A-39BC098158B2}" presName="firstComp" presStyleCnt="0"/>
      <dgm:spPr/>
    </dgm:pt>
    <dgm:pt modelId="{7D72C959-5F8C-443B-9836-F00905F89A95}" type="pres">
      <dgm:prSet presAssocID="{00BD374B-2FB4-4691-800A-39BC098158B2}" presName="firstChild" presStyleLbl="bgAccFollowNode1" presStyleIdx="0" presStyleCnt="15" custScaleX="121300" custLinFactNeighborY="-4091"/>
      <dgm:spPr/>
    </dgm:pt>
    <dgm:pt modelId="{4D775DC7-9A3E-4ABF-A5D2-3B10A501A83E}" type="pres">
      <dgm:prSet presAssocID="{00BD374B-2FB4-4691-800A-39BC098158B2}" presName="firstChildTx" presStyleLbl="bgAccFollowNode1" presStyleIdx="0" presStyleCnt="15">
        <dgm:presLayoutVars>
          <dgm:bulletEnabled val="1"/>
        </dgm:presLayoutVars>
      </dgm:prSet>
      <dgm:spPr/>
    </dgm:pt>
    <dgm:pt modelId="{159E5FB5-ACC3-4E0F-9B5E-2E89A6DA636E}" type="pres">
      <dgm:prSet presAssocID="{1E370AD7-E915-4816-AE61-126E6CC42417}" presName="comp" presStyleCnt="0"/>
      <dgm:spPr/>
    </dgm:pt>
    <dgm:pt modelId="{8FF272D5-7FDD-4924-B423-ACE92B6E7996}" type="pres">
      <dgm:prSet presAssocID="{1E370AD7-E915-4816-AE61-126E6CC42417}" presName="child" presStyleLbl="bgAccFollowNode1" presStyleIdx="1" presStyleCnt="15" custScaleX="121300" custLinFactNeighborY="-4091"/>
      <dgm:spPr/>
    </dgm:pt>
    <dgm:pt modelId="{1C5A0A3A-A7C6-4EF0-BDB7-B0DFA42D0CCB}" type="pres">
      <dgm:prSet presAssocID="{1E370AD7-E915-4816-AE61-126E6CC42417}" presName="childTx" presStyleLbl="bgAccFollowNode1" presStyleIdx="1" presStyleCnt="15">
        <dgm:presLayoutVars>
          <dgm:bulletEnabled val="1"/>
        </dgm:presLayoutVars>
      </dgm:prSet>
      <dgm:spPr/>
    </dgm:pt>
    <dgm:pt modelId="{24AF4B8E-715D-4404-8090-E04B9FEF2C6B}" type="pres">
      <dgm:prSet presAssocID="{933436E9-0509-4330-9444-FF78BD82B0DC}" presName="comp" presStyleCnt="0"/>
      <dgm:spPr/>
    </dgm:pt>
    <dgm:pt modelId="{9412F559-BA74-4BE0-B65B-8251D789D830}" type="pres">
      <dgm:prSet presAssocID="{933436E9-0509-4330-9444-FF78BD82B0DC}" presName="child" presStyleLbl="bgAccFollowNode1" presStyleIdx="2" presStyleCnt="15" custScaleX="121300" custLinFactNeighborY="-4091"/>
      <dgm:spPr/>
    </dgm:pt>
    <dgm:pt modelId="{E54F0DF3-2186-4071-A7AB-B05867819EFF}" type="pres">
      <dgm:prSet presAssocID="{933436E9-0509-4330-9444-FF78BD82B0DC}" presName="childTx" presStyleLbl="bgAccFollowNode1" presStyleIdx="2" presStyleCnt="15">
        <dgm:presLayoutVars>
          <dgm:bulletEnabled val="1"/>
        </dgm:presLayoutVars>
      </dgm:prSet>
      <dgm:spPr/>
    </dgm:pt>
    <dgm:pt modelId="{454E5425-AA00-4D99-BF9D-8B76792B7EB7}" type="pres">
      <dgm:prSet presAssocID="{989A64A0-801F-4630-B745-F3942DC7714D}" presName="comp" presStyleCnt="0"/>
      <dgm:spPr/>
    </dgm:pt>
    <dgm:pt modelId="{A288B783-D7EF-40FA-BE3B-37342B75FA24}" type="pres">
      <dgm:prSet presAssocID="{989A64A0-801F-4630-B745-F3942DC7714D}" presName="child" presStyleLbl="bgAccFollowNode1" presStyleIdx="3" presStyleCnt="15" custScaleX="121300" custLinFactNeighborY="-4091"/>
      <dgm:spPr/>
    </dgm:pt>
    <dgm:pt modelId="{5A03655C-E06B-4384-B91D-E4584D6DA916}" type="pres">
      <dgm:prSet presAssocID="{989A64A0-801F-4630-B745-F3942DC7714D}" presName="childTx" presStyleLbl="bgAccFollowNode1" presStyleIdx="3" presStyleCnt="15">
        <dgm:presLayoutVars>
          <dgm:bulletEnabled val="1"/>
        </dgm:presLayoutVars>
      </dgm:prSet>
      <dgm:spPr/>
    </dgm:pt>
    <dgm:pt modelId="{2D2BC8A6-92E4-4B4A-A230-87B10B12C98F}" type="pres">
      <dgm:prSet presAssocID="{3B4F08EC-5E24-45D8-A264-AC82C0EB05F9}" presName="comp" presStyleCnt="0"/>
      <dgm:spPr/>
    </dgm:pt>
    <dgm:pt modelId="{E43871C0-B902-49A6-903B-13A96127C003}" type="pres">
      <dgm:prSet presAssocID="{3B4F08EC-5E24-45D8-A264-AC82C0EB05F9}" presName="child" presStyleLbl="bgAccFollowNode1" presStyleIdx="4" presStyleCnt="15" custScaleX="121300" custLinFactNeighborY="-4091"/>
      <dgm:spPr/>
    </dgm:pt>
    <dgm:pt modelId="{9805B41C-9F66-4869-90F7-EDB871AFC882}" type="pres">
      <dgm:prSet presAssocID="{3B4F08EC-5E24-45D8-A264-AC82C0EB05F9}" presName="childTx" presStyleLbl="bgAccFollowNode1" presStyleIdx="4" presStyleCnt="15">
        <dgm:presLayoutVars>
          <dgm:bulletEnabled val="1"/>
        </dgm:presLayoutVars>
      </dgm:prSet>
      <dgm:spPr/>
    </dgm:pt>
    <dgm:pt modelId="{6F3E2DDD-8C58-4886-8834-51A0C180934E}" type="pres">
      <dgm:prSet presAssocID="{12369927-D955-44D7-A099-D9DA250DD8E6}" presName="comp" presStyleCnt="0"/>
      <dgm:spPr/>
    </dgm:pt>
    <dgm:pt modelId="{1AB7915A-B2CB-4779-865A-D3FC897CE41B}" type="pres">
      <dgm:prSet presAssocID="{12369927-D955-44D7-A099-D9DA250DD8E6}" presName="child" presStyleLbl="bgAccFollowNode1" presStyleIdx="5" presStyleCnt="15" custScaleX="121300" custLinFactNeighborY="-4091"/>
      <dgm:spPr/>
    </dgm:pt>
    <dgm:pt modelId="{D62C6619-8AC9-4CA3-8211-0D9504CFD486}" type="pres">
      <dgm:prSet presAssocID="{12369927-D955-44D7-A099-D9DA250DD8E6}" presName="childTx" presStyleLbl="bgAccFollowNode1" presStyleIdx="5" presStyleCnt="15">
        <dgm:presLayoutVars>
          <dgm:bulletEnabled val="1"/>
        </dgm:presLayoutVars>
      </dgm:prSet>
      <dgm:spPr/>
    </dgm:pt>
    <dgm:pt modelId="{5B99954A-DEEF-4D64-A8D6-A5F044009505}" type="pres">
      <dgm:prSet presAssocID="{00BD374B-2FB4-4691-800A-39BC098158B2}" presName="negSpace" presStyleCnt="0"/>
      <dgm:spPr/>
    </dgm:pt>
    <dgm:pt modelId="{71E1909F-3E5C-4043-A4FD-180E925C355B}" type="pres">
      <dgm:prSet presAssocID="{00BD374B-2FB4-4691-800A-39BC098158B2}" presName="circle" presStyleLbl="node1" presStyleIdx="0" presStyleCnt="4" custLinFactNeighborX="-42222" custLinFactNeighborY="-386"/>
      <dgm:spPr/>
    </dgm:pt>
    <dgm:pt modelId="{C677FDDB-2008-4ECB-AD17-607F07A10382}" type="pres">
      <dgm:prSet presAssocID="{877889B9-C1CE-41CF-8CDD-705FAEB93DCD}" presName="transSpace" presStyleCnt="0"/>
      <dgm:spPr/>
    </dgm:pt>
    <dgm:pt modelId="{24659067-FE0E-4F56-82FB-F40AF32B5C1F}" type="pres">
      <dgm:prSet presAssocID="{103AC9F7-2AF7-4705-92FC-83CF1D667AFB}" presName="posSpace" presStyleCnt="0"/>
      <dgm:spPr/>
    </dgm:pt>
    <dgm:pt modelId="{AACA89B8-AE66-4550-8090-8E5D8C6D24C7}" type="pres">
      <dgm:prSet presAssocID="{103AC9F7-2AF7-4705-92FC-83CF1D667AFB}" presName="vertFlow" presStyleCnt="0"/>
      <dgm:spPr/>
    </dgm:pt>
    <dgm:pt modelId="{E7FCDDBE-B89B-4064-A600-05E4565E517F}" type="pres">
      <dgm:prSet presAssocID="{103AC9F7-2AF7-4705-92FC-83CF1D667AFB}" presName="topSpace" presStyleCnt="0"/>
      <dgm:spPr/>
    </dgm:pt>
    <dgm:pt modelId="{28E774A0-05ED-4E8E-94AE-1F2983DCDC85}" type="pres">
      <dgm:prSet presAssocID="{103AC9F7-2AF7-4705-92FC-83CF1D667AFB}" presName="firstComp" presStyleCnt="0"/>
      <dgm:spPr/>
    </dgm:pt>
    <dgm:pt modelId="{A195A376-E4A6-473A-A5AC-364E95485070}" type="pres">
      <dgm:prSet presAssocID="{103AC9F7-2AF7-4705-92FC-83CF1D667AFB}" presName="firstChild" presStyleLbl="bgAccFollowNode1" presStyleIdx="6" presStyleCnt="15" custScaleX="121300" custLinFactNeighborY="-4091"/>
      <dgm:spPr/>
    </dgm:pt>
    <dgm:pt modelId="{317F185B-1BD9-4CD1-8234-5CC61A91204D}" type="pres">
      <dgm:prSet presAssocID="{103AC9F7-2AF7-4705-92FC-83CF1D667AFB}" presName="firstChildTx" presStyleLbl="bgAccFollowNode1" presStyleIdx="6" presStyleCnt="15">
        <dgm:presLayoutVars>
          <dgm:bulletEnabled val="1"/>
        </dgm:presLayoutVars>
      </dgm:prSet>
      <dgm:spPr/>
    </dgm:pt>
    <dgm:pt modelId="{DF0912AF-4025-48F3-BFC2-E3AA36E3D763}" type="pres">
      <dgm:prSet presAssocID="{B4A94727-A3CB-4496-A381-E4EFF1E22D83}" presName="comp" presStyleCnt="0"/>
      <dgm:spPr/>
    </dgm:pt>
    <dgm:pt modelId="{CE8312A8-E2A0-48FB-B987-BBC16A8226D2}" type="pres">
      <dgm:prSet presAssocID="{B4A94727-A3CB-4496-A381-E4EFF1E22D83}" presName="child" presStyleLbl="bgAccFollowNode1" presStyleIdx="7" presStyleCnt="15" custScaleX="121300" custLinFactNeighborY="-4091"/>
      <dgm:spPr/>
    </dgm:pt>
    <dgm:pt modelId="{6AC58B64-8F0C-4FD6-8BFE-2E02A057C4F9}" type="pres">
      <dgm:prSet presAssocID="{B4A94727-A3CB-4496-A381-E4EFF1E22D83}" presName="childTx" presStyleLbl="bgAccFollowNode1" presStyleIdx="7" presStyleCnt="15">
        <dgm:presLayoutVars>
          <dgm:bulletEnabled val="1"/>
        </dgm:presLayoutVars>
      </dgm:prSet>
      <dgm:spPr/>
    </dgm:pt>
    <dgm:pt modelId="{9E670504-C732-46D5-81CD-1D057B7FBF96}" type="pres">
      <dgm:prSet presAssocID="{C4274CFC-3DD7-4E1B-A6CF-86375DA28755}" presName="comp" presStyleCnt="0"/>
      <dgm:spPr/>
    </dgm:pt>
    <dgm:pt modelId="{F6CDDE8A-820D-4554-AB32-514EF405248E}" type="pres">
      <dgm:prSet presAssocID="{C4274CFC-3DD7-4E1B-A6CF-86375DA28755}" presName="child" presStyleLbl="bgAccFollowNode1" presStyleIdx="8" presStyleCnt="15" custScaleX="121300" custLinFactNeighborY="-4091"/>
      <dgm:spPr/>
    </dgm:pt>
    <dgm:pt modelId="{029AC86A-7745-4D82-8A19-B9B86B5307D5}" type="pres">
      <dgm:prSet presAssocID="{C4274CFC-3DD7-4E1B-A6CF-86375DA28755}" presName="childTx" presStyleLbl="bgAccFollowNode1" presStyleIdx="8" presStyleCnt="15">
        <dgm:presLayoutVars>
          <dgm:bulletEnabled val="1"/>
        </dgm:presLayoutVars>
      </dgm:prSet>
      <dgm:spPr/>
    </dgm:pt>
    <dgm:pt modelId="{3F6BFA6C-A3CB-465D-AF2C-4EF098FA4270}" type="pres">
      <dgm:prSet presAssocID="{36D4E7FB-F485-4608-9787-30A9B3BF6001}" presName="comp" presStyleCnt="0"/>
      <dgm:spPr/>
    </dgm:pt>
    <dgm:pt modelId="{7892C0AD-AB08-4F1F-A0D8-9DBB70DC8C70}" type="pres">
      <dgm:prSet presAssocID="{36D4E7FB-F485-4608-9787-30A9B3BF6001}" presName="child" presStyleLbl="bgAccFollowNode1" presStyleIdx="9" presStyleCnt="15" custScaleX="121300" custLinFactNeighborY="-4091"/>
      <dgm:spPr/>
    </dgm:pt>
    <dgm:pt modelId="{AAFDD57D-BF23-4B46-BC95-742EF7244E99}" type="pres">
      <dgm:prSet presAssocID="{36D4E7FB-F485-4608-9787-30A9B3BF6001}" presName="childTx" presStyleLbl="bgAccFollowNode1" presStyleIdx="9" presStyleCnt="15">
        <dgm:presLayoutVars>
          <dgm:bulletEnabled val="1"/>
        </dgm:presLayoutVars>
      </dgm:prSet>
      <dgm:spPr/>
    </dgm:pt>
    <dgm:pt modelId="{08CCCC91-C908-4E6F-8F19-B0CA2BAEE20F}" type="pres">
      <dgm:prSet presAssocID="{E396A904-7D64-4DC5-AC82-F15AE8BC9F95}" presName="comp" presStyleCnt="0"/>
      <dgm:spPr/>
    </dgm:pt>
    <dgm:pt modelId="{05F796C6-BDC2-48C3-9A47-E757E651965B}" type="pres">
      <dgm:prSet presAssocID="{E396A904-7D64-4DC5-AC82-F15AE8BC9F95}" presName="child" presStyleLbl="bgAccFollowNode1" presStyleIdx="10" presStyleCnt="15" custScaleX="121300" custLinFactNeighborY="-4091"/>
      <dgm:spPr/>
    </dgm:pt>
    <dgm:pt modelId="{44CDB249-A042-4609-97C2-901A8312BC66}" type="pres">
      <dgm:prSet presAssocID="{E396A904-7D64-4DC5-AC82-F15AE8BC9F95}" presName="childTx" presStyleLbl="bgAccFollowNode1" presStyleIdx="10" presStyleCnt="15">
        <dgm:presLayoutVars>
          <dgm:bulletEnabled val="1"/>
        </dgm:presLayoutVars>
      </dgm:prSet>
      <dgm:spPr/>
    </dgm:pt>
    <dgm:pt modelId="{82D49FD8-C80E-4A07-8FCF-568355698141}" type="pres">
      <dgm:prSet presAssocID="{535431F4-710A-420C-8106-64495D624753}" presName="comp" presStyleCnt="0"/>
      <dgm:spPr/>
    </dgm:pt>
    <dgm:pt modelId="{8932E290-871A-40A1-880F-09B50BDB3F75}" type="pres">
      <dgm:prSet presAssocID="{535431F4-710A-420C-8106-64495D624753}" presName="child" presStyleLbl="bgAccFollowNode1" presStyleIdx="11" presStyleCnt="15" custScaleX="121300" custLinFactNeighborY="-4091"/>
      <dgm:spPr/>
    </dgm:pt>
    <dgm:pt modelId="{D6F57F4B-2FF7-498C-8FB8-A074D6283853}" type="pres">
      <dgm:prSet presAssocID="{535431F4-710A-420C-8106-64495D624753}" presName="childTx" presStyleLbl="bgAccFollowNode1" presStyleIdx="11" presStyleCnt="15">
        <dgm:presLayoutVars>
          <dgm:bulletEnabled val="1"/>
        </dgm:presLayoutVars>
      </dgm:prSet>
      <dgm:spPr/>
    </dgm:pt>
    <dgm:pt modelId="{9DDF90D6-5E89-41E2-A310-F539854B3098}" type="pres">
      <dgm:prSet presAssocID="{103AC9F7-2AF7-4705-92FC-83CF1D667AFB}" presName="negSpace" presStyleCnt="0"/>
      <dgm:spPr/>
    </dgm:pt>
    <dgm:pt modelId="{20839A27-6F9B-4BFF-BDD1-78CBB926270C}" type="pres">
      <dgm:prSet presAssocID="{103AC9F7-2AF7-4705-92FC-83CF1D667AFB}" presName="circle" presStyleLbl="node1" presStyleIdx="1" presStyleCnt="4" custLinFactNeighborX="-42222" custLinFactNeighborY="-386"/>
      <dgm:spPr/>
    </dgm:pt>
    <dgm:pt modelId="{9BB1BFBF-4150-425E-8145-F8056273D227}" type="pres">
      <dgm:prSet presAssocID="{F06AA939-0AE3-4A95-830A-E6004D97A000}" presName="transSpace" presStyleCnt="0"/>
      <dgm:spPr/>
    </dgm:pt>
    <dgm:pt modelId="{F295A2E6-BC10-4BAE-B77D-92103461478D}" type="pres">
      <dgm:prSet presAssocID="{D903771F-926E-4F6D-AB1E-AABEBA16AD69}" presName="posSpace" presStyleCnt="0"/>
      <dgm:spPr/>
    </dgm:pt>
    <dgm:pt modelId="{AE1EF3FD-A52A-47ED-B7FE-1E1E475E70F7}" type="pres">
      <dgm:prSet presAssocID="{D903771F-926E-4F6D-AB1E-AABEBA16AD69}" presName="vertFlow" presStyleCnt="0"/>
      <dgm:spPr/>
    </dgm:pt>
    <dgm:pt modelId="{F1FEF4AE-8BBB-48D3-8206-F636154F3633}" type="pres">
      <dgm:prSet presAssocID="{D903771F-926E-4F6D-AB1E-AABEBA16AD69}" presName="topSpace" presStyleCnt="0"/>
      <dgm:spPr/>
    </dgm:pt>
    <dgm:pt modelId="{CEDF590D-66B5-4058-9BAA-499CFDE7B3C0}" type="pres">
      <dgm:prSet presAssocID="{D903771F-926E-4F6D-AB1E-AABEBA16AD69}" presName="firstComp" presStyleCnt="0"/>
      <dgm:spPr/>
    </dgm:pt>
    <dgm:pt modelId="{4BCECE13-550E-4154-A21A-072F6246D5EC}" type="pres">
      <dgm:prSet presAssocID="{D903771F-926E-4F6D-AB1E-AABEBA16AD69}" presName="firstChild" presStyleLbl="bgAccFollowNode1" presStyleIdx="12" presStyleCnt="15" custScaleX="121300"/>
      <dgm:spPr/>
    </dgm:pt>
    <dgm:pt modelId="{0D353891-4E9F-4609-8547-CBC261EB4A2C}" type="pres">
      <dgm:prSet presAssocID="{D903771F-926E-4F6D-AB1E-AABEBA16AD69}" presName="firstChildTx" presStyleLbl="bgAccFollowNode1" presStyleIdx="12" presStyleCnt="15">
        <dgm:presLayoutVars>
          <dgm:bulletEnabled val="1"/>
        </dgm:presLayoutVars>
      </dgm:prSet>
      <dgm:spPr/>
    </dgm:pt>
    <dgm:pt modelId="{6C5B2BFC-DD16-401F-832F-B17A83447867}" type="pres">
      <dgm:prSet presAssocID="{D903771F-926E-4F6D-AB1E-AABEBA16AD69}" presName="negSpace" presStyleCnt="0"/>
      <dgm:spPr/>
    </dgm:pt>
    <dgm:pt modelId="{552409EE-E23A-4725-ADA4-145A33D4E76A}" type="pres">
      <dgm:prSet presAssocID="{D903771F-926E-4F6D-AB1E-AABEBA16AD69}" presName="circle" presStyleLbl="node1" presStyleIdx="2" presStyleCnt="4" custLinFactNeighborX="-42222" custLinFactNeighborY="-386"/>
      <dgm:spPr/>
    </dgm:pt>
    <dgm:pt modelId="{FC25BFE8-FA3C-41B4-8087-6292DF08F2AC}" type="pres">
      <dgm:prSet presAssocID="{76E2D1DF-8C68-4F51-B18D-701D63609BC7}" presName="transSpace" presStyleCnt="0"/>
      <dgm:spPr/>
    </dgm:pt>
    <dgm:pt modelId="{2F4F1D55-3D5F-4151-955B-824632D42F7A}" type="pres">
      <dgm:prSet presAssocID="{7AE3D70C-2CEA-4E0F-832D-E2EC021EBC12}" presName="posSpace" presStyleCnt="0"/>
      <dgm:spPr/>
    </dgm:pt>
    <dgm:pt modelId="{55529969-24BC-4B74-9C9B-999E48D5DF84}" type="pres">
      <dgm:prSet presAssocID="{7AE3D70C-2CEA-4E0F-832D-E2EC021EBC12}" presName="vertFlow" presStyleCnt="0"/>
      <dgm:spPr/>
    </dgm:pt>
    <dgm:pt modelId="{F4BBCBE9-D6C3-449F-97BB-42D7E1D79FE9}" type="pres">
      <dgm:prSet presAssocID="{7AE3D70C-2CEA-4E0F-832D-E2EC021EBC12}" presName="topSpace" presStyleCnt="0"/>
      <dgm:spPr/>
    </dgm:pt>
    <dgm:pt modelId="{AEFDBF91-388A-4029-95CC-B848F7847969}" type="pres">
      <dgm:prSet presAssocID="{7AE3D70C-2CEA-4E0F-832D-E2EC021EBC12}" presName="firstComp" presStyleCnt="0"/>
      <dgm:spPr/>
    </dgm:pt>
    <dgm:pt modelId="{EC473AA1-501B-4790-A52A-5CE84F32DF6F}" type="pres">
      <dgm:prSet presAssocID="{7AE3D70C-2CEA-4E0F-832D-E2EC021EBC12}" presName="firstChild" presStyleLbl="bgAccFollowNode1" presStyleIdx="13" presStyleCnt="15" custScaleX="121300"/>
      <dgm:spPr/>
    </dgm:pt>
    <dgm:pt modelId="{817DDBF3-9AD0-4C81-AEF4-E42A21555106}" type="pres">
      <dgm:prSet presAssocID="{7AE3D70C-2CEA-4E0F-832D-E2EC021EBC12}" presName="firstChildTx" presStyleLbl="bgAccFollowNode1" presStyleIdx="13" presStyleCnt="15">
        <dgm:presLayoutVars>
          <dgm:bulletEnabled val="1"/>
        </dgm:presLayoutVars>
      </dgm:prSet>
      <dgm:spPr/>
    </dgm:pt>
    <dgm:pt modelId="{AEE2F48D-20E1-44A4-B4FD-8914AD8D1B47}" type="pres">
      <dgm:prSet presAssocID="{A556B648-403E-4CF5-9288-440CBB8C687D}" presName="comp" presStyleCnt="0"/>
      <dgm:spPr/>
    </dgm:pt>
    <dgm:pt modelId="{17B17D65-ECB2-4170-9555-A829A21F0119}" type="pres">
      <dgm:prSet presAssocID="{A556B648-403E-4CF5-9288-440CBB8C687D}" presName="child" presStyleLbl="bgAccFollowNode1" presStyleIdx="14" presStyleCnt="15" custScaleX="121300"/>
      <dgm:spPr/>
    </dgm:pt>
    <dgm:pt modelId="{17614544-6D1A-452F-A1A2-CB93D5E57C7A}" type="pres">
      <dgm:prSet presAssocID="{A556B648-403E-4CF5-9288-440CBB8C687D}" presName="childTx" presStyleLbl="bgAccFollowNode1" presStyleIdx="14" presStyleCnt="15">
        <dgm:presLayoutVars>
          <dgm:bulletEnabled val="1"/>
        </dgm:presLayoutVars>
      </dgm:prSet>
      <dgm:spPr/>
    </dgm:pt>
    <dgm:pt modelId="{38D7077B-CF20-4B16-8E46-C4CF3E2B6028}" type="pres">
      <dgm:prSet presAssocID="{7AE3D70C-2CEA-4E0F-832D-E2EC021EBC12}" presName="negSpace" presStyleCnt="0"/>
      <dgm:spPr/>
    </dgm:pt>
    <dgm:pt modelId="{6A442533-9DE1-49D3-8B91-7CB38A55FEAF}" type="pres">
      <dgm:prSet presAssocID="{7AE3D70C-2CEA-4E0F-832D-E2EC021EBC12}" presName="circle" presStyleLbl="node1" presStyleIdx="3" presStyleCnt="4" custLinFactNeighborX="-27536" custLinFactNeighborY="-386"/>
      <dgm:spPr/>
    </dgm:pt>
  </dgm:ptLst>
  <dgm:cxnLst>
    <dgm:cxn modelId="{5EB3DC01-E98B-4553-B46F-BEA8B476BFA3}" srcId="{86E900CA-B6A8-4D56-A777-C027A6E3036C}" destId="{103AC9F7-2AF7-4705-92FC-83CF1D667AFB}" srcOrd="1" destOrd="0" parTransId="{FE1CC449-B5C5-40DE-8C66-AA1B07CC3309}" sibTransId="{F06AA939-0AE3-4A95-830A-E6004D97A000}"/>
    <dgm:cxn modelId="{713F6F07-414B-4A23-A4E8-99FFB87ED564}" srcId="{86E900CA-B6A8-4D56-A777-C027A6E3036C}" destId="{D903771F-926E-4F6D-AB1E-AABEBA16AD69}" srcOrd="2" destOrd="0" parTransId="{2B8AE7DB-43DC-4D48-B686-682F89302570}" sibTransId="{76E2D1DF-8C68-4F51-B18D-701D63609BC7}"/>
    <dgm:cxn modelId="{AF4B640F-3A11-4442-9198-01044A0FEE59}" type="presOf" srcId="{103AC9F7-2AF7-4705-92FC-83CF1D667AFB}" destId="{20839A27-6F9B-4BFF-BDD1-78CBB926270C}" srcOrd="0" destOrd="0" presId="urn:microsoft.com/office/officeart/2005/8/layout/hList9"/>
    <dgm:cxn modelId="{789B8112-57EE-4BD9-8DF8-A092459F0471}" srcId="{86E900CA-B6A8-4D56-A777-C027A6E3036C}" destId="{00BD374B-2FB4-4691-800A-39BC098158B2}" srcOrd="0" destOrd="0" parTransId="{C250743D-79EF-470E-BC8D-6EC877A2D307}" sibTransId="{877889B9-C1CE-41CF-8CDD-705FAEB93DCD}"/>
    <dgm:cxn modelId="{682FDE12-9808-4E2D-A97D-A69D23847269}" srcId="{103AC9F7-2AF7-4705-92FC-83CF1D667AFB}" destId="{02E2C129-3610-40A1-95CD-17E683D49F2D}" srcOrd="0" destOrd="0" parTransId="{B3C85FD9-C6E5-4AE9-B48F-0184CE9FB64A}" sibTransId="{D54597F9-FEC2-4DBD-B1F3-5655B476FA28}"/>
    <dgm:cxn modelId="{7ECA8D14-25D4-4A8E-8FDF-752ADF33C4C9}" type="presOf" srcId="{535431F4-710A-420C-8106-64495D624753}" destId="{D6F57F4B-2FF7-498C-8FB8-A074D6283853}" srcOrd="1" destOrd="0" presId="urn:microsoft.com/office/officeart/2005/8/layout/hList9"/>
    <dgm:cxn modelId="{DD093715-C2BB-4199-A2FA-40E0D93949A5}" type="presOf" srcId="{A556B648-403E-4CF5-9288-440CBB8C687D}" destId="{17614544-6D1A-452F-A1A2-CB93D5E57C7A}" srcOrd="1" destOrd="0" presId="urn:microsoft.com/office/officeart/2005/8/layout/hList9"/>
    <dgm:cxn modelId="{A7EA9219-6B78-4AB7-8198-844017D64E51}" type="presOf" srcId="{E396A904-7D64-4DC5-AC82-F15AE8BC9F95}" destId="{05F796C6-BDC2-48C3-9A47-E757E651965B}" srcOrd="0" destOrd="0" presId="urn:microsoft.com/office/officeart/2005/8/layout/hList9"/>
    <dgm:cxn modelId="{056B5E1A-5000-44D5-80E4-4E84B2DACCFD}" type="presOf" srcId="{8F2F0262-1551-41E8-A489-34C418C2F128}" destId="{0D353891-4E9F-4609-8547-CBC261EB4A2C}" srcOrd="1" destOrd="0" presId="urn:microsoft.com/office/officeart/2005/8/layout/hList9"/>
    <dgm:cxn modelId="{1C36131B-C29D-4E7D-AA18-DB24A0DC1F80}" type="presOf" srcId="{12369927-D955-44D7-A099-D9DA250DD8E6}" destId="{1AB7915A-B2CB-4779-865A-D3FC897CE41B}" srcOrd="0" destOrd="0" presId="urn:microsoft.com/office/officeart/2005/8/layout/hList9"/>
    <dgm:cxn modelId="{21ECAE1F-6C57-412B-A971-F412F6D29458}" srcId="{D903771F-926E-4F6D-AB1E-AABEBA16AD69}" destId="{8F2F0262-1551-41E8-A489-34C418C2F128}" srcOrd="0" destOrd="0" parTransId="{011A0D38-AE02-408F-93F2-BB853A6EEA67}" sibTransId="{0B6F862D-8287-4ABB-BDA7-A06567691C8F}"/>
    <dgm:cxn modelId="{B13E4426-0A2E-4AFD-9B40-4B5181D2CE3B}" type="presOf" srcId="{3B4F08EC-5E24-45D8-A264-AC82C0EB05F9}" destId="{9805B41C-9F66-4869-90F7-EDB871AFC882}" srcOrd="1" destOrd="0" presId="urn:microsoft.com/office/officeart/2005/8/layout/hList9"/>
    <dgm:cxn modelId="{5D757F27-3E55-4059-BECD-457F60C43F2B}" type="presOf" srcId="{36D4E7FB-F485-4608-9787-30A9B3BF6001}" destId="{AAFDD57D-BF23-4B46-BC95-742EF7244E99}" srcOrd="1" destOrd="0" presId="urn:microsoft.com/office/officeart/2005/8/layout/hList9"/>
    <dgm:cxn modelId="{9317CC2A-3B9F-4FF2-8837-8A6A1C0255D4}" type="presOf" srcId="{4C5E5308-F554-437B-8C6B-3425902D3B64}" destId="{7D72C959-5F8C-443B-9836-F00905F89A95}" srcOrd="0" destOrd="0" presId="urn:microsoft.com/office/officeart/2005/8/layout/hList9"/>
    <dgm:cxn modelId="{E057D13D-9B3B-4D31-838B-68A855BB2C79}" srcId="{103AC9F7-2AF7-4705-92FC-83CF1D667AFB}" destId="{C4274CFC-3DD7-4E1B-A6CF-86375DA28755}" srcOrd="2" destOrd="0" parTransId="{7B24D5FF-D3AA-4AE4-A1FD-132A3EEB9CE1}" sibTransId="{B6450267-F3FA-448F-84E7-062B7F5C3A16}"/>
    <dgm:cxn modelId="{FFB3065C-2684-4457-9F0F-D031C7C8F09A}" type="presOf" srcId="{BB5AC000-DA21-4EB9-B491-D017319815B0}" destId="{817DDBF3-9AD0-4C81-AEF4-E42A21555106}" srcOrd="1" destOrd="0" presId="urn:microsoft.com/office/officeart/2005/8/layout/hList9"/>
    <dgm:cxn modelId="{FD6E3F5C-6281-457E-9C0F-CB95F305DFC1}" type="presOf" srcId="{00BD374B-2FB4-4691-800A-39BC098158B2}" destId="{71E1909F-3E5C-4043-A4FD-180E925C355B}" srcOrd="0" destOrd="0" presId="urn:microsoft.com/office/officeart/2005/8/layout/hList9"/>
    <dgm:cxn modelId="{62AC0860-F457-44E6-AF83-9EB7AF531955}" srcId="{103AC9F7-2AF7-4705-92FC-83CF1D667AFB}" destId="{535431F4-710A-420C-8106-64495D624753}" srcOrd="5" destOrd="0" parTransId="{74165974-1DF9-4F55-80FB-030C81FD41FD}" sibTransId="{20DEE7E7-F899-4030-BED8-E650A964D1B0}"/>
    <dgm:cxn modelId="{25ADC444-86D4-4F84-AFDB-8C781A21DEBE}" srcId="{7AE3D70C-2CEA-4E0F-832D-E2EC021EBC12}" destId="{BB5AC000-DA21-4EB9-B491-D017319815B0}" srcOrd="0" destOrd="0" parTransId="{06A4AB01-694A-4FEF-B6EB-182365A34A2C}" sibTransId="{4ABE16B5-06ED-4B84-82DD-495E583FE32B}"/>
    <dgm:cxn modelId="{3EB7B448-6276-41C7-9E3A-B16EA535D70A}" type="presOf" srcId="{D903771F-926E-4F6D-AB1E-AABEBA16AD69}" destId="{552409EE-E23A-4725-ADA4-145A33D4E76A}" srcOrd="0" destOrd="0" presId="urn:microsoft.com/office/officeart/2005/8/layout/hList9"/>
    <dgm:cxn modelId="{5912904B-6F23-4B3B-87A9-E47DF8DF834A}" srcId="{00BD374B-2FB4-4691-800A-39BC098158B2}" destId="{989A64A0-801F-4630-B745-F3942DC7714D}" srcOrd="3" destOrd="0" parTransId="{DEBC5896-DEF5-4AF3-B342-B3A699CC2598}" sibTransId="{E7F98577-4D1D-45CC-8C4E-3006B8D57627}"/>
    <dgm:cxn modelId="{DFA2364D-ECA6-4C5B-AE5C-BDB4A4D1D527}" type="presOf" srcId="{7AE3D70C-2CEA-4E0F-832D-E2EC021EBC12}" destId="{6A442533-9DE1-49D3-8B91-7CB38A55FEAF}" srcOrd="0" destOrd="0" presId="urn:microsoft.com/office/officeart/2005/8/layout/hList9"/>
    <dgm:cxn modelId="{40188551-C947-4F6A-8C88-A3F61009381D}" type="presOf" srcId="{B4A94727-A3CB-4496-A381-E4EFF1E22D83}" destId="{CE8312A8-E2A0-48FB-B987-BBC16A8226D2}" srcOrd="0" destOrd="0" presId="urn:microsoft.com/office/officeart/2005/8/layout/hList9"/>
    <dgm:cxn modelId="{D61D2B72-B836-4AEF-B431-2D63BB1468D6}" srcId="{00BD374B-2FB4-4691-800A-39BC098158B2}" destId="{3B4F08EC-5E24-45D8-A264-AC82C0EB05F9}" srcOrd="4" destOrd="0" parTransId="{0DB065F7-B76C-4B58-B9CA-6C28A1FFF75E}" sibTransId="{577EDBD6-C717-4B50-9250-E374A2F06EE3}"/>
    <dgm:cxn modelId="{567C9072-0F56-48AB-8172-815D2610BE77}" type="presOf" srcId="{36D4E7FB-F485-4608-9787-30A9B3BF6001}" destId="{7892C0AD-AB08-4F1F-A0D8-9DBB70DC8C70}" srcOrd="0" destOrd="0" presId="urn:microsoft.com/office/officeart/2005/8/layout/hList9"/>
    <dgm:cxn modelId="{56062353-B465-4649-A13E-6CDF0C6C120B}" srcId="{7AE3D70C-2CEA-4E0F-832D-E2EC021EBC12}" destId="{A556B648-403E-4CF5-9288-440CBB8C687D}" srcOrd="1" destOrd="0" parTransId="{6EEBC0D9-1162-4905-8EFC-BF7A71E1D53C}" sibTransId="{86C550AA-2B96-4387-B34E-3E6B5A94EF1C}"/>
    <dgm:cxn modelId="{F7E47D73-9CE2-4AA5-AEDB-34AA2224835E}" type="presOf" srcId="{02E2C129-3610-40A1-95CD-17E683D49F2D}" destId="{317F185B-1BD9-4CD1-8234-5CC61A91204D}" srcOrd="1" destOrd="0" presId="urn:microsoft.com/office/officeart/2005/8/layout/hList9"/>
    <dgm:cxn modelId="{8B70F853-C1E2-42D2-AD2F-0865034D196B}" srcId="{00BD374B-2FB4-4691-800A-39BC098158B2}" destId="{4C5E5308-F554-437B-8C6B-3425902D3B64}" srcOrd="0" destOrd="0" parTransId="{8065301B-148C-4D7F-B64B-12BE8F176B82}" sibTransId="{E8D7F60C-D907-4A5B-B91D-A89C66A8D92B}"/>
    <dgm:cxn modelId="{20F7A256-D480-4844-B74B-A8A6AF663FB4}" type="presOf" srcId="{C4274CFC-3DD7-4E1B-A6CF-86375DA28755}" destId="{029AC86A-7745-4D82-8A19-B9B86B5307D5}" srcOrd="1" destOrd="0" presId="urn:microsoft.com/office/officeart/2005/8/layout/hList9"/>
    <dgm:cxn modelId="{AF50107B-96F1-480C-9495-35810503F98B}" type="presOf" srcId="{535431F4-710A-420C-8106-64495D624753}" destId="{8932E290-871A-40A1-880F-09B50BDB3F75}" srcOrd="0" destOrd="0" presId="urn:microsoft.com/office/officeart/2005/8/layout/hList9"/>
    <dgm:cxn modelId="{95D4517C-1BF0-46DD-BAB7-88FA9AF5CFB6}" type="presOf" srcId="{12369927-D955-44D7-A099-D9DA250DD8E6}" destId="{D62C6619-8AC9-4CA3-8211-0D9504CFD486}" srcOrd="1" destOrd="0" presId="urn:microsoft.com/office/officeart/2005/8/layout/hList9"/>
    <dgm:cxn modelId="{B9F01B7E-9AA6-49D0-B78B-C69778DD65E5}" type="presOf" srcId="{C4274CFC-3DD7-4E1B-A6CF-86375DA28755}" destId="{F6CDDE8A-820D-4554-AB32-514EF405248E}" srcOrd="0" destOrd="0" presId="urn:microsoft.com/office/officeart/2005/8/layout/hList9"/>
    <dgm:cxn modelId="{9E0BB582-DEB6-47E0-925D-0238218BCC1E}" type="presOf" srcId="{4C5E5308-F554-437B-8C6B-3425902D3B64}" destId="{4D775DC7-9A3E-4ABF-A5D2-3B10A501A83E}" srcOrd="1" destOrd="0" presId="urn:microsoft.com/office/officeart/2005/8/layout/hList9"/>
    <dgm:cxn modelId="{106CD885-9C0E-4279-9683-98B0CF1A0E9D}" type="presOf" srcId="{989A64A0-801F-4630-B745-F3942DC7714D}" destId="{A288B783-D7EF-40FA-BE3B-37342B75FA24}" srcOrd="0" destOrd="0" presId="urn:microsoft.com/office/officeart/2005/8/layout/hList9"/>
    <dgm:cxn modelId="{5CA40A8A-E547-4CC0-B1B7-E59304FCE2BE}" srcId="{00BD374B-2FB4-4691-800A-39BC098158B2}" destId="{933436E9-0509-4330-9444-FF78BD82B0DC}" srcOrd="2" destOrd="0" parTransId="{F9691344-C460-4064-BD38-301232ECF856}" sibTransId="{7939B056-8896-4066-9F13-8D581041A86D}"/>
    <dgm:cxn modelId="{986C218A-9906-4164-9169-9065AC35D300}" type="presOf" srcId="{1E370AD7-E915-4816-AE61-126E6CC42417}" destId="{8FF272D5-7FDD-4924-B423-ACE92B6E7996}" srcOrd="0" destOrd="0" presId="urn:microsoft.com/office/officeart/2005/8/layout/hList9"/>
    <dgm:cxn modelId="{4EB4E899-E9C4-4E9E-A900-1DDAD3585363}" type="presOf" srcId="{B4A94727-A3CB-4496-A381-E4EFF1E22D83}" destId="{6AC58B64-8F0C-4FD6-8BFE-2E02A057C4F9}" srcOrd="1" destOrd="0" presId="urn:microsoft.com/office/officeart/2005/8/layout/hList9"/>
    <dgm:cxn modelId="{49C5469B-8312-4836-91DE-45CA09FA8E58}" srcId="{103AC9F7-2AF7-4705-92FC-83CF1D667AFB}" destId="{E396A904-7D64-4DC5-AC82-F15AE8BC9F95}" srcOrd="4" destOrd="0" parTransId="{6FE04783-4065-400F-AC1D-E2CAD268A3EF}" sibTransId="{71823196-2517-4577-823E-CDE2FE6BD7DE}"/>
    <dgm:cxn modelId="{BD1E729C-865C-41E0-B254-D2FEAB54C07C}" type="presOf" srcId="{8F2F0262-1551-41E8-A489-34C418C2F128}" destId="{4BCECE13-550E-4154-A21A-072F6246D5EC}" srcOrd="0" destOrd="0" presId="urn:microsoft.com/office/officeart/2005/8/layout/hList9"/>
    <dgm:cxn modelId="{B1FCB29E-C092-46A4-BBAF-38267DC0C3CA}" type="presOf" srcId="{E396A904-7D64-4DC5-AC82-F15AE8BC9F95}" destId="{44CDB249-A042-4609-97C2-901A8312BC66}" srcOrd="1" destOrd="0" presId="urn:microsoft.com/office/officeart/2005/8/layout/hList9"/>
    <dgm:cxn modelId="{EDD6D2AC-DC01-4930-8B52-F025E93F4719}" type="presOf" srcId="{A556B648-403E-4CF5-9288-440CBB8C687D}" destId="{17B17D65-ECB2-4170-9555-A829A21F0119}" srcOrd="0" destOrd="0" presId="urn:microsoft.com/office/officeart/2005/8/layout/hList9"/>
    <dgm:cxn modelId="{173CB5AD-F492-45E7-B283-B51B75CD1D92}" type="presOf" srcId="{3B4F08EC-5E24-45D8-A264-AC82C0EB05F9}" destId="{E43871C0-B902-49A6-903B-13A96127C003}" srcOrd="0" destOrd="0" presId="urn:microsoft.com/office/officeart/2005/8/layout/hList9"/>
    <dgm:cxn modelId="{5545C7AF-EEDE-4876-BCF6-898F5234B61A}" type="presOf" srcId="{1E370AD7-E915-4816-AE61-126E6CC42417}" destId="{1C5A0A3A-A7C6-4EF0-BDB7-B0DFA42D0CCB}" srcOrd="1" destOrd="0" presId="urn:microsoft.com/office/officeart/2005/8/layout/hList9"/>
    <dgm:cxn modelId="{C427E9C7-C4A2-4161-9F1A-6582DAFF8CC0}" type="presOf" srcId="{BB5AC000-DA21-4EB9-B491-D017319815B0}" destId="{EC473AA1-501B-4790-A52A-5CE84F32DF6F}" srcOrd="0" destOrd="0" presId="urn:microsoft.com/office/officeart/2005/8/layout/hList9"/>
    <dgm:cxn modelId="{07FCAACF-54CB-4954-AADA-F43486CD3A96}" srcId="{00BD374B-2FB4-4691-800A-39BC098158B2}" destId="{12369927-D955-44D7-A099-D9DA250DD8E6}" srcOrd="5" destOrd="0" parTransId="{307204A5-BB30-4705-9CF4-2CF003B8C093}" sibTransId="{12F7CFE5-1034-4EB6-8DA8-463299E3BDBF}"/>
    <dgm:cxn modelId="{A1341DD2-93A6-4522-A8C4-28BCEC010B23}" type="presOf" srcId="{933436E9-0509-4330-9444-FF78BD82B0DC}" destId="{9412F559-BA74-4BE0-B65B-8251D789D830}" srcOrd="0" destOrd="0" presId="urn:microsoft.com/office/officeart/2005/8/layout/hList9"/>
    <dgm:cxn modelId="{08DDABD6-3A3F-4F59-A258-04E70C70B8E3}" type="presOf" srcId="{02E2C129-3610-40A1-95CD-17E683D49F2D}" destId="{A195A376-E4A6-473A-A5AC-364E95485070}" srcOrd="0" destOrd="0" presId="urn:microsoft.com/office/officeart/2005/8/layout/hList9"/>
    <dgm:cxn modelId="{020BC1D6-A7E1-49A8-BA86-E08CE35AA1FE}" srcId="{86E900CA-B6A8-4D56-A777-C027A6E3036C}" destId="{7AE3D70C-2CEA-4E0F-832D-E2EC021EBC12}" srcOrd="3" destOrd="0" parTransId="{54D802A6-DB8A-49A6-A87A-04BFE92FEE8E}" sibTransId="{A496D79B-698A-41D7-9858-D98475650BD8}"/>
    <dgm:cxn modelId="{A48751DC-B6CD-4032-8370-FDDB00EE2C7B}" srcId="{103AC9F7-2AF7-4705-92FC-83CF1D667AFB}" destId="{36D4E7FB-F485-4608-9787-30A9B3BF6001}" srcOrd="3" destOrd="0" parTransId="{F7817257-141E-4086-BF9F-619B1A7BF55A}" sibTransId="{728462BC-D295-4F10-AC8C-94AAB9D9EC87}"/>
    <dgm:cxn modelId="{6A9903DE-7055-48DE-9931-A5D2E1A27406}" type="presOf" srcId="{86E900CA-B6A8-4D56-A777-C027A6E3036C}" destId="{3BF01972-D03D-41D8-93D5-8A7BC2E53D07}" srcOrd="0" destOrd="0" presId="urn:microsoft.com/office/officeart/2005/8/layout/hList9"/>
    <dgm:cxn modelId="{EC8923F0-FE81-4D96-BD0A-654CC9D31B9E}" type="presOf" srcId="{989A64A0-801F-4630-B745-F3942DC7714D}" destId="{5A03655C-E06B-4384-B91D-E4584D6DA916}" srcOrd="1" destOrd="0" presId="urn:microsoft.com/office/officeart/2005/8/layout/hList9"/>
    <dgm:cxn modelId="{FBD374F0-38D4-4B4A-854C-7674A7DF9234}" type="presOf" srcId="{933436E9-0509-4330-9444-FF78BD82B0DC}" destId="{E54F0DF3-2186-4071-A7AB-B05867819EFF}" srcOrd="1" destOrd="0" presId="urn:microsoft.com/office/officeart/2005/8/layout/hList9"/>
    <dgm:cxn modelId="{0EC902F7-DBDD-4C7D-86F3-DD3E29C0BB71}" srcId="{103AC9F7-2AF7-4705-92FC-83CF1D667AFB}" destId="{B4A94727-A3CB-4496-A381-E4EFF1E22D83}" srcOrd="1" destOrd="0" parTransId="{C55DC500-1EBC-45D0-84D7-47AC9E1B536C}" sibTransId="{D877D616-1AA5-4D7A-B2F0-28443DA6CF11}"/>
    <dgm:cxn modelId="{3FEB1BF7-3A46-48EA-8E9C-FC5AEA35A10A}" srcId="{00BD374B-2FB4-4691-800A-39BC098158B2}" destId="{1E370AD7-E915-4816-AE61-126E6CC42417}" srcOrd="1" destOrd="0" parTransId="{863AF318-9B0F-4A81-9040-A4FD98394F8C}" sibTransId="{5BB7CE6C-104D-4E6B-9909-FBB73616BC0C}"/>
    <dgm:cxn modelId="{0387036A-E517-4EF9-867B-C0357E3743D6}" type="presParOf" srcId="{3BF01972-D03D-41D8-93D5-8A7BC2E53D07}" destId="{B17CC25F-01D2-47D4-9255-8CD58CE6D53F}" srcOrd="0" destOrd="0" presId="urn:microsoft.com/office/officeart/2005/8/layout/hList9"/>
    <dgm:cxn modelId="{75EFBD32-2570-4639-95D7-C24835AF5E0D}" type="presParOf" srcId="{3BF01972-D03D-41D8-93D5-8A7BC2E53D07}" destId="{671E3B69-E1AA-4D49-80F6-A41442DB32E7}" srcOrd="1" destOrd="0" presId="urn:microsoft.com/office/officeart/2005/8/layout/hList9"/>
    <dgm:cxn modelId="{80C9A034-3CF3-4D1A-8C13-E3F148829EF3}" type="presParOf" srcId="{671E3B69-E1AA-4D49-80F6-A41442DB32E7}" destId="{DA469B5E-DF53-400B-BF19-DB5033F1B724}" srcOrd="0" destOrd="0" presId="urn:microsoft.com/office/officeart/2005/8/layout/hList9"/>
    <dgm:cxn modelId="{0CF1014B-B0D2-41E3-BEAB-B80B0F6E2CBB}" type="presParOf" srcId="{671E3B69-E1AA-4D49-80F6-A41442DB32E7}" destId="{2E6F02B0-C6CF-40D7-9332-FEB373F0D48C}" srcOrd="1" destOrd="0" presId="urn:microsoft.com/office/officeart/2005/8/layout/hList9"/>
    <dgm:cxn modelId="{CFD22FDF-7916-47A2-A9F3-2BC9F833A9D4}" type="presParOf" srcId="{2E6F02B0-C6CF-40D7-9332-FEB373F0D48C}" destId="{7D72C959-5F8C-443B-9836-F00905F89A95}" srcOrd="0" destOrd="0" presId="urn:microsoft.com/office/officeart/2005/8/layout/hList9"/>
    <dgm:cxn modelId="{5E401C1D-6C78-44ED-BDAD-ED23050058CA}" type="presParOf" srcId="{2E6F02B0-C6CF-40D7-9332-FEB373F0D48C}" destId="{4D775DC7-9A3E-4ABF-A5D2-3B10A501A83E}" srcOrd="1" destOrd="0" presId="urn:microsoft.com/office/officeart/2005/8/layout/hList9"/>
    <dgm:cxn modelId="{3FE02FC8-03B9-4A96-946F-19E9358ED765}" type="presParOf" srcId="{671E3B69-E1AA-4D49-80F6-A41442DB32E7}" destId="{159E5FB5-ACC3-4E0F-9B5E-2E89A6DA636E}" srcOrd="2" destOrd="0" presId="urn:microsoft.com/office/officeart/2005/8/layout/hList9"/>
    <dgm:cxn modelId="{8CDB0845-2746-4C14-8348-C113797723ED}" type="presParOf" srcId="{159E5FB5-ACC3-4E0F-9B5E-2E89A6DA636E}" destId="{8FF272D5-7FDD-4924-B423-ACE92B6E7996}" srcOrd="0" destOrd="0" presId="urn:microsoft.com/office/officeart/2005/8/layout/hList9"/>
    <dgm:cxn modelId="{18F6C9D0-83E5-4B37-BDCC-8FAD0F03C9D9}" type="presParOf" srcId="{159E5FB5-ACC3-4E0F-9B5E-2E89A6DA636E}" destId="{1C5A0A3A-A7C6-4EF0-BDB7-B0DFA42D0CCB}" srcOrd="1" destOrd="0" presId="urn:microsoft.com/office/officeart/2005/8/layout/hList9"/>
    <dgm:cxn modelId="{CE4F12E8-8E24-4194-88B8-63BD60384B7D}" type="presParOf" srcId="{671E3B69-E1AA-4D49-80F6-A41442DB32E7}" destId="{24AF4B8E-715D-4404-8090-E04B9FEF2C6B}" srcOrd="3" destOrd="0" presId="urn:microsoft.com/office/officeart/2005/8/layout/hList9"/>
    <dgm:cxn modelId="{BBAB6A53-F828-497A-AEF6-23D8D0B9F108}" type="presParOf" srcId="{24AF4B8E-715D-4404-8090-E04B9FEF2C6B}" destId="{9412F559-BA74-4BE0-B65B-8251D789D830}" srcOrd="0" destOrd="0" presId="urn:microsoft.com/office/officeart/2005/8/layout/hList9"/>
    <dgm:cxn modelId="{1639EF8E-05D5-4D72-8ED6-F7D33E329482}" type="presParOf" srcId="{24AF4B8E-715D-4404-8090-E04B9FEF2C6B}" destId="{E54F0DF3-2186-4071-A7AB-B05867819EFF}" srcOrd="1" destOrd="0" presId="urn:microsoft.com/office/officeart/2005/8/layout/hList9"/>
    <dgm:cxn modelId="{7050B275-A826-4430-A751-3975D30AB22D}" type="presParOf" srcId="{671E3B69-E1AA-4D49-80F6-A41442DB32E7}" destId="{454E5425-AA00-4D99-BF9D-8B76792B7EB7}" srcOrd="4" destOrd="0" presId="urn:microsoft.com/office/officeart/2005/8/layout/hList9"/>
    <dgm:cxn modelId="{ED0AA3D8-7BD6-41A3-AFB8-E0B00F55EEC0}" type="presParOf" srcId="{454E5425-AA00-4D99-BF9D-8B76792B7EB7}" destId="{A288B783-D7EF-40FA-BE3B-37342B75FA24}" srcOrd="0" destOrd="0" presId="urn:microsoft.com/office/officeart/2005/8/layout/hList9"/>
    <dgm:cxn modelId="{0B907746-7469-4BAD-B4BE-4E0360E00DF6}" type="presParOf" srcId="{454E5425-AA00-4D99-BF9D-8B76792B7EB7}" destId="{5A03655C-E06B-4384-B91D-E4584D6DA916}" srcOrd="1" destOrd="0" presId="urn:microsoft.com/office/officeart/2005/8/layout/hList9"/>
    <dgm:cxn modelId="{012BFB1E-A2D3-42BE-AB33-50DC971A4A21}" type="presParOf" srcId="{671E3B69-E1AA-4D49-80F6-A41442DB32E7}" destId="{2D2BC8A6-92E4-4B4A-A230-87B10B12C98F}" srcOrd="5" destOrd="0" presId="urn:microsoft.com/office/officeart/2005/8/layout/hList9"/>
    <dgm:cxn modelId="{01CE68E6-FB37-48B1-A225-4C62910E42CB}" type="presParOf" srcId="{2D2BC8A6-92E4-4B4A-A230-87B10B12C98F}" destId="{E43871C0-B902-49A6-903B-13A96127C003}" srcOrd="0" destOrd="0" presId="urn:microsoft.com/office/officeart/2005/8/layout/hList9"/>
    <dgm:cxn modelId="{545FF378-A165-49E7-9CC0-19958C91354E}" type="presParOf" srcId="{2D2BC8A6-92E4-4B4A-A230-87B10B12C98F}" destId="{9805B41C-9F66-4869-90F7-EDB871AFC882}" srcOrd="1" destOrd="0" presId="urn:microsoft.com/office/officeart/2005/8/layout/hList9"/>
    <dgm:cxn modelId="{4FDEECB4-F9FE-4639-9924-59F21937C7AA}" type="presParOf" srcId="{671E3B69-E1AA-4D49-80F6-A41442DB32E7}" destId="{6F3E2DDD-8C58-4886-8834-51A0C180934E}" srcOrd="6" destOrd="0" presId="urn:microsoft.com/office/officeart/2005/8/layout/hList9"/>
    <dgm:cxn modelId="{593C902B-0712-4AC4-9FA9-7050032802AB}" type="presParOf" srcId="{6F3E2DDD-8C58-4886-8834-51A0C180934E}" destId="{1AB7915A-B2CB-4779-865A-D3FC897CE41B}" srcOrd="0" destOrd="0" presId="urn:microsoft.com/office/officeart/2005/8/layout/hList9"/>
    <dgm:cxn modelId="{D7A5EE72-073F-4984-BE62-D45826C5DFEF}" type="presParOf" srcId="{6F3E2DDD-8C58-4886-8834-51A0C180934E}" destId="{D62C6619-8AC9-4CA3-8211-0D9504CFD486}" srcOrd="1" destOrd="0" presId="urn:microsoft.com/office/officeart/2005/8/layout/hList9"/>
    <dgm:cxn modelId="{D51A58BB-57F4-49B8-89B7-3E96BD44E9AA}" type="presParOf" srcId="{3BF01972-D03D-41D8-93D5-8A7BC2E53D07}" destId="{5B99954A-DEEF-4D64-A8D6-A5F044009505}" srcOrd="2" destOrd="0" presId="urn:microsoft.com/office/officeart/2005/8/layout/hList9"/>
    <dgm:cxn modelId="{A9C6D69E-CA76-4B20-8DEF-8A3EB988817A}" type="presParOf" srcId="{3BF01972-D03D-41D8-93D5-8A7BC2E53D07}" destId="{71E1909F-3E5C-4043-A4FD-180E925C355B}" srcOrd="3" destOrd="0" presId="urn:microsoft.com/office/officeart/2005/8/layout/hList9"/>
    <dgm:cxn modelId="{1960175B-2F2A-4389-8601-0E5D6B5AE0E7}" type="presParOf" srcId="{3BF01972-D03D-41D8-93D5-8A7BC2E53D07}" destId="{C677FDDB-2008-4ECB-AD17-607F07A10382}" srcOrd="4" destOrd="0" presId="urn:microsoft.com/office/officeart/2005/8/layout/hList9"/>
    <dgm:cxn modelId="{23E03B75-C2BE-46CB-BA38-4D0734B3E0AB}" type="presParOf" srcId="{3BF01972-D03D-41D8-93D5-8A7BC2E53D07}" destId="{24659067-FE0E-4F56-82FB-F40AF32B5C1F}" srcOrd="5" destOrd="0" presId="urn:microsoft.com/office/officeart/2005/8/layout/hList9"/>
    <dgm:cxn modelId="{DB8C9F0D-41B3-410C-98B6-4E421D47E499}" type="presParOf" srcId="{3BF01972-D03D-41D8-93D5-8A7BC2E53D07}" destId="{AACA89B8-AE66-4550-8090-8E5D8C6D24C7}" srcOrd="6" destOrd="0" presId="urn:microsoft.com/office/officeart/2005/8/layout/hList9"/>
    <dgm:cxn modelId="{2CBB05EF-63B5-476B-8DCE-BA81A7F5D462}" type="presParOf" srcId="{AACA89B8-AE66-4550-8090-8E5D8C6D24C7}" destId="{E7FCDDBE-B89B-4064-A600-05E4565E517F}" srcOrd="0" destOrd="0" presId="urn:microsoft.com/office/officeart/2005/8/layout/hList9"/>
    <dgm:cxn modelId="{D74B6E51-34BF-48A4-941D-A84DE5AB1BC8}" type="presParOf" srcId="{AACA89B8-AE66-4550-8090-8E5D8C6D24C7}" destId="{28E774A0-05ED-4E8E-94AE-1F2983DCDC85}" srcOrd="1" destOrd="0" presId="urn:microsoft.com/office/officeart/2005/8/layout/hList9"/>
    <dgm:cxn modelId="{09FD90AC-2E3E-4053-9F46-1621ABB39DDD}" type="presParOf" srcId="{28E774A0-05ED-4E8E-94AE-1F2983DCDC85}" destId="{A195A376-E4A6-473A-A5AC-364E95485070}" srcOrd="0" destOrd="0" presId="urn:microsoft.com/office/officeart/2005/8/layout/hList9"/>
    <dgm:cxn modelId="{0BF25C14-4C6B-4370-BC01-7D26522EC74D}" type="presParOf" srcId="{28E774A0-05ED-4E8E-94AE-1F2983DCDC85}" destId="{317F185B-1BD9-4CD1-8234-5CC61A91204D}" srcOrd="1" destOrd="0" presId="urn:microsoft.com/office/officeart/2005/8/layout/hList9"/>
    <dgm:cxn modelId="{851F900E-82BE-466C-8BC6-8F0D688836D3}" type="presParOf" srcId="{AACA89B8-AE66-4550-8090-8E5D8C6D24C7}" destId="{DF0912AF-4025-48F3-BFC2-E3AA36E3D763}" srcOrd="2" destOrd="0" presId="urn:microsoft.com/office/officeart/2005/8/layout/hList9"/>
    <dgm:cxn modelId="{B64A7F4D-361D-47D7-8BCA-E9C4BA88B741}" type="presParOf" srcId="{DF0912AF-4025-48F3-BFC2-E3AA36E3D763}" destId="{CE8312A8-E2A0-48FB-B987-BBC16A8226D2}" srcOrd="0" destOrd="0" presId="urn:microsoft.com/office/officeart/2005/8/layout/hList9"/>
    <dgm:cxn modelId="{69595A8B-0B81-4535-AC8B-55674DAE7819}" type="presParOf" srcId="{DF0912AF-4025-48F3-BFC2-E3AA36E3D763}" destId="{6AC58B64-8F0C-4FD6-8BFE-2E02A057C4F9}" srcOrd="1" destOrd="0" presId="urn:microsoft.com/office/officeart/2005/8/layout/hList9"/>
    <dgm:cxn modelId="{4901C3C7-45EF-4A3A-A9AE-B51610CFED1D}" type="presParOf" srcId="{AACA89B8-AE66-4550-8090-8E5D8C6D24C7}" destId="{9E670504-C732-46D5-81CD-1D057B7FBF96}" srcOrd="3" destOrd="0" presId="urn:microsoft.com/office/officeart/2005/8/layout/hList9"/>
    <dgm:cxn modelId="{71538631-FEAB-4CDA-9CB1-9DED3FF9BE35}" type="presParOf" srcId="{9E670504-C732-46D5-81CD-1D057B7FBF96}" destId="{F6CDDE8A-820D-4554-AB32-514EF405248E}" srcOrd="0" destOrd="0" presId="urn:microsoft.com/office/officeart/2005/8/layout/hList9"/>
    <dgm:cxn modelId="{54F2A30A-3682-4722-B951-C58B0F047624}" type="presParOf" srcId="{9E670504-C732-46D5-81CD-1D057B7FBF96}" destId="{029AC86A-7745-4D82-8A19-B9B86B5307D5}" srcOrd="1" destOrd="0" presId="urn:microsoft.com/office/officeart/2005/8/layout/hList9"/>
    <dgm:cxn modelId="{216730D9-C822-419D-BEFD-6BF3AF7DF888}" type="presParOf" srcId="{AACA89B8-AE66-4550-8090-8E5D8C6D24C7}" destId="{3F6BFA6C-A3CB-465D-AF2C-4EF098FA4270}" srcOrd="4" destOrd="0" presId="urn:microsoft.com/office/officeart/2005/8/layout/hList9"/>
    <dgm:cxn modelId="{0B953FC1-5465-46DA-9D54-0B341811EE7B}" type="presParOf" srcId="{3F6BFA6C-A3CB-465D-AF2C-4EF098FA4270}" destId="{7892C0AD-AB08-4F1F-A0D8-9DBB70DC8C70}" srcOrd="0" destOrd="0" presId="urn:microsoft.com/office/officeart/2005/8/layout/hList9"/>
    <dgm:cxn modelId="{18E2856C-0183-4714-9D63-C3352D879DE2}" type="presParOf" srcId="{3F6BFA6C-A3CB-465D-AF2C-4EF098FA4270}" destId="{AAFDD57D-BF23-4B46-BC95-742EF7244E99}" srcOrd="1" destOrd="0" presId="urn:microsoft.com/office/officeart/2005/8/layout/hList9"/>
    <dgm:cxn modelId="{1864E983-AD12-4E9A-8FB6-95FD31DE5A0B}" type="presParOf" srcId="{AACA89B8-AE66-4550-8090-8E5D8C6D24C7}" destId="{08CCCC91-C908-4E6F-8F19-B0CA2BAEE20F}" srcOrd="5" destOrd="0" presId="urn:microsoft.com/office/officeart/2005/8/layout/hList9"/>
    <dgm:cxn modelId="{8055F051-D8BC-4FB1-A8C3-AECFC3A627DA}" type="presParOf" srcId="{08CCCC91-C908-4E6F-8F19-B0CA2BAEE20F}" destId="{05F796C6-BDC2-48C3-9A47-E757E651965B}" srcOrd="0" destOrd="0" presId="urn:microsoft.com/office/officeart/2005/8/layout/hList9"/>
    <dgm:cxn modelId="{8632C385-1FD3-4B4B-981A-74A635351FD9}" type="presParOf" srcId="{08CCCC91-C908-4E6F-8F19-B0CA2BAEE20F}" destId="{44CDB249-A042-4609-97C2-901A8312BC66}" srcOrd="1" destOrd="0" presId="urn:microsoft.com/office/officeart/2005/8/layout/hList9"/>
    <dgm:cxn modelId="{917A6C92-7634-434A-A3C9-6EA9B2A97EE5}" type="presParOf" srcId="{AACA89B8-AE66-4550-8090-8E5D8C6D24C7}" destId="{82D49FD8-C80E-4A07-8FCF-568355698141}" srcOrd="6" destOrd="0" presId="urn:microsoft.com/office/officeart/2005/8/layout/hList9"/>
    <dgm:cxn modelId="{2C20564B-73D9-4E50-BF7E-CFCA4C368DCA}" type="presParOf" srcId="{82D49FD8-C80E-4A07-8FCF-568355698141}" destId="{8932E290-871A-40A1-880F-09B50BDB3F75}" srcOrd="0" destOrd="0" presId="urn:microsoft.com/office/officeart/2005/8/layout/hList9"/>
    <dgm:cxn modelId="{81866483-25C4-4B65-BFBC-BC208775F4DD}" type="presParOf" srcId="{82D49FD8-C80E-4A07-8FCF-568355698141}" destId="{D6F57F4B-2FF7-498C-8FB8-A074D6283853}" srcOrd="1" destOrd="0" presId="urn:microsoft.com/office/officeart/2005/8/layout/hList9"/>
    <dgm:cxn modelId="{3BFC708F-6207-4C27-B209-06B49060D75E}" type="presParOf" srcId="{3BF01972-D03D-41D8-93D5-8A7BC2E53D07}" destId="{9DDF90D6-5E89-41E2-A310-F539854B3098}" srcOrd="7" destOrd="0" presId="urn:microsoft.com/office/officeart/2005/8/layout/hList9"/>
    <dgm:cxn modelId="{D3C89F0B-EBE3-436F-A77F-D0C43AE85924}" type="presParOf" srcId="{3BF01972-D03D-41D8-93D5-8A7BC2E53D07}" destId="{20839A27-6F9B-4BFF-BDD1-78CBB926270C}" srcOrd="8" destOrd="0" presId="urn:microsoft.com/office/officeart/2005/8/layout/hList9"/>
    <dgm:cxn modelId="{288E143C-A9DF-4CC0-8A69-EB6FDDD0A5A1}" type="presParOf" srcId="{3BF01972-D03D-41D8-93D5-8A7BC2E53D07}" destId="{9BB1BFBF-4150-425E-8145-F8056273D227}" srcOrd="9" destOrd="0" presId="urn:microsoft.com/office/officeart/2005/8/layout/hList9"/>
    <dgm:cxn modelId="{60C47419-252A-46FB-B0B2-9D76D082A126}" type="presParOf" srcId="{3BF01972-D03D-41D8-93D5-8A7BC2E53D07}" destId="{F295A2E6-BC10-4BAE-B77D-92103461478D}" srcOrd="10" destOrd="0" presId="urn:microsoft.com/office/officeart/2005/8/layout/hList9"/>
    <dgm:cxn modelId="{E173C1F3-1967-4A47-A146-AB8420BF1C77}" type="presParOf" srcId="{3BF01972-D03D-41D8-93D5-8A7BC2E53D07}" destId="{AE1EF3FD-A52A-47ED-B7FE-1E1E475E70F7}" srcOrd="11" destOrd="0" presId="urn:microsoft.com/office/officeart/2005/8/layout/hList9"/>
    <dgm:cxn modelId="{41E152F5-75F3-43DA-A660-68DA3C2B0CA5}" type="presParOf" srcId="{AE1EF3FD-A52A-47ED-B7FE-1E1E475E70F7}" destId="{F1FEF4AE-8BBB-48D3-8206-F636154F3633}" srcOrd="0" destOrd="0" presId="urn:microsoft.com/office/officeart/2005/8/layout/hList9"/>
    <dgm:cxn modelId="{A3D42540-B9B0-4ECA-AB55-906223240AFA}" type="presParOf" srcId="{AE1EF3FD-A52A-47ED-B7FE-1E1E475E70F7}" destId="{CEDF590D-66B5-4058-9BAA-499CFDE7B3C0}" srcOrd="1" destOrd="0" presId="urn:microsoft.com/office/officeart/2005/8/layout/hList9"/>
    <dgm:cxn modelId="{77149573-C724-4B6E-9F75-3DD71FAA4090}" type="presParOf" srcId="{CEDF590D-66B5-4058-9BAA-499CFDE7B3C0}" destId="{4BCECE13-550E-4154-A21A-072F6246D5EC}" srcOrd="0" destOrd="0" presId="urn:microsoft.com/office/officeart/2005/8/layout/hList9"/>
    <dgm:cxn modelId="{9A4F70F6-C4A8-4253-9428-29B0552ACC36}" type="presParOf" srcId="{CEDF590D-66B5-4058-9BAA-499CFDE7B3C0}" destId="{0D353891-4E9F-4609-8547-CBC261EB4A2C}" srcOrd="1" destOrd="0" presId="urn:microsoft.com/office/officeart/2005/8/layout/hList9"/>
    <dgm:cxn modelId="{8E4C2BD9-5071-4930-94BB-1415A4D1C40C}" type="presParOf" srcId="{3BF01972-D03D-41D8-93D5-8A7BC2E53D07}" destId="{6C5B2BFC-DD16-401F-832F-B17A83447867}" srcOrd="12" destOrd="0" presId="urn:microsoft.com/office/officeart/2005/8/layout/hList9"/>
    <dgm:cxn modelId="{ABA27224-A475-4856-ACAB-260061DE4440}" type="presParOf" srcId="{3BF01972-D03D-41D8-93D5-8A7BC2E53D07}" destId="{552409EE-E23A-4725-ADA4-145A33D4E76A}" srcOrd="13" destOrd="0" presId="urn:microsoft.com/office/officeart/2005/8/layout/hList9"/>
    <dgm:cxn modelId="{277F6250-A6BC-41F0-84ED-7BBFD6C6A603}" type="presParOf" srcId="{3BF01972-D03D-41D8-93D5-8A7BC2E53D07}" destId="{FC25BFE8-FA3C-41B4-8087-6292DF08F2AC}" srcOrd="14" destOrd="0" presId="urn:microsoft.com/office/officeart/2005/8/layout/hList9"/>
    <dgm:cxn modelId="{E18F5B18-05BE-4C8C-893F-1C1A966E1DA7}" type="presParOf" srcId="{3BF01972-D03D-41D8-93D5-8A7BC2E53D07}" destId="{2F4F1D55-3D5F-4151-955B-824632D42F7A}" srcOrd="15" destOrd="0" presId="urn:microsoft.com/office/officeart/2005/8/layout/hList9"/>
    <dgm:cxn modelId="{CA8E24EA-C876-4231-A2F1-B11A65F350C1}" type="presParOf" srcId="{3BF01972-D03D-41D8-93D5-8A7BC2E53D07}" destId="{55529969-24BC-4B74-9C9B-999E48D5DF84}" srcOrd="16" destOrd="0" presId="urn:microsoft.com/office/officeart/2005/8/layout/hList9"/>
    <dgm:cxn modelId="{C4BB03AA-5AE8-4AC9-B28A-F2F15370E618}" type="presParOf" srcId="{55529969-24BC-4B74-9C9B-999E48D5DF84}" destId="{F4BBCBE9-D6C3-449F-97BB-42D7E1D79FE9}" srcOrd="0" destOrd="0" presId="urn:microsoft.com/office/officeart/2005/8/layout/hList9"/>
    <dgm:cxn modelId="{948EBEAA-9D6E-4155-9B06-C29964FFE937}" type="presParOf" srcId="{55529969-24BC-4B74-9C9B-999E48D5DF84}" destId="{AEFDBF91-388A-4029-95CC-B848F7847969}" srcOrd="1" destOrd="0" presId="urn:microsoft.com/office/officeart/2005/8/layout/hList9"/>
    <dgm:cxn modelId="{7A174EF2-9233-45F2-97BC-E288EE5C3AF3}" type="presParOf" srcId="{AEFDBF91-388A-4029-95CC-B848F7847969}" destId="{EC473AA1-501B-4790-A52A-5CE84F32DF6F}" srcOrd="0" destOrd="0" presId="urn:microsoft.com/office/officeart/2005/8/layout/hList9"/>
    <dgm:cxn modelId="{6D67FAC4-686D-43B8-B07D-073EE5C71C7E}" type="presParOf" srcId="{AEFDBF91-388A-4029-95CC-B848F7847969}" destId="{817DDBF3-9AD0-4C81-AEF4-E42A21555106}" srcOrd="1" destOrd="0" presId="urn:microsoft.com/office/officeart/2005/8/layout/hList9"/>
    <dgm:cxn modelId="{251E83B1-675E-45F6-A54F-875D8ED1F861}" type="presParOf" srcId="{55529969-24BC-4B74-9C9B-999E48D5DF84}" destId="{AEE2F48D-20E1-44A4-B4FD-8914AD8D1B47}" srcOrd="2" destOrd="0" presId="urn:microsoft.com/office/officeart/2005/8/layout/hList9"/>
    <dgm:cxn modelId="{C17DB990-1D0B-44D6-85C8-2826C85C6CE8}" type="presParOf" srcId="{AEE2F48D-20E1-44A4-B4FD-8914AD8D1B47}" destId="{17B17D65-ECB2-4170-9555-A829A21F0119}" srcOrd="0" destOrd="0" presId="urn:microsoft.com/office/officeart/2005/8/layout/hList9"/>
    <dgm:cxn modelId="{DAC497F2-8E1F-445A-B292-87699E827C0A}" type="presParOf" srcId="{AEE2F48D-20E1-44A4-B4FD-8914AD8D1B47}" destId="{17614544-6D1A-452F-A1A2-CB93D5E57C7A}" srcOrd="1" destOrd="0" presId="urn:microsoft.com/office/officeart/2005/8/layout/hList9"/>
    <dgm:cxn modelId="{6B252B70-B9F0-4E29-9BB4-91DE4E67A78B}" type="presParOf" srcId="{3BF01972-D03D-41D8-93D5-8A7BC2E53D07}" destId="{38D7077B-CF20-4B16-8E46-C4CF3E2B6028}" srcOrd="17" destOrd="0" presId="urn:microsoft.com/office/officeart/2005/8/layout/hList9"/>
    <dgm:cxn modelId="{1035E8D3-B8D5-4FFD-8A8F-77E723D122B9}" type="presParOf" srcId="{3BF01972-D03D-41D8-93D5-8A7BC2E53D07}" destId="{6A442533-9DE1-49D3-8B91-7CB38A55FEAF}" srcOrd="1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2FDFD7-FBD9-40D0-A043-7E108BF4C46D}" type="doc">
      <dgm:prSet loTypeId="urn:diagrams.loki3.com/BracketList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1A6C0639-A007-4021-8066-F942B41185BA}">
      <dgm:prSet phldrT="[Text]"/>
      <dgm:spPr/>
      <dgm:t>
        <a:bodyPr/>
        <a:lstStyle/>
        <a:p>
          <a:r>
            <a:rPr lang="en-US" dirty="0"/>
            <a:t>Status Update</a:t>
          </a:r>
        </a:p>
      </dgm:t>
    </dgm:pt>
    <dgm:pt modelId="{3709D567-8943-4D87-A133-6C96F850449F}" type="parTrans" cxnId="{2FD377B8-CEED-4B0C-833E-EBF268199857}">
      <dgm:prSet/>
      <dgm:spPr/>
      <dgm:t>
        <a:bodyPr/>
        <a:lstStyle/>
        <a:p>
          <a:endParaRPr lang="en-US"/>
        </a:p>
      </dgm:t>
    </dgm:pt>
    <dgm:pt modelId="{3773B3F2-0A51-418F-B592-40A96526EFAD}" type="sibTrans" cxnId="{2FD377B8-CEED-4B0C-833E-EBF268199857}">
      <dgm:prSet/>
      <dgm:spPr/>
      <dgm:t>
        <a:bodyPr/>
        <a:lstStyle/>
        <a:p>
          <a:endParaRPr lang="en-US"/>
        </a:p>
      </dgm:t>
    </dgm:pt>
    <dgm:pt modelId="{E64D1FBE-3E79-4C85-80AB-A8FFE5EA33F1}">
      <dgm:prSet phldrT="[Text]"/>
      <dgm:spPr/>
      <dgm:t>
        <a:bodyPr/>
        <a:lstStyle/>
        <a:p>
          <a:r>
            <a:rPr lang="en-US" dirty="0"/>
            <a:t>Guidebook is not currently distributed</a:t>
          </a:r>
        </a:p>
      </dgm:t>
    </dgm:pt>
    <dgm:pt modelId="{5B9E7EEF-DF45-40C5-B883-25F1D33FEDBD}" type="parTrans" cxnId="{7E6C72CD-D323-49E3-A549-3F1B44994AE5}">
      <dgm:prSet/>
      <dgm:spPr/>
      <dgm:t>
        <a:bodyPr/>
        <a:lstStyle/>
        <a:p>
          <a:endParaRPr lang="en-US"/>
        </a:p>
      </dgm:t>
    </dgm:pt>
    <dgm:pt modelId="{27F37443-F98B-4501-B771-9A83A533EC60}" type="sibTrans" cxnId="{7E6C72CD-D323-49E3-A549-3F1B44994AE5}">
      <dgm:prSet/>
      <dgm:spPr/>
      <dgm:t>
        <a:bodyPr/>
        <a:lstStyle/>
        <a:p>
          <a:endParaRPr lang="en-US"/>
        </a:p>
      </dgm:t>
    </dgm:pt>
    <dgm:pt modelId="{9708D45F-AB54-4C19-AD13-0F9C453B1C46}">
      <dgm:prSet phldrT="[Text]"/>
      <dgm:spPr/>
      <dgm:t>
        <a:bodyPr/>
        <a:lstStyle/>
        <a:p>
          <a:r>
            <a:rPr lang="en-US" dirty="0"/>
            <a:t>Next Steps</a:t>
          </a:r>
        </a:p>
      </dgm:t>
    </dgm:pt>
    <dgm:pt modelId="{8394D664-F0BE-4AA4-9D56-E54A7C6D88F7}" type="parTrans" cxnId="{15E40410-8CFA-4073-A177-325EA68D6A86}">
      <dgm:prSet/>
      <dgm:spPr/>
      <dgm:t>
        <a:bodyPr/>
        <a:lstStyle/>
        <a:p>
          <a:endParaRPr lang="en-US"/>
        </a:p>
      </dgm:t>
    </dgm:pt>
    <dgm:pt modelId="{1FE49FDE-1935-44B0-AD19-FF03A7F87A84}" type="sibTrans" cxnId="{15E40410-8CFA-4073-A177-325EA68D6A86}">
      <dgm:prSet/>
      <dgm:spPr/>
      <dgm:t>
        <a:bodyPr/>
        <a:lstStyle/>
        <a:p>
          <a:endParaRPr lang="en-US"/>
        </a:p>
      </dgm:t>
    </dgm:pt>
    <dgm:pt modelId="{37271623-8139-41F8-B5D2-1A8223FE96F8}">
      <dgm:prSet phldrT="[Text]"/>
      <dgm:spPr/>
      <dgm:t>
        <a:bodyPr/>
        <a:lstStyle/>
        <a:p>
          <a:r>
            <a:rPr lang="en-US" dirty="0"/>
            <a:t>Each Utility will update the Guidebook</a:t>
          </a:r>
        </a:p>
      </dgm:t>
    </dgm:pt>
    <dgm:pt modelId="{4D57E765-FFD2-4640-AD83-D7E94778F6F8}" type="parTrans" cxnId="{3EECFA58-D1F5-4491-823C-D709F6E71FB0}">
      <dgm:prSet/>
      <dgm:spPr/>
      <dgm:t>
        <a:bodyPr/>
        <a:lstStyle/>
        <a:p>
          <a:endParaRPr lang="en-US"/>
        </a:p>
      </dgm:t>
    </dgm:pt>
    <dgm:pt modelId="{94250C5B-1425-41DD-A6C5-13384BC26D95}" type="sibTrans" cxnId="{3EECFA58-D1F5-4491-823C-D709F6E71FB0}">
      <dgm:prSet/>
      <dgm:spPr/>
      <dgm:t>
        <a:bodyPr/>
        <a:lstStyle/>
        <a:p>
          <a:endParaRPr lang="en-US"/>
        </a:p>
      </dgm:t>
    </dgm:pt>
    <dgm:pt modelId="{B89072D4-B7C6-4171-8908-B29E157BC911}">
      <dgm:prSet/>
      <dgm:spPr/>
      <dgm:t>
        <a:bodyPr/>
        <a:lstStyle/>
        <a:p>
          <a:r>
            <a:rPr lang="en-US" dirty="0"/>
            <a:t>Utilities rely on “liaison” positions to conduct outreach to public entities</a:t>
          </a:r>
        </a:p>
      </dgm:t>
    </dgm:pt>
    <dgm:pt modelId="{298EC96C-3169-4F6D-BDF1-D50AF010B8ED}" type="parTrans" cxnId="{628D0344-3201-4885-8221-E4FBA86A1197}">
      <dgm:prSet/>
      <dgm:spPr/>
      <dgm:t>
        <a:bodyPr/>
        <a:lstStyle/>
        <a:p>
          <a:endParaRPr lang="en-US"/>
        </a:p>
      </dgm:t>
    </dgm:pt>
    <dgm:pt modelId="{786C8CEC-BC6B-4023-A96F-0A441E8D29D3}" type="sibTrans" cxnId="{628D0344-3201-4885-8221-E4FBA86A1197}">
      <dgm:prSet/>
      <dgm:spPr/>
      <dgm:t>
        <a:bodyPr/>
        <a:lstStyle/>
        <a:p>
          <a:endParaRPr lang="en-US"/>
        </a:p>
      </dgm:t>
    </dgm:pt>
    <dgm:pt modelId="{13E5A450-D30A-49AE-A7FA-825B95F1EB9B}">
      <dgm:prSet/>
      <dgm:spPr/>
      <dgm:t>
        <a:bodyPr/>
        <a:lstStyle/>
        <a:p>
          <a:r>
            <a:rPr lang="en-US" dirty="0"/>
            <a:t>One on one interaction has been successful</a:t>
          </a:r>
        </a:p>
      </dgm:t>
    </dgm:pt>
    <dgm:pt modelId="{300BAE4F-3BB8-4E04-838C-3B2E67B79B6A}" type="parTrans" cxnId="{48EE2B4B-F24D-4C24-B881-3295E3EE955D}">
      <dgm:prSet/>
      <dgm:spPr/>
      <dgm:t>
        <a:bodyPr/>
        <a:lstStyle/>
        <a:p>
          <a:endParaRPr lang="en-US"/>
        </a:p>
      </dgm:t>
    </dgm:pt>
    <dgm:pt modelId="{39A23FDA-92F4-47B6-A3EA-C41B099779F9}" type="sibTrans" cxnId="{48EE2B4B-F24D-4C24-B881-3295E3EE955D}">
      <dgm:prSet/>
      <dgm:spPr/>
      <dgm:t>
        <a:bodyPr/>
        <a:lstStyle/>
        <a:p>
          <a:endParaRPr lang="en-US"/>
        </a:p>
      </dgm:t>
    </dgm:pt>
    <dgm:pt modelId="{769423F1-15D1-463A-BC5D-250A672E23A4}">
      <dgm:prSet/>
      <dgm:spPr/>
      <dgm:t>
        <a:bodyPr/>
        <a:lstStyle/>
        <a:p>
          <a:r>
            <a:rPr lang="en-US" dirty="0"/>
            <a:t>Some chapters will remain uniform within the Guidebook amongst all Utilities but others will be distinct to reflect local preferences</a:t>
          </a:r>
        </a:p>
      </dgm:t>
    </dgm:pt>
    <dgm:pt modelId="{CB6AADC2-F071-447E-B7D6-A8BC6A67EEDA}" type="parTrans" cxnId="{D86612CC-41E1-425F-823F-A97E3B421BE2}">
      <dgm:prSet/>
      <dgm:spPr/>
      <dgm:t>
        <a:bodyPr/>
        <a:lstStyle/>
        <a:p>
          <a:endParaRPr lang="en-US"/>
        </a:p>
      </dgm:t>
    </dgm:pt>
    <dgm:pt modelId="{F70A44D9-2F26-4CD7-90A7-9935C9806994}" type="sibTrans" cxnId="{D86612CC-41E1-425F-823F-A97E3B421BE2}">
      <dgm:prSet/>
      <dgm:spPr/>
      <dgm:t>
        <a:bodyPr/>
        <a:lstStyle/>
        <a:p>
          <a:endParaRPr lang="en-US"/>
        </a:p>
      </dgm:t>
    </dgm:pt>
    <dgm:pt modelId="{391CEAE1-C5DF-4A07-BD01-5A7B19EC063C}" type="pres">
      <dgm:prSet presAssocID="{FD2FDFD7-FBD9-40D0-A043-7E108BF4C46D}" presName="Name0" presStyleCnt="0">
        <dgm:presLayoutVars>
          <dgm:dir/>
          <dgm:animLvl val="lvl"/>
          <dgm:resizeHandles val="exact"/>
        </dgm:presLayoutVars>
      </dgm:prSet>
      <dgm:spPr/>
    </dgm:pt>
    <dgm:pt modelId="{E04548DE-CA74-4503-B076-8C6BE3D482A6}" type="pres">
      <dgm:prSet presAssocID="{1A6C0639-A007-4021-8066-F942B41185BA}" presName="linNode" presStyleCnt="0"/>
      <dgm:spPr/>
    </dgm:pt>
    <dgm:pt modelId="{F054DB3F-D4AB-4E5E-9B87-308471FEAA27}" type="pres">
      <dgm:prSet presAssocID="{1A6C0639-A007-4021-8066-F942B41185BA}" presName="parTx" presStyleLbl="revTx" presStyleIdx="0" presStyleCnt="2">
        <dgm:presLayoutVars>
          <dgm:chMax val="1"/>
          <dgm:bulletEnabled val="1"/>
        </dgm:presLayoutVars>
      </dgm:prSet>
      <dgm:spPr/>
    </dgm:pt>
    <dgm:pt modelId="{B246FDFE-974E-49DC-9AD0-D6A131B81211}" type="pres">
      <dgm:prSet presAssocID="{1A6C0639-A007-4021-8066-F942B41185BA}" presName="bracket" presStyleLbl="parChTrans1D1" presStyleIdx="0" presStyleCnt="2"/>
      <dgm:spPr/>
    </dgm:pt>
    <dgm:pt modelId="{3BA99026-9F20-4722-9AEA-251C1685166A}" type="pres">
      <dgm:prSet presAssocID="{1A6C0639-A007-4021-8066-F942B41185BA}" presName="spH" presStyleCnt="0"/>
      <dgm:spPr/>
    </dgm:pt>
    <dgm:pt modelId="{0BF9CF70-9425-447B-ADDA-4FF72F547020}" type="pres">
      <dgm:prSet presAssocID="{1A6C0639-A007-4021-8066-F942B41185BA}" presName="desTx" presStyleLbl="node1" presStyleIdx="0" presStyleCnt="2">
        <dgm:presLayoutVars>
          <dgm:bulletEnabled val="1"/>
        </dgm:presLayoutVars>
      </dgm:prSet>
      <dgm:spPr/>
    </dgm:pt>
    <dgm:pt modelId="{AD9BE763-F12B-42DD-A55E-CA4CF688CA19}" type="pres">
      <dgm:prSet presAssocID="{3773B3F2-0A51-418F-B592-40A96526EFAD}" presName="spV" presStyleCnt="0"/>
      <dgm:spPr/>
    </dgm:pt>
    <dgm:pt modelId="{702AB77B-13FD-4FE2-B4B8-1DE568124CC5}" type="pres">
      <dgm:prSet presAssocID="{9708D45F-AB54-4C19-AD13-0F9C453B1C46}" presName="linNode" presStyleCnt="0"/>
      <dgm:spPr/>
    </dgm:pt>
    <dgm:pt modelId="{F23CBE35-76A6-4AB3-A6D0-3409CBAFC8AC}" type="pres">
      <dgm:prSet presAssocID="{9708D45F-AB54-4C19-AD13-0F9C453B1C46}" presName="parTx" presStyleLbl="revTx" presStyleIdx="1" presStyleCnt="2">
        <dgm:presLayoutVars>
          <dgm:chMax val="1"/>
          <dgm:bulletEnabled val="1"/>
        </dgm:presLayoutVars>
      </dgm:prSet>
      <dgm:spPr/>
    </dgm:pt>
    <dgm:pt modelId="{C13C9B7A-F77C-4F82-B7D7-236BDAC22A7D}" type="pres">
      <dgm:prSet presAssocID="{9708D45F-AB54-4C19-AD13-0F9C453B1C46}" presName="bracket" presStyleLbl="parChTrans1D1" presStyleIdx="1" presStyleCnt="2"/>
      <dgm:spPr/>
    </dgm:pt>
    <dgm:pt modelId="{D4E0544B-FF5B-4426-B922-A8175AD1802A}" type="pres">
      <dgm:prSet presAssocID="{9708D45F-AB54-4C19-AD13-0F9C453B1C46}" presName="spH" presStyleCnt="0"/>
      <dgm:spPr/>
    </dgm:pt>
    <dgm:pt modelId="{5E4AAB7A-7BB6-4961-BC7B-503BF394E4D5}" type="pres">
      <dgm:prSet presAssocID="{9708D45F-AB54-4C19-AD13-0F9C453B1C46}" presName="desTx" presStyleLbl="node1" presStyleIdx="1" presStyleCnt="2">
        <dgm:presLayoutVars>
          <dgm:bulletEnabled val="1"/>
        </dgm:presLayoutVars>
      </dgm:prSet>
      <dgm:spPr/>
    </dgm:pt>
  </dgm:ptLst>
  <dgm:cxnLst>
    <dgm:cxn modelId="{15E40410-8CFA-4073-A177-325EA68D6A86}" srcId="{FD2FDFD7-FBD9-40D0-A043-7E108BF4C46D}" destId="{9708D45F-AB54-4C19-AD13-0F9C453B1C46}" srcOrd="1" destOrd="0" parTransId="{8394D664-F0BE-4AA4-9D56-E54A7C6D88F7}" sibTransId="{1FE49FDE-1935-44B0-AD19-FF03A7F87A84}"/>
    <dgm:cxn modelId="{90009B35-68CB-4F1C-8604-233E15CDEB47}" type="presOf" srcId="{9708D45F-AB54-4C19-AD13-0F9C453B1C46}" destId="{F23CBE35-76A6-4AB3-A6D0-3409CBAFC8AC}" srcOrd="0" destOrd="0" presId="urn:diagrams.loki3.com/BracketList"/>
    <dgm:cxn modelId="{EB22C635-3B14-4705-8EDD-601814455DC2}" type="presOf" srcId="{37271623-8139-41F8-B5D2-1A8223FE96F8}" destId="{5E4AAB7A-7BB6-4961-BC7B-503BF394E4D5}" srcOrd="0" destOrd="0" presId="urn:diagrams.loki3.com/BracketList"/>
    <dgm:cxn modelId="{E178EE5C-6ED4-498C-A46D-F033855F0CCB}" type="presOf" srcId="{E64D1FBE-3E79-4C85-80AB-A8FFE5EA33F1}" destId="{0BF9CF70-9425-447B-ADDA-4FF72F547020}" srcOrd="0" destOrd="0" presId="urn:diagrams.loki3.com/BracketList"/>
    <dgm:cxn modelId="{628D0344-3201-4885-8221-E4FBA86A1197}" srcId="{1A6C0639-A007-4021-8066-F942B41185BA}" destId="{B89072D4-B7C6-4171-8908-B29E157BC911}" srcOrd="1" destOrd="0" parTransId="{298EC96C-3169-4F6D-BDF1-D50AF010B8ED}" sibTransId="{786C8CEC-BC6B-4023-A96F-0A441E8D29D3}"/>
    <dgm:cxn modelId="{48EE2B4B-F24D-4C24-B881-3295E3EE955D}" srcId="{B89072D4-B7C6-4171-8908-B29E157BC911}" destId="{13E5A450-D30A-49AE-A7FA-825B95F1EB9B}" srcOrd="0" destOrd="0" parTransId="{300BAE4F-3BB8-4E04-838C-3B2E67B79B6A}" sibTransId="{39A23FDA-92F4-47B6-A3EA-C41B099779F9}"/>
    <dgm:cxn modelId="{3EECFA58-D1F5-4491-823C-D709F6E71FB0}" srcId="{9708D45F-AB54-4C19-AD13-0F9C453B1C46}" destId="{37271623-8139-41F8-B5D2-1A8223FE96F8}" srcOrd="0" destOrd="0" parTransId="{4D57E765-FFD2-4640-AD83-D7E94778F6F8}" sibTransId="{94250C5B-1425-41DD-A6C5-13384BC26D95}"/>
    <dgm:cxn modelId="{754BF585-4F27-4183-945B-8E83BEBC5115}" type="presOf" srcId="{769423F1-15D1-463A-BC5D-250A672E23A4}" destId="{5E4AAB7A-7BB6-4961-BC7B-503BF394E4D5}" srcOrd="0" destOrd="1" presId="urn:diagrams.loki3.com/BracketList"/>
    <dgm:cxn modelId="{2FD377B8-CEED-4B0C-833E-EBF268199857}" srcId="{FD2FDFD7-FBD9-40D0-A043-7E108BF4C46D}" destId="{1A6C0639-A007-4021-8066-F942B41185BA}" srcOrd="0" destOrd="0" parTransId="{3709D567-8943-4D87-A133-6C96F850449F}" sibTransId="{3773B3F2-0A51-418F-B592-40A96526EFAD}"/>
    <dgm:cxn modelId="{19F544BC-A90D-4382-A84E-4BB6FC4BBFF7}" type="presOf" srcId="{13E5A450-D30A-49AE-A7FA-825B95F1EB9B}" destId="{0BF9CF70-9425-447B-ADDA-4FF72F547020}" srcOrd="0" destOrd="2" presId="urn:diagrams.loki3.com/BracketList"/>
    <dgm:cxn modelId="{01F5D1C0-C08D-4A08-B8BA-B5760D05A204}" type="presOf" srcId="{FD2FDFD7-FBD9-40D0-A043-7E108BF4C46D}" destId="{391CEAE1-C5DF-4A07-BD01-5A7B19EC063C}" srcOrd="0" destOrd="0" presId="urn:diagrams.loki3.com/BracketList"/>
    <dgm:cxn modelId="{D86612CC-41E1-425F-823F-A97E3B421BE2}" srcId="{9708D45F-AB54-4C19-AD13-0F9C453B1C46}" destId="{769423F1-15D1-463A-BC5D-250A672E23A4}" srcOrd="1" destOrd="0" parTransId="{CB6AADC2-F071-447E-B7D6-A8BC6A67EEDA}" sibTransId="{F70A44D9-2F26-4CD7-90A7-9935C9806994}"/>
    <dgm:cxn modelId="{7E6C72CD-D323-49E3-A549-3F1B44994AE5}" srcId="{1A6C0639-A007-4021-8066-F942B41185BA}" destId="{E64D1FBE-3E79-4C85-80AB-A8FFE5EA33F1}" srcOrd="0" destOrd="0" parTransId="{5B9E7EEF-DF45-40C5-B883-25F1D33FEDBD}" sibTransId="{27F37443-F98B-4501-B771-9A83A533EC60}"/>
    <dgm:cxn modelId="{DCF57DE2-0863-469D-A437-166562104BCD}" type="presOf" srcId="{1A6C0639-A007-4021-8066-F942B41185BA}" destId="{F054DB3F-D4AB-4E5E-9B87-308471FEAA27}" srcOrd="0" destOrd="0" presId="urn:diagrams.loki3.com/BracketList"/>
    <dgm:cxn modelId="{263D46FE-FBE2-491E-A67F-D42176F9B593}" type="presOf" srcId="{B89072D4-B7C6-4171-8908-B29E157BC911}" destId="{0BF9CF70-9425-447B-ADDA-4FF72F547020}" srcOrd="0" destOrd="1" presId="urn:diagrams.loki3.com/BracketList"/>
    <dgm:cxn modelId="{92CF97E3-2249-4A21-9FC9-6B8A9532C12A}" type="presParOf" srcId="{391CEAE1-C5DF-4A07-BD01-5A7B19EC063C}" destId="{E04548DE-CA74-4503-B076-8C6BE3D482A6}" srcOrd="0" destOrd="0" presId="urn:diagrams.loki3.com/BracketList"/>
    <dgm:cxn modelId="{36FDA7D2-A432-4FBA-9CE2-E9C1948A05B6}" type="presParOf" srcId="{E04548DE-CA74-4503-B076-8C6BE3D482A6}" destId="{F054DB3F-D4AB-4E5E-9B87-308471FEAA27}" srcOrd="0" destOrd="0" presId="urn:diagrams.loki3.com/BracketList"/>
    <dgm:cxn modelId="{DE954884-21BF-42D2-B071-73FF9E460B41}" type="presParOf" srcId="{E04548DE-CA74-4503-B076-8C6BE3D482A6}" destId="{B246FDFE-974E-49DC-9AD0-D6A131B81211}" srcOrd="1" destOrd="0" presId="urn:diagrams.loki3.com/BracketList"/>
    <dgm:cxn modelId="{08AC5103-F505-4001-ABF8-04FD0CB0A459}" type="presParOf" srcId="{E04548DE-CA74-4503-B076-8C6BE3D482A6}" destId="{3BA99026-9F20-4722-9AEA-251C1685166A}" srcOrd="2" destOrd="0" presId="urn:diagrams.loki3.com/BracketList"/>
    <dgm:cxn modelId="{64028B91-41EE-4194-8248-D1A8520346CD}" type="presParOf" srcId="{E04548DE-CA74-4503-B076-8C6BE3D482A6}" destId="{0BF9CF70-9425-447B-ADDA-4FF72F547020}" srcOrd="3" destOrd="0" presId="urn:diagrams.loki3.com/BracketList"/>
    <dgm:cxn modelId="{673F10EC-F999-4C3F-B3E5-6491BF1906F5}" type="presParOf" srcId="{391CEAE1-C5DF-4A07-BD01-5A7B19EC063C}" destId="{AD9BE763-F12B-42DD-A55E-CA4CF688CA19}" srcOrd="1" destOrd="0" presId="urn:diagrams.loki3.com/BracketList"/>
    <dgm:cxn modelId="{6CAA90B3-D56F-4F39-BE47-B05E31BE9AE9}" type="presParOf" srcId="{391CEAE1-C5DF-4A07-BD01-5A7B19EC063C}" destId="{702AB77B-13FD-4FE2-B4B8-1DE568124CC5}" srcOrd="2" destOrd="0" presId="urn:diagrams.loki3.com/BracketList"/>
    <dgm:cxn modelId="{A0270286-0A45-4622-8723-EE23B0C7E48E}" type="presParOf" srcId="{702AB77B-13FD-4FE2-B4B8-1DE568124CC5}" destId="{F23CBE35-76A6-4AB3-A6D0-3409CBAFC8AC}" srcOrd="0" destOrd="0" presId="urn:diagrams.loki3.com/BracketList"/>
    <dgm:cxn modelId="{9D8A619D-4523-488E-B398-C2F58BF9CC9B}" type="presParOf" srcId="{702AB77B-13FD-4FE2-B4B8-1DE568124CC5}" destId="{C13C9B7A-F77C-4F82-B7D7-236BDAC22A7D}" srcOrd="1" destOrd="0" presId="urn:diagrams.loki3.com/BracketList"/>
    <dgm:cxn modelId="{5388AA35-30CD-4846-88DC-B77EFD004A3C}" type="presParOf" srcId="{702AB77B-13FD-4FE2-B4B8-1DE568124CC5}" destId="{D4E0544B-FF5B-4426-B922-A8175AD1802A}" srcOrd="2" destOrd="0" presId="urn:diagrams.loki3.com/BracketList"/>
    <dgm:cxn modelId="{80B9BD28-F1B5-4148-B9D4-44710E10DE8A}" type="presParOf" srcId="{702AB77B-13FD-4FE2-B4B8-1DE568124CC5}" destId="{5E4AAB7A-7BB6-4961-BC7B-503BF394E4D5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38C979-4D17-469E-B912-35890B1A3FA5}">
      <dsp:nvSpPr>
        <dsp:cNvPr id="0" name=""/>
        <dsp:cNvSpPr/>
      </dsp:nvSpPr>
      <dsp:spPr>
        <a:xfrm>
          <a:off x="0" y="2886339"/>
          <a:ext cx="11029615" cy="0"/>
        </a:xfrm>
        <a:prstGeom prst="line">
          <a:avLst/>
        </a:pr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1FF293-0EB0-43D5-9423-E4B07625E675}">
      <dsp:nvSpPr>
        <dsp:cNvPr id="0" name=""/>
        <dsp:cNvSpPr/>
      </dsp:nvSpPr>
      <dsp:spPr>
        <a:xfrm>
          <a:off x="0" y="713483"/>
          <a:ext cx="11029615" cy="0"/>
        </a:xfrm>
        <a:prstGeom prst="line">
          <a:avLst/>
        </a:pr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ACCD44-0451-4D13-8D32-07D9C9BF2F64}">
      <dsp:nvSpPr>
        <dsp:cNvPr id="0" name=""/>
        <dsp:cNvSpPr/>
      </dsp:nvSpPr>
      <dsp:spPr>
        <a:xfrm>
          <a:off x="2867699" y="1142"/>
          <a:ext cx="8161915" cy="712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95" tIns="74295" rIns="74295" bIns="74295" numCol="1" spcCol="1270" anchor="b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900" kern="1200" dirty="0"/>
        </a:p>
      </dsp:txBody>
      <dsp:txXfrm>
        <a:off x="2867699" y="1142"/>
        <a:ext cx="8161915" cy="712341"/>
      </dsp:txXfrm>
    </dsp:sp>
    <dsp:sp modelId="{20EDEF65-B6B6-49A1-8D4D-8D00D724139F}">
      <dsp:nvSpPr>
        <dsp:cNvPr id="0" name=""/>
        <dsp:cNvSpPr/>
      </dsp:nvSpPr>
      <dsp:spPr>
        <a:xfrm>
          <a:off x="0" y="1142"/>
          <a:ext cx="2867699" cy="712341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74295" rIns="74295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Background</a:t>
          </a:r>
        </a:p>
      </dsp:txBody>
      <dsp:txXfrm>
        <a:off x="34780" y="35922"/>
        <a:ext cx="2798139" cy="677561"/>
      </dsp:txXfrm>
    </dsp:sp>
    <dsp:sp modelId="{221681BF-8BC0-4EE0-9FE6-0B45189F325C}">
      <dsp:nvSpPr>
        <dsp:cNvPr id="0" name=""/>
        <dsp:cNvSpPr/>
      </dsp:nvSpPr>
      <dsp:spPr>
        <a:xfrm>
          <a:off x="0" y="713483"/>
          <a:ext cx="11029615" cy="1424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Rule 20 OIR Interim Decision from December 2001- Requirement: Underground Planning Guide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Guidebook Drafted In Response to OIR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Guidebook Updated in Collaboration w/ League of California Cities– 2007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Guidebook Updated by Utilities Includes Tips for Success  - 2013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Status: Not Uniformly Referenced</a:t>
          </a:r>
        </a:p>
      </dsp:txBody>
      <dsp:txXfrm>
        <a:off x="0" y="713483"/>
        <a:ext cx="11029615" cy="1424896"/>
      </dsp:txXfrm>
    </dsp:sp>
    <dsp:sp modelId="{5D55B47E-E344-4E27-A519-1B80D787D42F}">
      <dsp:nvSpPr>
        <dsp:cNvPr id="0" name=""/>
        <dsp:cNvSpPr/>
      </dsp:nvSpPr>
      <dsp:spPr>
        <a:xfrm>
          <a:off x="2867699" y="2173998"/>
          <a:ext cx="8161915" cy="712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95" tIns="74295" rIns="74295" bIns="74295" numCol="1" spcCol="1270" anchor="b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900" kern="1200" dirty="0"/>
        </a:p>
      </dsp:txBody>
      <dsp:txXfrm>
        <a:off x="2867699" y="2173998"/>
        <a:ext cx="8161915" cy="712341"/>
      </dsp:txXfrm>
    </dsp:sp>
    <dsp:sp modelId="{C9F6AD91-65AE-4462-925E-696864A25474}">
      <dsp:nvSpPr>
        <dsp:cNvPr id="0" name=""/>
        <dsp:cNvSpPr/>
      </dsp:nvSpPr>
      <dsp:spPr>
        <a:xfrm>
          <a:off x="0" y="2173998"/>
          <a:ext cx="2867699" cy="712341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2225" cap="rnd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74295" rIns="74295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Purpose</a:t>
          </a:r>
        </a:p>
      </dsp:txBody>
      <dsp:txXfrm>
        <a:off x="34780" y="2208778"/>
        <a:ext cx="2798139" cy="677561"/>
      </dsp:txXfrm>
    </dsp:sp>
    <dsp:sp modelId="{64B8D45B-F947-4B66-99F0-E984CAF3AE30}">
      <dsp:nvSpPr>
        <dsp:cNvPr id="0" name=""/>
        <dsp:cNvSpPr/>
      </dsp:nvSpPr>
      <dsp:spPr>
        <a:xfrm>
          <a:off x="0" y="2886339"/>
          <a:ext cx="11029615" cy="1424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Guidebook Outlines Rule 20 Criteria for Each Statewide Program – 20A, 20B and 20C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Focuses on Tackling Issues Encountered by Cities &amp; Counties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Provides Process Overview for Interested Parties – Internal &amp; External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Explains Rationale for Process &amp; Tips for Successful Undergrounding Based on Lessons Learned</a:t>
          </a:r>
        </a:p>
      </dsp:txBody>
      <dsp:txXfrm>
        <a:off x="0" y="2886339"/>
        <a:ext cx="11029615" cy="14248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2C959-5F8C-443B-9836-F00905F89A95}">
      <dsp:nvSpPr>
        <dsp:cNvPr id="0" name=""/>
        <dsp:cNvSpPr/>
      </dsp:nvSpPr>
      <dsp:spPr>
        <a:xfrm>
          <a:off x="1381350" y="280519"/>
          <a:ext cx="1705917" cy="773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Qualifying Criteria and Funding Mechanism</a:t>
          </a:r>
        </a:p>
      </dsp:txBody>
      <dsp:txXfrm>
        <a:off x="1654297" y="280519"/>
        <a:ext cx="1432970" cy="773325"/>
      </dsp:txXfrm>
    </dsp:sp>
    <dsp:sp modelId="{8FF272D5-7FDD-4924-B423-ACE92B6E7996}">
      <dsp:nvSpPr>
        <dsp:cNvPr id="0" name=""/>
        <dsp:cNvSpPr/>
      </dsp:nvSpPr>
      <dsp:spPr>
        <a:xfrm>
          <a:off x="1381350" y="1053845"/>
          <a:ext cx="1705917" cy="773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Allocation Advance Policy</a:t>
          </a:r>
        </a:p>
      </dsp:txBody>
      <dsp:txXfrm>
        <a:off x="1654297" y="1053845"/>
        <a:ext cx="1432970" cy="773325"/>
      </dsp:txXfrm>
    </dsp:sp>
    <dsp:sp modelId="{9412F559-BA74-4BE0-B65B-8251D789D830}">
      <dsp:nvSpPr>
        <dsp:cNvPr id="0" name=""/>
        <dsp:cNvSpPr/>
      </dsp:nvSpPr>
      <dsp:spPr>
        <a:xfrm>
          <a:off x="1381350" y="1827170"/>
          <a:ext cx="1705917" cy="773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Work Credit Reallocation</a:t>
          </a:r>
        </a:p>
      </dsp:txBody>
      <dsp:txXfrm>
        <a:off x="1654297" y="1827170"/>
        <a:ext cx="1432970" cy="773325"/>
      </dsp:txXfrm>
    </dsp:sp>
    <dsp:sp modelId="{A288B783-D7EF-40FA-BE3B-37342B75FA24}">
      <dsp:nvSpPr>
        <dsp:cNvPr id="0" name=""/>
        <dsp:cNvSpPr/>
      </dsp:nvSpPr>
      <dsp:spPr>
        <a:xfrm>
          <a:off x="1381350" y="2600496"/>
          <a:ext cx="1705917" cy="773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Enabling Ordinances</a:t>
          </a:r>
        </a:p>
      </dsp:txBody>
      <dsp:txXfrm>
        <a:off x="1654297" y="2600496"/>
        <a:ext cx="1432970" cy="773325"/>
      </dsp:txXfrm>
    </dsp:sp>
    <dsp:sp modelId="{E43871C0-B902-49A6-903B-13A96127C003}">
      <dsp:nvSpPr>
        <dsp:cNvPr id="0" name=""/>
        <dsp:cNvSpPr/>
      </dsp:nvSpPr>
      <dsp:spPr>
        <a:xfrm>
          <a:off x="1381350" y="3373821"/>
          <a:ext cx="1705917" cy="773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Creating Underground &amp; Assessment Districts</a:t>
          </a:r>
        </a:p>
      </dsp:txBody>
      <dsp:txXfrm>
        <a:off x="1654297" y="3373821"/>
        <a:ext cx="1432970" cy="773325"/>
      </dsp:txXfrm>
    </dsp:sp>
    <dsp:sp modelId="{1AB7915A-B2CB-4779-865A-D3FC897CE41B}">
      <dsp:nvSpPr>
        <dsp:cNvPr id="0" name=""/>
        <dsp:cNvSpPr/>
      </dsp:nvSpPr>
      <dsp:spPr>
        <a:xfrm>
          <a:off x="1381350" y="4147146"/>
          <a:ext cx="1705917" cy="773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Project Mgmt &amp; Construction	</a:t>
          </a:r>
        </a:p>
      </dsp:txBody>
      <dsp:txXfrm>
        <a:off x="1654297" y="4147146"/>
        <a:ext cx="1432970" cy="773325"/>
      </dsp:txXfrm>
    </dsp:sp>
    <dsp:sp modelId="{71E1909F-3E5C-4043-A4FD-180E925C355B}">
      <dsp:nvSpPr>
        <dsp:cNvPr id="0" name=""/>
        <dsp:cNvSpPr/>
      </dsp:nvSpPr>
      <dsp:spPr>
        <a:xfrm>
          <a:off x="819983" y="0"/>
          <a:ext cx="772938" cy="772938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20A</a:t>
          </a:r>
        </a:p>
      </dsp:txBody>
      <dsp:txXfrm>
        <a:off x="933177" y="113194"/>
        <a:ext cx="546550" cy="546550"/>
      </dsp:txXfrm>
    </dsp:sp>
    <dsp:sp modelId="{A195A376-E4A6-473A-A5AC-364E95485070}">
      <dsp:nvSpPr>
        <dsp:cNvPr id="0" name=""/>
        <dsp:cNvSpPr/>
      </dsp:nvSpPr>
      <dsp:spPr>
        <a:xfrm>
          <a:off x="3860207" y="280519"/>
          <a:ext cx="1705917" cy="773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Qualifying Criteria and Funding Mechanism</a:t>
          </a:r>
        </a:p>
      </dsp:txBody>
      <dsp:txXfrm>
        <a:off x="4133154" y="280519"/>
        <a:ext cx="1432970" cy="773325"/>
      </dsp:txXfrm>
    </dsp:sp>
    <dsp:sp modelId="{CE8312A8-E2A0-48FB-B987-BBC16A8226D2}">
      <dsp:nvSpPr>
        <dsp:cNvPr id="0" name=""/>
        <dsp:cNvSpPr/>
      </dsp:nvSpPr>
      <dsp:spPr>
        <a:xfrm>
          <a:off x="3860207" y="1053845"/>
          <a:ext cx="1705917" cy="773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City or County Initiated Conversions</a:t>
          </a:r>
        </a:p>
      </dsp:txBody>
      <dsp:txXfrm>
        <a:off x="4133154" y="1053845"/>
        <a:ext cx="1432970" cy="773325"/>
      </dsp:txXfrm>
    </dsp:sp>
    <dsp:sp modelId="{F6CDDE8A-820D-4554-AB32-514EF405248E}">
      <dsp:nvSpPr>
        <dsp:cNvPr id="0" name=""/>
        <dsp:cNvSpPr/>
      </dsp:nvSpPr>
      <dsp:spPr>
        <a:xfrm>
          <a:off x="3860207" y="1827170"/>
          <a:ext cx="1705917" cy="773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Neighborhood Initiated Conversions</a:t>
          </a:r>
        </a:p>
      </dsp:txBody>
      <dsp:txXfrm>
        <a:off x="4133154" y="1827170"/>
        <a:ext cx="1432970" cy="773325"/>
      </dsp:txXfrm>
    </dsp:sp>
    <dsp:sp modelId="{7892C0AD-AB08-4F1F-A0D8-9DBB70DC8C70}">
      <dsp:nvSpPr>
        <dsp:cNvPr id="0" name=""/>
        <dsp:cNvSpPr/>
      </dsp:nvSpPr>
      <dsp:spPr>
        <a:xfrm>
          <a:off x="3860207" y="2600496"/>
          <a:ext cx="1705917" cy="773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Assessment Districts</a:t>
          </a:r>
        </a:p>
      </dsp:txBody>
      <dsp:txXfrm>
        <a:off x="4133154" y="2600496"/>
        <a:ext cx="1432970" cy="773325"/>
      </dsp:txXfrm>
    </dsp:sp>
    <dsp:sp modelId="{05F796C6-BDC2-48C3-9A47-E757E651965B}">
      <dsp:nvSpPr>
        <dsp:cNvPr id="0" name=""/>
        <dsp:cNvSpPr/>
      </dsp:nvSpPr>
      <dsp:spPr>
        <a:xfrm>
          <a:off x="3860207" y="3373821"/>
          <a:ext cx="1705917" cy="773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Developer Contributions</a:t>
          </a:r>
        </a:p>
      </dsp:txBody>
      <dsp:txXfrm>
        <a:off x="4133154" y="3373821"/>
        <a:ext cx="1432970" cy="773325"/>
      </dsp:txXfrm>
    </dsp:sp>
    <dsp:sp modelId="{8932E290-871A-40A1-880F-09B50BDB3F75}">
      <dsp:nvSpPr>
        <dsp:cNvPr id="0" name=""/>
        <dsp:cNvSpPr/>
      </dsp:nvSpPr>
      <dsp:spPr>
        <a:xfrm>
          <a:off x="3860207" y="4147146"/>
          <a:ext cx="1705917" cy="773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Development Fees</a:t>
          </a:r>
        </a:p>
      </dsp:txBody>
      <dsp:txXfrm>
        <a:off x="4133154" y="4147146"/>
        <a:ext cx="1432970" cy="773325"/>
      </dsp:txXfrm>
    </dsp:sp>
    <dsp:sp modelId="{20839A27-6F9B-4BFF-BDD1-78CBB926270C}">
      <dsp:nvSpPr>
        <dsp:cNvPr id="0" name=""/>
        <dsp:cNvSpPr/>
      </dsp:nvSpPr>
      <dsp:spPr>
        <a:xfrm>
          <a:off x="3298840" y="0"/>
          <a:ext cx="772938" cy="772938"/>
        </a:xfrm>
        <a:prstGeom prst="ellipse">
          <a:avLst/>
        </a:prstGeom>
        <a:solidFill>
          <a:schemeClr val="accent1">
            <a:shade val="80000"/>
            <a:hueOff val="156131"/>
            <a:satOff val="-16878"/>
            <a:lumOff val="13591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20B</a:t>
          </a:r>
        </a:p>
      </dsp:txBody>
      <dsp:txXfrm>
        <a:off x="3412034" y="113194"/>
        <a:ext cx="546550" cy="546550"/>
      </dsp:txXfrm>
    </dsp:sp>
    <dsp:sp modelId="{4BCECE13-550E-4154-A21A-072F6246D5EC}">
      <dsp:nvSpPr>
        <dsp:cNvPr id="0" name=""/>
        <dsp:cNvSpPr/>
      </dsp:nvSpPr>
      <dsp:spPr>
        <a:xfrm>
          <a:off x="6339064" y="312156"/>
          <a:ext cx="1705917" cy="773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Qualifying Criteria and Funding</a:t>
          </a:r>
        </a:p>
      </dsp:txBody>
      <dsp:txXfrm>
        <a:off x="6612010" y="312156"/>
        <a:ext cx="1432970" cy="773325"/>
      </dsp:txXfrm>
    </dsp:sp>
    <dsp:sp modelId="{552409EE-E23A-4725-ADA4-145A33D4E76A}">
      <dsp:nvSpPr>
        <dsp:cNvPr id="0" name=""/>
        <dsp:cNvSpPr/>
      </dsp:nvSpPr>
      <dsp:spPr>
        <a:xfrm>
          <a:off x="5777696" y="0"/>
          <a:ext cx="772938" cy="772938"/>
        </a:xfrm>
        <a:prstGeom prst="ellipse">
          <a:avLst/>
        </a:prstGeom>
        <a:solidFill>
          <a:schemeClr val="accent1">
            <a:shade val="80000"/>
            <a:hueOff val="312261"/>
            <a:satOff val="-33755"/>
            <a:lumOff val="27181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20C</a:t>
          </a:r>
        </a:p>
      </dsp:txBody>
      <dsp:txXfrm>
        <a:off x="5890890" y="113194"/>
        <a:ext cx="546550" cy="546550"/>
      </dsp:txXfrm>
    </dsp:sp>
    <dsp:sp modelId="{EC473AA1-501B-4790-A52A-5CE84F32DF6F}">
      <dsp:nvSpPr>
        <dsp:cNvPr id="0" name=""/>
        <dsp:cNvSpPr/>
      </dsp:nvSpPr>
      <dsp:spPr>
        <a:xfrm>
          <a:off x="8817920" y="312156"/>
          <a:ext cx="1705917" cy="773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Planning Tips for Cities and Counties</a:t>
          </a:r>
        </a:p>
      </dsp:txBody>
      <dsp:txXfrm>
        <a:off x="9090867" y="312156"/>
        <a:ext cx="1432970" cy="773325"/>
      </dsp:txXfrm>
    </dsp:sp>
    <dsp:sp modelId="{17B17D65-ECB2-4170-9555-A829A21F0119}">
      <dsp:nvSpPr>
        <dsp:cNvPr id="0" name=""/>
        <dsp:cNvSpPr/>
      </dsp:nvSpPr>
      <dsp:spPr>
        <a:xfrm>
          <a:off x="8817920" y="1085481"/>
          <a:ext cx="1705917" cy="7733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Project Prioritization and Coordination</a:t>
          </a:r>
        </a:p>
      </dsp:txBody>
      <dsp:txXfrm>
        <a:off x="9090867" y="1085481"/>
        <a:ext cx="1432970" cy="773325"/>
      </dsp:txXfrm>
    </dsp:sp>
    <dsp:sp modelId="{6A442533-9DE1-49D3-8B91-7CB38A55FEAF}">
      <dsp:nvSpPr>
        <dsp:cNvPr id="0" name=""/>
        <dsp:cNvSpPr/>
      </dsp:nvSpPr>
      <dsp:spPr>
        <a:xfrm>
          <a:off x="8256554" y="0"/>
          <a:ext cx="772938" cy="772938"/>
        </a:xfrm>
        <a:prstGeom prst="ellipse">
          <a:avLst/>
        </a:prstGeom>
        <a:solidFill>
          <a:schemeClr val="accent1">
            <a:shade val="80000"/>
            <a:hueOff val="468392"/>
            <a:satOff val="-50633"/>
            <a:lumOff val="40772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App.</a:t>
          </a:r>
          <a:endParaRPr lang="en-US" sz="1000" kern="1200" dirty="0"/>
        </a:p>
      </dsp:txBody>
      <dsp:txXfrm>
        <a:off x="8369748" y="113194"/>
        <a:ext cx="546550" cy="5465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54DB3F-D4AB-4E5E-9B87-308471FEAA27}">
      <dsp:nvSpPr>
        <dsp:cNvPr id="0" name=""/>
        <dsp:cNvSpPr/>
      </dsp:nvSpPr>
      <dsp:spPr>
        <a:xfrm>
          <a:off x="4718" y="817267"/>
          <a:ext cx="2413766" cy="51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66040" rIns="184912" bIns="66040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Status Update</a:t>
          </a:r>
        </a:p>
      </dsp:txBody>
      <dsp:txXfrm>
        <a:off x="4718" y="817267"/>
        <a:ext cx="2413766" cy="514800"/>
      </dsp:txXfrm>
    </dsp:sp>
    <dsp:sp modelId="{B246FDFE-974E-49DC-9AD0-D6A131B81211}">
      <dsp:nvSpPr>
        <dsp:cNvPr id="0" name=""/>
        <dsp:cNvSpPr/>
      </dsp:nvSpPr>
      <dsp:spPr>
        <a:xfrm>
          <a:off x="2418485" y="222029"/>
          <a:ext cx="482753" cy="1705275"/>
        </a:xfrm>
        <a:prstGeom prst="leftBrace">
          <a:avLst>
            <a:gd name="adj1" fmla="val 35000"/>
            <a:gd name="adj2" fmla="val 50000"/>
          </a:avLst>
        </a:pr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F9CF70-9425-447B-ADDA-4FF72F547020}">
      <dsp:nvSpPr>
        <dsp:cNvPr id="0" name=""/>
        <dsp:cNvSpPr/>
      </dsp:nvSpPr>
      <dsp:spPr>
        <a:xfrm>
          <a:off x="3094340" y="222029"/>
          <a:ext cx="6565445" cy="1705275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Guidebook is not currently distributed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Utilities rely on “liaison” positions to conduct outreach to public entities</a:t>
          </a:r>
        </a:p>
        <a:p>
          <a:pPr marL="457200" lvl="2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One on one interaction has been successful</a:t>
          </a:r>
        </a:p>
      </dsp:txBody>
      <dsp:txXfrm>
        <a:off x="3094340" y="222029"/>
        <a:ext cx="6565445" cy="1705275"/>
      </dsp:txXfrm>
    </dsp:sp>
    <dsp:sp modelId="{F23CBE35-76A6-4AB3-A6D0-3409CBAFC8AC}">
      <dsp:nvSpPr>
        <dsp:cNvPr id="0" name=""/>
        <dsp:cNvSpPr/>
      </dsp:nvSpPr>
      <dsp:spPr>
        <a:xfrm>
          <a:off x="4718" y="2583967"/>
          <a:ext cx="2413766" cy="51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66040" rIns="184912" bIns="66040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Next Steps</a:t>
          </a:r>
        </a:p>
      </dsp:txBody>
      <dsp:txXfrm>
        <a:off x="4718" y="2583967"/>
        <a:ext cx="2413766" cy="514800"/>
      </dsp:txXfrm>
    </dsp:sp>
    <dsp:sp modelId="{C13C9B7A-F77C-4F82-B7D7-236BDAC22A7D}">
      <dsp:nvSpPr>
        <dsp:cNvPr id="0" name=""/>
        <dsp:cNvSpPr/>
      </dsp:nvSpPr>
      <dsp:spPr>
        <a:xfrm>
          <a:off x="2418485" y="2020905"/>
          <a:ext cx="482753" cy="1640924"/>
        </a:xfrm>
        <a:prstGeom prst="leftBrace">
          <a:avLst>
            <a:gd name="adj1" fmla="val 35000"/>
            <a:gd name="adj2" fmla="val 50000"/>
          </a:avLst>
        </a:pr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4AAB7A-7BB6-4961-BC7B-503BF394E4D5}">
      <dsp:nvSpPr>
        <dsp:cNvPr id="0" name=""/>
        <dsp:cNvSpPr/>
      </dsp:nvSpPr>
      <dsp:spPr>
        <a:xfrm>
          <a:off x="3094340" y="2020905"/>
          <a:ext cx="6565445" cy="1640924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Each Utility will update the Guidebook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Some chapters will remain uniform within the Guidebook amongst all Utilities but others will be distinct to reflect local preferences</a:t>
          </a:r>
        </a:p>
      </dsp:txBody>
      <dsp:txXfrm>
        <a:off x="3094340" y="2020905"/>
        <a:ext cx="6565445" cy="16409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7"/>
            <a:ext cx="3038475" cy="604447"/>
          </a:xfrm>
          <a:prstGeom prst="rect">
            <a:avLst/>
          </a:prstGeom>
        </p:spPr>
        <p:txBody>
          <a:bodyPr vert="horz" lIns="67336" tIns="33668" rIns="67336" bIns="33668" rtlCol="0"/>
          <a:lstStyle>
            <a:lvl1pPr algn="l">
              <a:defRPr sz="800"/>
            </a:lvl1pPr>
          </a:lstStyle>
          <a:p>
            <a:r>
              <a:rPr lang="en-US" dirty="0"/>
              <a:t>ELECTRIC DISTRIBUTION OPTIMIZATION PROJECT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9" y="7"/>
            <a:ext cx="3038475" cy="604447"/>
          </a:xfrm>
          <a:prstGeom prst="rect">
            <a:avLst/>
          </a:prstGeom>
        </p:spPr>
        <p:txBody>
          <a:bodyPr vert="horz" lIns="67336" tIns="33668" rIns="67336" bIns="33668" rtlCol="0"/>
          <a:lstStyle>
            <a:lvl1pPr algn="r">
              <a:defRPr sz="800"/>
            </a:lvl1pPr>
          </a:lstStyle>
          <a:p>
            <a:fld id="{1AF8AF84-8455-4751-A520-BE36D909EE13}" type="datetime1">
              <a:rPr lang="en-US" smtClean="0"/>
              <a:t>4/18/2019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" y="11435160"/>
            <a:ext cx="3038475" cy="604447"/>
          </a:xfrm>
          <a:prstGeom prst="rect">
            <a:avLst/>
          </a:prstGeom>
        </p:spPr>
        <p:txBody>
          <a:bodyPr vert="horz" lIns="67336" tIns="33668" rIns="67336" bIns="33668" rtlCol="0" anchor="b"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9" y="11435160"/>
            <a:ext cx="3038475" cy="604447"/>
          </a:xfrm>
          <a:prstGeom prst="rect">
            <a:avLst/>
          </a:prstGeom>
        </p:spPr>
        <p:txBody>
          <a:bodyPr vert="horz" lIns="67336" tIns="33668" rIns="67336" bIns="33668" rtlCol="0" anchor="b"/>
          <a:lstStyle>
            <a:lvl1pPr algn="r">
              <a:defRPr sz="800"/>
            </a:lvl1pPr>
          </a:lstStyle>
          <a:p>
            <a:fld id="{477B16BF-D3F5-48D4-BFEC-842ECDE7B5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604070"/>
          </a:xfrm>
          <a:prstGeom prst="rect">
            <a:avLst/>
          </a:prstGeom>
        </p:spPr>
        <p:txBody>
          <a:bodyPr vert="horz" lIns="68615" tIns="34308" rIns="68615" bIns="34308" rtlCol="0"/>
          <a:lstStyle>
            <a:lvl1pPr algn="l">
              <a:defRPr sz="800"/>
            </a:lvl1pPr>
          </a:lstStyle>
          <a:p>
            <a:r>
              <a:rPr lang="en-US" dirty="0"/>
              <a:t>ELECTRIC DISTRIBUTION OPTIMIZATION PROJECT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604070"/>
          </a:xfrm>
          <a:prstGeom prst="rect">
            <a:avLst/>
          </a:prstGeom>
        </p:spPr>
        <p:txBody>
          <a:bodyPr vert="horz" lIns="68615" tIns="34308" rIns="68615" bIns="34308" rtlCol="0"/>
          <a:lstStyle>
            <a:lvl1pPr algn="r">
              <a:defRPr sz="800"/>
            </a:lvl1pPr>
          </a:lstStyle>
          <a:p>
            <a:fld id="{B5057571-982C-483B-9CE8-AD72B656277B}" type="datetime1">
              <a:rPr lang="en-US" smtClean="0"/>
              <a:t>4/18/2019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04775" y="1504950"/>
            <a:ext cx="7219950" cy="4062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8615" tIns="34308" rIns="68615" bIns="3430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5794062"/>
            <a:ext cx="5608320" cy="4740593"/>
          </a:xfrm>
          <a:prstGeom prst="rect">
            <a:avLst/>
          </a:prstGeom>
        </p:spPr>
        <p:txBody>
          <a:bodyPr vert="horz" lIns="68615" tIns="34308" rIns="68615" bIns="3430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435538"/>
            <a:ext cx="3037840" cy="604069"/>
          </a:xfrm>
          <a:prstGeom prst="rect">
            <a:avLst/>
          </a:prstGeom>
        </p:spPr>
        <p:txBody>
          <a:bodyPr vert="horz" lIns="68615" tIns="34308" rIns="68615" bIns="34308" rtlCol="0" anchor="b"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11435538"/>
            <a:ext cx="3037840" cy="604069"/>
          </a:xfrm>
          <a:prstGeom prst="rect">
            <a:avLst/>
          </a:prstGeom>
        </p:spPr>
        <p:txBody>
          <a:bodyPr vert="horz" lIns="68615" tIns="34308" rIns="68615" bIns="34308" rtlCol="0" anchor="b"/>
          <a:lstStyle>
            <a:lvl1pPr algn="r">
              <a:defRPr sz="800"/>
            </a:lvl1pPr>
          </a:lstStyle>
          <a:p>
            <a:fld id="{A72568D3-2940-4BDA-94C1-2089B1C5E2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SDG&amp;E Confidential – For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SDG&amp;E Confidential – For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n-US" dirty="0"/>
              <a:t>SDG&amp;E Confidential – For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609601" y="2362200"/>
            <a:ext cx="1090084" cy="838200"/>
            <a:chOff x="18142" y="955"/>
            <a:chExt cx="2084" cy="2140"/>
          </a:xfrm>
        </p:grpSpPr>
        <p:sp>
          <p:nvSpPr>
            <p:cNvPr id="5" name="Rectangle 56"/>
            <p:cNvSpPr>
              <a:spLocks noChangeArrowheads="1"/>
            </p:cNvSpPr>
            <p:nvPr/>
          </p:nvSpPr>
          <p:spPr bwMode="auto">
            <a:xfrm>
              <a:off x="18142" y="955"/>
              <a:ext cx="1870" cy="21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333333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6" name="Freeform 57"/>
            <p:cNvSpPr>
              <a:spLocks/>
            </p:cNvSpPr>
            <p:nvPr/>
          </p:nvSpPr>
          <p:spPr bwMode="auto">
            <a:xfrm>
              <a:off x="19101" y="2390"/>
              <a:ext cx="397" cy="620"/>
            </a:xfrm>
            <a:custGeom>
              <a:avLst/>
              <a:gdLst>
                <a:gd name="T0" fmla="*/ 1 w 790"/>
                <a:gd name="T1" fmla="*/ 1 h 1238"/>
                <a:gd name="T2" fmla="*/ 0 w 790"/>
                <a:gd name="T3" fmla="*/ 1 h 1238"/>
                <a:gd name="T4" fmla="*/ 1 w 790"/>
                <a:gd name="T5" fmla="*/ 1 h 1238"/>
                <a:gd name="T6" fmla="*/ 1 w 790"/>
                <a:gd name="T7" fmla="*/ 1 h 1238"/>
                <a:gd name="T8" fmla="*/ 1 w 790"/>
                <a:gd name="T9" fmla="*/ 1 h 1238"/>
                <a:gd name="T10" fmla="*/ 1 w 790"/>
                <a:gd name="T11" fmla="*/ 1 h 1238"/>
                <a:gd name="T12" fmla="*/ 1 w 790"/>
                <a:gd name="T13" fmla="*/ 1 h 1238"/>
                <a:gd name="T14" fmla="*/ 1 w 790"/>
                <a:gd name="T15" fmla="*/ 1 h 1238"/>
                <a:gd name="T16" fmla="*/ 1 w 790"/>
                <a:gd name="T17" fmla="*/ 1 h 1238"/>
                <a:gd name="T18" fmla="*/ 1 w 790"/>
                <a:gd name="T19" fmla="*/ 1 h 1238"/>
                <a:gd name="T20" fmla="*/ 1 w 790"/>
                <a:gd name="T21" fmla="*/ 1 h 1238"/>
                <a:gd name="T22" fmla="*/ 1 w 790"/>
                <a:gd name="T23" fmla="*/ 1 h 1238"/>
                <a:gd name="T24" fmla="*/ 1 w 790"/>
                <a:gd name="T25" fmla="*/ 1 h 1238"/>
                <a:gd name="T26" fmla="*/ 1 w 790"/>
                <a:gd name="T27" fmla="*/ 1 h 1238"/>
                <a:gd name="T28" fmla="*/ 1 w 790"/>
                <a:gd name="T29" fmla="*/ 0 h 1238"/>
                <a:gd name="T30" fmla="*/ 1 w 790"/>
                <a:gd name="T31" fmla="*/ 1 h 1238"/>
                <a:gd name="T32" fmla="*/ 1 w 790"/>
                <a:gd name="T33" fmla="*/ 1 h 1238"/>
                <a:gd name="T34" fmla="*/ 1 w 790"/>
                <a:gd name="T35" fmla="*/ 1 h 1238"/>
                <a:gd name="T36" fmla="*/ 1 w 790"/>
                <a:gd name="T37" fmla="*/ 1 h 1238"/>
                <a:gd name="T38" fmla="*/ 1 w 790"/>
                <a:gd name="T39" fmla="*/ 1 h 1238"/>
                <a:gd name="T40" fmla="*/ 1 w 790"/>
                <a:gd name="T41" fmla="*/ 1 h 1238"/>
                <a:gd name="T42" fmla="*/ 1 w 790"/>
                <a:gd name="T43" fmla="*/ 1 h 1238"/>
                <a:gd name="T44" fmla="*/ 1 w 790"/>
                <a:gd name="T45" fmla="*/ 1 h 1238"/>
                <a:gd name="T46" fmla="*/ 1 w 790"/>
                <a:gd name="T47" fmla="*/ 1 h 1238"/>
                <a:gd name="T48" fmla="*/ 1 w 790"/>
                <a:gd name="T49" fmla="*/ 1 h 1238"/>
                <a:gd name="T50" fmla="*/ 1 w 790"/>
                <a:gd name="T51" fmla="*/ 1 h 1238"/>
                <a:gd name="T52" fmla="*/ 1 w 790"/>
                <a:gd name="T53" fmla="*/ 1 h 1238"/>
                <a:gd name="T54" fmla="*/ 1 w 790"/>
                <a:gd name="T55" fmla="*/ 1 h 1238"/>
                <a:gd name="T56" fmla="*/ 1 w 790"/>
                <a:gd name="T57" fmla="*/ 1 h 1238"/>
                <a:gd name="T58" fmla="*/ 1 w 790"/>
                <a:gd name="T59" fmla="*/ 1 h 1238"/>
                <a:gd name="T60" fmla="*/ 1 w 790"/>
                <a:gd name="T61" fmla="*/ 1 h 1238"/>
                <a:gd name="T62" fmla="*/ 1 w 790"/>
                <a:gd name="T63" fmla="*/ 1 h 1238"/>
                <a:gd name="T64" fmla="*/ 1 w 790"/>
                <a:gd name="T65" fmla="*/ 1 h 1238"/>
                <a:gd name="T66" fmla="*/ 1 w 790"/>
                <a:gd name="T67" fmla="*/ 1 h 1238"/>
                <a:gd name="T68" fmla="*/ 1 w 790"/>
                <a:gd name="T69" fmla="*/ 1 h 1238"/>
                <a:gd name="T70" fmla="*/ 1 w 790"/>
                <a:gd name="T71" fmla="*/ 1 h 1238"/>
                <a:gd name="T72" fmla="*/ 1 w 790"/>
                <a:gd name="T73" fmla="*/ 1 h 1238"/>
                <a:gd name="T74" fmla="*/ 1 w 790"/>
                <a:gd name="T75" fmla="*/ 1 h 1238"/>
                <a:gd name="T76" fmla="*/ 1 w 790"/>
                <a:gd name="T77" fmla="*/ 1 h 1238"/>
                <a:gd name="T78" fmla="*/ 1 w 790"/>
                <a:gd name="T79" fmla="*/ 1 h 1238"/>
                <a:gd name="T80" fmla="*/ 1 w 790"/>
                <a:gd name="T81" fmla="*/ 1 h 1238"/>
                <a:gd name="T82" fmla="*/ 1 w 790"/>
                <a:gd name="T83" fmla="*/ 1 h 1238"/>
                <a:gd name="T84" fmla="*/ 1 w 790"/>
                <a:gd name="T85" fmla="*/ 1 h 1238"/>
                <a:gd name="T86" fmla="*/ 1 w 790"/>
                <a:gd name="T87" fmla="*/ 1 h 123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790" h="1238">
                  <a:moveTo>
                    <a:pt x="78" y="1113"/>
                  </a:moveTo>
                  <a:lnTo>
                    <a:pt x="31" y="1021"/>
                  </a:lnTo>
                  <a:lnTo>
                    <a:pt x="7" y="937"/>
                  </a:lnTo>
                  <a:lnTo>
                    <a:pt x="0" y="861"/>
                  </a:lnTo>
                  <a:lnTo>
                    <a:pt x="5" y="794"/>
                  </a:lnTo>
                  <a:lnTo>
                    <a:pt x="23" y="737"/>
                  </a:lnTo>
                  <a:lnTo>
                    <a:pt x="44" y="690"/>
                  </a:lnTo>
                  <a:lnTo>
                    <a:pt x="68" y="652"/>
                  </a:lnTo>
                  <a:lnTo>
                    <a:pt x="91" y="624"/>
                  </a:lnTo>
                  <a:lnTo>
                    <a:pt x="106" y="607"/>
                  </a:lnTo>
                  <a:lnTo>
                    <a:pt x="113" y="601"/>
                  </a:lnTo>
                  <a:lnTo>
                    <a:pt x="134" y="581"/>
                  </a:lnTo>
                  <a:lnTo>
                    <a:pt x="174" y="540"/>
                  </a:lnTo>
                  <a:lnTo>
                    <a:pt x="195" y="520"/>
                  </a:lnTo>
                  <a:lnTo>
                    <a:pt x="143" y="426"/>
                  </a:lnTo>
                  <a:lnTo>
                    <a:pt x="115" y="342"/>
                  </a:lnTo>
                  <a:lnTo>
                    <a:pt x="106" y="271"/>
                  </a:lnTo>
                  <a:lnTo>
                    <a:pt x="111" y="208"/>
                  </a:lnTo>
                  <a:lnTo>
                    <a:pt x="129" y="153"/>
                  </a:lnTo>
                  <a:lnTo>
                    <a:pt x="195" y="64"/>
                  </a:lnTo>
                  <a:lnTo>
                    <a:pt x="275" y="19"/>
                  </a:lnTo>
                  <a:lnTo>
                    <a:pt x="311" y="7"/>
                  </a:lnTo>
                  <a:lnTo>
                    <a:pt x="346" y="1"/>
                  </a:lnTo>
                  <a:lnTo>
                    <a:pt x="428" y="0"/>
                  </a:lnTo>
                  <a:lnTo>
                    <a:pt x="529" y="17"/>
                  </a:lnTo>
                  <a:lnTo>
                    <a:pt x="623" y="73"/>
                  </a:lnTo>
                  <a:lnTo>
                    <a:pt x="640" y="88"/>
                  </a:lnTo>
                  <a:lnTo>
                    <a:pt x="673" y="149"/>
                  </a:lnTo>
                  <a:lnTo>
                    <a:pt x="694" y="276"/>
                  </a:lnTo>
                  <a:lnTo>
                    <a:pt x="694" y="297"/>
                  </a:lnTo>
                  <a:lnTo>
                    <a:pt x="694" y="332"/>
                  </a:lnTo>
                  <a:lnTo>
                    <a:pt x="694" y="353"/>
                  </a:lnTo>
                  <a:lnTo>
                    <a:pt x="463" y="353"/>
                  </a:lnTo>
                  <a:lnTo>
                    <a:pt x="463" y="328"/>
                  </a:lnTo>
                  <a:lnTo>
                    <a:pt x="463" y="283"/>
                  </a:lnTo>
                  <a:lnTo>
                    <a:pt x="463" y="260"/>
                  </a:lnTo>
                  <a:lnTo>
                    <a:pt x="444" y="217"/>
                  </a:lnTo>
                  <a:lnTo>
                    <a:pt x="414" y="201"/>
                  </a:lnTo>
                  <a:lnTo>
                    <a:pt x="398" y="198"/>
                  </a:lnTo>
                  <a:lnTo>
                    <a:pt x="355" y="205"/>
                  </a:lnTo>
                  <a:lnTo>
                    <a:pt x="331" y="234"/>
                  </a:lnTo>
                  <a:lnTo>
                    <a:pt x="324" y="274"/>
                  </a:lnTo>
                  <a:lnTo>
                    <a:pt x="322" y="283"/>
                  </a:lnTo>
                  <a:lnTo>
                    <a:pt x="327" y="314"/>
                  </a:lnTo>
                  <a:lnTo>
                    <a:pt x="358" y="374"/>
                  </a:lnTo>
                  <a:lnTo>
                    <a:pt x="400" y="438"/>
                  </a:lnTo>
                  <a:lnTo>
                    <a:pt x="458" y="521"/>
                  </a:lnTo>
                  <a:lnTo>
                    <a:pt x="518" y="607"/>
                  </a:lnTo>
                  <a:lnTo>
                    <a:pt x="565" y="671"/>
                  </a:lnTo>
                  <a:lnTo>
                    <a:pt x="584" y="697"/>
                  </a:lnTo>
                  <a:lnTo>
                    <a:pt x="584" y="534"/>
                  </a:lnTo>
                  <a:lnTo>
                    <a:pt x="786" y="534"/>
                  </a:lnTo>
                  <a:lnTo>
                    <a:pt x="786" y="554"/>
                  </a:lnTo>
                  <a:lnTo>
                    <a:pt x="786" y="608"/>
                  </a:lnTo>
                  <a:lnTo>
                    <a:pt x="786" y="690"/>
                  </a:lnTo>
                  <a:lnTo>
                    <a:pt x="786" y="786"/>
                  </a:lnTo>
                  <a:lnTo>
                    <a:pt x="786" y="890"/>
                  </a:lnTo>
                  <a:lnTo>
                    <a:pt x="786" y="991"/>
                  </a:lnTo>
                  <a:lnTo>
                    <a:pt x="786" y="1080"/>
                  </a:lnTo>
                  <a:lnTo>
                    <a:pt x="788" y="1148"/>
                  </a:lnTo>
                  <a:lnTo>
                    <a:pt x="788" y="1184"/>
                  </a:lnTo>
                  <a:lnTo>
                    <a:pt x="790" y="1201"/>
                  </a:lnTo>
                  <a:lnTo>
                    <a:pt x="776" y="1229"/>
                  </a:lnTo>
                  <a:lnTo>
                    <a:pt x="722" y="1238"/>
                  </a:lnTo>
                  <a:lnTo>
                    <a:pt x="666" y="1238"/>
                  </a:lnTo>
                  <a:lnTo>
                    <a:pt x="544" y="1238"/>
                  </a:lnTo>
                  <a:lnTo>
                    <a:pt x="423" y="1238"/>
                  </a:lnTo>
                  <a:lnTo>
                    <a:pt x="369" y="1238"/>
                  </a:lnTo>
                  <a:lnTo>
                    <a:pt x="78" y="1113"/>
                  </a:lnTo>
                  <a:close/>
                </a:path>
              </a:pathLst>
            </a:custGeom>
            <a:solidFill>
              <a:srgbClr val="FFA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333333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7" name="Freeform 58"/>
            <p:cNvSpPr>
              <a:spLocks/>
            </p:cNvSpPr>
            <p:nvPr/>
          </p:nvSpPr>
          <p:spPr bwMode="auto">
            <a:xfrm>
              <a:off x="19222" y="2738"/>
              <a:ext cx="166" cy="170"/>
            </a:xfrm>
            <a:custGeom>
              <a:avLst/>
              <a:gdLst>
                <a:gd name="T0" fmla="*/ 0 w 336"/>
                <a:gd name="T1" fmla="*/ 0 h 343"/>
                <a:gd name="T2" fmla="*/ 0 w 336"/>
                <a:gd name="T3" fmla="*/ 0 h 343"/>
                <a:gd name="T4" fmla="*/ 0 w 336"/>
                <a:gd name="T5" fmla="*/ 0 h 343"/>
                <a:gd name="T6" fmla="*/ 0 w 336"/>
                <a:gd name="T7" fmla="*/ 0 h 343"/>
                <a:gd name="T8" fmla="*/ 0 w 336"/>
                <a:gd name="T9" fmla="*/ 0 h 343"/>
                <a:gd name="T10" fmla="*/ 0 w 336"/>
                <a:gd name="T11" fmla="*/ 0 h 343"/>
                <a:gd name="T12" fmla="*/ 0 w 336"/>
                <a:gd name="T13" fmla="*/ 0 h 343"/>
                <a:gd name="T14" fmla="*/ 0 w 336"/>
                <a:gd name="T15" fmla="*/ 0 h 343"/>
                <a:gd name="T16" fmla="*/ 0 w 336"/>
                <a:gd name="T17" fmla="*/ 0 h 343"/>
                <a:gd name="T18" fmla="*/ 0 w 336"/>
                <a:gd name="T19" fmla="*/ 0 h 343"/>
                <a:gd name="T20" fmla="*/ 0 w 336"/>
                <a:gd name="T21" fmla="*/ 0 h 343"/>
                <a:gd name="T22" fmla="*/ 0 w 336"/>
                <a:gd name="T23" fmla="*/ 0 h 343"/>
                <a:gd name="T24" fmla="*/ 0 w 336"/>
                <a:gd name="T25" fmla="*/ 0 h 343"/>
                <a:gd name="T26" fmla="*/ 0 w 336"/>
                <a:gd name="T27" fmla="*/ 0 h 343"/>
                <a:gd name="T28" fmla="*/ 0 w 336"/>
                <a:gd name="T29" fmla="*/ 0 h 343"/>
                <a:gd name="T30" fmla="*/ 0 w 336"/>
                <a:gd name="T31" fmla="*/ 0 h 343"/>
                <a:gd name="T32" fmla="*/ 0 w 336"/>
                <a:gd name="T33" fmla="*/ 0 h 343"/>
                <a:gd name="T34" fmla="*/ 0 w 336"/>
                <a:gd name="T35" fmla="*/ 0 h 343"/>
                <a:gd name="T36" fmla="*/ 0 w 336"/>
                <a:gd name="T37" fmla="*/ 0 h 343"/>
                <a:gd name="T38" fmla="*/ 0 w 336"/>
                <a:gd name="T39" fmla="*/ 0 h 343"/>
                <a:gd name="T40" fmla="*/ 0 w 336"/>
                <a:gd name="T41" fmla="*/ 0 h 343"/>
                <a:gd name="T42" fmla="*/ 0 w 336"/>
                <a:gd name="T43" fmla="*/ 0 h 34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36" h="343">
                  <a:moveTo>
                    <a:pt x="333" y="343"/>
                  </a:moveTo>
                  <a:lnTo>
                    <a:pt x="336" y="325"/>
                  </a:lnTo>
                  <a:lnTo>
                    <a:pt x="308" y="292"/>
                  </a:lnTo>
                  <a:lnTo>
                    <a:pt x="239" y="211"/>
                  </a:lnTo>
                  <a:lnTo>
                    <a:pt x="157" y="115"/>
                  </a:lnTo>
                  <a:lnTo>
                    <a:pt x="89" y="35"/>
                  </a:lnTo>
                  <a:lnTo>
                    <a:pt x="60" y="0"/>
                  </a:lnTo>
                  <a:lnTo>
                    <a:pt x="30" y="37"/>
                  </a:lnTo>
                  <a:lnTo>
                    <a:pt x="4" y="104"/>
                  </a:lnTo>
                  <a:lnTo>
                    <a:pt x="0" y="191"/>
                  </a:lnTo>
                  <a:lnTo>
                    <a:pt x="39" y="285"/>
                  </a:lnTo>
                  <a:lnTo>
                    <a:pt x="60" y="303"/>
                  </a:lnTo>
                  <a:lnTo>
                    <a:pt x="119" y="332"/>
                  </a:lnTo>
                  <a:lnTo>
                    <a:pt x="211" y="343"/>
                  </a:lnTo>
                  <a:lnTo>
                    <a:pt x="242" y="343"/>
                  </a:lnTo>
                  <a:lnTo>
                    <a:pt x="301" y="343"/>
                  </a:lnTo>
                  <a:lnTo>
                    <a:pt x="333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333333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8" name="Freeform 59"/>
            <p:cNvSpPr>
              <a:spLocks/>
            </p:cNvSpPr>
            <p:nvPr/>
          </p:nvSpPr>
          <p:spPr bwMode="auto">
            <a:xfrm>
              <a:off x="19538" y="1036"/>
              <a:ext cx="393" cy="1982"/>
            </a:xfrm>
            <a:custGeom>
              <a:avLst/>
              <a:gdLst>
                <a:gd name="T0" fmla="*/ 0 w 785"/>
                <a:gd name="T1" fmla="*/ 0 h 3959"/>
                <a:gd name="T2" fmla="*/ 0 w 785"/>
                <a:gd name="T3" fmla="*/ 1 h 3959"/>
                <a:gd name="T4" fmla="*/ 1 w 785"/>
                <a:gd name="T5" fmla="*/ 1 h 3959"/>
                <a:gd name="T6" fmla="*/ 1 w 785"/>
                <a:gd name="T7" fmla="*/ 1 h 3959"/>
                <a:gd name="T8" fmla="*/ 1 w 785"/>
                <a:gd name="T9" fmla="*/ 1 h 3959"/>
                <a:gd name="T10" fmla="*/ 1 w 785"/>
                <a:gd name="T11" fmla="*/ 1 h 3959"/>
                <a:gd name="T12" fmla="*/ 1 w 785"/>
                <a:gd name="T13" fmla="*/ 1 h 3959"/>
                <a:gd name="T14" fmla="*/ 1 w 785"/>
                <a:gd name="T15" fmla="*/ 1 h 3959"/>
                <a:gd name="T16" fmla="*/ 1 w 785"/>
                <a:gd name="T17" fmla="*/ 1 h 3959"/>
                <a:gd name="T18" fmla="*/ 1 w 785"/>
                <a:gd name="T19" fmla="*/ 1 h 3959"/>
                <a:gd name="T20" fmla="*/ 1 w 785"/>
                <a:gd name="T21" fmla="*/ 1 h 3959"/>
                <a:gd name="T22" fmla="*/ 1 w 785"/>
                <a:gd name="T23" fmla="*/ 1 h 3959"/>
                <a:gd name="T24" fmla="*/ 1 w 785"/>
                <a:gd name="T25" fmla="*/ 1 h 3959"/>
                <a:gd name="T26" fmla="*/ 1 w 785"/>
                <a:gd name="T27" fmla="*/ 1 h 3959"/>
                <a:gd name="T28" fmla="*/ 1 w 785"/>
                <a:gd name="T29" fmla="*/ 1 h 3959"/>
                <a:gd name="T30" fmla="*/ 1 w 785"/>
                <a:gd name="T31" fmla="*/ 0 h 3959"/>
                <a:gd name="T32" fmla="*/ 0 w 785"/>
                <a:gd name="T33" fmla="*/ 0 h 39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85" h="3959">
                  <a:moveTo>
                    <a:pt x="0" y="0"/>
                  </a:moveTo>
                  <a:lnTo>
                    <a:pt x="0" y="3959"/>
                  </a:lnTo>
                  <a:lnTo>
                    <a:pt x="49" y="3959"/>
                  </a:lnTo>
                  <a:lnTo>
                    <a:pt x="49" y="2454"/>
                  </a:lnTo>
                  <a:lnTo>
                    <a:pt x="696" y="2454"/>
                  </a:lnTo>
                  <a:lnTo>
                    <a:pt x="696" y="2720"/>
                  </a:lnTo>
                  <a:lnTo>
                    <a:pt x="369" y="2720"/>
                  </a:lnTo>
                  <a:lnTo>
                    <a:pt x="369" y="3056"/>
                  </a:lnTo>
                  <a:lnTo>
                    <a:pt x="696" y="3056"/>
                  </a:lnTo>
                  <a:lnTo>
                    <a:pt x="696" y="3322"/>
                  </a:lnTo>
                  <a:lnTo>
                    <a:pt x="369" y="3322"/>
                  </a:lnTo>
                  <a:lnTo>
                    <a:pt x="369" y="3684"/>
                  </a:lnTo>
                  <a:lnTo>
                    <a:pt x="696" y="3684"/>
                  </a:lnTo>
                  <a:lnTo>
                    <a:pt x="696" y="3945"/>
                  </a:lnTo>
                  <a:lnTo>
                    <a:pt x="785" y="3945"/>
                  </a:lnTo>
                  <a:lnTo>
                    <a:pt x="78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9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333333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9" name="Freeform 60"/>
            <p:cNvSpPr>
              <a:spLocks/>
            </p:cNvSpPr>
            <p:nvPr/>
          </p:nvSpPr>
          <p:spPr bwMode="auto">
            <a:xfrm>
              <a:off x="18421" y="2398"/>
              <a:ext cx="77" cy="219"/>
            </a:xfrm>
            <a:custGeom>
              <a:avLst/>
              <a:gdLst>
                <a:gd name="T0" fmla="*/ 0 w 152"/>
                <a:gd name="T1" fmla="*/ 0 h 435"/>
                <a:gd name="T2" fmla="*/ 0 w 152"/>
                <a:gd name="T3" fmla="*/ 1 h 435"/>
                <a:gd name="T4" fmla="*/ 0 w 152"/>
                <a:gd name="T5" fmla="*/ 1 h 435"/>
                <a:gd name="T6" fmla="*/ 0 w 152"/>
                <a:gd name="T7" fmla="*/ 1 h 435"/>
                <a:gd name="T8" fmla="*/ 0 w 152"/>
                <a:gd name="T9" fmla="*/ 1 h 435"/>
                <a:gd name="T10" fmla="*/ 0 w 152"/>
                <a:gd name="T11" fmla="*/ 1 h 435"/>
                <a:gd name="T12" fmla="*/ 0 w 152"/>
                <a:gd name="T13" fmla="*/ 1 h 435"/>
                <a:gd name="T14" fmla="*/ 0 w 152"/>
                <a:gd name="T15" fmla="*/ 1 h 435"/>
                <a:gd name="T16" fmla="*/ 1 w 152"/>
                <a:gd name="T17" fmla="*/ 1 h 435"/>
                <a:gd name="T18" fmla="*/ 1 w 152"/>
                <a:gd name="T19" fmla="*/ 1 h 435"/>
                <a:gd name="T20" fmla="*/ 1 w 152"/>
                <a:gd name="T21" fmla="*/ 1 h 435"/>
                <a:gd name="T22" fmla="*/ 1 w 152"/>
                <a:gd name="T23" fmla="*/ 1 h 435"/>
                <a:gd name="T24" fmla="*/ 1 w 152"/>
                <a:gd name="T25" fmla="*/ 1 h 435"/>
                <a:gd name="T26" fmla="*/ 1 w 152"/>
                <a:gd name="T27" fmla="*/ 1 h 435"/>
                <a:gd name="T28" fmla="*/ 1 w 152"/>
                <a:gd name="T29" fmla="*/ 1 h 435"/>
                <a:gd name="T30" fmla="*/ 1 w 152"/>
                <a:gd name="T31" fmla="*/ 1 h 435"/>
                <a:gd name="T32" fmla="*/ 1 w 152"/>
                <a:gd name="T33" fmla="*/ 1 h 435"/>
                <a:gd name="T34" fmla="*/ 1 w 152"/>
                <a:gd name="T35" fmla="*/ 1 h 435"/>
                <a:gd name="T36" fmla="*/ 0 w 152"/>
                <a:gd name="T37" fmla="*/ 0 h 435"/>
                <a:gd name="T38" fmla="*/ 0 w 152"/>
                <a:gd name="T39" fmla="*/ 0 h 43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52" h="435">
                  <a:moveTo>
                    <a:pt x="0" y="0"/>
                  </a:moveTo>
                  <a:lnTo>
                    <a:pt x="0" y="34"/>
                  </a:lnTo>
                  <a:lnTo>
                    <a:pt x="0" y="114"/>
                  </a:lnTo>
                  <a:lnTo>
                    <a:pt x="0" y="218"/>
                  </a:lnTo>
                  <a:lnTo>
                    <a:pt x="0" y="322"/>
                  </a:lnTo>
                  <a:lnTo>
                    <a:pt x="0" y="402"/>
                  </a:lnTo>
                  <a:lnTo>
                    <a:pt x="0" y="435"/>
                  </a:lnTo>
                  <a:lnTo>
                    <a:pt x="75" y="423"/>
                  </a:lnTo>
                  <a:lnTo>
                    <a:pt x="124" y="371"/>
                  </a:lnTo>
                  <a:lnTo>
                    <a:pt x="146" y="298"/>
                  </a:lnTo>
                  <a:lnTo>
                    <a:pt x="152" y="221"/>
                  </a:lnTo>
                  <a:lnTo>
                    <a:pt x="150" y="157"/>
                  </a:lnTo>
                  <a:lnTo>
                    <a:pt x="143" y="110"/>
                  </a:lnTo>
                  <a:lnTo>
                    <a:pt x="126" y="63"/>
                  </a:lnTo>
                  <a:lnTo>
                    <a:pt x="8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9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333333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" name="Freeform 61"/>
            <p:cNvSpPr>
              <a:spLocks/>
            </p:cNvSpPr>
            <p:nvPr/>
          </p:nvSpPr>
          <p:spPr bwMode="auto">
            <a:xfrm>
              <a:off x="18223" y="1036"/>
              <a:ext cx="1307" cy="1982"/>
            </a:xfrm>
            <a:custGeom>
              <a:avLst/>
              <a:gdLst>
                <a:gd name="T0" fmla="*/ 0 w 2616"/>
                <a:gd name="T1" fmla="*/ 0 h 3962"/>
                <a:gd name="T2" fmla="*/ 0 w 2616"/>
                <a:gd name="T3" fmla="*/ 1 h 3962"/>
                <a:gd name="T4" fmla="*/ 0 w 2616"/>
                <a:gd name="T5" fmla="*/ 1 h 3962"/>
                <a:gd name="T6" fmla="*/ 0 w 2616"/>
                <a:gd name="T7" fmla="*/ 1 h 3962"/>
                <a:gd name="T8" fmla="*/ 0 w 2616"/>
                <a:gd name="T9" fmla="*/ 1 h 3962"/>
                <a:gd name="T10" fmla="*/ 0 w 2616"/>
                <a:gd name="T11" fmla="*/ 1 h 3962"/>
                <a:gd name="T12" fmla="*/ 0 w 2616"/>
                <a:gd name="T13" fmla="*/ 1 h 3962"/>
                <a:gd name="T14" fmla="*/ 0 w 2616"/>
                <a:gd name="T15" fmla="*/ 1 h 3962"/>
                <a:gd name="T16" fmla="*/ 0 w 2616"/>
                <a:gd name="T17" fmla="*/ 1 h 3962"/>
                <a:gd name="T18" fmla="*/ 0 w 2616"/>
                <a:gd name="T19" fmla="*/ 1 h 3962"/>
                <a:gd name="T20" fmla="*/ 0 w 2616"/>
                <a:gd name="T21" fmla="*/ 1 h 3962"/>
                <a:gd name="T22" fmla="*/ 0 w 2616"/>
                <a:gd name="T23" fmla="*/ 1 h 3962"/>
                <a:gd name="T24" fmla="*/ 0 w 2616"/>
                <a:gd name="T25" fmla="*/ 1 h 3962"/>
                <a:gd name="T26" fmla="*/ 0 w 2616"/>
                <a:gd name="T27" fmla="*/ 1 h 3962"/>
                <a:gd name="T28" fmla="*/ 0 w 2616"/>
                <a:gd name="T29" fmla="*/ 1 h 3962"/>
                <a:gd name="T30" fmla="*/ 0 w 2616"/>
                <a:gd name="T31" fmla="*/ 1 h 3962"/>
                <a:gd name="T32" fmla="*/ 0 w 2616"/>
                <a:gd name="T33" fmla="*/ 1 h 3962"/>
                <a:gd name="T34" fmla="*/ 0 w 2616"/>
                <a:gd name="T35" fmla="*/ 1 h 3962"/>
                <a:gd name="T36" fmla="*/ 0 w 2616"/>
                <a:gd name="T37" fmla="*/ 1 h 3962"/>
                <a:gd name="T38" fmla="*/ 0 w 2616"/>
                <a:gd name="T39" fmla="*/ 1 h 3962"/>
                <a:gd name="T40" fmla="*/ 0 w 2616"/>
                <a:gd name="T41" fmla="*/ 1 h 3962"/>
                <a:gd name="T42" fmla="*/ 0 w 2616"/>
                <a:gd name="T43" fmla="*/ 1 h 3962"/>
                <a:gd name="T44" fmla="*/ 0 w 2616"/>
                <a:gd name="T45" fmla="*/ 1 h 3962"/>
                <a:gd name="T46" fmla="*/ 0 w 2616"/>
                <a:gd name="T47" fmla="*/ 1 h 3962"/>
                <a:gd name="T48" fmla="*/ 0 w 2616"/>
                <a:gd name="T49" fmla="*/ 1 h 3962"/>
                <a:gd name="T50" fmla="*/ 0 w 2616"/>
                <a:gd name="T51" fmla="*/ 1 h 3962"/>
                <a:gd name="T52" fmla="*/ 0 w 2616"/>
                <a:gd name="T53" fmla="*/ 1 h 3962"/>
                <a:gd name="T54" fmla="*/ 0 w 2616"/>
                <a:gd name="T55" fmla="*/ 1 h 3962"/>
                <a:gd name="T56" fmla="*/ 0 w 2616"/>
                <a:gd name="T57" fmla="*/ 1 h 3962"/>
                <a:gd name="T58" fmla="*/ 0 w 2616"/>
                <a:gd name="T59" fmla="*/ 1 h 3962"/>
                <a:gd name="T60" fmla="*/ 0 w 2616"/>
                <a:gd name="T61" fmla="*/ 1 h 3962"/>
                <a:gd name="T62" fmla="*/ 0 w 2616"/>
                <a:gd name="T63" fmla="*/ 1 h 3962"/>
                <a:gd name="T64" fmla="*/ 0 w 2616"/>
                <a:gd name="T65" fmla="*/ 1 h 3962"/>
                <a:gd name="T66" fmla="*/ 0 w 2616"/>
                <a:gd name="T67" fmla="*/ 1 h 3962"/>
                <a:gd name="T68" fmla="*/ 0 w 2616"/>
                <a:gd name="T69" fmla="*/ 1 h 3962"/>
                <a:gd name="T70" fmla="*/ 0 w 2616"/>
                <a:gd name="T71" fmla="*/ 1 h 3962"/>
                <a:gd name="T72" fmla="*/ 0 w 2616"/>
                <a:gd name="T73" fmla="*/ 1 h 3962"/>
                <a:gd name="T74" fmla="*/ 0 w 2616"/>
                <a:gd name="T75" fmla="*/ 1 h 3962"/>
                <a:gd name="T76" fmla="*/ 0 w 2616"/>
                <a:gd name="T77" fmla="*/ 1 h 3962"/>
                <a:gd name="T78" fmla="*/ 0 w 2616"/>
                <a:gd name="T79" fmla="*/ 1 h 3962"/>
                <a:gd name="T80" fmla="*/ 0 w 2616"/>
                <a:gd name="T81" fmla="*/ 1 h 3962"/>
                <a:gd name="T82" fmla="*/ 0 w 2616"/>
                <a:gd name="T83" fmla="*/ 1 h 3962"/>
                <a:gd name="T84" fmla="*/ 0 w 2616"/>
                <a:gd name="T85" fmla="*/ 1 h 396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616" h="3962">
                  <a:moveTo>
                    <a:pt x="1638" y="3482"/>
                  </a:moveTo>
                  <a:lnTo>
                    <a:pt x="2616" y="0"/>
                  </a:lnTo>
                  <a:lnTo>
                    <a:pt x="3" y="0"/>
                  </a:lnTo>
                  <a:lnTo>
                    <a:pt x="0" y="3962"/>
                  </a:lnTo>
                  <a:lnTo>
                    <a:pt x="96" y="3962"/>
                  </a:lnTo>
                  <a:lnTo>
                    <a:pt x="96" y="2447"/>
                  </a:lnTo>
                  <a:lnTo>
                    <a:pt x="405" y="2447"/>
                  </a:lnTo>
                  <a:lnTo>
                    <a:pt x="421" y="2447"/>
                  </a:lnTo>
                  <a:lnTo>
                    <a:pt x="466" y="2449"/>
                  </a:lnTo>
                  <a:lnTo>
                    <a:pt x="529" y="2458"/>
                  </a:lnTo>
                  <a:lnTo>
                    <a:pt x="602" y="2477"/>
                  </a:lnTo>
                  <a:lnTo>
                    <a:pt x="678" y="2513"/>
                  </a:lnTo>
                  <a:lnTo>
                    <a:pt x="748" y="2573"/>
                  </a:lnTo>
                  <a:lnTo>
                    <a:pt x="804" y="2656"/>
                  </a:lnTo>
                  <a:lnTo>
                    <a:pt x="828" y="2719"/>
                  </a:lnTo>
                  <a:lnTo>
                    <a:pt x="842" y="2790"/>
                  </a:lnTo>
                  <a:lnTo>
                    <a:pt x="850" y="2898"/>
                  </a:lnTo>
                  <a:lnTo>
                    <a:pt x="850" y="3002"/>
                  </a:lnTo>
                  <a:lnTo>
                    <a:pt x="842" y="3098"/>
                  </a:lnTo>
                  <a:lnTo>
                    <a:pt x="828" y="3171"/>
                  </a:lnTo>
                  <a:lnTo>
                    <a:pt x="817" y="3206"/>
                  </a:lnTo>
                  <a:lnTo>
                    <a:pt x="805" y="3228"/>
                  </a:lnTo>
                  <a:lnTo>
                    <a:pt x="779" y="3270"/>
                  </a:lnTo>
                  <a:lnTo>
                    <a:pt x="736" y="3322"/>
                  </a:lnTo>
                  <a:lnTo>
                    <a:pt x="675" y="3373"/>
                  </a:lnTo>
                  <a:lnTo>
                    <a:pt x="597" y="3408"/>
                  </a:lnTo>
                  <a:lnTo>
                    <a:pt x="496" y="3418"/>
                  </a:lnTo>
                  <a:lnTo>
                    <a:pt x="470" y="3418"/>
                  </a:lnTo>
                  <a:lnTo>
                    <a:pt x="421" y="3416"/>
                  </a:lnTo>
                  <a:lnTo>
                    <a:pt x="395" y="3414"/>
                  </a:lnTo>
                  <a:lnTo>
                    <a:pt x="395" y="3948"/>
                  </a:lnTo>
                  <a:lnTo>
                    <a:pt x="1117" y="3948"/>
                  </a:lnTo>
                  <a:lnTo>
                    <a:pt x="1104" y="3945"/>
                  </a:lnTo>
                  <a:lnTo>
                    <a:pt x="1073" y="3931"/>
                  </a:lnTo>
                  <a:lnTo>
                    <a:pt x="1031" y="3907"/>
                  </a:lnTo>
                  <a:lnTo>
                    <a:pt x="984" y="3867"/>
                  </a:lnTo>
                  <a:lnTo>
                    <a:pt x="943" y="3808"/>
                  </a:lnTo>
                  <a:lnTo>
                    <a:pt x="911" y="3728"/>
                  </a:lnTo>
                  <a:lnTo>
                    <a:pt x="899" y="3623"/>
                  </a:lnTo>
                  <a:lnTo>
                    <a:pt x="899" y="3609"/>
                  </a:lnTo>
                  <a:lnTo>
                    <a:pt x="899" y="3569"/>
                  </a:lnTo>
                  <a:lnTo>
                    <a:pt x="899" y="3507"/>
                  </a:lnTo>
                  <a:lnTo>
                    <a:pt x="899" y="3428"/>
                  </a:lnTo>
                  <a:lnTo>
                    <a:pt x="899" y="3340"/>
                  </a:lnTo>
                  <a:lnTo>
                    <a:pt x="899" y="3242"/>
                  </a:lnTo>
                  <a:lnTo>
                    <a:pt x="899" y="3143"/>
                  </a:lnTo>
                  <a:lnTo>
                    <a:pt x="899" y="3046"/>
                  </a:lnTo>
                  <a:lnTo>
                    <a:pt x="899" y="2957"/>
                  </a:lnTo>
                  <a:lnTo>
                    <a:pt x="899" y="2879"/>
                  </a:lnTo>
                  <a:lnTo>
                    <a:pt x="899" y="2816"/>
                  </a:lnTo>
                  <a:lnTo>
                    <a:pt x="899" y="2776"/>
                  </a:lnTo>
                  <a:lnTo>
                    <a:pt x="899" y="2762"/>
                  </a:lnTo>
                  <a:lnTo>
                    <a:pt x="897" y="2747"/>
                  </a:lnTo>
                  <a:lnTo>
                    <a:pt x="899" y="2708"/>
                  </a:lnTo>
                  <a:lnTo>
                    <a:pt x="908" y="2654"/>
                  </a:lnTo>
                  <a:lnTo>
                    <a:pt x="929" y="2593"/>
                  </a:lnTo>
                  <a:lnTo>
                    <a:pt x="969" y="2531"/>
                  </a:lnTo>
                  <a:lnTo>
                    <a:pt x="1033" y="2477"/>
                  </a:lnTo>
                  <a:lnTo>
                    <a:pt x="1127" y="2440"/>
                  </a:lnTo>
                  <a:lnTo>
                    <a:pt x="1139" y="2437"/>
                  </a:lnTo>
                  <a:lnTo>
                    <a:pt x="1172" y="2428"/>
                  </a:lnTo>
                  <a:lnTo>
                    <a:pt x="1223" y="2421"/>
                  </a:lnTo>
                  <a:lnTo>
                    <a:pt x="1285" y="2418"/>
                  </a:lnTo>
                  <a:lnTo>
                    <a:pt x="1355" y="2425"/>
                  </a:lnTo>
                  <a:lnTo>
                    <a:pt x="1426" y="2446"/>
                  </a:lnTo>
                  <a:lnTo>
                    <a:pt x="1494" y="2486"/>
                  </a:lnTo>
                  <a:lnTo>
                    <a:pt x="1557" y="2550"/>
                  </a:lnTo>
                  <a:lnTo>
                    <a:pt x="1565" y="2559"/>
                  </a:lnTo>
                  <a:lnTo>
                    <a:pt x="1588" y="2592"/>
                  </a:lnTo>
                  <a:lnTo>
                    <a:pt x="1612" y="2654"/>
                  </a:lnTo>
                  <a:lnTo>
                    <a:pt x="1628" y="2755"/>
                  </a:lnTo>
                  <a:lnTo>
                    <a:pt x="1624" y="2898"/>
                  </a:lnTo>
                  <a:lnTo>
                    <a:pt x="1550" y="2898"/>
                  </a:lnTo>
                  <a:lnTo>
                    <a:pt x="1411" y="2896"/>
                  </a:lnTo>
                  <a:lnTo>
                    <a:pt x="1334" y="2894"/>
                  </a:lnTo>
                  <a:lnTo>
                    <a:pt x="1334" y="2755"/>
                  </a:lnTo>
                  <a:lnTo>
                    <a:pt x="1331" y="2738"/>
                  </a:lnTo>
                  <a:lnTo>
                    <a:pt x="1311" y="2705"/>
                  </a:lnTo>
                  <a:lnTo>
                    <a:pt x="1266" y="2687"/>
                  </a:lnTo>
                  <a:lnTo>
                    <a:pt x="1221" y="2701"/>
                  </a:lnTo>
                  <a:lnTo>
                    <a:pt x="1204" y="2733"/>
                  </a:lnTo>
                  <a:lnTo>
                    <a:pt x="1200" y="2776"/>
                  </a:lnTo>
                  <a:lnTo>
                    <a:pt x="1200" y="2792"/>
                  </a:lnTo>
                  <a:lnTo>
                    <a:pt x="1200" y="2839"/>
                  </a:lnTo>
                  <a:lnTo>
                    <a:pt x="1200" y="2908"/>
                  </a:lnTo>
                  <a:lnTo>
                    <a:pt x="1200" y="2997"/>
                  </a:lnTo>
                  <a:lnTo>
                    <a:pt x="1200" y="3096"/>
                  </a:lnTo>
                  <a:lnTo>
                    <a:pt x="1200" y="3202"/>
                  </a:lnTo>
                  <a:lnTo>
                    <a:pt x="1200" y="3308"/>
                  </a:lnTo>
                  <a:lnTo>
                    <a:pt x="1200" y="3409"/>
                  </a:lnTo>
                  <a:lnTo>
                    <a:pt x="1200" y="3496"/>
                  </a:lnTo>
                  <a:lnTo>
                    <a:pt x="1200" y="3568"/>
                  </a:lnTo>
                  <a:lnTo>
                    <a:pt x="1200" y="3613"/>
                  </a:lnTo>
                  <a:lnTo>
                    <a:pt x="1200" y="3630"/>
                  </a:lnTo>
                  <a:lnTo>
                    <a:pt x="1202" y="3649"/>
                  </a:lnTo>
                  <a:lnTo>
                    <a:pt x="1216" y="3688"/>
                  </a:lnTo>
                  <a:lnTo>
                    <a:pt x="1263" y="3717"/>
                  </a:lnTo>
                  <a:lnTo>
                    <a:pt x="1303" y="3714"/>
                  </a:lnTo>
                  <a:lnTo>
                    <a:pt x="1336" y="3688"/>
                  </a:lnTo>
                  <a:lnTo>
                    <a:pt x="1350" y="3642"/>
                  </a:lnTo>
                  <a:lnTo>
                    <a:pt x="1350" y="3576"/>
                  </a:lnTo>
                  <a:lnTo>
                    <a:pt x="1350" y="3456"/>
                  </a:lnTo>
                  <a:lnTo>
                    <a:pt x="1350" y="3390"/>
                  </a:lnTo>
                  <a:lnTo>
                    <a:pt x="1268" y="3390"/>
                  </a:lnTo>
                  <a:lnTo>
                    <a:pt x="1268" y="3127"/>
                  </a:lnTo>
                  <a:lnTo>
                    <a:pt x="1638" y="3127"/>
                  </a:lnTo>
                  <a:lnTo>
                    <a:pt x="1638" y="3482"/>
                  </a:lnTo>
                  <a:lnTo>
                    <a:pt x="1649" y="3482"/>
                  </a:lnTo>
                  <a:lnTo>
                    <a:pt x="1638" y="3482"/>
                  </a:lnTo>
                  <a:close/>
                </a:path>
              </a:pathLst>
            </a:custGeom>
            <a:solidFill>
              <a:srgbClr val="0079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333333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1" name="Freeform 62"/>
            <p:cNvSpPr>
              <a:spLocks noEditPoints="1"/>
            </p:cNvSpPr>
            <p:nvPr/>
          </p:nvSpPr>
          <p:spPr bwMode="auto">
            <a:xfrm>
              <a:off x="19995" y="1044"/>
              <a:ext cx="231" cy="231"/>
            </a:xfrm>
            <a:custGeom>
              <a:avLst/>
              <a:gdLst>
                <a:gd name="T0" fmla="*/ 1 w 461"/>
                <a:gd name="T1" fmla="*/ 1 h 460"/>
                <a:gd name="T2" fmla="*/ 1 w 461"/>
                <a:gd name="T3" fmla="*/ 1 h 460"/>
                <a:gd name="T4" fmla="*/ 1 w 461"/>
                <a:gd name="T5" fmla="*/ 1 h 460"/>
                <a:gd name="T6" fmla="*/ 1 w 461"/>
                <a:gd name="T7" fmla="*/ 1 h 460"/>
                <a:gd name="T8" fmla="*/ 1 w 461"/>
                <a:gd name="T9" fmla="*/ 1 h 460"/>
                <a:gd name="T10" fmla="*/ 1 w 461"/>
                <a:gd name="T11" fmla="*/ 1 h 460"/>
                <a:gd name="T12" fmla="*/ 1 w 461"/>
                <a:gd name="T13" fmla="*/ 1 h 460"/>
                <a:gd name="T14" fmla="*/ 1 w 461"/>
                <a:gd name="T15" fmla="*/ 1 h 460"/>
                <a:gd name="T16" fmla="*/ 1 w 461"/>
                <a:gd name="T17" fmla="*/ 1 h 460"/>
                <a:gd name="T18" fmla="*/ 1 w 461"/>
                <a:gd name="T19" fmla="*/ 1 h 460"/>
                <a:gd name="T20" fmla="*/ 0 w 461"/>
                <a:gd name="T21" fmla="*/ 1 h 460"/>
                <a:gd name="T22" fmla="*/ 1 w 461"/>
                <a:gd name="T23" fmla="*/ 1 h 460"/>
                <a:gd name="T24" fmla="*/ 1 w 461"/>
                <a:gd name="T25" fmla="*/ 1 h 460"/>
                <a:gd name="T26" fmla="*/ 1 w 461"/>
                <a:gd name="T27" fmla="*/ 1 h 460"/>
                <a:gd name="T28" fmla="*/ 1 w 461"/>
                <a:gd name="T29" fmla="*/ 1 h 460"/>
                <a:gd name="T30" fmla="*/ 1 w 461"/>
                <a:gd name="T31" fmla="*/ 1 h 460"/>
                <a:gd name="T32" fmla="*/ 1 w 461"/>
                <a:gd name="T33" fmla="*/ 1 h 460"/>
                <a:gd name="T34" fmla="*/ 1 w 461"/>
                <a:gd name="T35" fmla="*/ 1 h 460"/>
                <a:gd name="T36" fmla="*/ 1 w 461"/>
                <a:gd name="T37" fmla="*/ 1 h 460"/>
                <a:gd name="T38" fmla="*/ 1 w 461"/>
                <a:gd name="T39" fmla="*/ 0 h 460"/>
                <a:gd name="T40" fmla="*/ 1 w 461"/>
                <a:gd name="T41" fmla="*/ 1 h 460"/>
                <a:gd name="T42" fmla="*/ 1 w 461"/>
                <a:gd name="T43" fmla="*/ 1 h 460"/>
                <a:gd name="T44" fmla="*/ 0 w 461"/>
                <a:gd name="T45" fmla="*/ 1 h 460"/>
                <a:gd name="T46" fmla="*/ 1 w 461"/>
                <a:gd name="T47" fmla="*/ 1 h 460"/>
                <a:gd name="T48" fmla="*/ 1 w 461"/>
                <a:gd name="T49" fmla="*/ 1 h 460"/>
                <a:gd name="T50" fmla="*/ 1 w 461"/>
                <a:gd name="T51" fmla="*/ 1 h 460"/>
                <a:gd name="T52" fmla="*/ 1 w 461"/>
                <a:gd name="T53" fmla="*/ 1 h 460"/>
                <a:gd name="T54" fmla="*/ 1 w 461"/>
                <a:gd name="T55" fmla="*/ 1 h 460"/>
                <a:gd name="T56" fmla="*/ 1 w 461"/>
                <a:gd name="T57" fmla="*/ 1 h 460"/>
                <a:gd name="T58" fmla="*/ 1 w 461"/>
                <a:gd name="T59" fmla="*/ 1 h 460"/>
                <a:gd name="T60" fmla="*/ 1 w 461"/>
                <a:gd name="T61" fmla="*/ 1 h 460"/>
                <a:gd name="T62" fmla="*/ 1 w 461"/>
                <a:gd name="T63" fmla="*/ 1 h 460"/>
                <a:gd name="T64" fmla="*/ 1 w 461"/>
                <a:gd name="T65" fmla="*/ 1 h 460"/>
                <a:gd name="T66" fmla="*/ 1 w 461"/>
                <a:gd name="T67" fmla="*/ 1 h 460"/>
                <a:gd name="T68" fmla="*/ 1 w 461"/>
                <a:gd name="T69" fmla="*/ 1 h 460"/>
                <a:gd name="T70" fmla="*/ 1 w 461"/>
                <a:gd name="T71" fmla="*/ 1 h 460"/>
                <a:gd name="T72" fmla="*/ 1 w 461"/>
                <a:gd name="T73" fmla="*/ 1 h 460"/>
                <a:gd name="T74" fmla="*/ 1 w 461"/>
                <a:gd name="T75" fmla="*/ 1 h 460"/>
                <a:gd name="T76" fmla="*/ 1 w 461"/>
                <a:gd name="T77" fmla="*/ 1 h 460"/>
                <a:gd name="T78" fmla="*/ 1 w 461"/>
                <a:gd name="T79" fmla="*/ 1 h 460"/>
                <a:gd name="T80" fmla="*/ 1 w 461"/>
                <a:gd name="T81" fmla="*/ 1 h 460"/>
                <a:gd name="T82" fmla="*/ 1 w 461"/>
                <a:gd name="T83" fmla="*/ 1 h 460"/>
                <a:gd name="T84" fmla="*/ 1 w 461"/>
                <a:gd name="T85" fmla="*/ 1 h 460"/>
                <a:gd name="T86" fmla="*/ 1 w 461"/>
                <a:gd name="T87" fmla="*/ 1 h 46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461" h="460">
                  <a:moveTo>
                    <a:pt x="42" y="228"/>
                  </a:moveTo>
                  <a:lnTo>
                    <a:pt x="56" y="153"/>
                  </a:lnTo>
                  <a:lnTo>
                    <a:pt x="96" y="91"/>
                  </a:lnTo>
                  <a:lnTo>
                    <a:pt x="157" y="49"/>
                  </a:lnTo>
                  <a:lnTo>
                    <a:pt x="231" y="35"/>
                  </a:lnTo>
                  <a:lnTo>
                    <a:pt x="306" y="49"/>
                  </a:lnTo>
                  <a:lnTo>
                    <a:pt x="365" y="91"/>
                  </a:lnTo>
                  <a:lnTo>
                    <a:pt x="405" y="153"/>
                  </a:lnTo>
                  <a:lnTo>
                    <a:pt x="419" y="228"/>
                  </a:lnTo>
                  <a:lnTo>
                    <a:pt x="405" y="306"/>
                  </a:lnTo>
                  <a:lnTo>
                    <a:pt x="365" y="369"/>
                  </a:lnTo>
                  <a:lnTo>
                    <a:pt x="306" y="411"/>
                  </a:lnTo>
                  <a:lnTo>
                    <a:pt x="231" y="425"/>
                  </a:lnTo>
                  <a:lnTo>
                    <a:pt x="157" y="411"/>
                  </a:lnTo>
                  <a:lnTo>
                    <a:pt x="96" y="369"/>
                  </a:lnTo>
                  <a:lnTo>
                    <a:pt x="56" y="306"/>
                  </a:lnTo>
                  <a:lnTo>
                    <a:pt x="42" y="228"/>
                  </a:lnTo>
                  <a:close/>
                  <a:moveTo>
                    <a:pt x="0" y="228"/>
                  </a:moveTo>
                  <a:lnTo>
                    <a:pt x="12" y="303"/>
                  </a:lnTo>
                  <a:lnTo>
                    <a:pt x="45" y="367"/>
                  </a:lnTo>
                  <a:lnTo>
                    <a:pt x="96" y="416"/>
                  </a:lnTo>
                  <a:lnTo>
                    <a:pt x="158" y="447"/>
                  </a:lnTo>
                  <a:lnTo>
                    <a:pt x="231" y="460"/>
                  </a:lnTo>
                  <a:lnTo>
                    <a:pt x="303" y="447"/>
                  </a:lnTo>
                  <a:lnTo>
                    <a:pt x="367" y="416"/>
                  </a:lnTo>
                  <a:lnTo>
                    <a:pt x="416" y="367"/>
                  </a:lnTo>
                  <a:lnTo>
                    <a:pt x="449" y="303"/>
                  </a:lnTo>
                  <a:lnTo>
                    <a:pt x="461" y="228"/>
                  </a:lnTo>
                  <a:lnTo>
                    <a:pt x="449" y="155"/>
                  </a:lnTo>
                  <a:lnTo>
                    <a:pt x="416" y="93"/>
                  </a:lnTo>
                  <a:lnTo>
                    <a:pt x="367" y="44"/>
                  </a:lnTo>
                  <a:lnTo>
                    <a:pt x="303" y="12"/>
                  </a:lnTo>
                  <a:lnTo>
                    <a:pt x="231" y="0"/>
                  </a:lnTo>
                  <a:lnTo>
                    <a:pt x="158" y="12"/>
                  </a:lnTo>
                  <a:lnTo>
                    <a:pt x="96" y="44"/>
                  </a:lnTo>
                  <a:lnTo>
                    <a:pt x="45" y="93"/>
                  </a:lnTo>
                  <a:lnTo>
                    <a:pt x="12" y="155"/>
                  </a:lnTo>
                  <a:lnTo>
                    <a:pt x="0" y="228"/>
                  </a:lnTo>
                  <a:close/>
                  <a:moveTo>
                    <a:pt x="141" y="364"/>
                  </a:moveTo>
                  <a:lnTo>
                    <a:pt x="183" y="364"/>
                  </a:lnTo>
                  <a:lnTo>
                    <a:pt x="183" y="247"/>
                  </a:lnTo>
                  <a:lnTo>
                    <a:pt x="228" y="247"/>
                  </a:lnTo>
                  <a:lnTo>
                    <a:pt x="301" y="364"/>
                  </a:lnTo>
                  <a:lnTo>
                    <a:pt x="346" y="364"/>
                  </a:lnTo>
                  <a:lnTo>
                    <a:pt x="325" y="333"/>
                  </a:lnTo>
                  <a:lnTo>
                    <a:pt x="289" y="275"/>
                  </a:lnTo>
                  <a:lnTo>
                    <a:pt x="270" y="244"/>
                  </a:lnTo>
                  <a:lnTo>
                    <a:pt x="304" y="235"/>
                  </a:lnTo>
                  <a:lnTo>
                    <a:pt x="331" y="213"/>
                  </a:lnTo>
                  <a:lnTo>
                    <a:pt x="339" y="173"/>
                  </a:lnTo>
                  <a:lnTo>
                    <a:pt x="329" y="131"/>
                  </a:lnTo>
                  <a:lnTo>
                    <a:pt x="298" y="105"/>
                  </a:lnTo>
                  <a:lnTo>
                    <a:pt x="245" y="96"/>
                  </a:lnTo>
                  <a:lnTo>
                    <a:pt x="219" y="96"/>
                  </a:lnTo>
                  <a:lnTo>
                    <a:pt x="169" y="96"/>
                  </a:lnTo>
                  <a:lnTo>
                    <a:pt x="141" y="96"/>
                  </a:lnTo>
                  <a:lnTo>
                    <a:pt x="141" y="364"/>
                  </a:lnTo>
                  <a:close/>
                  <a:moveTo>
                    <a:pt x="183" y="129"/>
                  </a:moveTo>
                  <a:lnTo>
                    <a:pt x="198" y="129"/>
                  </a:lnTo>
                  <a:lnTo>
                    <a:pt x="224" y="129"/>
                  </a:lnTo>
                  <a:lnTo>
                    <a:pt x="238" y="129"/>
                  </a:lnTo>
                  <a:lnTo>
                    <a:pt x="266" y="133"/>
                  </a:lnTo>
                  <a:lnTo>
                    <a:pt x="289" y="145"/>
                  </a:lnTo>
                  <a:lnTo>
                    <a:pt x="298" y="171"/>
                  </a:lnTo>
                  <a:lnTo>
                    <a:pt x="287" y="202"/>
                  </a:lnTo>
                  <a:lnTo>
                    <a:pt x="261" y="213"/>
                  </a:lnTo>
                  <a:lnTo>
                    <a:pt x="226" y="216"/>
                  </a:lnTo>
                  <a:lnTo>
                    <a:pt x="216" y="216"/>
                  </a:lnTo>
                  <a:lnTo>
                    <a:pt x="195" y="216"/>
                  </a:lnTo>
                  <a:lnTo>
                    <a:pt x="183" y="216"/>
                  </a:lnTo>
                  <a:lnTo>
                    <a:pt x="183" y="129"/>
                  </a:lnTo>
                  <a:close/>
                </a:path>
              </a:pathLst>
            </a:custGeom>
            <a:solidFill>
              <a:srgbClr val="0079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333333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12" name="Line 2"/>
          <p:cNvSpPr>
            <a:spLocks noChangeShapeType="1"/>
          </p:cNvSpPr>
          <p:nvPr/>
        </p:nvSpPr>
        <p:spPr bwMode="auto">
          <a:xfrm>
            <a:off x="1" y="3429000"/>
            <a:ext cx="12187767" cy="0"/>
          </a:xfrm>
          <a:prstGeom prst="line">
            <a:avLst/>
          </a:prstGeom>
          <a:noFill/>
          <a:ln w="25400">
            <a:solidFill>
              <a:srgbClr val="FAA53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333333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TextBox 33"/>
          <p:cNvSpPr txBox="1">
            <a:spLocks noChangeArrowheads="1"/>
          </p:cNvSpPr>
          <p:nvPr/>
        </p:nvSpPr>
        <p:spPr bwMode="auto">
          <a:xfrm>
            <a:off x="402168" y="6503988"/>
            <a:ext cx="1138343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/>
              <a:t>PG&amp;E Confidential</a:t>
            </a:r>
          </a:p>
        </p:txBody>
      </p:sp>
      <p:sp>
        <p:nvSpPr>
          <p:cNvPr id="3151" name="Rectangle 79"/>
          <p:cNvSpPr>
            <a:spLocks noGrp="1" noChangeArrowheads="1"/>
          </p:cNvSpPr>
          <p:nvPr>
            <p:ph type="subTitle" idx="1"/>
          </p:nvPr>
        </p:nvSpPr>
        <p:spPr>
          <a:xfrm>
            <a:off x="3742267" y="4724400"/>
            <a:ext cx="7823200" cy="762000"/>
          </a:xfrm>
        </p:spPr>
        <p:txBody>
          <a:bodyPr lIns="228600"/>
          <a:lstStyle>
            <a:lvl1pPr algn="r">
              <a:defRPr b="0" cap="all" baseline="0">
                <a:solidFill>
                  <a:srgbClr val="006699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21101" y="3505200"/>
            <a:ext cx="7861300" cy="523220"/>
          </a:xfrm>
        </p:spPr>
        <p:txBody>
          <a:bodyPr lIns="228557" bIns="0" anchor="t">
            <a:spAutoFit/>
          </a:bodyPr>
          <a:lstStyle>
            <a:lvl1pPr algn="r">
              <a:defRPr sz="3400">
                <a:solidFill>
                  <a:srgbClr val="00669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414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534569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50950"/>
            <a:ext cx="5384800" cy="46799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50950"/>
            <a:ext cx="5384800" cy="46799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033625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15594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4036139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50951"/>
            <a:ext cx="10972800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667126"/>
            <a:ext cx="10972800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5285" y="-4763"/>
            <a:ext cx="9933516" cy="79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3945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74570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3747307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4156" y="6400800"/>
            <a:ext cx="2903688" cy="365125"/>
          </a:xfrm>
        </p:spPr>
        <p:txBody>
          <a:bodyPr/>
          <a:lstStyle/>
          <a:p>
            <a:r>
              <a:rPr lang="en-US" dirty="0"/>
              <a:t>SDG&amp;E Confidential – For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39492" y="649287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58400" y="5852160"/>
            <a:ext cx="1625038" cy="9195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129903"/>
            <a:ext cx="10363200" cy="2769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46" indent="0">
              <a:buNone/>
              <a:defRPr sz="1800"/>
            </a:lvl2pPr>
            <a:lvl3pPr marL="914293" indent="0">
              <a:buNone/>
              <a:defRPr sz="1600"/>
            </a:lvl3pPr>
            <a:lvl4pPr marL="1371440" indent="0">
              <a:buNone/>
              <a:defRPr sz="1400"/>
            </a:lvl4pPr>
            <a:lvl5pPr marL="1828586" indent="0">
              <a:buNone/>
              <a:defRPr sz="1400"/>
            </a:lvl5pPr>
            <a:lvl6pPr marL="2285733" indent="0">
              <a:buNone/>
              <a:defRPr sz="1400"/>
            </a:lvl6pPr>
            <a:lvl7pPr marL="2742879" indent="0">
              <a:buNone/>
              <a:defRPr sz="1400"/>
            </a:lvl7pPr>
            <a:lvl8pPr marL="3200026" indent="0">
              <a:buNone/>
              <a:defRPr sz="1400"/>
            </a:lvl8pPr>
            <a:lvl9pPr marL="3657172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9726977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SDG&amp;E Confidential – For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SDG&amp;E Confidential – For Internal Use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SDG&amp;E Confidential – For Internal Use Only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SDG&amp;E Confidential – For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SDG&amp;E Confidential – For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SDG&amp;E Confidential – For Internal Use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SDG&amp;E Confidential – For Internal Use Only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SDG&amp;E Confidential – For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5285" y="-4763"/>
            <a:ext cx="9933516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4571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50950"/>
            <a:ext cx="109728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8"/>
          <p:cNvGrpSpPr>
            <a:grpSpLocks/>
          </p:cNvGrpSpPr>
          <p:nvPr/>
        </p:nvGrpSpPr>
        <p:grpSpPr bwMode="auto">
          <a:xfrm>
            <a:off x="135467" y="104775"/>
            <a:ext cx="891117" cy="685800"/>
            <a:chOff x="18142" y="955"/>
            <a:chExt cx="2084" cy="2140"/>
          </a:xfrm>
        </p:grpSpPr>
        <p:sp>
          <p:nvSpPr>
            <p:cNvPr id="1032" name="Rectangle 9"/>
            <p:cNvSpPr>
              <a:spLocks noChangeArrowheads="1"/>
            </p:cNvSpPr>
            <p:nvPr/>
          </p:nvSpPr>
          <p:spPr bwMode="auto">
            <a:xfrm>
              <a:off x="18142" y="955"/>
              <a:ext cx="1871" cy="21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333333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33" name="Freeform 10"/>
            <p:cNvSpPr>
              <a:spLocks/>
            </p:cNvSpPr>
            <p:nvPr/>
          </p:nvSpPr>
          <p:spPr bwMode="auto">
            <a:xfrm>
              <a:off x="19102" y="2392"/>
              <a:ext cx="396" cy="619"/>
            </a:xfrm>
            <a:custGeom>
              <a:avLst/>
              <a:gdLst>
                <a:gd name="T0" fmla="*/ 1 w 790"/>
                <a:gd name="T1" fmla="*/ 1 h 1238"/>
                <a:gd name="T2" fmla="*/ 0 w 790"/>
                <a:gd name="T3" fmla="*/ 1 h 1238"/>
                <a:gd name="T4" fmla="*/ 1 w 790"/>
                <a:gd name="T5" fmla="*/ 1 h 1238"/>
                <a:gd name="T6" fmla="*/ 1 w 790"/>
                <a:gd name="T7" fmla="*/ 1 h 1238"/>
                <a:gd name="T8" fmla="*/ 1 w 790"/>
                <a:gd name="T9" fmla="*/ 1 h 1238"/>
                <a:gd name="T10" fmla="*/ 1 w 790"/>
                <a:gd name="T11" fmla="*/ 1 h 1238"/>
                <a:gd name="T12" fmla="*/ 1 w 790"/>
                <a:gd name="T13" fmla="*/ 1 h 1238"/>
                <a:gd name="T14" fmla="*/ 1 w 790"/>
                <a:gd name="T15" fmla="*/ 1 h 1238"/>
                <a:gd name="T16" fmla="*/ 1 w 790"/>
                <a:gd name="T17" fmla="*/ 1 h 1238"/>
                <a:gd name="T18" fmla="*/ 1 w 790"/>
                <a:gd name="T19" fmla="*/ 1 h 1238"/>
                <a:gd name="T20" fmla="*/ 1 w 790"/>
                <a:gd name="T21" fmla="*/ 1 h 1238"/>
                <a:gd name="T22" fmla="*/ 1 w 790"/>
                <a:gd name="T23" fmla="*/ 1 h 1238"/>
                <a:gd name="T24" fmla="*/ 1 w 790"/>
                <a:gd name="T25" fmla="*/ 1 h 1238"/>
                <a:gd name="T26" fmla="*/ 1 w 790"/>
                <a:gd name="T27" fmla="*/ 1 h 1238"/>
                <a:gd name="T28" fmla="*/ 1 w 790"/>
                <a:gd name="T29" fmla="*/ 0 h 1238"/>
                <a:gd name="T30" fmla="*/ 1 w 790"/>
                <a:gd name="T31" fmla="*/ 1 h 1238"/>
                <a:gd name="T32" fmla="*/ 1 w 790"/>
                <a:gd name="T33" fmla="*/ 1 h 1238"/>
                <a:gd name="T34" fmla="*/ 1 w 790"/>
                <a:gd name="T35" fmla="*/ 1 h 1238"/>
                <a:gd name="T36" fmla="*/ 1 w 790"/>
                <a:gd name="T37" fmla="*/ 1 h 1238"/>
                <a:gd name="T38" fmla="*/ 1 w 790"/>
                <a:gd name="T39" fmla="*/ 1 h 1238"/>
                <a:gd name="T40" fmla="*/ 1 w 790"/>
                <a:gd name="T41" fmla="*/ 1 h 1238"/>
                <a:gd name="T42" fmla="*/ 1 w 790"/>
                <a:gd name="T43" fmla="*/ 1 h 1238"/>
                <a:gd name="T44" fmla="*/ 1 w 790"/>
                <a:gd name="T45" fmla="*/ 1 h 1238"/>
                <a:gd name="T46" fmla="*/ 1 w 790"/>
                <a:gd name="T47" fmla="*/ 1 h 1238"/>
                <a:gd name="T48" fmla="*/ 1 w 790"/>
                <a:gd name="T49" fmla="*/ 1 h 1238"/>
                <a:gd name="T50" fmla="*/ 1 w 790"/>
                <a:gd name="T51" fmla="*/ 1 h 1238"/>
                <a:gd name="T52" fmla="*/ 1 w 790"/>
                <a:gd name="T53" fmla="*/ 1 h 1238"/>
                <a:gd name="T54" fmla="*/ 1 w 790"/>
                <a:gd name="T55" fmla="*/ 1 h 1238"/>
                <a:gd name="T56" fmla="*/ 1 w 790"/>
                <a:gd name="T57" fmla="*/ 1 h 1238"/>
                <a:gd name="T58" fmla="*/ 1 w 790"/>
                <a:gd name="T59" fmla="*/ 1 h 1238"/>
                <a:gd name="T60" fmla="*/ 1 w 790"/>
                <a:gd name="T61" fmla="*/ 1 h 1238"/>
                <a:gd name="T62" fmla="*/ 1 w 790"/>
                <a:gd name="T63" fmla="*/ 1 h 1238"/>
                <a:gd name="T64" fmla="*/ 1 w 790"/>
                <a:gd name="T65" fmla="*/ 1 h 1238"/>
                <a:gd name="T66" fmla="*/ 1 w 790"/>
                <a:gd name="T67" fmla="*/ 1 h 1238"/>
                <a:gd name="T68" fmla="*/ 1 w 790"/>
                <a:gd name="T69" fmla="*/ 1 h 1238"/>
                <a:gd name="T70" fmla="*/ 1 w 790"/>
                <a:gd name="T71" fmla="*/ 1 h 1238"/>
                <a:gd name="T72" fmla="*/ 1 w 790"/>
                <a:gd name="T73" fmla="*/ 1 h 1238"/>
                <a:gd name="T74" fmla="*/ 1 w 790"/>
                <a:gd name="T75" fmla="*/ 1 h 1238"/>
                <a:gd name="T76" fmla="*/ 1 w 790"/>
                <a:gd name="T77" fmla="*/ 1 h 1238"/>
                <a:gd name="T78" fmla="*/ 1 w 790"/>
                <a:gd name="T79" fmla="*/ 1 h 1238"/>
                <a:gd name="T80" fmla="*/ 1 w 790"/>
                <a:gd name="T81" fmla="*/ 1 h 1238"/>
                <a:gd name="T82" fmla="*/ 1 w 790"/>
                <a:gd name="T83" fmla="*/ 1 h 1238"/>
                <a:gd name="T84" fmla="*/ 1 w 790"/>
                <a:gd name="T85" fmla="*/ 1 h 1238"/>
                <a:gd name="T86" fmla="*/ 1 w 790"/>
                <a:gd name="T87" fmla="*/ 1 h 123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790" h="1238">
                  <a:moveTo>
                    <a:pt x="78" y="1113"/>
                  </a:moveTo>
                  <a:lnTo>
                    <a:pt x="31" y="1021"/>
                  </a:lnTo>
                  <a:lnTo>
                    <a:pt x="7" y="937"/>
                  </a:lnTo>
                  <a:lnTo>
                    <a:pt x="0" y="861"/>
                  </a:lnTo>
                  <a:lnTo>
                    <a:pt x="5" y="794"/>
                  </a:lnTo>
                  <a:lnTo>
                    <a:pt x="23" y="737"/>
                  </a:lnTo>
                  <a:lnTo>
                    <a:pt x="44" y="690"/>
                  </a:lnTo>
                  <a:lnTo>
                    <a:pt x="68" y="652"/>
                  </a:lnTo>
                  <a:lnTo>
                    <a:pt x="91" y="624"/>
                  </a:lnTo>
                  <a:lnTo>
                    <a:pt x="106" y="607"/>
                  </a:lnTo>
                  <a:lnTo>
                    <a:pt x="113" y="601"/>
                  </a:lnTo>
                  <a:lnTo>
                    <a:pt x="134" y="581"/>
                  </a:lnTo>
                  <a:lnTo>
                    <a:pt x="174" y="540"/>
                  </a:lnTo>
                  <a:lnTo>
                    <a:pt x="195" y="520"/>
                  </a:lnTo>
                  <a:lnTo>
                    <a:pt x="143" y="426"/>
                  </a:lnTo>
                  <a:lnTo>
                    <a:pt x="115" y="342"/>
                  </a:lnTo>
                  <a:lnTo>
                    <a:pt x="106" y="271"/>
                  </a:lnTo>
                  <a:lnTo>
                    <a:pt x="111" y="208"/>
                  </a:lnTo>
                  <a:lnTo>
                    <a:pt x="129" y="153"/>
                  </a:lnTo>
                  <a:lnTo>
                    <a:pt x="195" y="64"/>
                  </a:lnTo>
                  <a:lnTo>
                    <a:pt x="275" y="19"/>
                  </a:lnTo>
                  <a:lnTo>
                    <a:pt x="311" y="7"/>
                  </a:lnTo>
                  <a:lnTo>
                    <a:pt x="346" y="1"/>
                  </a:lnTo>
                  <a:lnTo>
                    <a:pt x="428" y="0"/>
                  </a:lnTo>
                  <a:lnTo>
                    <a:pt x="529" y="17"/>
                  </a:lnTo>
                  <a:lnTo>
                    <a:pt x="623" y="73"/>
                  </a:lnTo>
                  <a:lnTo>
                    <a:pt x="640" y="88"/>
                  </a:lnTo>
                  <a:lnTo>
                    <a:pt x="673" y="149"/>
                  </a:lnTo>
                  <a:lnTo>
                    <a:pt x="694" y="276"/>
                  </a:lnTo>
                  <a:lnTo>
                    <a:pt x="694" y="297"/>
                  </a:lnTo>
                  <a:lnTo>
                    <a:pt x="694" y="332"/>
                  </a:lnTo>
                  <a:lnTo>
                    <a:pt x="694" y="353"/>
                  </a:lnTo>
                  <a:lnTo>
                    <a:pt x="463" y="353"/>
                  </a:lnTo>
                  <a:lnTo>
                    <a:pt x="463" y="328"/>
                  </a:lnTo>
                  <a:lnTo>
                    <a:pt x="463" y="283"/>
                  </a:lnTo>
                  <a:lnTo>
                    <a:pt x="463" y="260"/>
                  </a:lnTo>
                  <a:lnTo>
                    <a:pt x="444" y="217"/>
                  </a:lnTo>
                  <a:lnTo>
                    <a:pt x="414" y="201"/>
                  </a:lnTo>
                  <a:lnTo>
                    <a:pt x="398" y="198"/>
                  </a:lnTo>
                  <a:lnTo>
                    <a:pt x="355" y="205"/>
                  </a:lnTo>
                  <a:lnTo>
                    <a:pt x="331" y="234"/>
                  </a:lnTo>
                  <a:lnTo>
                    <a:pt x="324" y="274"/>
                  </a:lnTo>
                  <a:lnTo>
                    <a:pt x="322" y="283"/>
                  </a:lnTo>
                  <a:lnTo>
                    <a:pt x="327" y="314"/>
                  </a:lnTo>
                  <a:lnTo>
                    <a:pt x="358" y="374"/>
                  </a:lnTo>
                  <a:lnTo>
                    <a:pt x="400" y="438"/>
                  </a:lnTo>
                  <a:lnTo>
                    <a:pt x="458" y="521"/>
                  </a:lnTo>
                  <a:lnTo>
                    <a:pt x="518" y="607"/>
                  </a:lnTo>
                  <a:lnTo>
                    <a:pt x="565" y="671"/>
                  </a:lnTo>
                  <a:lnTo>
                    <a:pt x="584" y="697"/>
                  </a:lnTo>
                  <a:lnTo>
                    <a:pt x="584" y="534"/>
                  </a:lnTo>
                  <a:lnTo>
                    <a:pt x="786" y="534"/>
                  </a:lnTo>
                  <a:lnTo>
                    <a:pt x="786" y="554"/>
                  </a:lnTo>
                  <a:lnTo>
                    <a:pt x="786" y="608"/>
                  </a:lnTo>
                  <a:lnTo>
                    <a:pt x="786" y="690"/>
                  </a:lnTo>
                  <a:lnTo>
                    <a:pt x="786" y="786"/>
                  </a:lnTo>
                  <a:lnTo>
                    <a:pt x="786" y="890"/>
                  </a:lnTo>
                  <a:lnTo>
                    <a:pt x="786" y="991"/>
                  </a:lnTo>
                  <a:lnTo>
                    <a:pt x="786" y="1080"/>
                  </a:lnTo>
                  <a:lnTo>
                    <a:pt x="788" y="1148"/>
                  </a:lnTo>
                  <a:lnTo>
                    <a:pt x="788" y="1184"/>
                  </a:lnTo>
                  <a:lnTo>
                    <a:pt x="790" y="1201"/>
                  </a:lnTo>
                  <a:lnTo>
                    <a:pt x="776" y="1229"/>
                  </a:lnTo>
                  <a:lnTo>
                    <a:pt x="722" y="1238"/>
                  </a:lnTo>
                  <a:lnTo>
                    <a:pt x="666" y="1238"/>
                  </a:lnTo>
                  <a:lnTo>
                    <a:pt x="544" y="1238"/>
                  </a:lnTo>
                  <a:lnTo>
                    <a:pt x="423" y="1238"/>
                  </a:lnTo>
                  <a:lnTo>
                    <a:pt x="369" y="1238"/>
                  </a:lnTo>
                  <a:lnTo>
                    <a:pt x="78" y="1113"/>
                  </a:lnTo>
                  <a:close/>
                </a:path>
              </a:pathLst>
            </a:custGeom>
            <a:solidFill>
              <a:srgbClr val="FFA9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333333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34" name="Freeform 11"/>
            <p:cNvSpPr>
              <a:spLocks/>
            </p:cNvSpPr>
            <p:nvPr/>
          </p:nvSpPr>
          <p:spPr bwMode="auto">
            <a:xfrm>
              <a:off x="19221" y="2738"/>
              <a:ext cx="168" cy="173"/>
            </a:xfrm>
            <a:custGeom>
              <a:avLst/>
              <a:gdLst>
                <a:gd name="T0" fmla="*/ 1 w 336"/>
                <a:gd name="T1" fmla="*/ 1 h 343"/>
                <a:gd name="T2" fmla="*/ 1 w 336"/>
                <a:gd name="T3" fmla="*/ 1 h 343"/>
                <a:gd name="T4" fmla="*/ 1 w 336"/>
                <a:gd name="T5" fmla="*/ 1 h 343"/>
                <a:gd name="T6" fmla="*/ 1 w 336"/>
                <a:gd name="T7" fmla="*/ 1 h 343"/>
                <a:gd name="T8" fmla="*/ 1 w 336"/>
                <a:gd name="T9" fmla="*/ 1 h 343"/>
                <a:gd name="T10" fmla="*/ 1 w 336"/>
                <a:gd name="T11" fmla="*/ 1 h 343"/>
                <a:gd name="T12" fmla="*/ 1 w 336"/>
                <a:gd name="T13" fmla="*/ 1 h 343"/>
                <a:gd name="T14" fmla="*/ 1 w 336"/>
                <a:gd name="T15" fmla="*/ 0 h 343"/>
                <a:gd name="T16" fmla="*/ 1 w 336"/>
                <a:gd name="T17" fmla="*/ 0 h 343"/>
                <a:gd name="T18" fmla="*/ 1 w 336"/>
                <a:gd name="T19" fmla="*/ 1 h 343"/>
                <a:gd name="T20" fmla="*/ 1 w 336"/>
                <a:gd name="T21" fmla="*/ 1 h 343"/>
                <a:gd name="T22" fmla="*/ 0 w 336"/>
                <a:gd name="T23" fmla="*/ 1 h 343"/>
                <a:gd name="T24" fmla="*/ 1 w 336"/>
                <a:gd name="T25" fmla="*/ 1 h 343"/>
                <a:gd name="T26" fmla="*/ 1 w 336"/>
                <a:gd name="T27" fmla="*/ 1 h 343"/>
                <a:gd name="T28" fmla="*/ 1 w 336"/>
                <a:gd name="T29" fmla="*/ 1 h 343"/>
                <a:gd name="T30" fmla="*/ 1 w 336"/>
                <a:gd name="T31" fmla="*/ 1 h 343"/>
                <a:gd name="T32" fmla="*/ 1 w 336"/>
                <a:gd name="T33" fmla="*/ 1 h 343"/>
                <a:gd name="T34" fmla="*/ 1 w 336"/>
                <a:gd name="T35" fmla="*/ 1 h 343"/>
                <a:gd name="T36" fmla="*/ 1 w 336"/>
                <a:gd name="T37" fmla="*/ 1 h 343"/>
                <a:gd name="T38" fmla="*/ 1 w 336"/>
                <a:gd name="T39" fmla="*/ 1 h 343"/>
                <a:gd name="T40" fmla="*/ 1 w 336"/>
                <a:gd name="T41" fmla="*/ 1 h 343"/>
                <a:gd name="T42" fmla="*/ 1 w 336"/>
                <a:gd name="T43" fmla="*/ 1 h 34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36" h="343">
                  <a:moveTo>
                    <a:pt x="333" y="343"/>
                  </a:moveTo>
                  <a:lnTo>
                    <a:pt x="336" y="325"/>
                  </a:lnTo>
                  <a:lnTo>
                    <a:pt x="308" y="292"/>
                  </a:lnTo>
                  <a:lnTo>
                    <a:pt x="239" y="211"/>
                  </a:lnTo>
                  <a:lnTo>
                    <a:pt x="157" y="115"/>
                  </a:lnTo>
                  <a:lnTo>
                    <a:pt x="89" y="35"/>
                  </a:lnTo>
                  <a:lnTo>
                    <a:pt x="60" y="0"/>
                  </a:lnTo>
                  <a:lnTo>
                    <a:pt x="30" y="37"/>
                  </a:lnTo>
                  <a:lnTo>
                    <a:pt x="4" y="104"/>
                  </a:lnTo>
                  <a:lnTo>
                    <a:pt x="0" y="191"/>
                  </a:lnTo>
                  <a:lnTo>
                    <a:pt x="39" y="285"/>
                  </a:lnTo>
                  <a:lnTo>
                    <a:pt x="60" y="303"/>
                  </a:lnTo>
                  <a:lnTo>
                    <a:pt x="119" y="332"/>
                  </a:lnTo>
                  <a:lnTo>
                    <a:pt x="211" y="343"/>
                  </a:lnTo>
                  <a:lnTo>
                    <a:pt x="242" y="343"/>
                  </a:lnTo>
                  <a:lnTo>
                    <a:pt x="301" y="343"/>
                  </a:lnTo>
                  <a:lnTo>
                    <a:pt x="333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333333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35" name="Freeform 12"/>
            <p:cNvSpPr>
              <a:spLocks/>
            </p:cNvSpPr>
            <p:nvPr/>
          </p:nvSpPr>
          <p:spPr bwMode="auto">
            <a:xfrm>
              <a:off x="19538" y="1039"/>
              <a:ext cx="391" cy="1977"/>
            </a:xfrm>
            <a:custGeom>
              <a:avLst/>
              <a:gdLst>
                <a:gd name="T0" fmla="*/ 0 w 785"/>
                <a:gd name="T1" fmla="*/ 0 h 3959"/>
                <a:gd name="T2" fmla="*/ 0 w 785"/>
                <a:gd name="T3" fmla="*/ 0 h 3959"/>
                <a:gd name="T4" fmla="*/ 0 w 785"/>
                <a:gd name="T5" fmla="*/ 0 h 3959"/>
                <a:gd name="T6" fmla="*/ 0 w 785"/>
                <a:gd name="T7" fmla="*/ 0 h 3959"/>
                <a:gd name="T8" fmla="*/ 0 w 785"/>
                <a:gd name="T9" fmla="*/ 0 h 3959"/>
                <a:gd name="T10" fmla="*/ 0 w 785"/>
                <a:gd name="T11" fmla="*/ 0 h 3959"/>
                <a:gd name="T12" fmla="*/ 0 w 785"/>
                <a:gd name="T13" fmla="*/ 0 h 3959"/>
                <a:gd name="T14" fmla="*/ 0 w 785"/>
                <a:gd name="T15" fmla="*/ 0 h 3959"/>
                <a:gd name="T16" fmla="*/ 0 w 785"/>
                <a:gd name="T17" fmla="*/ 0 h 3959"/>
                <a:gd name="T18" fmla="*/ 0 w 785"/>
                <a:gd name="T19" fmla="*/ 0 h 3959"/>
                <a:gd name="T20" fmla="*/ 0 w 785"/>
                <a:gd name="T21" fmla="*/ 0 h 3959"/>
                <a:gd name="T22" fmla="*/ 0 w 785"/>
                <a:gd name="T23" fmla="*/ 0 h 3959"/>
                <a:gd name="T24" fmla="*/ 0 w 785"/>
                <a:gd name="T25" fmla="*/ 0 h 3959"/>
                <a:gd name="T26" fmla="*/ 0 w 785"/>
                <a:gd name="T27" fmla="*/ 0 h 3959"/>
                <a:gd name="T28" fmla="*/ 0 w 785"/>
                <a:gd name="T29" fmla="*/ 0 h 3959"/>
                <a:gd name="T30" fmla="*/ 0 w 785"/>
                <a:gd name="T31" fmla="*/ 0 h 3959"/>
                <a:gd name="T32" fmla="*/ 0 w 785"/>
                <a:gd name="T33" fmla="*/ 0 h 39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85" h="3959">
                  <a:moveTo>
                    <a:pt x="0" y="0"/>
                  </a:moveTo>
                  <a:lnTo>
                    <a:pt x="0" y="3959"/>
                  </a:lnTo>
                  <a:lnTo>
                    <a:pt x="49" y="3959"/>
                  </a:lnTo>
                  <a:lnTo>
                    <a:pt x="49" y="2454"/>
                  </a:lnTo>
                  <a:lnTo>
                    <a:pt x="696" y="2454"/>
                  </a:lnTo>
                  <a:lnTo>
                    <a:pt x="696" y="2720"/>
                  </a:lnTo>
                  <a:lnTo>
                    <a:pt x="369" y="2720"/>
                  </a:lnTo>
                  <a:lnTo>
                    <a:pt x="369" y="3056"/>
                  </a:lnTo>
                  <a:lnTo>
                    <a:pt x="696" y="3056"/>
                  </a:lnTo>
                  <a:lnTo>
                    <a:pt x="696" y="3322"/>
                  </a:lnTo>
                  <a:lnTo>
                    <a:pt x="369" y="3322"/>
                  </a:lnTo>
                  <a:lnTo>
                    <a:pt x="369" y="3684"/>
                  </a:lnTo>
                  <a:lnTo>
                    <a:pt x="696" y="3684"/>
                  </a:lnTo>
                  <a:lnTo>
                    <a:pt x="696" y="3945"/>
                  </a:lnTo>
                  <a:lnTo>
                    <a:pt x="785" y="3945"/>
                  </a:lnTo>
                  <a:lnTo>
                    <a:pt x="78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9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333333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36" name="Freeform 13"/>
            <p:cNvSpPr>
              <a:spLocks/>
            </p:cNvSpPr>
            <p:nvPr/>
          </p:nvSpPr>
          <p:spPr bwMode="auto">
            <a:xfrm>
              <a:off x="18424" y="2397"/>
              <a:ext cx="74" cy="218"/>
            </a:xfrm>
            <a:custGeom>
              <a:avLst/>
              <a:gdLst>
                <a:gd name="T0" fmla="*/ 0 w 152"/>
                <a:gd name="T1" fmla="*/ 0 h 435"/>
                <a:gd name="T2" fmla="*/ 0 w 152"/>
                <a:gd name="T3" fmla="*/ 1 h 435"/>
                <a:gd name="T4" fmla="*/ 0 w 152"/>
                <a:gd name="T5" fmla="*/ 1 h 435"/>
                <a:gd name="T6" fmla="*/ 0 w 152"/>
                <a:gd name="T7" fmla="*/ 1 h 435"/>
                <a:gd name="T8" fmla="*/ 0 w 152"/>
                <a:gd name="T9" fmla="*/ 1 h 435"/>
                <a:gd name="T10" fmla="*/ 0 w 152"/>
                <a:gd name="T11" fmla="*/ 1 h 435"/>
                <a:gd name="T12" fmla="*/ 0 w 152"/>
                <a:gd name="T13" fmla="*/ 1 h 435"/>
                <a:gd name="T14" fmla="*/ 0 w 152"/>
                <a:gd name="T15" fmla="*/ 1 h 435"/>
                <a:gd name="T16" fmla="*/ 0 w 152"/>
                <a:gd name="T17" fmla="*/ 1 h 435"/>
                <a:gd name="T18" fmla="*/ 0 w 152"/>
                <a:gd name="T19" fmla="*/ 1 h 435"/>
                <a:gd name="T20" fmla="*/ 0 w 152"/>
                <a:gd name="T21" fmla="*/ 1 h 435"/>
                <a:gd name="T22" fmla="*/ 0 w 152"/>
                <a:gd name="T23" fmla="*/ 1 h 435"/>
                <a:gd name="T24" fmla="*/ 0 w 152"/>
                <a:gd name="T25" fmla="*/ 1 h 435"/>
                <a:gd name="T26" fmla="*/ 0 w 152"/>
                <a:gd name="T27" fmla="*/ 1 h 435"/>
                <a:gd name="T28" fmla="*/ 0 w 152"/>
                <a:gd name="T29" fmla="*/ 1 h 435"/>
                <a:gd name="T30" fmla="*/ 0 w 152"/>
                <a:gd name="T31" fmla="*/ 1 h 435"/>
                <a:gd name="T32" fmla="*/ 0 w 152"/>
                <a:gd name="T33" fmla="*/ 1 h 435"/>
                <a:gd name="T34" fmla="*/ 0 w 152"/>
                <a:gd name="T35" fmla="*/ 1 h 435"/>
                <a:gd name="T36" fmla="*/ 0 w 152"/>
                <a:gd name="T37" fmla="*/ 0 h 435"/>
                <a:gd name="T38" fmla="*/ 0 w 152"/>
                <a:gd name="T39" fmla="*/ 0 h 43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52" h="435">
                  <a:moveTo>
                    <a:pt x="0" y="0"/>
                  </a:moveTo>
                  <a:lnTo>
                    <a:pt x="0" y="34"/>
                  </a:lnTo>
                  <a:lnTo>
                    <a:pt x="0" y="114"/>
                  </a:lnTo>
                  <a:lnTo>
                    <a:pt x="0" y="218"/>
                  </a:lnTo>
                  <a:lnTo>
                    <a:pt x="0" y="322"/>
                  </a:lnTo>
                  <a:lnTo>
                    <a:pt x="0" y="402"/>
                  </a:lnTo>
                  <a:lnTo>
                    <a:pt x="0" y="435"/>
                  </a:lnTo>
                  <a:lnTo>
                    <a:pt x="75" y="423"/>
                  </a:lnTo>
                  <a:lnTo>
                    <a:pt x="124" y="371"/>
                  </a:lnTo>
                  <a:lnTo>
                    <a:pt x="146" y="298"/>
                  </a:lnTo>
                  <a:lnTo>
                    <a:pt x="152" y="221"/>
                  </a:lnTo>
                  <a:lnTo>
                    <a:pt x="150" y="157"/>
                  </a:lnTo>
                  <a:lnTo>
                    <a:pt x="143" y="110"/>
                  </a:lnTo>
                  <a:lnTo>
                    <a:pt x="126" y="63"/>
                  </a:lnTo>
                  <a:lnTo>
                    <a:pt x="8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9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333333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37" name="Freeform 14"/>
            <p:cNvSpPr>
              <a:spLocks/>
            </p:cNvSpPr>
            <p:nvPr/>
          </p:nvSpPr>
          <p:spPr bwMode="auto">
            <a:xfrm>
              <a:off x="18221" y="1039"/>
              <a:ext cx="1307" cy="1977"/>
            </a:xfrm>
            <a:custGeom>
              <a:avLst/>
              <a:gdLst>
                <a:gd name="T0" fmla="*/ 0 w 2616"/>
                <a:gd name="T1" fmla="*/ 0 h 3962"/>
                <a:gd name="T2" fmla="*/ 0 w 2616"/>
                <a:gd name="T3" fmla="*/ 0 h 3962"/>
                <a:gd name="T4" fmla="*/ 0 w 2616"/>
                <a:gd name="T5" fmla="*/ 0 h 3962"/>
                <a:gd name="T6" fmla="*/ 0 w 2616"/>
                <a:gd name="T7" fmla="*/ 0 h 3962"/>
                <a:gd name="T8" fmla="*/ 0 w 2616"/>
                <a:gd name="T9" fmla="*/ 0 h 3962"/>
                <a:gd name="T10" fmla="*/ 0 w 2616"/>
                <a:gd name="T11" fmla="*/ 0 h 3962"/>
                <a:gd name="T12" fmla="*/ 0 w 2616"/>
                <a:gd name="T13" fmla="*/ 0 h 3962"/>
                <a:gd name="T14" fmla="*/ 0 w 2616"/>
                <a:gd name="T15" fmla="*/ 0 h 3962"/>
                <a:gd name="T16" fmla="*/ 0 w 2616"/>
                <a:gd name="T17" fmla="*/ 0 h 3962"/>
                <a:gd name="T18" fmla="*/ 0 w 2616"/>
                <a:gd name="T19" fmla="*/ 0 h 3962"/>
                <a:gd name="T20" fmla="*/ 0 w 2616"/>
                <a:gd name="T21" fmla="*/ 0 h 3962"/>
                <a:gd name="T22" fmla="*/ 0 w 2616"/>
                <a:gd name="T23" fmla="*/ 0 h 3962"/>
                <a:gd name="T24" fmla="*/ 0 w 2616"/>
                <a:gd name="T25" fmla="*/ 0 h 3962"/>
                <a:gd name="T26" fmla="*/ 0 w 2616"/>
                <a:gd name="T27" fmla="*/ 0 h 3962"/>
                <a:gd name="T28" fmla="*/ 0 w 2616"/>
                <a:gd name="T29" fmla="*/ 0 h 3962"/>
                <a:gd name="T30" fmla="*/ 0 w 2616"/>
                <a:gd name="T31" fmla="*/ 0 h 3962"/>
                <a:gd name="T32" fmla="*/ 0 w 2616"/>
                <a:gd name="T33" fmla="*/ 0 h 3962"/>
                <a:gd name="T34" fmla="*/ 0 w 2616"/>
                <a:gd name="T35" fmla="*/ 0 h 3962"/>
                <a:gd name="T36" fmla="*/ 0 w 2616"/>
                <a:gd name="T37" fmla="*/ 0 h 3962"/>
                <a:gd name="T38" fmla="*/ 0 w 2616"/>
                <a:gd name="T39" fmla="*/ 0 h 3962"/>
                <a:gd name="T40" fmla="*/ 0 w 2616"/>
                <a:gd name="T41" fmla="*/ 0 h 3962"/>
                <a:gd name="T42" fmla="*/ 0 w 2616"/>
                <a:gd name="T43" fmla="*/ 0 h 3962"/>
                <a:gd name="T44" fmla="*/ 0 w 2616"/>
                <a:gd name="T45" fmla="*/ 0 h 3962"/>
                <a:gd name="T46" fmla="*/ 0 w 2616"/>
                <a:gd name="T47" fmla="*/ 0 h 3962"/>
                <a:gd name="T48" fmla="*/ 0 w 2616"/>
                <a:gd name="T49" fmla="*/ 0 h 3962"/>
                <a:gd name="T50" fmla="*/ 0 w 2616"/>
                <a:gd name="T51" fmla="*/ 0 h 3962"/>
                <a:gd name="T52" fmla="*/ 0 w 2616"/>
                <a:gd name="T53" fmla="*/ 0 h 3962"/>
                <a:gd name="T54" fmla="*/ 0 w 2616"/>
                <a:gd name="T55" fmla="*/ 0 h 3962"/>
                <a:gd name="T56" fmla="*/ 0 w 2616"/>
                <a:gd name="T57" fmla="*/ 0 h 3962"/>
                <a:gd name="T58" fmla="*/ 0 w 2616"/>
                <a:gd name="T59" fmla="*/ 0 h 3962"/>
                <a:gd name="T60" fmla="*/ 0 w 2616"/>
                <a:gd name="T61" fmla="*/ 0 h 3962"/>
                <a:gd name="T62" fmla="*/ 0 w 2616"/>
                <a:gd name="T63" fmla="*/ 0 h 3962"/>
                <a:gd name="T64" fmla="*/ 0 w 2616"/>
                <a:gd name="T65" fmla="*/ 0 h 3962"/>
                <a:gd name="T66" fmla="*/ 0 w 2616"/>
                <a:gd name="T67" fmla="*/ 0 h 3962"/>
                <a:gd name="T68" fmla="*/ 0 w 2616"/>
                <a:gd name="T69" fmla="*/ 0 h 3962"/>
                <a:gd name="T70" fmla="*/ 0 w 2616"/>
                <a:gd name="T71" fmla="*/ 0 h 3962"/>
                <a:gd name="T72" fmla="*/ 0 w 2616"/>
                <a:gd name="T73" fmla="*/ 0 h 3962"/>
                <a:gd name="T74" fmla="*/ 0 w 2616"/>
                <a:gd name="T75" fmla="*/ 0 h 3962"/>
                <a:gd name="T76" fmla="*/ 0 w 2616"/>
                <a:gd name="T77" fmla="*/ 0 h 3962"/>
                <a:gd name="T78" fmla="*/ 0 w 2616"/>
                <a:gd name="T79" fmla="*/ 0 h 3962"/>
                <a:gd name="T80" fmla="*/ 0 w 2616"/>
                <a:gd name="T81" fmla="*/ 0 h 3962"/>
                <a:gd name="T82" fmla="*/ 0 w 2616"/>
                <a:gd name="T83" fmla="*/ 0 h 3962"/>
                <a:gd name="T84" fmla="*/ 0 w 2616"/>
                <a:gd name="T85" fmla="*/ 0 h 396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616" h="3962">
                  <a:moveTo>
                    <a:pt x="1638" y="3482"/>
                  </a:moveTo>
                  <a:lnTo>
                    <a:pt x="2616" y="0"/>
                  </a:lnTo>
                  <a:lnTo>
                    <a:pt x="3" y="0"/>
                  </a:lnTo>
                  <a:lnTo>
                    <a:pt x="0" y="3962"/>
                  </a:lnTo>
                  <a:lnTo>
                    <a:pt x="96" y="3962"/>
                  </a:lnTo>
                  <a:lnTo>
                    <a:pt x="96" y="2447"/>
                  </a:lnTo>
                  <a:lnTo>
                    <a:pt x="405" y="2447"/>
                  </a:lnTo>
                  <a:lnTo>
                    <a:pt x="421" y="2447"/>
                  </a:lnTo>
                  <a:lnTo>
                    <a:pt x="466" y="2449"/>
                  </a:lnTo>
                  <a:lnTo>
                    <a:pt x="529" y="2458"/>
                  </a:lnTo>
                  <a:lnTo>
                    <a:pt x="602" y="2477"/>
                  </a:lnTo>
                  <a:lnTo>
                    <a:pt x="678" y="2513"/>
                  </a:lnTo>
                  <a:lnTo>
                    <a:pt x="748" y="2573"/>
                  </a:lnTo>
                  <a:lnTo>
                    <a:pt x="804" y="2656"/>
                  </a:lnTo>
                  <a:lnTo>
                    <a:pt x="828" y="2719"/>
                  </a:lnTo>
                  <a:lnTo>
                    <a:pt x="842" y="2790"/>
                  </a:lnTo>
                  <a:lnTo>
                    <a:pt x="850" y="2898"/>
                  </a:lnTo>
                  <a:lnTo>
                    <a:pt x="850" y="3002"/>
                  </a:lnTo>
                  <a:lnTo>
                    <a:pt x="842" y="3098"/>
                  </a:lnTo>
                  <a:lnTo>
                    <a:pt x="828" y="3171"/>
                  </a:lnTo>
                  <a:lnTo>
                    <a:pt x="817" y="3206"/>
                  </a:lnTo>
                  <a:lnTo>
                    <a:pt x="805" y="3228"/>
                  </a:lnTo>
                  <a:lnTo>
                    <a:pt x="779" y="3270"/>
                  </a:lnTo>
                  <a:lnTo>
                    <a:pt x="736" y="3322"/>
                  </a:lnTo>
                  <a:lnTo>
                    <a:pt x="675" y="3373"/>
                  </a:lnTo>
                  <a:lnTo>
                    <a:pt x="597" y="3408"/>
                  </a:lnTo>
                  <a:lnTo>
                    <a:pt x="496" y="3418"/>
                  </a:lnTo>
                  <a:lnTo>
                    <a:pt x="470" y="3418"/>
                  </a:lnTo>
                  <a:lnTo>
                    <a:pt x="421" y="3416"/>
                  </a:lnTo>
                  <a:lnTo>
                    <a:pt x="395" y="3414"/>
                  </a:lnTo>
                  <a:lnTo>
                    <a:pt x="395" y="3948"/>
                  </a:lnTo>
                  <a:lnTo>
                    <a:pt x="1117" y="3948"/>
                  </a:lnTo>
                  <a:lnTo>
                    <a:pt x="1104" y="3945"/>
                  </a:lnTo>
                  <a:lnTo>
                    <a:pt x="1073" y="3931"/>
                  </a:lnTo>
                  <a:lnTo>
                    <a:pt x="1031" y="3907"/>
                  </a:lnTo>
                  <a:lnTo>
                    <a:pt x="984" y="3867"/>
                  </a:lnTo>
                  <a:lnTo>
                    <a:pt x="943" y="3808"/>
                  </a:lnTo>
                  <a:lnTo>
                    <a:pt x="911" y="3728"/>
                  </a:lnTo>
                  <a:lnTo>
                    <a:pt x="899" y="3623"/>
                  </a:lnTo>
                  <a:lnTo>
                    <a:pt x="899" y="3609"/>
                  </a:lnTo>
                  <a:lnTo>
                    <a:pt x="899" y="3569"/>
                  </a:lnTo>
                  <a:lnTo>
                    <a:pt x="899" y="3507"/>
                  </a:lnTo>
                  <a:lnTo>
                    <a:pt x="899" y="3428"/>
                  </a:lnTo>
                  <a:lnTo>
                    <a:pt x="899" y="3340"/>
                  </a:lnTo>
                  <a:lnTo>
                    <a:pt x="899" y="3242"/>
                  </a:lnTo>
                  <a:lnTo>
                    <a:pt x="899" y="3143"/>
                  </a:lnTo>
                  <a:lnTo>
                    <a:pt x="899" y="3046"/>
                  </a:lnTo>
                  <a:lnTo>
                    <a:pt x="899" y="2957"/>
                  </a:lnTo>
                  <a:lnTo>
                    <a:pt x="899" y="2879"/>
                  </a:lnTo>
                  <a:lnTo>
                    <a:pt x="899" y="2816"/>
                  </a:lnTo>
                  <a:lnTo>
                    <a:pt x="899" y="2776"/>
                  </a:lnTo>
                  <a:lnTo>
                    <a:pt x="899" y="2762"/>
                  </a:lnTo>
                  <a:lnTo>
                    <a:pt x="897" y="2747"/>
                  </a:lnTo>
                  <a:lnTo>
                    <a:pt x="899" y="2708"/>
                  </a:lnTo>
                  <a:lnTo>
                    <a:pt x="908" y="2654"/>
                  </a:lnTo>
                  <a:lnTo>
                    <a:pt x="929" y="2593"/>
                  </a:lnTo>
                  <a:lnTo>
                    <a:pt x="969" y="2531"/>
                  </a:lnTo>
                  <a:lnTo>
                    <a:pt x="1033" y="2477"/>
                  </a:lnTo>
                  <a:lnTo>
                    <a:pt x="1127" y="2440"/>
                  </a:lnTo>
                  <a:lnTo>
                    <a:pt x="1139" y="2437"/>
                  </a:lnTo>
                  <a:lnTo>
                    <a:pt x="1172" y="2428"/>
                  </a:lnTo>
                  <a:lnTo>
                    <a:pt x="1223" y="2421"/>
                  </a:lnTo>
                  <a:lnTo>
                    <a:pt x="1285" y="2418"/>
                  </a:lnTo>
                  <a:lnTo>
                    <a:pt x="1355" y="2425"/>
                  </a:lnTo>
                  <a:lnTo>
                    <a:pt x="1426" y="2446"/>
                  </a:lnTo>
                  <a:lnTo>
                    <a:pt x="1494" y="2486"/>
                  </a:lnTo>
                  <a:lnTo>
                    <a:pt x="1557" y="2550"/>
                  </a:lnTo>
                  <a:lnTo>
                    <a:pt x="1565" y="2559"/>
                  </a:lnTo>
                  <a:lnTo>
                    <a:pt x="1588" y="2592"/>
                  </a:lnTo>
                  <a:lnTo>
                    <a:pt x="1612" y="2654"/>
                  </a:lnTo>
                  <a:lnTo>
                    <a:pt x="1628" y="2755"/>
                  </a:lnTo>
                  <a:lnTo>
                    <a:pt x="1624" y="2898"/>
                  </a:lnTo>
                  <a:lnTo>
                    <a:pt x="1550" y="2898"/>
                  </a:lnTo>
                  <a:lnTo>
                    <a:pt x="1411" y="2896"/>
                  </a:lnTo>
                  <a:lnTo>
                    <a:pt x="1334" y="2894"/>
                  </a:lnTo>
                  <a:lnTo>
                    <a:pt x="1334" y="2755"/>
                  </a:lnTo>
                  <a:lnTo>
                    <a:pt x="1331" y="2738"/>
                  </a:lnTo>
                  <a:lnTo>
                    <a:pt x="1311" y="2705"/>
                  </a:lnTo>
                  <a:lnTo>
                    <a:pt x="1266" y="2687"/>
                  </a:lnTo>
                  <a:lnTo>
                    <a:pt x="1221" y="2701"/>
                  </a:lnTo>
                  <a:lnTo>
                    <a:pt x="1204" y="2733"/>
                  </a:lnTo>
                  <a:lnTo>
                    <a:pt x="1200" y="2776"/>
                  </a:lnTo>
                  <a:lnTo>
                    <a:pt x="1200" y="2792"/>
                  </a:lnTo>
                  <a:lnTo>
                    <a:pt x="1200" y="2839"/>
                  </a:lnTo>
                  <a:lnTo>
                    <a:pt x="1200" y="2908"/>
                  </a:lnTo>
                  <a:lnTo>
                    <a:pt x="1200" y="2997"/>
                  </a:lnTo>
                  <a:lnTo>
                    <a:pt x="1200" y="3096"/>
                  </a:lnTo>
                  <a:lnTo>
                    <a:pt x="1200" y="3202"/>
                  </a:lnTo>
                  <a:lnTo>
                    <a:pt x="1200" y="3308"/>
                  </a:lnTo>
                  <a:lnTo>
                    <a:pt x="1200" y="3409"/>
                  </a:lnTo>
                  <a:lnTo>
                    <a:pt x="1200" y="3496"/>
                  </a:lnTo>
                  <a:lnTo>
                    <a:pt x="1200" y="3568"/>
                  </a:lnTo>
                  <a:lnTo>
                    <a:pt x="1200" y="3613"/>
                  </a:lnTo>
                  <a:lnTo>
                    <a:pt x="1200" y="3630"/>
                  </a:lnTo>
                  <a:lnTo>
                    <a:pt x="1202" y="3649"/>
                  </a:lnTo>
                  <a:lnTo>
                    <a:pt x="1216" y="3688"/>
                  </a:lnTo>
                  <a:lnTo>
                    <a:pt x="1263" y="3717"/>
                  </a:lnTo>
                  <a:lnTo>
                    <a:pt x="1303" y="3714"/>
                  </a:lnTo>
                  <a:lnTo>
                    <a:pt x="1336" y="3688"/>
                  </a:lnTo>
                  <a:lnTo>
                    <a:pt x="1350" y="3642"/>
                  </a:lnTo>
                  <a:lnTo>
                    <a:pt x="1350" y="3576"/>
                  </a:lnTo>
                  <a:lnTo>
                    <a:pt x="1350" y="3456"/>
                  </a:lnTo>
                  <a:lnTo>
                    <a:pt x="1350" y="3390"/>
                  </a:lnTo>
                  <a:lnTo>
                    <a:pt x="1268" y="3390"/>
                  </a:lnTo>
                  <a:lnTo>
                    <a:pt x="1268" y="3127"/>
                  </a:lnTo>
                  <a:lnTo>
                    <a:pt x="1638" y="3127"/>
                  </a:lnTo>
                  <a:lnTo>
                    <a:pt x="1638" y="3482"/>
                  </a:lnTo>
                  <a:lnTo>
                    <a:pt x="1649" y="3482"/>
                  </a:lnTo>
                  <a:lnTo>
                    <a:pt x="1638" y="3482"/>
                  </a:lnTo>
                  <a:close/>
                </a:path>
              </a:pathLst>
            </a:custGeom>
            <a:solidFill>
              <a:srgbClr val="0079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333333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038" name="Freeform 15"/>
            <p:cNvSpPr>
              <a:spLocks noEditPoints="1"/>
            </p:cNvSpPr>
            <p:nvPr/>
          </p:nvSpPr>
          <p:spPr bwMode="auto">
            <a:xfrm>
              <a:off x="19993" y="1044"/>
              <a:ext cx="233" cy="233"/>
            </a:xfrm>
            <a:custGeom>
              <a:avLst/>
              <a:gdLst>
                <a:gd name="T0" fmla="*/ 1 w 461"/>
                <a:gd name="T1" fmla="*/ 1 h 460"/>
                <a:gd name="T2" fmla="*/ 1 w 461"/>
                <a:gd name="T3" fmla="*/ 1 h 460"/>
                <a:gd name="T4" fmla="*/ 1 w 461"/>
                <a:gd name="T5" fmla="*/ 1 h 460"/>
                <a:gd name="T6" fmla="*/ 1 w 461"/>
                <a:gd name="T7" fmla="*/ 1 h 460"/>
                <a:gd name="T8" fmla="*/ 1 w 461"/>
                <a:gd name="T9" fmla="*/ 1 h 460"/>
                <a:gd name="T10" fmla="*/ 1 w 461"/>
                <a:gd name="T11" fmla="*/ 1 h 460"/>
                <a:gd name="T12" fmla="*/ 1 w 461"/>
                <a:gd name="T13" fmla="*/ 1 h 460"/>
                <a:gd name="T14" fmla="*/ 1 w 461"/>
                <a:gd name="T15" fmla="*/ 1 h 460"/>
                <a:gd name="T16" fmla="*/ 1 w 461"/>
                <a:gd name="T17" fmla="*/ 1 h 460"/>
                <a:gd name="T18" fmla="*/ 1 w 461"/>
                <a:gd name="T19" fmla="*/ 1 h 460"/>
                <a:gd name="T20" fmla="*/ 0 w 461"/>
                <a:gd name="T21" fmla="*/ 1 h 460"/>
                <a:gd name="T22" fmla="*/ 1 w 461"/>
                <a:gd name="T23" fmla="*/ 1 h 460"/>
                <a:gd name="T24" fmla="*/ 1 w 461"/>
                <a:gd name="T25" fmla="*/ 1 h 460"/>
                <a:gd name="T26" fmla="*/ 1 w 461"/>
                <a:gd name="T27" fmla="*/ 1 h 460"/>
                <a:gd name="T28" fmla="*/ 1 w 461"/>
                <a:gd name="T29" fmla="*/ 1 h 460"/>
                <a:gd name="T30" fmla="*/ 1 w 461"/>
                <a:gd name="T31" fmla="*/ 1 h 460"/>
                <a:gd name="T32" fmla="*/ 1 w 461"/>
                <a:gd name="T33" fmla="*/ 1 h 460"/>
                <a:gd name="T34" fmla="*/ 1 w 461"/>
                <a:gd name="T35" fmla="*/ 1 h 460"/>
                <a:gd name="T36" fmla="*/ 1 w 461"/>
                <a:gd name="T37" fmla="*/ 1 h 460"/>
                <a:gd name="T38" fmla="*/ 1 w 461"/>
                <a:gd name="T39" fmla="*/ 0 h 460"/>
                <a:gd name="T40" fmla="*/ 1 w 461"/>
                <a:gd name="T41" fmla="*/ 1 h 460"/>
                <a:gd name="T42" fmla="*/ 1 w 461"/>
                <a:gd name="T43" fmla="*/ 1 h 460"/>
                <a:gd name="T44" fmla="*/ 0 w 461"/>
                <a:gd name="T45" fmla="*/ 1 h 460"/>
                <a:gd name="T46" fmla="*/ 1 w 461"/>
                <a:gd name="T47" fmla="*/ 1 h 460"/>
                <a:gd name="T48" fmla="*/ 1 w 461"/>
                <a:gd name="T49" fmla="*/ 1 h 460"/>
                <a:gd name="T50" fmla="*/ 1 w 461"/>
                <a:gd name="T51" fmla="*/ 1 h 460"/>
                <a:gd name="T52" fmla="*/ 1 w 461"/>
                <a:gd name="T53" fmla="*/ 1 h 460"/>
                <a:gd name="T54" fmla="*/ 1 w 461"/>
                <a:gd name="T55" fmla="*/ 1 h 460"/>
                <a:gd name="T56" fmla="*/ 1 w 461"/>
                <a:gd name="T57" fmla="*/ 1 h 460"/>
                <a:gd name="T58" fmla="*/ 1 w 461"/>
                <a:gd name="T59" fmla="*/ 1 h 460"/>
                <a:gd name="T60" fmla="*/ 1 w 461"/>
                <a:gd name="T61" fmla="*/ 1 h 460"/>
                <a:gd name="T62" fmla="*/ 1 w 461"/>
                <a:gd name="T63" fmla="*/ 1 h 460"/>
                <a:gd name="T64" fmla="*/ 1 w 461"/>
                <a:gd name="T65" fmla="*/ 1 h 460"/>
                <a:gd name="T66" fmla="*/ 1 w 461"/>
                <a:gd name="T67" fmla="*/ 1 h 460"/>
                <a:gd name="T68" fmla="*/ 1 w 461"/>
                <a:gd name="T69" fmla="*/ 1 h 460"/>
                <a:gd name="T70" fmla="*/ 1 w 461"/>
                <a:gd name="T71" fmla="*/ 1 h 460"/>
                <a:gd name="T72" fmla="*/ 1 w 461"/>
                <a:gd name="T73" fmla="*/ 1 h 460"/>
                <a:gd name="T74" fmla="*/ 1 w 461"/>
                <a:gd name="T75" fmla="*/ 1 h 460"/>
                <a:gd name="T76" fmla="*/ 1 w 461"/>
                <a:gd name="T77" fmla="*/ 1 h 460"/>
                <a:gd name="T78" fmla="*/ 1 w 461"/>
                <a:gd name="T79" fmla="*/ 1 h 460"/>
                <a:gd name="T80" fmla="*/ 1 w 461"/>
                <a:gd name="T81" fmla="*/ 1 h 460"/>
                <a:gd name="T82" fmla="*/ 1 w 461"/>
                <a:gd name="T83" fmla="*/ 1 h 460"/>
                <a:gd name="T84" fmla="*/ 1 w 461"/>
                <a:gd name="T85" fmla="*/ 1 h 460"/>
                <a:gd name="T86" fmla="*/ 1 w 461"/>
                <a:gd name="T87" fmla="*/ 1 h 46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461" h="460">
                  <a:moveTo>
                    <a:pt x="42" y="228"/>
                  </a:moveTo>
                  <a:lnTo>
                    <a:pt x="56" y="153"/>
                  </a:lnTo>
                  <a:lnTo>
                    <a:pt x="96" y="91"/>
                  </a:lnTo>
                  <a:lnTo>
                    <a:pt x="157" y="49"/>
                  </a:lnTo>
                  <a:lnTo>
                    <a:pt x="231" y="35"/>
                  </a:lnTo>
                  <a:lnTo>
                    <a:pt x="306" y="49"/>
                  </a:lnTo>
                  <a:lnTo>
                    <a:pt x="365" y="91"/>
                  </a:lnTo>
                  <a:lnTo>
                    <a:pt x="405" y="153"/>
                  </a:lnTo>
                  <a:lnTo>
                    <a:pt x="419" y="228"/>
                  </a:lnTo>
                  <a:lnTo>
                    <a:pt x="405" y="306"/>
                  </a:lnTo>
                  <a:lnTo>
                    <a:pt x="365" y="369"/>
                  </a:lnTo>
                  <a:lnTo>
                    <a:pt x="306" y="411"/>
                  </a:lnTo>
                  <a:lnTo>
                    <a:pt x="231" y="425"/>
                  </a:lnTo>
                  <a:lnTo>
                    <a:pt x="157" y="411"/>
                  </a:lnTo>
                  <a:lnTo>
                    <a:pt x="96" y="369"/>
                  </a:lnTo>
                  <a:lnTo>
                    <a:pt x="56" y="306"/>
                  </a:lnTo>
                  <a:lnTo>
                    <a:pt x="42" y="228"/>
                  </a:lnTo>
                  <a:close/>
                  <a:moveTo>
                    <a:pt x="0" y="228"/>
                  </a:moveTo>
                  <a:lnTo>
                    <a:pt x="12" y="303"/>
                  </a:lnTo>
                  <a:lnTo>
                    <a:pt x="45" y="367"/>
                  </a:lnTo>
                  <a:lnTo>
                    <a:pt x="96" y="416"/>
                  </a:lnTo>
                  <a:lnTo>
                    <a:pt x="158" y="447"/>
                  </a:lnTo>
                  <a:lnTo>
                    <a:pt x="231" y="460"/>
                  </a:lnTo>
                  <a:lnTo>
                    <a:pt x="303" y="447"/>
                  </a:lnTo>
                  <a:lnTo>
                    <a:pt x="367" y="416"/>
                  </a:lnTo>
                  <a:lnTo>
                    <a:pt x="416" y="367"/>
                  </a:lnTo>
                  <a:lnTo>
                    <a:pt x="449" y="303"/>
                  </a:lnTo>
                  <a:lnTo>
                    <a:pt x="461" y="228"/>
                  </a:lnTo>
                  <a:lnTo>
                    <a:pt x="449" y="155"/>
                  </a:lnTo>
                  <a:lnTo>
                    <a:pt x="416" y="93"/>
                  </a:lnTo>
                  <a:lnTo>
                    <a:pt x="367" y="44"/>
                  </a:lnTo>
                  <a:lnTo>
                    <a:pt x="303" y="12"/>
                  </a:lnTo>
                  <a:lnTo>
                    <a:pt x="231" y="0"/>
                  </a:lnTo>
                  <a:lnTo>
                    <a:pt x="158" y="12"/>
                  </a:lnTo>
                  <a:lnTo>
                    <a:pt x="96" y="44"/>
                  </a:lnTo>
                  <a:lnTo>
                    <a:pt x="45" y="93"/>
                  </a:lnTo>
                  <a:lnTo>
                    <a:pt x="12" y="155"/>
                  </a:lnTo>
                  <a:lnTo>
                    <a:pt x="0" y="228"/>
                  </a:lnTo>
                  <a:close/>
                  <a:moveTo>
                    <a:pt x="141" y="364"/>
                  </a:moveTo>
                  <a:lnTo>
                    <a:pt x="183" y="364"/>
                  </a:lnTo>
                  <a:lnTo>
                    <a:pt x="183" y="247"/>
                  </a:lnTo>
                  <a:lnTo>
                    <a:pt x="228" y="247"/>
                  </a:lnTo>
                  <a:lnTo>
                    <a:pt x="301" y="364"/>
                  </a:lnTo>
                  <a:lnTo>
                    <a:pt x="346" y="364"/>
                  </a:lnTo>
                  <a:lnTo>
                    <a:pt x="325" y="333"/>
                  </a:lnTo>
                  <a:lnTo>
                    <a:pt x="289" y="275"/>
                  </a:lnTo>
                  <a:lnTo>
                    <a:pt x="270" y="244"/>
                  </a:lnTo>
                  <a:lnTo>
                    <a:pt x="304" y="235"/>
                  </a:lnTo>
                  <a:lnTo>
                    <a:pt x="331" y="213"/>
                  </a:lnTo>
                  <a:lnTo>
                    <a:pt x="339" y="173"/>
                  </a:lnTo>
                  <a:lnTo>
                    <a:pt x="329" y="131"/>
                  </a:lnTo>
                  <a:lnTo>
                    <a:pt x="298" y="105"/>
                  </a:lnTo>
                  <a:lnTo>
                    <a:pt x="245" y="96"/>
                  </a:lnTo>
                  <a:lnTo>
                    <a:pt x="219" y="96"/>
                  </a:lnTo>
                  <a:lnTo>
                    <a:pt x="169" y="96"/>
                  </a:lnTo>
                  <a:lnTo>
                    <a:pt x="141" y="96"/>
                  </a:lnTo>
                  <a:lnTo>
                    <a:pt x="141" y="364"/>
                  </a:lnTo>
                  <a:close/>
                  <a:moveTo>
                    <a:pt x="183" y="129"/>
                  </a:moveTo>
                  <a:lnTo>
                    <a:pt x="198" y="129"/>
                  </a:lnTo>
                  <a:lnTo>
                    <a:pt x="224" y="129"/>
                  </a:lnTo>
                  <a:lnTo>
                    <a:pt x="238" y="129"/>
                  </a:lnTo>
                  <a:lnTo>
                    <a:pt x="266" y="133"/>
                  </a:lnTo>
                  <a:lnTo>
                    <a:pt x="289" y="145"/>
                  </a:lnTo>
                  <a:lnTo>
                    <a:pt x="298" y="171"/>
                  </a:lnTo>
                  <a:lnTo>
                    <a:pt x="287" y="202"/>
                  </a:lnTo>
                  <a:lnTo>
                    <a:pt x="261" y="213"/>
                  </a:lnTo>
                  <a:lnTo>
                    <a:pt x="226" y="216"/>
                  </a:lnTo>
                  <a:lnTo>
                    <a:pt x="216" y="216"/>
                  </a:lnTo>
                  <a:lnTo>
                    <a:pt x="195" y="216"/>
                  </a:lnTo>
                  <a:lnTo>
                    <a:pt x="183" y="216"/>
                  </a:lnTo>
                  <a:lnTo>
                    <a:pt x="183" y="129"/>
                  </a:lnTo>
                  <a:close/>
                </a:path>
              </a:pathLst>
            </a:custGeom>
            <a:solidFill>
              <a:srgbClr val="0079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333333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1029" name="Line 2"/>
          <p:cNvSpPr>
            <a:spLocks noChangeShapeType="1"/>
          </p:cNvSpPr>
          <p:nvPr/>
        </p:nvSpPr>
        <p:spPr bwMode="auto">
          <a:xfrm>
            <a:off x="1" y="881063"/>
            <a:ext cx="12187767" cy="0"/>
          </a:xfrm>
          <a:prstGeom prst="line">
            <a:avLst/>
          </a:prstGeom>
          <a:noFill/>
          <a:ln w="25400">
            <a:solidFill>
              <a:srgbClr val="FAA53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333333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0" name="TextBox 30"/>
          <p:cNvSpPr txBox="1">
            <a:spLocks noChangeArrowheads="1"/>
          </p:cNvSpPr>
          <p:nvPr/>
        </p:nvSpPr>
        <p:spPr bwMode="auto">
          <a:xfrm>
            <a:off x="402168" y="6503988"/>
            <a:ext cx="1138343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/>
              <a:t>PG&amp;E Confidential</a:t>
            </a:r>
          </a:p>
        </p:txBody>
      </p:sp>
      <p:sp>
        <p:nvSpPr>
          <p:cNvPr id="1031" name="TextBox 31"/>
          <p:cNvSpPr txBox="1">
            <a:spLocks noChangeArrowheads="1"/>
          </p:cNvSpPr>
          <p:nvPr/>
        </p:nvSpPr>
        <p:spPr bwMode="auto">
          <a:xfrm>
            <a:off x="11459633" y="6608764"/>
            <a:ext cx="812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333333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6085E6D5-60A3-46FB-86F3-B322B4F54C70}" type="slidenum">
              <a:rPr lang="en-US" sz="1000" smtClean="0"/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6791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transition>
    <p:wipe dir="r"/>
  </p:transition>
  <p:txStyles>
    <p:titleStyle>
      <a:lvl1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6699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6699"/>
          </a:solidFill>
          <a:latin typeface="Arial" charset="0"/>
          <a:ea typeface="ＭＳ Ｐゴシック" pitchFamily="1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6699"/>
          </a:solidFill>
          <a:latin typeface="Arial" charset="0"/>
          <a:ea typeface="ＭＳ Ｐゴシック" pitchFamily="1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6699"/>
          </a:solidFill>
          <a:latin typeface="Arial" charset="0"/>
          <a:ea typeface="ＭＳ Ｐゴシック" pitchFamily="1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6699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B7893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B7893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B7893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5B7893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5000"/>
        </a:spcBef>
        <a:spcAft>
          <a:spcPct val="20000"/>
        </a:spcAft>
        <a:defRPr b="1">
          <a:solidFill>
            <a:srgbClr val="333333"/>
          </a:solidFill>
          <a:latin typeface="+mn-lt"/>
          <a:ea typeface="+mn-ea"/>
          <a:cs typeface="+mn-cs"/>
        </a:defRPr>
      </a:lvl1pPr>
      <a:lvl2pPr marL="285750" indent="-171450" algn="l" rtl="0" eaLnBrk="1" fontAlgn="base" hangingPunct="1">
        <a:spcBef>
          <a:spcPct val="25000"/>
        </a:spcBef>
        <a:spcAft>
          <a:spcPct val="20000"/>
        </a:spcAft>
        <a:buClr>
          <a:srgbClr val="006699"/>
        </a:buClr>
        <a:buSzPct val="100000"/>
        <a:buFont typeface="Arial" pitchFamily="34" charset="0"/>
        <a:buChar char="•"/>
        <a:defRPr sz="1600">
          <a:solidFill>
            <a:srgbClr val="333333"/>
          </a:solidFill>
          <a:latin typeface="+mn-lt"/>
          <a:ea typeface="+mn-ea"/>
        </a:defRPr>
      </a:lvl2pPr>
      <a:lvl3pPr marL="574675" indent="-174625" algn="l" rtl="0" eaLnBrk="1" fontAlgn="base" hangingPunct="1">
        <a:spcBef>
          <a:spcPct val="25000"/>
        </a:spcBef>
        <a:spcAft>
          <a:spcPct val="20000"/>
        </a:spcAft>
        <a:buClr>
          <a:srgbClr val="006699"/>
        </a:buClr>
        <a:buFont typeface="Symbol" pitchFamily="18" charset="2"/>
        <a:buChar char=""/>
        <a:defRPr sz="1400">
          <a:solidFill>
            <a:srgbClr val="333333"/>
          </a:solidFill>
          <a:latin typeface="+mn-lt"/>
          <a:ea typeface="+mn-ea"/>
        </a:defRPr>
      </a:lvl3pPr>
      <a:lvl4pPr marL="855663" indent="-166688" algn="l" rtl="0" eaLnBrk="1" fontAlgn="base" hangingPunct="1">
        <a:spcBef>
          <a:spcPct val="25000"/>
        </a:spcBef>
        <a:spcAft>
          <a:spcPct val="20000"/>
        </a:spcAft>
        <a:buClr>
          <a:srgbClr val="006699"/>
        </a:buClr>
        <a:buSzPct val="100000"/>
        <a:buFont typeface="Arial" pitchFamily="34" charset="0"/>
        <a:buChar char="•"/>
        <a:defRPr sz="1200">
          <a:solidFill>
            <a:srgbClr val="333333"/>
          </a:solidFill>
          <a:latin typeface="+mn-lt"/>
          <a:ea typeface="+mn-ea"/>
        </a:defRPr>
      </a:lvl4pPr>
      <a:lvl5pPr marL="1143000" indent="-173038" algn="l" rtl="0" eaLnBrk="1" fontAlgn="base" hangingPunct="1">
        <a:spcBef>
          <a:spcPct val="25000"/>
        </a:spcBef>
        <a:spcAft>
          <a:spcPct val="20000"/>
        </a:spcAft>
        <a:buClr>
          <a:srgbClr val="006699"/>
        </a:buClr>
        <a:buFont typeface="Symbol" pitchFamily="18" charset="2"/>
        <a:buChar char=""/>
        <a:defRPr sz="1000">
          <a:solidFill>
            <a:srgbClr val="333333"/>
          </a:solidFill>
          <a:latin typeface="+mn-lt"/>
          <a:ea typeface="+mn-ea"/>
        </a:defRPr>
      </a:lvl5pPr>
      <a:lvl6pPr marL="1600200" indent="-173038" algn="l" rtl="0" eaLnBrk="1" fontAlgn="base" hangingPunct="1">
        <a:spcBef>
          <a:spcPct val="25000"/>
        </a:spcBef>
        <a:spcAft>
          <a:spcPct val="20000"/>
        </a:spcAft>
        <a:buClr>
          <a:srgbClr val="999999"/>
        </a:buClr>
        <a:buFont typeface="Symbol" pitchFamily="18" charset="2"/>
        <a:buChar char=""/>
        <a:defRPr sz="1000">
          <a:solidFill>
            <a:srgbClr val="333333"/>
          </a:solidFill>
          <a:latin typeface="+mn-lt"/>
          <a:ea typeface="+mn-ea"/>
        </a:defRPr>
      </a:lvl6pPr>
      <a:lvl7pPr marL="2057400" indent="-173038" algn="l" rtl="0" eaLnBrk="1" fontAlgn="base" hangingPunct="1">
        <a:spcBef>
          <a:spcPct val="25000"/>
        </a:spcBef>
        <a:spcAft>
          <a:spcPct val="20000"/>
        </a:spcAft>
        <a:buClr>
          <a:srgbClr val="999999"/>
        </a:buClr>
        <a:buFont typeface="Symbol" pitchFamily="18" charset="2"/>
        <a:buChar char=""/>
        <a:defRPr sz="1000">
          <a:solidFill>
            <a:srgbClr val="333333"/>
          </a:solidFill>
          <a:latin typeface="+mn-lt"/>
          <a:ea typeface="+mn-ea"/>
        </a:defRPr>
      </a:lvl7pPr>
      <a:lvl8pPr marL="2514600" indent="-173038" algn="l" rtl="0" eaLnBrk="1" fontAlgn="base" hangingPunct="1">
        <a:spcBef>
          <a:spcPct val="25000"/>
        </a:spcBef>
        <a:spcAft>
          <a:spcPct val="20000"/>
        </a:spcAft>
        <a:buClr>
          <a:srgbClr val="999999"/>
        </a:buClr>
        <a:buFont typeface="Symbol" pitchFamily="18" charset="2"/>
        <a:buChar char=""/>
        <a:defRPr sz="1000">
          <a:solidFill>
            <a:srgbClr val="333333"/>
          </a:solidFill>
          <a:latin typeface="+mn-lt"/>
          <a:ea typeface="+mn-ea"/>
        </a:defRPr>
      </a:lvl8pPr>
      <a:lvl9pPr marL="2971800" indent="-173038" algn="l" rtl="0" eaLnBrk="1" fontAlgn="base" hangingPunct="1">
        <a:spcBef>
          <a:spcPct val="25000"/>
        </a:spcBef>
        <a:spcAft>
          <a:spcPct val="20000"/>
        </a:spcAft>
        <a:buClr>
          <a:srgbClr val="999999"/>
        </a:buClr>
        <a:buFont typeface="Symbol" pitchFamily="18" charset="2"/>
        <a:buChar char=""/>
        <a:defRPr sz="1000">
          <a:solidFill>
            <a:srgbClr val="333333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6FFE4-BD0A-4A02-A8B6-F69D470A2C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/>
          </a:bodyPr>
          <a:lstStyle/>
          <a:p>
            <a:r>
              <a:rPr lang="en-US" sz="3200" dirty="0"/>
              <a:t>Rule 20 undergrounding proceeding – phase 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6EE5BA-16AB-4605-B1DF-D0E21C7389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on Behalf of SDG&amp;E, PG&amp;E and SCE</a:t>
            </a:r>
          </a:p>
        </p:txBody>
      </p:sp>
      <p:pic>
        <p:nvPicPr>
          <p:cNvPr id="2053" name="Picture 3">
            <a:extLst>
              <a:ext uri="{FF2B5EF4-FFF2-40B4-BE49-F238E27FC236}">
                <a16:creationId xmlns:a16="http://schemas.microsoft.com/office/drawing/2014/main" id="{12BEE409-F87A-41BD-A6AE-091DD431F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898" y="851330"/>
            <a:ext cx="1455547" cy="824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A6731CA-F39D-4912-8B40-7D9FBC5A4CF0}"/>
              </a:ext>
            </a:extLst>
          </p:cNvPr>
          <p:cNvSpPr txBox="1"/>
          <p:nvPr/>
        </p:nvSpPr>
        <p:spPr>
          <a:xfrm>
            <a:off x="1396198" y="3464296"/>
            <a:ext cx="888987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i="1" dirty="0">
                <a:solidFill>
                  <a:schemeClr val="bg1"/>
                </a:solidFill>
              </a:rPr>
              <a:t>Rule 20A Guidebooks, Current</a:t>
            </a:r>
          </a:p>
          <a:p>
            <a:r>
              <a:rPr lang="en-US" sz="6000" i="1" dirty="0">
                <a:solidFill>
                  <a:schemeClr val="bg1"/>
                </a:solidFill>
              </a:rPr>
              <a:t>Communication &amp; Outreach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E56730-6BC1-4ED4-9533-30C9EB38C2A2}"/>
              </a:ext>
            </a:extLst>
          </p:cNvPr>
          <p:cNvSpPr txBox="1"/>
          <p:nvPr/>
        </p:nvSpPr>
        <p:spPr>
          <a:xfrm>
            <a:off x="581191" y="6039133"/>
            <a:ext cx="812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bg1"/>
                </a:solidFill>
              </a:rPr>
              <a:t>April 2019</a:t>
            </a:r>
          </a:p>
        </p:txBody>
      </p:sp>
    </p:spTree>
    <p:extLst>
      <p:ext uri="{BB962C8B-B14F-4D97-AF65-F5344CB8AC3E}">
        <p14:creationId xmlns:p14="http://schemas.microsoft.com/office/powerpoint/2010/main" val="750347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F5C39D9-0B7D-4900-ABFA-B729228C1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Guidebook Background &amp; Purpose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9C7B67FB-6D0D-4786-BAF3-F3FEC3C961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884443"/>
              </p:ext>
            </p:extLst>
          </p:nvPr>
        </p:nvGraphicFramePr>
        <p:xfrm>
          <a:off x="581192" y="2180495"/>
          <a:ext cx="11029615" cy="4312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08930-2B11-4666-A259-5F5F7C381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894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0EBC5-0070-4A14-A86E-B7E9B6E2E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Guidebook Overview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2E445-ED46-4546-A04B-08764D42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C8C189E-2606-4EF4-AB37-11D3F1B03F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6139006"/>
              </p:ext>
            </p:extLst>
          </p:nvPr>
        </p:nvGraphicFramePr>
        <p:xfrm>
          <a:off x="775853" y="1787456"/>
          <a:ext cx="11286838" cy="4955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8255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DFA0-A288-4085-BF98-955851DEC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Update &amp; Next steps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999F6-8622-451F-BF9B-701D09B6B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C93B9067-A206-4690-AB63-CA831CCC33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9291947"/>
              </p:ext>
            </p:extLst>
          </p:nvPr>
        </p:nvGraphicFramePr>
        <p:xfrm>
          <a:off x="581192" y="2067951"/>
          <a:ext cx="9664505" cy="3883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2928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2DE6D6E-9D9A-4F49-8071-526295CD8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4FB3AA-7D89-498B-B624-BDB6D75D1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26942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ustom 2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0070C0"/>
      </a:hlink>
      <a:folHlink>
        <a:srgbClr val="0070C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1_PG&amp;E Template">
  <a:themeElements>
    <a:clrScheme name="PRTM for PG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699"/>
      </a:accent1>
      <a:accent2>
        <a:srgbClr val="FF9900"/>
      </a:accent2>
      <a:accent3>
        <a:srgbClr val="339966"/>
      </a:accent3>
      <a:accent4>
        <a:srgbClr val="CC0000"/>
      </a:accent4>
      <a:accent5>
        <a:srgbClr val="4BACC6"/>
      </a:accent5>
      <a:accent6>
        <a:srgbClr val="E75C00"/>
      </a:accent6>
      <a:hlink>
        <a:srgbClr val="003366"/>
      </a:hlink>
      <a:folHlink>
        <a:srgbClr val="99003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B7893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333333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B7893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333333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WW_RPT_template 1">
        <a:dk1>
          <a:srgbClr val="333333"/>
        </a:dk1>
        <a:lt1>
          <a:srgbClr val="FFFFFF"/>
        </a:lt1>
        <a:dk2>
          <a:srgbClr val="5B7893"/>
        </a:dk2>
        <a:lt2>
          <a:srgbClr val="CCCCCC"/>
        </a:lt2>
        <a:accent1>
          <a:srgbClr val="ADBBC9"/>
        </a:accent1>
        <a:accent2>
          <a:srgbClr val="CC6600"/>
        </a:accent2>
        <a:accent3>
          <a:srgbClr val="FFFFFF"/>
        </a:accent3>
        <a:accent4>
          <a:srgbClr val="2A2A2A"/>
        </a:accent4>
        <a:accent5>
          <a:srgbClr val="D3DAE1"/>
        </a:accent5>
        <a:accent6>
          <a:srgbClr val="B95C00"/>
        </a:accent6>
        <a:hlink>
          <a:srgbClr val="CC3300"/>
        </a:hlink>
        <a:folHlink>
          <a:srgbClr val="F1D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C09C4884-3183-444B-9FC9-604E3199D1AB}">
  <we:reference id="wa104038830" version="1.0.0.3" store="en-US" storeType="OMEX"/>
  <we:alternateReferences>
    <we:reference id="wa104038830" version="1.0.0.3" store="wa104038830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D31D12A925034297E1EAD9B6ED9E98" ma:contentTypeVersion="6" ma:contentTypeDescription="Create a new document." ma:contentTypeScope="" ma:versionID="47694f3ff7691f16ada6505e7c2c47c4">
  <xsd:schema xmlns:xsd="http://www.w3.org/2001/XMLSchema" xmlns:xs="http://www.w3.org/2001/XMLSchema" xmlns:p="http://schemas.microsoft.com/office/2006/metadata/properties" xmlns:ns2="a7e8407a-c711-4571-8036-adaca0a4c2d4" xmlns:ns3="e4064e78-5730-4f9b-8e62-06e7d05ec681" targetNamespace="http://schemas.microsoft.com/office/2006/metadata/properties" ma:root="true" ma:fieldsID="ce1ed959ffe8bdf6467e344e04063458" ns2:_="" ns3:_="">
    <xsd:import namespace="a7e8407a-c711-4571-8036-adaca0a4c2d4"/>
    <xsd:import namespace="e4064e78-5730-4f9b-8e62-06e7d05ec6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e8407a-c711-4571-8036-adaca0a4c2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064e78-5730-4f9b-8e62-06e7d05ec68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D3B36C-157D-48E3-A19E-D04541D769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C5BCC11-6F43-4FBD-927C-4A1617734450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e4064e78-5730-4f9b-8e62-06e7d05ec681"/>
    <ds:schemaRef ds:uri="http://purl.org/dc/terms/"/>
    <ds:schemaRef ds:uri="http://schemas.openxmlformats.org/package/2006/metadata/core-properties"/>
    <ds:schemaRef ds:uri="a7e8407a-c711-4571-8036-adaca0a4c2d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6EB0DD5-33E8-4101-8A22-10A1868CD4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e8407a-c711-4571-8036-adaca0a4c2d4"/>
    <ds:schemaRef ds:uri="e4064e78-5730-4f9b-8e62-06e7d05ec6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33706</TotalTime>
  <Words>257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 Unicode MS</vt:lpstr>
      <vt:lpstr>ＭＳ Ｐゴシック</vt:lpstr>
      <vt:lpstr>Arial</vt:lpstr>
      <vt:lpstr>Calibri</vt:lpstr>
      <vt:lpstr>Gill Sans MT</vt:lpstr>
      <vt:lpstr>Symbol</vt:lpstr>
      <vt:lpstr>Wingdings 2</vt:lpstr>
      <vt:lpstr>Dividend</vt:lpstr>
      <vt:lpstr>1_PG&amp;E Template</vt:lpstr>
      <vt:lpstr>Rule 20 undergrounding proceeding – phase I</vt:lpstr>
      <vt:lpstr>Guidebook Background &amp; Purpose</vt:lpstr>
      <vt:lpstr>Guidebook Overview</vt:lpstr>
      <vt:lpstr>Status Update &amp; Next steps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Distribution Optimization Project</dc:title>
  <dc:creator>JHull@seucontractor.com</dc:creator>
  <cp:lastModifiedBy>Bandy, Mayda</cp:lastModifiedBy>
  <cp:revision>951</cp:revision>
  <cp:lastPrinted>2018-07-10T20:58:00Z</cp:lastPrinted>
  <dcterms:modified xsi:type="dcterms:W3CDTF">2019-04-18T19:10:07Z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0x0101006BD31D12A925034297E1EAD9B6ED9E98</vt:lpwstr>
  </property>
</Properties>
</file>