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4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9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4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7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7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6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3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7080-D1BD-4943-AE72-5EBABDAFB89B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94C76-B042-4DD6-8D48-3DF1EF35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Commissioner Committee Support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March 22, 2017</a:t>
            </a:r>
            <a:br>
              <a:rPr lang="en-US" dirty="0"/>
            </a:br>
            <a:r>
              <a:rPr lang="en-US" dirty="0"/>
              <a:t>Presented by Ken Koss</a:t>
            </a:r>
          </a:p>
        </p:txBody>
      </p:sp>
    </p:spTree>
    <p:extLst>
      <p:ext uri="{BB962C8B-B14F-4D97-AF65-F5344CB8AC3E}">
        <p14:creationId xmlns:p14="http://schemas.microsoft.com/office/powerpoint/2010/main" val="12176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Commissioner 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1" dirty="0"/>
              <a:t>Finance &amp; Administration:</a:t>
            </a:r>
            <a:br>
              <a:rPr lang="en-US" sz="2600" b="1" dirty="0"/>
            </a:br>
            <a:r>
              <a:rPr lang="en-US" sz="2600" dirty="0"/>
              <a:t>President Picker (chair), and </a:t>
            </a:r>
            <a:br>
              <a:rPr lang="en-US" sz="2600" dirty="0"/>
            </a:br>
            <a:r>
              <a:rPr lang="en-US" sz="2600" dirty="0"/>
              <a:t>Commissioner Guzman Aceves</a:t>
            </a:r>
            <a:br>
              <a:rPr lang="en-US" sz="2600" dirty="0"/>
            </a:br>
            <a:endParaRPr lang="en-US" sz="2600" dirty="0"/>
          </a:p>
          <a:p>
            <a:r>
              <a:rPr lang="en-US" sz="2600" b="1" dirty="0"/>
              <a:t>Policy and Governance:</a:t>
            </a:r>
            <a:br>
              <a:rPr lang="en-US" sz="2600" b="1" dirty="0"/>
            </a:br>
            <a:r>
              <a:rPr lang="en-US" sz="2600" dirty="0"/>
              <a:t>Commissioner Randolph (chair), and </a:t>
            </a:r>
            <a:br>
              <a:rPr lang="en-US" sz="2600" dirty="0"/>
            </a:br>
            <a:r>
              <a:rPr lang="en-US" sz="2600" dirty="0"/>
              <a:t>Commissioner Rechtschaffen</a:t>
            </a:r>
            <a:br>
              <a:rPr lang="en-US" sz="2600" dirty="0"/>
            </a:br>
            <a:endParaRPr lang="en-US" sz="2600" dirty="0"/>
          </a:p>
          <a:p>
            <a:r>
              <a:rPr lang="en-US" sz="2600" b="1" dirty="0"/>
              <a:t>Emerging Trends:</a:t>
            </a:r>
            <a:br>
              <a:rPr lang="en-US" sz="2600" b="1" dirty="0"/>
            </a:br>
            <a:r>
              <a:rPr lang="en-US" sz="2600" dirty="0"/>
              <a:t>Commissioner Peterman (chair), and</a:t>
            </a:r>
            <a:br>
              <a:rPr lang="en-US" sz="2600" dirty="0"/>
            </a:br>
            <a:r>
              <a:rPr lang="en-US" sz="2600" dirty="0"/>
              <a:t>President Picker</a:t>
            </a:r>
          </a:p>
        </p:txBody>
      </p:sp>
    </p:spTree>
    <p:extLst>
      <p:ext uri="{BB962C8B-B14F-4D97-AF65-F5344CB8AC3E}">
        <p14:creationId xmlns:p14="http://schemas.microsoft.com/office/powerpoint/2010/main" val="85989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Support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Role:  ensure that Committee action items are adequately addressed, keep Commissioners apprised on status, and report any outcomes or results.   </a:t>
            </a:r>
          </a:p>
          <a:p>
            <a:r>
              <a:rPr lang="en-US" dirty="0"/>
              <a:t>Ensure that Committee meetings are properly noticed in the Daily Calendar.</a:t>
            </a:r>
          </a:p>
          <a:p>
            <a:r>
              <a:rPr lang="en-US" dirty="0"/>
              <a:t>Assist Committee Chair offices with development of meeting agendas. </a:t>
            </a:r>
          </a:p>
        </p:txBody>
      </p:sp>
    </p:spTree>
    <p:extLst>
      <p:ext uri="{BB962C8B-B14F-4D97-AF65-F5344CB8AC3E}">
        <p14:creationId xmlns:p14="http://schemas.microsoft.com/office/powerpoint/2010/main" val="104452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Protocols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Adhere to existing policies regarding deliberative process and confidentiality.</a:t>
            </a:r>
          </a:p>
          <a:p>
            <a:r>
              <a:rPr lang="en-US" dirty="0"/>
              <a:t>Develop a “path forward” document for Commissioner review.</a:t>
            </a:r>
          </a:p>
          <a:p>
            <a:r>
              <a:rPr lang="en-US" dirty="0"/>
              <a:t>Regular individual pre-meeting discussion with Committee chairs.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Regular post-meeting debriefings </a:t>
            </a:r>
            <a:r>
              <a:rPr lang="en-US">
                <a:solidFill>
                  <a:srgbClr val="000000"/>
                </a:solidFill>
              </a:rPr>
              <a:t>with Commissioner Chiefs-of-Staff</a:t>
            </a:r>
            <a:r>
              <a:rPr lang="en-US" dirty="0">
                <a:solidFill>
                  <a:srgbClr val="000000"/>
                </a:solidFill>
              </a:rPr>
              <a:t>.</a:t>
            </a:r>
            <a:br>
              <a:rPr lang="en-US" dirty="0"/>
            </a:b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067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149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Commissioner Committee Support</vt:lpstr>
      <vt:lpstr>Commissioner Committees</vt:lpstr>
      <vt:lpstr>Committee Support Activities</vt:lpstr>
      <vt:lpstr>Engagement Protocols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 Committee Support</dc:title>
  <dc:creator>Koss, Kenneth L.</dc:creator>
  <cp:lastModifiedBy>Elder, Jaime</cp:lastModifiedBy>
  <cp:revision>5</cp:revision>
  <dcterms:created xsi:type="dcterms:W3CDTF">2017-03-21T23:13:46Z</dcterms:created>
  <dcterms:modified xsi:type="dcterms:W3CDTF">2021-10-07T21:23:21Z</dcterms:modified>
</cp:coreProperties>
</file>