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474" r:id="rId3"/>
    <p:sldId id="259" r:id="rId4"/>
    <p:sldId id="260" r:id="rId5"/>
    <p:sldId id="261" r:id="rId6"/>
    <p:sldId id="262" r:id="rId7"/>
    <p:sldId id="263" r:id="rId8"/>
    <p:sldId id="355" r:id="rId9"/>
    <p:sldId id="276" r:id="rId10"/>
    <p:sldId id="546" r:id="rId11"/>
    <p:sldId id="290" r:id="rId12"/>
  </p:sldIdLst>
  <p:sldSz cx="9144000" cy="6858000" type="screen4x3"/>
  <p:notesSz cx="7137400" cy="942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97" autoAdjust="0"/>
    <p:restoredTop sz="94660"/>
  </p:normalViewPr>
  <p:slideViewPr>
    <p:cSldViewPr>
      <p:cViewPr varScale="1">
        <p:scale>
          <a:sx n="72" d="100"/>
          <a:sy n="72" d="100"/>
        </p:scale>
        <p:origin x="153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92873" cy="471170"/>
          </a:xfrm>
          <a:prstGeom prst="rect">
            <a:avLst/>
          </a:prstGeom>
        </p:spPr>
        <p:txBody>
          <a:bodyPr vert="horz" lIns="94628" tIns="47314" rIns="94628" bIns="47314" rtlCol="0"/>
          <a:lstStyle>
            <a:lvl1pPr algn="l">
              <a:defRPr sz="1200"/>
            </a:lvl1pPr>
          </a:lstStyle>
          <a:p>
            <a:endParaRPr lang="en-US" dirty="0"/>
          </a:p>
        </p:txBody>
      </p:sp>
      <p:sp>
        <p:nvSpPr>
          <p:cNvPr id="3" name="Date Placeholder 2"/>
          <p:cNvSpPr>
            <a:spLocks noGrp="1"/>
          </p:cNvSpPr>
          <p:nvPr>
            <p:ph type="dt" idx="1"/>
          </p:nvPr>
        </p:nvSpPr>
        <p:spPr>
          <a:xfrm>
            <a:off x="4042876" y="0"/>
            <a:ext cx="3092873" cy="471170"/>
          </a:xfrm>
          <a:prstGeom prst="rect">
            <a:avLst/>
          </a:prstGeom>
        </p:spPr>
        <p:txBody>
          <a:bodyPr vert="horz" lIns="94628" tIns="47314" rIns="94628" bIns="47314" rtlCol="0"/>
          <a:lstStyle>
            <a:lvl1pPr algn="r">
              <a:defRPr sz="1200"/>
            </a:lvl1pPr>
          </a:lstStyle>
          <a:p>
            <a:fld id="{A45DA01E-BBC5-4B22-9109-4CFAF2E38C3B}" type="datetimeFigureOut">
              <a:rPr lang="en-US" smtClean="0"/>
              <a:t>11/15/2021</a:t>
            </a:fld>
            <a:endParaRPr lang="en-US" dirty="0"/>
          </a:p>
        </p:txBody>
      </p:sp>
      <p:sp>
        <p:nvSpPr>
          <p:cNvPr id="4" name="Slide Image Placeholder 3"/>
          <p:cNvSpPr>
            <a:spLocks noGrp="1" noRot="1" noChangeAspect="1"/>
          </p:cNvSpPr>
          <p:nvPr>
            <p:ph type="sldImg" idx="2"/>
          </p:nvPr>
        </p:nvSpPr>
        <p:spPr>
          <a:xfrm>
            <a:off x="1212850" y="706438"/>
            <a:ext cx="4713288" cy="3533775"/>
          </a:xfrm>
          <a:prstGeom prst="rect">
            <a:avLst/>
          </a:prstGeom>
          <a:noFill/>
          <a:ln w="12700">
            <a:solidFill>
              <a:prstClr val="black"/>
            </a:solidFill>
          </a:ln>
        </p:spPr>
        <p:txBody>
          <a:bodyPr vert="horz" lIns="94628" tIns="47314" rIns="94628" bIns="47314" rtlCol="0" anchor="ctr"/>
          <a:lstStyle/>
          <a:p>
            <a:endParaRPr lang="en-US" dirty="0"/>
          </a:p>
        </p:txBody>
      </p:sp>
      <p:sp>
        <p:nvSpPr>
          <p:cNvPr id="5" name="Notes Placeholder 4"/>
          <p:cNvSpPr>
            <a:spLocks noGrp="1"/>
          </p:cNvSpPr>
          <p:nvPr>
            <p:ph type="body" sz="quarter" idx="3"/>
          </p:nvPr>
        </p:nvSpPr>
        <p:spPr>
          <a:xfrm>
            <a:off x="713741" y="4476115"/>
            <a:ext cx="5709920" cy="4240530"/>
          </a:xfrm>
          <a:prstGeom prst="rect">
            <a:avLst/>
          </a:prstGeom>
        </p:spPr>
        <p:txBody>
          <a:bodyPr vert="horz" lIns="94628" tIns="47314" rIns="94628" bIns="473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50595"/>
            <a:ext cx="3092873" cy="471170"/>
          </a:xfrm>
          <a:prstGeom prst="rect">
            <a:avLst/>
          </a:prstGeom>
        </p:spPr>
        <p:txBody>
          <a:bodyPr vert="horz" lIns="94628" tIns="47314" rIns="94628" bIns="473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42876" y="8950595"/>
            <a:ext cx="3092873" cy="471170"/>
          </a:xfrm>
          <a:prstGeom prst="rect">
            <a:avLst/>
          </a:prstGeom>
        </p:spPr>
        <p:txBody>
          <a:bodyPr vert="horz" lIns="94628" tIns="47314" rIns="94628" bIns="47314" rtlCol="0" anchor="b"/>
          <a:lstStyle>
            <a:lvl1pPr algn="r">
              <a:defRPr sz="1200"/>
            </a:lvl1pPr>
          </a:lstStyle>
          <a:p>
            <a:fld id="{354B8E7B-0848-4D0B-91F7-E5DE0E2802D2}" type="slidenum">
              <a:rPr lang="en-US" smtClean="0"/>
              <a:t>‹#›</a:t>
            </a:fld>
            <a:endParaRPr lang="en-US" dirty="0"/>
          </a:p>
        </p:txBody>
      </p:sp>
    </p:spTree>
    <p:extLst>
      <p:ext uri="{BB962C8B-B14F-4D97-AF65-F5344CB8AC3E}">
        <p14:creationId xmlns:p14="http://schemas.microsoft.com/office/powerpoint/2010/main" val="2704781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B8E7B-0848-4D0B-91F7-E5DE0E2802D2}" type="slidenum">
              <a:rPr lang="en-US" smtClean="0"/>
              <a:t>9</a:t>
            </a:fld>
            <a:endParaRPr lang="en-US" dirty="0"/>
          </a:p>
        </p:txBody>
      </p:sp>
    </p:spTree>
    <p:extLst>
      <p:ext uri="{BB962C8B-B14F-4D97-AF65-F5344CB8AC3E}">
        <p14:creationId xmlns:p14="http://schemas.microsoft.com/office/powerpoint/2010/main" val="2274821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AB95730E-3C35-46BA-BFA2-CD0377FC77E2}"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FB22E26A-F6B5-4C2E-95CA-3337CD4FD9C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6570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E639469C-187A-4457-9430-1F687D2C77FC}"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D6D5E1C7-33F4-41C4-9EE8-DA9ECD5E71A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38595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EB27DFD0-281C-4814-B04B-80C29FA99AD6}"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DE838ABF-1090-4F32-8FEE-7D04EB7BAE3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62786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a:t>Click to edit Master title style</a:t>
            </a:r>
          </a:p>
        </p:txBody>
      </p:sp>
      <p:sp>
        <p:nvSpPr>
          <p:cNvPr id="3" name="Text Placeholder 2"/>
          <p:cNvSpPr>
            <a:spLocks noGrp="1"/>
          </p:cNvSpPr>
          <p:nvPr>
            <p:ph type="body" sz="half" idx="1"/>
          </p:nvPr>
        </p:nvSpPr>
        <p:spPr>
          <a:xfrm>
            <a:off x="457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fld id="{24194DDF-33ED-47CB-93AE-3DBBB0526BA0}" type="slidenum">
              <a:rPr lang="en-US">
                <a:solidFill>
                  <a:srgbClr val="000000"/>
                </a:solidFill>
              </a:rPr>
              <a:pPr>
                <a:defRPr/>
              </a:pPr>
              <a:t>‹#›</a:t>
            </a:fld>
            <a:r>
              <a:rPr lang="en-US" dirty="0">
                <a:solidFill>
                  <a:srgbClr val="000000"/>
                </a:solidFill>
              </a:rPr>
              <a:t> </a:t>
            </a:r>
          </a:p>
        </p:txBody>
      </p:sp>
      <p:sp>
        <p:nvSpPr>
          <p:cNvPr id="7" name="Rectangle 8"/>
          <p:cNvSpPr>
            <a:spLocks noGrp="1" noChangeArrowheads="1"/>
          </p:cNvSpPr>
          <p:nvPr>
            <p:ph type="sldNum" sz="quarter" idx="12"/>
          </p:nvPr>
        </p:nvSpPr>
        <p:spPr>
          <a:ln/>
        </p:spPr>
        <p:txBody>
          <a:bodyPr/>
          <a:lstStyle>
            <a:lvl1pPr>
              <a:defRPr/>
            </a:lvl1pPr>
          </a:lstStyle>
          <a:p>
            <a:pPr>
              <a:defRPr/>
            </a:pPr>
            <a:fld id="{B26AAFD5-7143-4661-B110-DBAF08C379B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01704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253BF613-671C-4EC1-8A01-E0D75D556AF4}"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E2EE17C9-3D4B-4D2A-A8D6-F922A6A5370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37560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6878672C-5544-4AA9-B38D-D960BAFE5160}"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41C42773-DA1D-4015-9AC3-F08A7D64509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759276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fld id="{031E1CED-5D53-4DF1-89FB-F76CCE2C1DA9}" type="slidenum">
              <a:rPr lang="en-US">
                <a:solidFill>
                  <a:srgbClr val="000000"/>
                </a:solidFill>
              </a:rPr>
              <a:pPr>
                <a:defRPr/>
              </a:pPr>
              <a:t>‹#›</a:t>
            </a:fld>
            <a:r>
              <a:rPr lang="en-US" dirty="0">
                <a:solidFill>
                  <a:srgbClr val="000000"/>
                </a:solidFill>
              </a:rPr>
              <a:t> </a:t>
            </a:r>
          </a:p>
        </p:txBody>
      </p:sp>
      <p:sp>
        <p:nvSpPr>
          <p:cNvPr id="7" name="Rectangle 8"/>
          <p:cNvSpPr>
            <a:spLocks noGrp="1" noChangeArrowheads="1"/>
          </p:cNvSpPr>
          <p:nvPr>
            <p:ph type="sldNum" sz="quarter" idx="12"/>
          </p:nvPr>
        </p:nvSpPr>
        <p:spPr>
          <a:ln/>
        </p:spPr>
        <p:txBody>
          <a:bodyPr/>
          <a:lstStyle>
            <a:lvl1pPr>
              <a:defRPr/>
            </a:lvl1pPr>
          </a:lstStyle>
          <a:p>
            <a:pPr>
              <a:defRPr/>
            </a:pPr>
            <a:fld id="{0A038C76-5985-47FC-9638-9C2AA6252BD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27591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fld id="{2C02512C-AA98-4617-A668-4403E4584F7F}" type="slidenum">
              <a:rPr lang="en-US">
                <a:solidFill>
                  <a:srgbClr val="000000"/>
                </a:solidFill>
              </a:rPr>
              <a:pPr>
                <a:defRPr/>
              </a:pPr>
              <a:t>‹#›</a:t>
            </a:fld>
            <a:r>
              <a:rPr lang="en-US" dirty="0">
                <a:solidFill>
                  <a:srgbClr val="000000"/>
                </a:solidFill>
              </a:rPr>
              <a:t> </a:t>
            </a:r>
          </a:p>
        </p:txBody>
      </p:sp>
      <p:sp>
        <p:nvSpPr>
          <p:cNvPr id="9" name="Rectangle 8"/>
          <p:cNvSpPr>
            <a:spLocks noGrp="1" noChangeArrowheads="1"/>
          </p:cNvSpPr>
          <p:nvPr>
            <p:ph type="sldNum" sz="quarter" idx="12"/>
          </p:nvPr>
        </p:nvSpPr>
        <p:spPr>
          <a:ln/>
        </p:spPr>
        <p:txBody>
          <a:bodyPr/>
          <a:lstStyle>
            <a:lvl1pPr>
              <a:defRPr/>
            </a:lvl1pPr>
          </a:lstStyle>
          <a:p>
            <a:pPr>
              <a:defRPr/>
            </a:pPr>
            <a:fld id="{F9B5870A-D630-4BFE-A909-77610A3654A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8201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fld id="{AED5E93C-6382-4AE3-9184-2AC31804CE0B}" type="slidenum">
              <a:rPr lang="en-US">
                <a:solidFill>
                  <a:srgbClr val="000000"/>
                </a:solidFill>
              </a:rPr>
              <a:pPr>
                <a:defRPr/>
              </a:pPr>
              <a:t>‹#›</a:t>
            </a:fld>
            <a:r>
              <a:rPr lang="en-US" dirty="0">
                <a:solidFill>
                  <a:srgbClr val="000000"/>
                </a:solidFill>
              </a:rPr>
              <a:t> </a:t>
            </a:r>
          </a:p>
        </p:txBody>
      </p:sp>
      <p:sp>
        <p:nvSpPr>
          <p:cNvPr id="5" name="Rectangle 8"/>
          <p:cNvSpPr>
            <a:spLocks noGrp="1" noChangeArrowheads="1"/>
          </p:cNvSpPr>
          <p:nvPr>
            <p:ph type="sldNum" sz="quarter" idx="12"/>
          </p:nvPr>
        </p:nvSpPr>
        <p:spPr>
          <a:ln/>
        </p:spPr>
        <p:txBody>
          <a:bodyPr/>
          <a:lstStyle>
            <a:lvl1pPr>
              <a:defRPr/>
            </a:lvl1pPr>
          </a:lstStyle>
          <a:p>
            <a:pPr>
              <a:defRPr/>
            </a:pPr>
            <a:fld id="{ED5DB911-2C8A-4B5C-B30B-BC01F05C20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95560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fld id="{D3B7C576-6EC7-42FF-AF22-3E00351105CF}" type="slidenum">
              <a:rPr lang="en-US">
                <a:solidFill>
                  <a:srgbClr val="000000"/>
                </a:solidFill>
              </a:rPr>
              <a:pPr>
                <a:defRPr/>
              </a:pPr>
              <a:t>‹#›</a:t>
            </a:fld>
            <a:r>
              <a:rPr lang="en-US" dirty="0">
                <a:solidFill>
                  <a:srgbClr val="000000"/>
                </a:solidFill>
              </a:rPr>
              <a:t> </a:t>
            </a:r>
          </a:p>
        </p:txBody>
      </p:sp>
      <p:sp>
        <p:nvSpPr>
          <p:cNvPr id="4" name="Rectangle 8"/>
          <p:cNvSpPr>
            <a:spLocks noGrp="1" noChangeArrowheads="1"/>
          </p:cNvSpPr>
          <p:nvPr>
            <p:ph type="sldNum" sz="quarter" idx="12"/>
          </p:nvPr>
        </p:nvSpPr>
        <p:spPr>
          <a:ln/>
        </p:spPr>
        <p:txBody>
          <a:bodyPr/>
          <a:lstStyle>
            <a:lvl1pPr>
              <a:defRPr/>
            </a:lvl1pPr>
          </a:lstStyle>
          <a:p>
            <a:pPr>
              <a:defRPr/>
            </a:pPr>
            <a:fld id="{30AED733-FBBA-41C1-A6D2-AA3FDC67FA6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05310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fld id="{24215A66-9644-4E24-AFB3-4FBB5B4F78B4}" type="slidenum">
              <a:rPr lang="en-US">
                <a:solidFill>
                  <a:srgbClr val="000000"/>
                </a:solidFill>
              </a:rPr>
              <a:pPr>
                <a:defRPr/>
              </a:pPr>
              <a:t>‹#›</a:t>
            </a:fld>
            <a:r>
              <a:rPr lang="en-US" dirty="0">
                <a:solidFill>
                  <a:srgbClr val="000000"/>
                </a:solidFill>
              </a:rPr>
              <a:t> </a:t>
            </a:r>
          </a:p>
        </p:txBody>
      </p:sp>
      <p:sp>
        <p:nvSpPr>
          <p:cNvPr id="7" name="Rectangle 8"/>
          <p:cNvSpPr>
            <a:spLocks noGrp="1" noChangeArrowheads="1"/>
          </p:cNvSpPr>
          <p:nvPr>
            <p:ph type="sldNum" sz="quarter" idx="12"/>
          </p:nvPr>
        </p:nvSpPr>
        <p:spPr>
          <a:ln/>
        </p:spPr>
        <p:txBody>
          <a:bodyPr/>
          <a:lstStyle>
            <a:lvl1pPr>
              <a:defRPr/>
            </a:lvl1pPr>
          </a:lstStyle>
          <a:p>
            <a:pPr>
              <a:defRPr/>
            </a:pPr>
            <a:fld id="{316DC7D2-1902-4B1F-927F-618DA8147E8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23592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fld id="{B3E86FE9-AD99-449A-9148-A9CDC61069A8}" type="slidenum">
              <a:rPr lang="en-US">
                <a:solidFill>
                  <a:srgbClr val="000000"/>
                </a:solidFill>
              </a:rPr>
              <a:pPr>
                <a:defRPr/>
              </a:pPr>
              <a:t>‹#›</a:t>
            </a:fld>
            <a:r>
              <a:rPr lang="en-US" dirty="0">
                <a:solidFill>
                  <a:srgbClr val="000000"/>
                </a:solidFill>
              </a:rPr>
              <a:t> </a:t>
            </a:r>
          </a:p>
        </p:txBody>
      </p:sp>
      <p:sp>
        <p:nvSpPr>
          <p:cNvPr id="7" name="Rectangle 8"/>
          <p:cNvSpPr>
            <a:spLocks noGrp="1" noChangeArrowheads="1"/>
          </p:cNvSpPr>
          <p:nvPr>
            <p:ph type="sldNum" sz="quarter" idx="12"/>
          </p:nvPr>
        </p:nvSpPr>
        <p:spPr>
          <a:ln/>
        </p:spPr>
        <p:txBody>
          <a:bodyPr/>
          <a:lstStyle>
            <a:lvl1pPr>
              <a:defRPr/>
            </a:lvl1pPr>
          </a:lstStyle>
          <a:p>
            <a:pPr>
              <a:defRPr/>
            </a:pPr>
            <a:fld id="{E9E3EC6E-79B5-4786-A3DF-BFC8C827924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4631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background_officialState_v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8382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2057400"/>
            <a:ext cx="8229600" cy="406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6172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lvl1pPr>
          </a:lstStyle>
          <a:p>
            <a:pPr fontAlgn="base">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81000" y="6248400"/>
            <a:ext cx="3886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b="0"/>
            </a:lvl1pPr>
          </a:lstStyle>
          <a:p>
            <a:pPr fontAlgn="base">
              <a:spcAft>
                <a:spcPct val="0"/>
              </a:spcAft>
              <a:defRPr/>
            </a:pPr>
            <a:fld id="{AA3E4BD5-110B-40AA-9766-776A2DB1CB89}" type="slidenum">
              <a:rPr lang="en-US">
                <a:solidFill>
                  <a:srgbClr val="000000"/>
                </a:solidFill>
              </a:rPr>
              <a:pPr fontAlgn="base">
                <a:spcAft>
                  <a:spcPct val="0"/>
                </a:spcAft>
                <a:defRPr/>
              </a:pPr>
              <a:t>‹#›</a:t>
            </a:fld>
            <a:r>
              <a:rPr lang="en-US" dirty="0">
                <a:solidFill>
                  <a:srgbClr val="000000"/>
                </a:solidFill>
              </a:rPr>
              <a:t> </a:t>
            </a:r>
          </a:p>
        </p:txBody>
      </p:sp>
      <p:sp>
        <p:nvSpPr>
          <p:cNvPr id="1032" name="Rectangle 8"/>
          <p:cNvSpPr>
            <a:spLocks noGrp="1" noChangeArrowheads="1"/>
          </p:cNvSpPr>
          <p:nvPr>
            <p:ph type="sldNum" sz="quarter" idx="4"/>
          </p:nvPr>
        </p:nvSpPr>
        <p:spPr bwMode="auto">
          <a:xfrm>
            <a:off x="4419600" y="6248400"/>
            <a:ext cx="1676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b="0"/>
            </a:lvl1pPr>
          </a:lstStyle>
          <a:p>
            <a:pPr fontAlgn="base">
              <a:spcAft>
                <a:spcPct val="0"/>
              </a:spcAft>
              <a:defRPr/>
            </a:pPr>
            <a:fld id="{60F80D4C-43EB-48DF-AAC4-E62E1ABB1392}" type="slidenum">
              <a:rPr lang="en-US">
                <a:solidFill>
                  <a:srgbClr val="000000"/>
                </a:solidFill>
              </a:rPr>
              <a:pPr fontAlgn="base">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346100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b="1">
          <a:solidFill>
            <a:schemeClr val="accent2"/>
          </a:solidFill>
          <a:latin typeface="+mj-lt"/>
          <a:ea typeface="+mj-ea"/>
          <a:cs typeface="+mj-cs"/>
        </a:defRPr>
      </a:lvl1pPr>
      <a:lvl2pPr algn="ctr" rtl="0" eaLnBrk="0" fontAlgn="base" hangingPunct="0">
        <a:spcBef>
          <a:spcPct val="0"/>
        </a:spcBef>
        <a:spcAft>
          <a:spcPct val="0"/>
        </a:spcAft>
        <a:defRPr sz="4400" b="1">
          <a:solidFill>
            <a:schemeClr val="accent2"/>
          </a:solidFill>
          <a:latin typeface="Arial" charset="0"/>
        </a:defRPr>
      </a:lvl2pPr>
      <a:lvl3pPr algn="ctr" rtl="0" eaLnBrk="0" fontAlgn="base" hangingPunct="0">
        <a:spcBef>
          <a:spcPct val="0"/>
        </a:spcBef>
        <a:spcAft>
          <a:spcPct val="0"/>
        </a:spcAft>
        <a:defRPr sz="4400" b="1">
          <a:solidFill>
            <a:schemeClr val="accent2"/>
          </a:solidFill>
          <a:latin typeface="Arial" charset="0"/>
        </a:defRPr>
      </a:lvl3pPr>
      <a:lvl4pPr algn="ctr" rtl="0" eaLnBrk="0" fontAlgn="base" hangingPunct="0">
        <a:spcBef>
          <a:spcPct val="0"/>
        </a:spcBef>
        <a:spcAft>
          <a:spcPct val="0"/>
        </a:spcAft>
        <a:defRPr sz="4400" b="1">
          <a:solidFill>
            <a:schemeClr val="accent2"/>
          </a:solidFill>
          <a:latin typeface="Arial" charset="0"/>
        </a:defRPr>
      </a:lvl4pPr>
      <a:lvl5pPr algn="ctr" rtl="0" eaLnBrk="0" fontAlgn="base" hangingPunct="0">
        <a:spcBef>
          <a:spcPct val="0"/>
        </a:spcBef>
        <a:spcAft>
          <a:spcPct val="0"/>
        </a:spcAft>
        <a:defRPr sz="4400" b="1">
          <a:solidFill>
            <a:schemeClr val="accent2"/>
          </a:solidFill>
          <a:latin typeface="Arial" charset="0"/>
        </a:defRPr>
      </a:lvl5pPr>
      <a:lvl6pPr marL="457200" algn="ctr" rtl="0" fontAlgn="base">
        <a:spcBef>
          <a:spcPct val="0"/>
        </a:spcBef>
        <a:spcAft>
          <a:spcPct val="0"/>
        </a:spcAft>
        <a:defRPr sz="4400" b="1">
          <a:solidFill>
            <a:schemeClr val="accent2"/>
          </a:solidFill>
          <a:latin typeface="Arial" charset="0"/>
        </a:defRPr>
      </a:lvl6pPr>
      <a:lvl7pPr marL="914400" algn="ctr" rtl="0" fontAlgn="base">
        <a:spcBef>
          <a:spcPct val="0"/>
        </a:spcBef>
        <a:spcAft>
          <a:spcPct val="0"/>
        </a:spcAft>
        <a:defRPr sz="4400" b="1">
          <a:solidFill>
            <a:schemeClr val="accent2"/>
          </a:solidFill>
          <a:latin typeface="Arial" charset="0"/>
        </a:defRPr>
      </a:lvl7pPr>
      <a:lvl8pPr marL="1371600" algn="ctr" rtl="0" fontAlgn="base">
        <a:spcBef>
          <a:spcPct val="0"/>
        </a:spcBef>
        <a:spcAft>
          <a:spcPct val="0"/>
        </a:spcAft>
        <a:defRPr sz="4400" b="1">
          <a:solidFill>
            <a:schemeClr val="accent2"/>
          </a:solidFill>
          <a:latin typeface="Arial" charset="0"/>
        </a:defRPr>
      </a:lvl8pPr>
      <a:lvl9pPr marL="1828800" algn="ctr" rtl="0" fontAlgn="base">
        <a:spcBef>
          <a:spcPct val="0"/>
        </a:spcBef>
        <a:spcAft>
          <a:spcPct val="0"/>
        </a:spcAft>
        <a:defRPr sz="44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puc.ca.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www.cpuc.ca.gov/"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10668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pPr>
            <a:r>
              <a:rPr lang="en-US" sz="3200" b="1" dirty="0">
                <a:solidFill>
                  <a:srgbClr val="3333FF"/>
                </a:solidFill>
              </a:rPr>
              <a:t>CPUC Public Agenda 3320</a:t>
            </a:r>
            <a:br>
              <a:rPr lang="en-US" sz="3200" b="1" dirty="0">
                <a:solidFill>
                  <a:srgbClr val="3333FF"/>
                </a:solidFill>
              </a:rPr>
            </a:br>
            <a:r>
              <a:rPr lang="en-US" sz="3200" b="1" dirty="0">
                <a:solidFill>
                  <a:srgbClr val="3333FF"/>
                </a:solidFill>
              </a:rPr>
              <a:t>Thursday, August 29, 2013, 1:00 p.m.</a:t>
            </a:r>
            <a:br>
              <a:rPr lang="en-US" sz="3200" b="1" dirty="0">
                <a:solidFill>
                  <a:srgbClr val="3333FF"/>
                </a:solidFill>
              </a:rPr>
            </a:br>
            <a:r>
              <a:rPr lang="en-US" sz="3200" b="1" dirty="0">
                <a:solidFill>
                  <a:srgbClr val="3333FF"/>
                </a:solidFill>
              </a:rPr>
              <a:t>San Francisco, CA</a:t>
            </a:r>
          </a:p>
        </p:txBody>
      </p:sp>
      <p:pic>
        <p:nvPicPr>
          <p:cNvPr id="17411" name="Picture 3" descr="PUC_ColorSe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799" y="2286000"/>
            <a:ext cx="1554163" cy="151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4"/>
          <p:cNvSpPr>
            <a:spLocks noChangeArrowheads="1"/>
          </p:cNvSpPr>
          <p:nvPr/>
        </p:nvSpPr>
        <p:spPr bwMode="auto">
          <a:xfrm>
            <a:off x="192947" y="3805238"/>
            <a:ext cx="88392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fontAlgn="base">
              <a:lnSpc>
                <a:spcPct val="80000"/>
              </a:lnSpc>
              <a:spcBef>
                <a:spcPct val="20000"/>
              </a:spcBef>
              <a:spcAft>
                <a:spcPct val="0"/>
              </a:spcAft>
            </a:pPr>
            <a:br>
              <a:rPr lang="en-US" sz="1600" b="1" dirty="0">
                <a:solidFill>
                  <a:srgbClr val="000000"/>
                </a:solidFill>
              </a:rPr>
            </a:br>
            <a:r>
              <a:rPr lang="en-US" sz="1600" b="1" dirty="0">
                <a:solidFill>
                  <a:srgbClr val="000000"/>
                </a:solidFill>
              </a:rPr>
              <a:t> </a:t>
            </a:r>
            <a:r>
              <a:rPr lang="en-US" sz="2800" b="1" dirty="0">
                <a:solidFill>
                  <a:srgbClr val="000000"/>
                </a:solidFill>
              </a:rPr>
              <a:t>Commissioners:</a:t>
            </a:r>
          </a:p>
          <a:p>
            <a:pPr marL="342900" indent="-342900" algn="ctr" fontAlgn="base">
              <a:lnSpc>
                <a:spcPct val="90000"/>
              </a:lnSpc>
              <a:spcBef>
                <a:spcPct val="15000"/>
              </a:spcBef>
              <a:spcAft>
                <a:spcPct val="0"/>
              </a:spcAft>
            </a:pPr>
            <a:r>
              <a:rPr lang="en-US" sz="2400" b="1" dirty="0">
                <a:solidFill>
                  <a:srgbClr val="000000"/>
                </a:solidFill>
              </a:rPr>
              <a:t>    Michael R. Peevey    </a:t>
            </a:r>
          </a:p>
          <a:p>
            <a:pPr marL="342900" indent="-342900" algn="ctr" fontAlgn="base">
              <a:lnSpc>
                <a:spcPct val="90000"/>
              </a:lnSpc>
              <a:spcBef>
                <a:spcPct val="15000"/>
              </a:spcBef>
              <a:spcAft>
                <a:spcPct val="0"/>
              </a:spcAft>
            </a:pPr>
            <a:r>
              <a:rPr lang="en-US" sz="2400" b="1" dirty="0">
                <a:solidFill>
                  <a:srgbClr val="000000"/>
                </a:solidFill>
              </a:rPr>
              <a:t>    Michel Peter Florio</a:t>
            </a:r>
          </a:p>
          <a:p>
            <a:pPr marL="342900" indent="-342900" algn="ctr" fontAlgn="base">
              <a:lnSpc>
                <a:spcPct val="90000"/>
              </a:lnSpc>
              <a:spcBef>
                <a:spcPct val="15000"/>
              </a:spcBef>
              <a:spcAft>
                <a:spcPct val="0"/>
              </a:spcAft>
            </a:pPr>
            <a:r>
              <a:rPr lang="en-US" sz="2400" b="1" dirty="0">
                <a:solidFill>
                  <a:srgbClr val="000000"/>
                </a:solidFill>
              </a:rPr>
              <a:t>Catherine J.K. Sandoval</a:t>
            </a:r>
          </a:p>
          <a:p>
            <a:pPr marL="342900" indent="-342900" algn="ctr" fontAlgn="base">
              <a:lnSpc>
                <a:spcPct val="90000"/>
              </a:lnSpc>
              <a:spcBef>
                <a:spcPct val="15000"/>
              </a:spcBef>
              <a:spcAft>
                <a:spcPct val="0"/>
              </a:spcAft>
            </a:pPr>
            <a:r>
              <a:rPr lang="en-US" sz="2400" b="1" dirty="0">
                <a:solidFill>
                  <a:srgbClr val="000000"/>
                </a:solidFill>
              </a:rPr>
              <a:t>     Mark J. Ferron</a:t>
            </a:r>
            <a:br>
              <a:rPr lang="en-US" sz="2400" b="1" dirty="0">
                <a:solidFill>
                  <a:srgbClr val="000000"/>
                </a:solidFill>
              </a:rPr>
            </a:br>
            <a:r>
              <a:rPr lang="en-US" sz="2400" b="1" dirty="0">
                <a:solidFill>
                  <a:srgbClr val="000000"/>
                </a:solidFill>
              </a:rPr>
              <a:t>Carla J. Peterman</a:t>
            </a:r>
          </a:p>
          <a:p>
            <a:pPr marL="342900" indent="-342900" algn="ctr" fontAlgn="base">
              <a:lnSpc>
                <a:spcPct val="90000"/>
              </a:lnSpc>
              <a:spcBef>
                <a:spcPct val="15000"/>
              </a:spcBef>
              <a:spcAft>
                <a:spcPct val="0"/>
              </a:spcAft>
            </a:pPr>
            <a:endParaRPr lang="en-US" sz="1600" b="1" dirty="0">
              <a:solidFill>
                <a:srgbClr val="000000"/>
              </a:solidFill>
            </a:endParaRPr>
          </a:p>
          <a:p>
            <a:pPr marL="342900" indent="-342900" algn="ctr" fontAlgn="base">
              <a:lnSpc>
                <a:spcPct val="80000"/>
              </a:lnSpc>
              <a:spcBef>
                <a:spcPct val="20000"/>
              </a:spcBef>
              <a:spcAft>
                <a:spcPct val="0"/>
              </a:spcAft>
            </a:pPr>
            <a:r>
              <a:rPr lang="en-US" sz="1600" b="1" dirty="0">
                <a:solidFill>
                  <a:srgbClr val="000000"/>
                </a:solidFill>
              </a:rPr>
              <a:t>       </a:t>
            </a:r>
            <a:r>
              <a:rPr lang="en-US" sz="1600" b="1" dirty="0">
                <a:solidFill>
                  <a:srgbClr val="000000"/>
                </a:solidFill>
                <a:hlinkClick r:id="rId4"/>
              </a:rPr>
              <a:t>www.cpuc.ca.gov</a:t>
            </a:r>
            <a:r>
              <a:rPr lang="en-US" sz="1600" b="1" dirty="0">
                <a:solidFill>
                  <a:srgbClr val="000000"/>
                </a:solidFill>
              </a:rPr>
              <a:t> </a:t>
            </a:r>
          </a:p>
        </p:txBody>
      </p:sp>
    </p:spTree>
    <p:extLst>
      <p:ext uri="{BB962C8B-B14F-4D97-AF65-F5344CB8AC3E}">
        <p14:creationId xmlns:p14="http://schemas.microsoft.com/office/powerpoint/2010/main" val="1452012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1066800"/>
            <a:ext cx="8229600" cy="990600"/>
          </a:xfrm>
        </p:spPr>
        <p:txBody>
          <a:bodyPr/>
          <a:lstStyle/>
          <a:p>
            <a:pPr eaLnBrk="1" hangingPunct="1"/>
            <a:r>
              <a:rPr lang="en-US" sz="3600" dirty="0">
                <a:solidFill>
                  <a:srgbClr val="3333FF"/>
                </a:solidFill>
              </a:rPr>
              <a:t>Regular Agenda – Management Reports and Resolutions</a:t>
            </a:r>
          </a:p>
        </p:txBody>
      </p:sp>
      <p:sp>
        <p:nvSpPr>
          <p:cNvPr id="40963" name="Rectangle 3"/>
          <p:cNvSpPr>
            <a:spLocks noGrp="1" noChangeArrowheads="1"/>
          </p:cNvSpPr>
          <p:nvPr>
            <p:ph type="body" idx="1"/>
          </p:nvPr>
        </p:nvSpPr>
        <p:spPr>
          <a:xfrm>
            <a:off x="152400" y="2743200"/>
            <a:ext cx="8839200" cy="1981200"/>
          </a:xfrm>
        </p:spPr>
        <p:txBody>
          <a:bodyPr/>
          <a:lstStyle/>
          <a:p>
            <a:pPr marL="0" indent="0" eaLnBrk="1" hangingPunct="1">
              <a:lnSpc>
                <a:spcPct val="90000"/>
              </a:lnSpc>
              <a:buFontTx/>
              <a:buNone/>
            </a:pPr>
            <a:r>
              <a:rPr lang="en-US" sz="2800" b="1" dirty="0"/>
              <a:t>Item #2 [12251] </a:t>
            </a:r>
          </a:p>
          <a:p>
            <a:pPr marL="0" indent="0" eaLnBrk="1" hangingPunct="1">
              <a:lnSpc>
                <a:spcPct val="90000"/>
              </a:lnSpc>
              <a:buFontTx/>
              <a:buNone/>
            </a:pPr>
            <a:endParaRPr lang="en-US" sz="2800" b="1" dirty="0"/>
          </a:p>
          <a:p>
            <a:pPr marL="0" indent="0" eaLnBrk="1" hangingPunct="1">
              <a:lnSpc>
                <a:spcPct val="90000"/>
              </a:lnSpc>
              <a:buFontTx/>
              <a:buNone/>
            </a:pPr>
            <a:r>
              <a:rPr lang="en-US" sz="2800" b="1" dirty="0"/>
              <a:t>Report and Discussion by Safety and Enforcement Division on Recent Safety Program Activities </a:t>
            </a:r>
          </a:p>
          <a:p>
            <a:pPr marL="0" indent="0" eaLnBrk="1" hangingPunct="1">
              <a:lnSpc>
                <a:spcPct val="90000"/>
              </a:lnSpc>
              <a:buFontTx/>
              <a:buNone/>
            </a:pPr>
            <a:r>
              <a:rPr lang="en-US" sz="2800" b="1" dirty="0"/>
              <a:t>------------------------------------------------------------------------</a:t>
            </a:r>
          </a:p>
          <a:p>
            <a:pPr marL="0" indent="0" eaLnBrk="1" hangingPunct="1">
              <a:lnSpc>
                <a:spcPct val="90000"/>
              </a:lnSpc>
              <a:buFontTx/>
              <a:buNone/>
            </a:pPr>
            <a:endParaRPr lang="en-US" sz="2800" b="1" dirty="0"/>
          </a:p>
          <a:p>
            <a:pPr marL="0" indent="0" eaLnBrk="1" hangingPunct="1">
              <a:lnSpc>
                <a:spcPct val="90000"/>
              </a:lnSpc>
              <a:buFontTx/>
              <a:buNone/>
            </a:pPr>
            <a:endParaRPr lang="en-US" sz="2800" b="1" dirty="0"/>
          </a:p>
        </p:txBody>
      </p:sp>
      <p:sp>
        <p:nvSpPr>
          <p:cNvPr id="40964" name="Line 4"/>
          <p:cNvSpPr>
            <a:spLocks noChangeShapeType="1"/>
          </p:cNvSpPr>
          <p:nvPr/>
        </p:nvSpPr>
        <p:spPr bwMode="auto">
          <a:xfrm>
            <a:off x="228600" y="3505200"/>
            <a:ext cx="86106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fontAlgn="base">
              <a:lnSpc>
                <a:spcPct val="80000"/>
              </a:lnSpc>
              <a:spcBef>
                <a:spcPct val="20000"/>
              </a:spcBef>
              <a:spcAft>
                <a:spcPct val="0"/>
              </a:spcAft>
            </a:pPr>
            <a:endParaRPr lang="en-US" b="1" dirty="0">
              <a:solidFill>
                <a:srgbClr val="000000"/>
              </a:solidFill>
            </a:endParaRPr>
          </a:p>
        </p:txBody>
      </p:sp>
    </p:spTree>
    <p:extLst>
      <p:ext uri="{BB962C8B-B14F-4D97-AF65-F5344CB8AC3E}">
        <p14:creationId xmlns:p14="http://schemas.microsoft.com/office/powerpoint/2010/main" val="3570386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0" y="1219200"/>
            <a:ext cx="9144000" cy="838200"/>
          </a:xfrm>
        </p:spPr>
        <p:txBody>
          <a:bodyPr/>
          <a:lstStyle/>
          <a:p>
            <a:pPr eaLnBrk="1" hangingPunct="1"/>
            <a:r>
              <a:rPr lang="en-US" sz="3600" dirty="0">
                <a:solidFill>
                  <a:srgbClr val="3333FF"/>
                </a:solidFill>
              </a:rPr>
              <a:t>The CPUC Thanks You</a:t>
            </a:r>
            <a:br>
              <a:rPr lang="en-US" sz="3600" dirty="0">
                <a:solidFill>
                  <a:srgbClr val="3333FF"/>
                </a:solidFill>
              </a:rPr>
            </a:br>
            <a:r>
              <a:rPr lang="en-US" sz="3600" dirty="0">
                <a:solidFill>
                  <a:srgbClr val="3333FF"/>
                </a:solidFill>
              </a:rPr>
              <a:t>For Attending Today’s Meeting</a:t>
            </a:r>
          </a:p>
        </p:txBody>
      </p:sp>
      <p:sp>
        <p:nvSpPr>
          <p:cNvPr id="43011" name="Text Box 3"/>
          <p:cNvSpPr txBox="1">
            <a:spLocks noChangeArrowheads="1"/>
          </p:cNvSpPr>
          <p:nvPr/>
        </p:nvSpPr>
        <p:spPr bwMode="auto">
          <a:xfrm>
            <a:off x="762000" y="2438400"/>
            <a:ext cx="7848600" cy="252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lnSpc>
                <a:spcPct val="80000"/>
              </a:lnSpc>
              <a:spcBef>
                <a:spcPct val="20000"/>
              </a:spcBef>
              <a:spcAft>
                <a:spcPct val="0"/>
              </a:spcAft>
              <a:defRPr b="1">
                <a:solidFill>
                  <a:schemeClr val="tx1"/>
                </a:solidFill>
                <a:latin typeface="Arial" charset="0"/>
              </a:defRPr>
            </a:lvl6pPr>
            <a:lvl7pPr marL="2971800" indent="-228600" eaLnBrk="0" fontAlgn="base" hangingPunct="0">
              <a:lnSpc>
                <a:spcPct val="80000"/>
              </a:lnSpc>
              <a:spcBef>
                <a:spcPct val="20000"/>
              </a:spcBef>
              <a:spcAft>
                <a:spcPct val="0"/>
              </a:spcAft>
              <a:defRPr b="1">
                <a:solidFill>
                  <a:schemeClr val="tx1"/>
                </a:solidFill>
                <a:latin typeface="Arial" charset="0"/>
              </a:defRPr>
            </a:lvl7pPr>
            <a:lvl8pPr marL="3429000" indent="-228600" eaLnBrk="0" fontAlgn="base" hangingPunct="0">
              <a:lnSpc>
                <a:spcPct val="80000"/>
              </a:lnSpc>
              <a:spcBef>
                <a:spcPct val="20000"/>
              </a:spcBef>
              <a:spcAft>
                <a:spcPct val="0"/>
              </a:spcAft>
              <a:defRPr b="1">
                <a:solidFill>
                  <a:schemeClr val="tx1"/>
                </a:solidFill>
                <a:latin typeface="Arial" charset="0"/>
              </a:defRPr>
            </a:lvl8pPr>
            <a:lvl9pPr marL="3886200" indent="-228600" eaLnBrk="0" fontAlgn="base" hangingPunct="0">
              <a:lnSpc>
                <a:spcPct val="80000"/>
              </a:lnSpc>
              <a:spcBef>
                <a:spcPct val="20000"/>
              </a:spcBef>
              <a:spcAft>
                <a:spcPct val="0"/>
              </a:spcAft>
              <a:defRPr b="1">
                <a:solidFill>
                  <a:schemeClr val="tx1"/>
                </a:solidFill>
                <a:latin typeface="Arial" charset="0"/>
              </a:defRPr>
            </a:lvl9pPr>
          </a:lstStyle>
          <a:p>
            <a:pPr algn="ctr" eaLnBrk="1" fontAlgn="base" hangingPunct="1">
              <a:spcBef>
                <a:spcPct val="0"/>
              </a:spcBef>
              <a:spcAft>
                <a:spcPct val="0"/>
              </a:spcAft>
            </a:pPr>
            <a:r>
              <a:rPr lang="en-US" sz="3200" dirty="0">
                <a:solidFill>
                  <a:srgbClr val="000000"/>
                </a:solidFill>
              </a:rPr>
              <a:t>The Public Meeting is adjourned.</a:t>
            </a:r>
          </a:p>
          <a:p>
            <a:pPr algn="ctr" eaLnBrk="1" fontAlgn="base" hangingPunct="1">
              <a:spcBef>
                <a:spcPct val="0"/>
              </a:spcBef>
              <a:spcAft>
                <a:spcPct val="0"/>
              </a:spcAft>
            </a:pPr>
            <a:endParaRPr lang="en-US" sz="3200" dirty="0">
              <a:solidFill>
                <a:srgbClr val="000000"/>
              </a:solidFill>
            </a:endParaRPr>
          </a:p>
          <a:p>
            <a:pPr algn="ctr" eaLnBrk="1" fontAlgn="base" hangingPunct="1">
              <a:spcBef>
                <a:spcPct val="0"/>
              </a:spcBef>
              <a:spcAft>
                <a:spcPct val="0"/>
              </a:spcAft>
            </a:pPr>
            <a:r>
              <a:rPr lang="en-US" sz="2400" dirty="0">
                <a:solidFill>
                  <a:srgbClr val="000000"/>
                </a:solidFill>
              </a:rPr>
              <a:t>The next Public Meeting will be:</a:t>
            </a:r>
          </a:p>
          <a:p>
            <a:pPr algn="ctr" eaLnBrk="1" fontAlgn="base" hangingPunct="1">
              <a:spcBef>
                <a:spcPct val="0"/>
              </a:spcBef>
              <a:spcAft>
                <a:spcPct val="0"/>
              </a:spcAft>
            </a:pPr>
            <a:endParaRPr lang="en-US" sz="3200" dirty="0">
              <a:solidFill>
                <a:srgbClr val="000000"/>
              </a:solidFill>
            </a:endParaRPr>
          </a:p>
          <a:p>
            <a:pPr algn="ctr" eaLnBrk="1" fontAlgn="base" hangingPunct="1">
              <a:spcBef>
                <a:spcPct val="0"/>
              </a:spcBef>
              <a:spcAft>
                <a:spcPct val="0"/>
              </a:spcAft>
            </a:pPr>
            <a:r>
              <a:rPr lang="en-US" sz="3600" dirty="0">
                <a:solidFill>
                  <a:srgbClr val="000000"/>
                </a:solidFill>
              </a:rPr>
              <a:t>September 5, 2013, at 9:30 a.m.</a:t>
            </a:r>
          </a:p>
          <a:p>
            <a:pPr algn="ctr" eaLnBrk="1" fontAlgn="base" hangingPunct="1">
              <a:spcBef>
                <a:spcPct val="0"/>
              </a:spcBef>
              <a:spcAft>
                <a:spcPct val="0"/>
              </a:spcAft>
            </a:pPr>
            <a:r>
              <a:rPr lang="en-US" sz="3600" dirty="0">
                <a:solidFill>
                  <a:srgbClr val="000000"/>
                </a:solidFill>
              </a:rPr>
              <a:t>in San Francisco, CA</a:t>
            </a:r>
            <a:endParaRPr lang="en-US" sz="3600" b="0" dirty="0">
              <a:solidFill>
                <a:srgbClr val="000000"/>
              </a:solidFill>
            </a:endParaRPr>
          </a:p>
        </p:txBody>
      </p:sp>
      <p:pic>
        <p:nvPicPr>
          <p:cNvPr id="43012" name="Picture 4" descr="MMj0283988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4876800"/>
            <a:ext cx="182880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1141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762000"/>
            <a:ext cx="8229600" cy="990600"/>
          </a:xfrm>
        </p:spPr>
        <p:txBody>
          <a:bodyPr/>
          <a:lstStyle/>
          <a:p>
            <a:pPr eaLnBrk="1" hangingPunct="1"/>
            <a:r>
              <a:rPr lang="en-US" sz="3600" dirty="0"/>
              <a:t>Safety and Emergency Information</a:t>
            </a:r>
          </a:p>
        </p:txBody>
      </p:sp>
      <p:sp>
        <p:nvSpPr>
          <p:cNvPr id="31747" name="Rectangle 3"/>
          <p:cNvSpPr>
            <a:spLocks noGrp="1" noChangeArrowheads="1"/>
          </p:cNvSpPr>
          <p:nvPr>
            <p:ph type="body" idx="1"/>
          </p:nvPr>
        </p:nvSpPr>
        <p:spPr>
          <a:xfrm>
            <a:off x="457200" y="1905000"/>
            <a:ext cx="8229600" cy="4068763"/>
          </a:xfrm>
        </p:spPr>
        <p:txBody>
          <a:bodyPr/>
          <a:lstStyle/>
          <a:p>
            <a:pPr eaLnBrk="1" hangingPunct="1"/>
            <a:r>
              <a:rPr lang="en-US" sz="1600" dirty="0"/>
              <a:t>The restrooms are located at the far end of the lobby outside of the security screening area.</a:t>
            </a:r>
          </a:p>
          <a:p>
            <a:pPr eaLnBrk="1" hangingPunct="1"/>
            <a:endParaRPr lang="en-US" sz="1600" dirty="0"/>
          </a:p>
          <a:p>
            <a:pPr eaLnBrk="1" hangingPunct="1"/>
            <a:r>
              <a:rPr lang="en-US" sz="1600" dirty="0"/>
              <a:t>In the event of an emergency, please calmly proceed out of the exits. There are four exits total. Two exits are in the rear and two exits are on either side of the public speakers area. </a:t>
            </a:r>
          </a:p>
          <a:p>
            <a:pPr eaLnBrk="1" hangingPunct="1"/>
            <a:endParaRPr lang="en-US" sz="1600" dirty="0"/>
          </a:p>
          <a:p>
            <a:pPr eaLnBrk="1" hangingPunct="1"/>
            <a:r>
              <a:rPr lang="en-US" sz="1600" dirty="0"/>
              <a:t>In the event of an emergency and the building needs to be evacuated, if you use the back exit, please head out through the courtyard and down the front stairs across McAllister.</a:t>
            </a:r>
          </a:p>
          <a:p>
            <a:pPr eaLnBrk="1" hangingPunct="1"/>
            <a:endParaRPr lang="en-US" sz="1600" dirty="0"/>
          </a:p>
          <a:p>
            <a:pPr eaLnBrk="1" hangingPunct="1"/>
            <a:r>
              <a:rPr lang="en-US" sz="1600" dirty="0"/>
              <a:t>If you use the side exits you will end up on Golden Gate Ave. Please proceed around the front of the building to Van Ness Ave and continue on down to the assembly point.</a:t>
            </a:r>
          </a:p>
          <a:p>
            <a:pPr eaLnBrk="1" hangingPunct="1"/>
            <a:endParaRPr lang="en-US" sz="1600" dirty="0"/>
          </a:p>
          <a:p>
            <a:pPr eaLnBrk="1" hangingPunct="1"/>
            <a:r>
              <a:rPr lang="en-US" sz="1600" dirty="0"/>
              <a:t>Our assembly point is between the War Memorial Building and the Opera Building (House) which is on Van Ness Ave, located between McAllister and Grove.  </a:t>
            </a:r>
          </a:p>
          <a:p>
            <a:pPr eaLnBrk="1" hangingPunct="1"/>
            <a:endParaRPr lang="en-US" sz="1600" dirty="0"/>
          </a:p>
        </p:txBody>
      </p:sp>
    </p:spTree>
    <p:extLst>
      <p:ext uri="{BB962C8B-B14F-4D97-AF65-F5344CB8AC3E}">
        <p14:creationId xmlns:p14="http://schemas.microsoft.com/office/powerpoint/2010/main" val="4062762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0" y="381000"/>
            <a:ext cx="9144000" cy="1470025"/>
          </a:xfrm>
        </p:spPr>
        <p:txBody>
          <a:bodyPr/>
          <a:lstStyle/>
          <a:p>
            <a:pPr algn="l" eaLnBrk="1" hangingPunct="1"/>
            <a:r>
              <a:rPr lang="en-US" sz="4000" dirty="0">
                <a:solidFill>
                  <a:srgbClr val="3333FF"/>
                </a:solidFill>
              </a:rPr>
              <a:t>	Public Comment</a:t>
            </a:r>
          </a:p>
        </p:txBody>
      </p:sp>
      <p:sp>
        <p:nvSpPr>
          <p:cNvPr id="19459" name="Rectangle 3"/>
          <p:cNvSpPr>
            <a:spLocks noGrp="1" noChangeArrowheads="1"/>
          </p:cNvSpPr>
          <p:nvPr>
            <p:ph type="subTitle" idx="1"/>
          </p:nvPr>
        </p:nvSpPr>
        <p:spPr>
          <a:xfrm>
            <a:off x="304800" y="1600200"/>
            <a:ext cx="8382000" cy="4114800"/>
          </a:xfrm>
        </p:spPr>
        <p:txBody>
          <a:bodyPr/>
          <a:lstStyle/>
          <a:p>
            <a:pPr algn="l" eaLnBrk="1" hangingPunct="1">
              <a:lnSpc>
                <a:spcPct val="95000"/>
              </a:lnSpc>
              <a:buFontTx/>
              <a:buChar char="•"/>
            </a:pPr>
            <a:r>
              <a:rPr lang="en-US" sz="1600" dirty="0"/>
              <a:t> Per Resolution ALJ-252, any member of the public who wishes to address the CPUC about matters before the Commission must sign up with the Public Advisor’s Office table before the meeting begins. If an individual has signed up using the electronic system on the Commission’s website, they must check in with the Public Advisor’s Office on the day of the meeting, by the sign-up deadline.</a:t>
            </a:r>
          </a:p>
          <a:p>
            <a:pPr algn="l" eaLnBrk="1" hangingPunct="1">
              <a:lnSpc>
                <a:spcPct val="95000"/>
              </a:lnSpc>
              <a:buFontTx/>
              <a:buChar char="•"/>
            </a:pPr>
            <a:endParaRPr lang="en-US" sz="1600" dirty="0"/>
          </a:p>
          <a:p>
            <a:pPr algn="l" eaLnBrk="1" hangingPunct="1">
              <a:lnSpc>
                <a:spcPct val="95000"/>
              </a:lnSpc>
              <a:buFontTx/>
              <a:buChar char="•"/>
            </a:pPr>
            <a:r>
              <a:rPr lang="en-US" sz="1600" dirty="0"/>
              <a:t> Once called, each speaker has up to 3 minutes at the discretion of the Commission President, depending on the number of speakers the time limit may be reduced to 1 minute.</a:t>
            </a:r>
          </a:p>
          <a:p>
            <a:pPr algn="l" eaLnBrk="1" hangingPunct="1">
              <a:lnSpc>
                <a:spcPct val="95000"/>
              </a:lnSpc>
              <a:buFontTx/>
              <a:buChar char="•"/>
            </a:pPr>
            <a:endParaRPr lang="en-US" sz="1600" dirty="0"/>
          </a:p>
          <a:p>
            <a:pPr algn="l" eaLnBrk="1" hangingPunct="1">
              <a:lnSpc>
                <a:spcPct val="80000"/>
              </a:lnSpc>
              <a:buFontTx/>
              <a:buChar char="•"/>
            </a:pPr>
            <a:r>
              <a:rPr lang="en-US" sz="1600" dirty="0"/>
              <a:t> A sign will be posted when 1 minute remains.</a:t>
            </a:r>
            <a:br>
              <a:rPr lang="en-US" sz="1600" dirty="0"/>
            </a:br>
            <a:endParaRPr lang="en-US" sz="1600" dirty="0"/>
          </a:p>
          <a:p>
            <a:pPr algn="l" eaLnBrk="1" hangingPunct="1">
              <a:lnSpc>
                <a:spcPct val="80000"/>
              </a:lnSpc>
              <a:buFontTx/>
              <a:buChar char="•"/>
            </a:pPr>
            <a:r>
              <a:rPr lang="en-US" sz="1600" dirty="0"/>
              <a:t> A bell will ring when time has expired.</a:t>
            </a:r>
          </a:p>
          <a:p>
            <a:pPr algn="l" eaLnBrk="1" hangingPunct="1">
              <a:lnSpc>
                <a:spcPct val="80000"/>
              </a:lnSpc>
              <a:buFontTx/>
              <a:buChar char="•"/>
            </a:pPr>
            <a:endParaRPr lang="en-US" sz="1600" dirty="0"/>
          </a:p>
          <a:p>
            <a:pPr algn="l" eaLnBrk="1" hangingPunct="1">
              <a:lnSpc>
                <a:spcPct val="80000"/>
              </a:lnSpc>
              <a:buFontTx/>
              <a:buChar char="•"/>
            </a:pPr>
            <a:r>
              <a:rPr lang="en-US" sz="1600" dirty="0"/>
              <a:t> At the end of the Public Comment Section, the Commission President will ask if there are any additional individuals who wish to speak. Individuals who wish to speak but did not sign up by the deadline, will be granted a maximum of one minute to make their comments.</a:t>
            </a:r>
          </a:p>
          <a:p>
            <a:pPr algn="l" eaLnBrk="1" hangingPunct="1">
              <a:lnSpc>
                <a:spcPct val="80000"/>
              </a:lnSpc>
              <a:buFontTx/>
              <a:buChar char="•"/>
            </a:pPr>
            <a:endParaRPr lang="en-US" sz="1600" dirty="0"/>
          </a:p>
          <a:p>
            <a:pPr algn="l" eaLnBrk="1" hangingPunct="1">
              <a:lnSpc>
                <a:spcPct val="90000"/>
              </a:lnSpc>
              <a:buFont typeface="Wingdings" pitchFamily="2" charset="2"/>
              <a:buNone/>
            </a:pPr>
            <a:r>
              <a:rPr lang="en-US" sz="1600" b="1" dirty="0"/>
              <a:t>The following items are NOT subject to Public Comment:</a:t>
            </a:r>
          </a:p>
          <a:p>
            <a:pPr lvl="1" algn="l" eaLnBrk="1" hangingPunct="1">
              <a:lnSpc>
                <a:spcPct val="90000"/>
              </a:lnSpc>
              <a:buFont typeface="Wingdings" pitchFamily="2" charset="2"/>
              <a:buChar char="Ø"/>
            </a:pPr>
            <a:r>
              <a:rPr lang="en-US" sz="1600" dirty="0"/>
              <a:t>All items on the Closed Session Agenda</a:t>
            </a:r>
          </a:p>
        </p:txBody>
      </p:sp>
      <p:pic>
        <p:nvPicPr>
          <p:cNvPr id="19460" name="Picture 4" descr="MCj023303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0"/>
            <a:ext cx="2209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561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0" y="381000"/>
            <a:ext cx="9144000" cy="1470025"/>
          </a:xfrm>
        </p:spPr>
        <p:txBody>
          <a:bodyPr/>
          <a:lstStyle/>
          <a:p>
            <a:pPr algn="l" eaLnBrk="1" hangingPunct="1"/>
            <a:r>
              <a:rPr lang="en-US" sz="4000" dirty="0">
                <a:solidFill>
                  <a:srgbClr val="3333FF"/>
                </a:solidFill>
              </a:rPr>
              <a:t>	Public Comment</a:t>
            </a:r>
          </a:p>
        </p:txBody>
      </p:sp>
      <p:sp>
        <p:nvSpPr>
          <p:cNvPr id="20483" name="Rectangle 3"/>
          <p:cNvSpPr>
            <a:spLocks noGrp="1" noChangeArrowheads="1"/>
          </p:cNvSpPr>
          <p:nvPr>
            <p:ph type="subTitle" idx="1"/>
          </p:nvPr>
        </p:nvSpPr>
        <p:spPr>
          <a:xfrm>
            <a:off x="304800" y="1600200"/>
            <a:ext cx="8382000" cy="4114800"/>
          </a:xfrm>
        </p:spPr>
        <p:txBody>
          <a:bodyPr/>
          <a:lstStyle/>
          <a:p>
            <a:pPr algn="l" eaLnBrk="1" hangingPunct="1">
              <a:lnSpc>
                <a:spcPct val="95000"/>
              </a:lnSpc>
              <a:buFontTx/>
              <a:buChar char="•"/>
            </a:pPr>
            <a:r>
              <a:rPr lang="en-US" sz="1500" dirty="0"/>
              <a:t>  Per Resolution ALJ-252, any member of the public who wishes to address the CPUC about matters before the Commission must sign up with the Public Advisor’s Office table before the meeting begins. If an individual has signed up using the electronic system on the Commission’s website, they must check in with the Public Advisor’s Office on the day of the meeting, by the sign-up deadline.</a:t>
            </a:r>
          </a:p>
          <a:p>
            <a:pPr algn="l" eaLnBrk="1" hangingPunct="1">
              <a:lnSpc>
                <a:spcPct val="95000"/>
              </a:lnSpc>
              <a:buFontTx/>
              <a:buChar char="•"/>
            </a:pPr>
            <a:endParaRPr lang="en-US" sz="1500" dirty="0"/>
          </a:p>
          <a:p>
            <a:pPr algn="l" eaLnBrk="1" hangingPunct="1">
              <a:lnSpc>
                <a:spcPct val="95000"/>
              </a:lnSpc>
              <a:buFontTx/>
              <a:buChar char="•"/>
            </a:pPr>
            <a:r>
              <a:rPr lang="en-US" sz="1500" dirty="0"/>
              <a:t> Once called, each speaker has up to 2 minutes to address the Commission.</a:t>
            </a:r>
          </a:p>
          <a:p>
            <a:pPr algn="l" eaLnBrk="1" hangingPunct="1">
              <a:lnSpc>
                <a:spcPct val="95000"/>
              </a:lnSpc>
              <a:buFontTx/>
              <a:buChar char="•"/>
            </a:pPr>
            <a:endParaRPr lang="en-US" sz="1500" dirty="0"/>
          </a:p>
          <a:p>
            <a:pPr algn="l" eaLnBrk="1" hangingPunct="1">
              <a:lnSpc>
                <a:spcPct val="95000"/>
              </a:lnSpc>
              <a:buFontTx/>
              <a:buChar char="•"/>
            </a:pPr>
            <a:r>
              <a:rPr lang="en-US" sz="1500" dirty="0"/>
              <a:t> A sign will be posted when 1 minute remains.</a:t>
            </a:r>
            <a:br>
              <a:rPr lang="en-US" sz="1500" dirty="0"/>
            </a:br>
            <a:endParaRPr lang="en-US" sz="1500" dirty="0"/>
          </a:p>
          <a:p>
            <a:pPr algn="l" eaLnBrk="1" hangingPunct="1">
              <a:lnSpc>
                <a:spcPct val="95000"/>
              </a:lnSpc>
              <a:buFontTx/>
              <a:buChar char="•"/>
            </a:pPr>
            <a:r>
              <a:rPr lang="en-US" sz="1500" dirty="0"/>
              <a:t> A bell will ring when time has expired.</a:t>
            </a:r>
          </a:p>
          <a:p>
            <a:pPr algn="l" eaLnBrk="1" hangingPunct="1">
              <a:lnSpc>
                <a:spcPct val="95000"/>
              </a:lnSpc>
              <a:buFontTx/>
              <a:buChar char="•"/>
            </a:pPr>
            <a:endParaRPr lang="en-US" sz="1500" dirty="0"/>
          </a:p>
          <a:p>
            <a:pPr algn="l" eaLnBrk="1" hangingPunct="1">
              <a:lnSpc>
                <a:spcPct val="95000"/>
              </a:lnSpc>
              <a:buFontTx/>
              <a:buChar char="•"/>
            </a:pPr>
            <a:r>
              <a:rPr lang="en-US" sz="1500" dirty="0"/>
              <a:t> At the end of the Public Comment Section, the Commission President will ask if there are any additional individuals who wish to speak. Individuals who wish to speak but did not sign up by the deadline, will be granted a maximum of one minute to make their comments.</a:t>
            </a:r>
          </a:p>
          <a:p>
            <a:pPr algn="l" eaLnBrk="1" hangingPunct="1">
              <a:lnSpc>
                <a:spcPct val="95000"/>
              </a:lnSpc>
              <a:buFontTx/>
              <a:buChar char="•"/>
            </a:pPr>
            <a:endParaRPr lang="en-US" sz="1500" dirty="0"/>
          </a:p>
          <a:p>
            <a:pPr algn="l" eaLnBrk="1" hangingPunct="1">
              <a:lnSpc>
                <a:spcPct val="95000"/>
              </a:lnSpc>
              <a:buFontTx/>
              <a:buChar char="•"/>
            </a:pPr>
            <a:endParaRPr lang="en-US" sz="1500" dirty="0"/>
          </a:p>
          <a:p>
            <a:pPr algn="l" eaLnBrk="1" hangingPunct="1">
              <a:lnSpc>
                <a:spcPct val="80000"/>
              </a:lnSpc>
              <a:buFont typeface="Wingdings" pitchFamily="2" charset="2"/>
              <a:buNone/>
            </a:pPr>
            <a:r>
              <a:rPr lang="en-US" sz="1500" b="1" dirty="0"/>
              <a:t>The following items are NOT subject to Public Comment:</a:t>
            </a:r>
          </a:p>
          <a:p>
            <a:pPr lvl="1" algn="l" eaLnBrk="1" hangingPunct="1">
              <a:lnSpc>
                <a:spcPct val="90000"/>
              </a:lnSpc>
              <a:buFont typeface="Wingdings" pitchFamily="2" charset="2"/>
              <a:buChar char="Ø"/>
            </a:pPr>
            <a:r>
              <a:rPr lang="en-US" sz="1500" dirty="0"/>
              <a:t>All items on the Closed Session Agenda</a:t>
            </a:r>
          </a:p>
        </p:txBody>
      </p:sp>
      <p:pic>
        <p:nvPicPr>
          <p:cNvPr id="20484" name="Picture 4" descr="MCj023303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0"/>
            <a:ext cx="2209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4402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0" y="381000"/>
            <a:ext cx="9144000" cy="1470025"/>
          </a:xfrm>
        </p:spPr>
        <p:txBody>
          <a:bodyPr/>
          <a:lstStyle/>
          <a:p>
            <a:pPr algn="l" eaLnBrk="1" hangingPunct="1"/>
            <a:r>
              <a:rPr lang="en-US" sz="4000" dirty="0">
                <a:solidFill>
                  <a:srgbClr val="3333FF"/>
                </a:solidFill>
              </a:rPr>
              <a:t>	Public Comment</a:t>
            </a:r>
          </a:p>
        </p:txBody>
      </p:sp>
      <p:sp>
        <p:nvSpPr>
          <p:cNvPr id="21507" name="Rectangle 3"/>
          <p:cNvSpPr>
            <a:spLocks noGrp="1" noChangeArrowheads="1"/>
          </p:cNvSpPr>
          <p:nvPr>
            <p:ph type="subTitle" idx="1"/>
          </p:nvPr>
        </p:nvSpPr>
        <p:spPr>
          <a:xfrm>
            <a:off x="304800" y="1676400"/>
            <a:ext cx="8534400" cy="4114800"/>
          </a:xfrm>
        </p:spPr>
        <p:txBody>
          <a:bodyPr/>
          <a:lstStyle/>
          <a:p>
            <a:pPr algn="l" eaLnBrk="1" hangingPunct="1">
              <a:lnSpc>
                <a:spcPct val="95000"/>
              </a:lnSpc>
              <a:buFontTx/>
              <a:buChar char="•"/>
            </a:pPr>
            <a:r>
              <a:rPr lang="en-US" sz="1600" dirty="0"/>
              <a:t> Per Resolution ALJ-252, any member of the public who wishes to address the CPUC about matters before the Commission must sign up with the Public Advisor’s Office table before the meeting begins. If an individual has signed up using the electronic system on the Commission’s website, they must check in with the Public Advisor’s Office on the day of the meeting, by the sign-up deadline.</a:t>
            </a:r>
          </a:p>
          <a:p>
            <a:pPr algn="l" eaLnBrk="1" hangingPunct="1">
              <a:lnSpc>
                <a:spcPct val="95000"/>
              </a:lnSpc>
              <a:buFontTx/>
              <a:buChar char="•"/>
            </a:pPr>
            <a:endParaRPr lang="en-US" sz="1600" dirty="0"/>
          </a:p>
          <a:p>
            <a:pPr algn="l" eaLnBrk="1" hangingPunct="1">
              <a:lnSpc>
                <a:spcPct val="95000"/>
              </a:lnSpc>
              <a:buFontTx/>
              <a:buChar char="•"/>
            </a:pPr>
            <a:r>
              <a:rPr lang="en-US" sz="1600" dirty="0"/>
              <a:t> Once called, each speaker has up to 1 minute to address the Commission.</a:t>
            </a:r>
            <a:br>
              <a:rPr lang="en-US" sz="1600" dirty="0"/>
            </a:br>
            <a:endParaRPr lang="en-US" sz="1600" dirty="0"/>
          </a:p>
          <a:p>
            <a:pPr algn="l" eaLnBrk="1" hangingPunct="1">
              <a:lnSpc>
                <a:spcPct val="95000"/>
              </a:lnSpc>
              <a:buFontTx/>
              <a:buChar char="•"/>
            </a:pPr>
            <a:r>
              <a:rPr lang="en-US" sz="1600" dirty="0"/>
              <a:t> A bell will ring when time has expired.</a:t>
            </a:r>
          </a:p>
          <a:p>
            <a:pPr algn="l" eaLnBrk="1" hangingPunct="1">
              <a:lnSpc>
                <a:spcPct val="95000"/>
              </a:lnSpc>
              <a:buFontTx/>
              <a:buChar char="•"/>
            </a:pPr>
            <a:endParaRPr lang="en-US" sz="1600" dirty="0"/>
          </a:p>
          <a:p>
            <a:pPr algn="l" eaLnBrk="1" hangingPunct="1">
              <a:lnSpc>
                <a:spcPct val="95000"/>
              </a:lnSpc>
              <a:buFontTx/>
              <a:buChar char="•"/>
            </a:pPr>
            <a:r>
              <a:rPr lang="en-US" sz="1600" dirty="0"/>
              <a:t> At the end of the Public Comment Section, the Commission President will ask if there are any additional individuals who wish to speak. Individuals who wish to speak but did not sign up by the deadline, will be granted a maximum of one minute to make their comments.</a:t>
            </a:r>
          </a:p>
          <a:p>
            <a:pPr algn="l" eaLnBrk="1" hangingPunct="1">
              <a:lnSpc>
                <a:spcPct val="95000"/>
              </a:lnSpc>
              <a:buFontTx/>
              <a:buChar char="•"/>
            </a:pPr>
            <a:endParaRPr lang="en-US" sz="1600" dirty="0"/>
          </a:p>
          <a:p>
            <a:pPr algn="l" eaLnBrk="1" hangingPunct="1">
              <a:lnSpc>
                <a:spcPct val="80000"/>
              </a:lnSpc>
              <a:buFontTx/>
              <a:buChar char="•"/>
            </a:pPr>
            <a:endParaRPr lang="en-US" sz="1600" dirty="0"/>
          </a:p>
          <a:p>
            <a:pPr algn="l" eaLnBrk="1" hangingPunct="1">
              <a:lnSpc>
                <a:spcPct val="90000"/>
              </a:lnSpc>
              <a:buFontTx/>
              <a:buChar char="•"/>
            </a:pPr>
            <a:r>
              <a:rPr lang="en-US" sz="1600" b="1" dirty="0"/>
              <a:t>The following items are NOT subject to Public Comment:</a:t>
            </a:r>
          </a:p>
          <a:p>
            <a:pPr lvl="1" algn="l" eaLnBrk="1" hangingPunct="1">
              <a:lnSpc>
                <a:spcPct val="90000"/>
              </a:lnSpc>
              <a:buFont typeface="Wingdings" pitchFamily="2" charset="2"/>
              <a:buChar char="Ø"/>
            </a:pPr>
            <a:r>
              <a:rPr lang="en-US" sz="1600" dirty="0"/>
              <a:t>All items on the Closed Session Agenda</a:t>
            </a:r>
          </a:p>
        </p:txBody>
      </p:sp>
      <p:pic>
        <p:nvPicPr>
          <p:cNvPr id="21508" name="Picture 4" descr="MCj023303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0"/>
            <a:ext cx="2209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079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609600"/>
            <a:ext cx="9144000" cy="838200"/>
          </a:xfrm>
        </p:spPr>
        <p:txBody>
          <a:bodyPr/>
          <a:lstStyle/>
          <a:p>
            <a:pPr algn="l" eaLnBrk="1" hangingPunct="1"/>
            <a:r>
              <a:rPr lang="en-US" sz="3600" dirty="0">
                <a:solidFill>
                  <a:srgbClr val="3333FF"/>
                </a:solidFill>
              </a:rPr>
              <a:t>	</a:t>
            </a:r>
            <a:r>
              <a:rPr lang="en-US" sz="3200" dirty="0">
                <a:solidFill>
                  <a:srgbClr val="3333FF"/>
                </a:solidFill>
              </a:rPr>
              <a:t>Agenda Changes</a:t>
            </a:r>
          </a:p>
        </p:txBody>
      </p:sp>
      <p:sp>
        <p:nvSpPr>
          <p:cNvPr id="22531" name="Text Box 3"/>
          <p:cNvSpPr txBox="1">
            <a:spLocks noChangeArrowheads="1"/>
          </p:cNvSpPr>
          <p:nvPr/>
        </p:nvSpPr>
        <p:spPr bwMode="auto">
          <a:xfrm>
            <a:off x="79332" y="1343416"/>
            <a:ext cx="8836068" cy="5793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lnSpc>
                <a:spcPct val="80000"/>
              </a:lnSpc>
              <a:spcBef>
                <a:spcPct val="20000"/>
              </a:spcBef>
              <a:spcAft>
                <a:spcPct val="0"/>
              </a:spcAft>
              <a:defRPr b="1">
                <a:solidFill>
                  <a:schemeClr val="tx1"/>
                </a:solidFill>
                <a:latin typeface="Arial" charset="0"/>
              </a:defRPr>
            </a:lvl6pPr>
            <a:lvl7pPr marL="2971800" indent="-228600" eaLnBrk="0" fontAlgn="base" hangingPunct="0">
              <a:lnSpc>
                <a:spcPct val="80000"/>
              </a:lnSpc>
              <a:spcBef>
                <a:spcPct val="20000"/>
              </a:spcBef>
              <a:spcAft>
                <a:spcPct val="0"/>
              </a:spcAft>
              <a:defRPr b="1">
                <a:solidFill>
                  <a:schemeClr val="tx1"/>
                </a:solidFill>
                <a:latin typeface="Arial" charset="0"/>
              </a:defRPr>
            </a:lvl7pPr>
            <a:lvl8pPr marL="3429000" indent="-228600" eaLnBrk="0" fontAlgn="base" hangingPunct="0">
              <a:lnSpc>
                <a:spcPct val="80000"/>
              </a:lnSpc>
              <a:spcBef>
                <a:spcPct val="20000"/>
              </a:spcBef>
              <a:spcAft>
                <a:spcPct val="0"/>
              </a:spcAft>
              <a:defRPr b="1">
                <a:solidFill>
                  <a:schemeClr val="tx1"/>
                </a:solidFill>
                <a:latin typeface="Arial" charset="0"/>
              </a:defRPr>
            </a:lvl8pPr>
            <a:lvl9pPr marL="3886200" indent="-228600" eaLnBrk="0" fontAlgn="base" hangingPunct="0">
              <a:lnSpc>
                <a:spcPct val="80000"/>
              </a:lnSpc>
              <a:spcBef>
                <a:spcPct val="20000"/>
              </a:spcBef>
              <a:spcAft>
                <a:spcPct val="0"/>
              </a:spcAft>
              <a:defRPr b="1">
                <a:solidFill>
                  <a:schemeClr val="tx1"/>
                </a:solidFill>
                <a:latin typeface="Arial" charset="0"/>
              </a:defRPr>
            </a:lvl9pPr>
          </a:lstStyle>
          <a:p>
            <a:pPr eaLnBrk="1" fontAlgn="base" hangingPunct="1">
              <a:spcBef>
                <a:spcPct val="0"/>
              </a:spcBef>
              <a:spcAft>
                <a:spcPct val="0"/>
              </a:spcAft>
              <a:buFontTx/>
              <a:buChar char="•"/>
            </a:pPr>
            <a:r>
              <a:rPr lang="en-US" sz="1500" b="0" dirty="0">
                <a:solidFill>
                  <a:srgbClr val="000000"/>
                </a:solidFill>
              </a:rPr>
              <a:t> Items shown on the Consent Agenda will be taken up and voted on as a group in one of the first items of business of each CPUC meeting. </a:t>
            </a:r>
          </a:p>
          <a:p>
            <a:pPr eaLnBrk="1" fontAlgn="base" hangingPunct="1">
              <a:lnSpc>
                <a:spcPct val="80000"/>
              </a:lnSpc>
              <a:spcBef>
                <a:spcPct val="0"/>
              </a:spcBef>
              <a:spcAft>
                <a:spcPct val="0"/>
              </a:spcAft>
              <a:buFontTx/>
              <a:buChar char="•"/>
            </a:pPr>
            <a:endParaRPr lang="en-US" sz="1500" b="0" dirty="0">
              <a:solidFill>
                <a:srgbClr val="000000"/>
              </a:solidFill>
            </a:endParaRPr>
          </a:p>
          <a:p>
            <a:pPr eaLnBrk="1" fontAlgn="base" hangingPunct="1">
              <a:spcBef>
                <a:spcPct val="0"/>
              </a:spcBef>
              <a:spcAft>
                <a:spcPct val="0"/>
              </a:spcAft>
              <a:buFontTx/>
              <a:buChar char="•"/>
            </a:pPr>
            <a:r>
              <a:rPr lang="en-US" sz="1500" b="0" dirty="0">
                <a:solidFill>
                  <a:srgbClr val="000000"/>
                </a:solidFill>
              </a:rPr>
              <a:t> Item on Today’s Consent Agenda is: </a:t>
            </a:r>
            <a:r>
              <a:rPr lang="en-US" sz="1500" u="sng" dirty="0">
                <a:solidFill>
                  <a:srgbClr val="000000"/>
                </a:solidFill>
              </a:rPr>
              <a:t>1.</a:t>
            </a:r>
          </a:p>
          <a:p>
            <a:pPr eaLnBrk="1" fontAlgn="base" hangingPunct="1">
              <a:spcBef>
                <a:spcPct val="0"/>
              </a:spcBef>
              <a:spcAft>
                <a:spcPct val="0"/>
              </a:spcAft>
              <a:buFontTx/>
              <a:buChar char="•"/>
            </a:pPr>
            <a:endParaRPr lang="en-US" sz="1500" b="0" u="sng" dirty="0">
              <a:solidFill>
                <a:srgbClr val="000000"/>
              </a:solidFill>
            </a:endParaRPr>
          </a:p>
          <a:p>
            <a:pPr eaLnBrk="1" fontAlgn="base" hangingPunct="1">
              <a:spcBef>
                <a:spcPct val="0"/>
              </a:spcBef>
              <a:spcAft>
                <a:spcPct val="0"/>
              </a:spcAft>
              <a:buFontTx/>
              <a:buChar char="•"/>
            </a:pPr>
            <a:r>
              <a:rPr lang="en-US" sz="1500" b="0" dirty="0">
                <a:solidFill>
                  <a:srgbClr val="000000"/>
                </a:solidFill>
              </a:rPr>
              <a:t> Any Commissioner, with consent of the other Commissioners, may request an item from the Regular Agenda be moved to the Consent Agenda prior to the meeting.</a:t>
            </a:r>
          </a:p>
          <a:p>
            <a:pPr eaLnBrk="1" fontAlgn="base" hangingPunct="1">
              <a:spcBef>
                <a:spcPct val="0"/>
              </a:spcBef>
              <a:spcAft>
                <a:spcPct val="0"/>
              </a:spcAft>
            </a:pPr>
            <a:r>
              <a:rPr lang="en-US" sz="1500" b="0" dirty="0">
                <a:solidFill>
                  <a:srgbClr val="000000"/>
                </a:solidFill>
              </a:rPr>
              <a:t>Item: </a:t>
            </a:r>
            <a:r>
              <a:rPr lang="en-US" sz="1500" u="sng" dirty="0">
                <a:solidFill>
                  <a:srgbClr val="000000"/>
                </a:solidFill>
              </a:rPr>
              <a:t>None </a:t>
            </a:r>
            <a:r>
              <a:rPr lang="en-US" sz="1500" b="0" dirty="0">
                <a:solidFill>
                  <a:srgbClr val="000000"/>
                </a:solidFill>
              </a:rPr>
              <a:t>from the Regular Agenda have been added to the Consent Agenda.</a:t>
            </a:r>
          </a:p>
          <a:p>
            <a:pPr eaLnBrk="1" fontAlgn="base" hangingPunct="1">
              <a:spcBef>
                <a:spcPct val="0"/>
              </a:spcBef>
              <a:spcAft>
                <a:spcPct val="0"/>
              </a:spcAft>
            </a:pPr>
            <a:endParaRPr lang="en-US" sz="1500" b="0" dirty="0">
              <a:solidFill>
                <a:srgbClr val="000000"/>
              </a:solidFill>
            </a:endParaRPr>
          </a:p>
          <a:p>
            <a:pPr eaLnBrk="1" fontAlgn="base" hangingPunct="1">
              <a:lnSpc>
                <a:spcPct val="95000"/>
              </a:lnSpc>
              <a:spcBef>
                <a:spcPct val="0"/>
              </a:spcBef>
              <a:spcAft>
                <a:spcPct val="0"/>
              </a:spcAft>
              <a:buFontTx/>
              <a:buChar char="•"/>
            </a:pPr>
            <a:r>
              <a:rPr lang="en-US" sz="1500" b="0" dirty="0">
                <a:solidFill>
                  <a:srgbClr val="000000"/>
                </a:solidFill>
              </a:rPr>
              <a:t> Any Commissioner may request an item be removed from the Consent Agenda for discussion on the Regular Agenda prior to the meeting. </a:t>
            </a:r>
          </a:p>
          <a:p>
            <a:pPr eaLnBrk="1" fontAlgn="base" hangingPunct="1">
              <a:lnSpc>
                <a:spcPct val="95000"/>
              </a:lnSpc>
              <a:spcBef>
                <a:spcPct val="0"/>
              </a:spcBef>
              <a:spcAft>
                <a:spcPct val="0"/>
              </a:spcAft>
            </a:pPr>
            <a:r>
              <a:rPr lang="en-US" sz="1500" b="0" dirty="0">
                <a:solidFill>
                  <a:srgbClr val="000000"/>
                </a:solidFill>
              </a:rPr>
              <a:t>Item: </a:t>
            </a:r>
            <a:r>
              <a:rPr lang="en-US" sz="1500" u="sng" dirty="0">
                <a:solidFill>
                  <a:srgbClr val="000000"/>
                </a:solidFill>
              </a:rPr>
              <a:t>None</a:t>
            </a:r>
            <a:r>
              <a:rPr lang="en-US" sz="1500" b="0" dirty="0">
                <a:solidFill>
                  <a:srgbClr val="000000"/>
                </a:solidFill>
              </a:rPr>
              <a:t> have been moved to the Regular Agenda.</a:t>
            </a:r>
          </a:p>
          <a:p>
            <a:pPr eaLnBrk="1" fontAlgn="base" hangingPunct="1">
              <a:lnSpc>
                <a:spcPct val="95000"/>
              </a:lnSpc>
              <a:spcBef>
                <a:spcPct val="0"/>
              </a:spcBef>
              <a:spcAft>
                <a:spcPct val="0"/>
              </a:spcAft>
            </a:pPr>
            <a:endParaRPr lang="en-US" sz="1500" b="0" dirty="0">
              <a:solidFill>
                <a:srgbClr val="000000"/>
              </a:solidFill>
            </a:endParaRPr>
          </a:p>
          <a:p>
            <a:pPr eaLnBrk="1" fontAlgn="base" hangingPunct="1">
              <a:lnSpc>
                <a:spcPct val="90000"/>
              </a:lnSpc>
              <a:spcBef>
                <a:spcPct val="0"/>
              </a:spcBef>
              <a:spcAft>
                <a:spcPct val="0"/>
              </a:spcAft>
            </a:pPr>
            <a:r>
              <a:rPr lang="en-US" sz="1500" b="0" dirty="0">
                <a:solidFill>
                  <a:srgbClr val="000000"/>
                </a:solidFill>
              </a:rPr>
              <a:t>	</a:t>
            </a:r>
          </a:p>
          <a:p>
            <a:pPr eaLnBrk="1" fontAlgn="base" hangingPunct="1">
              <a:lnSpc>
                <a:spcPct val="75000"/>
              </a:lnSpc>
              <a:spcBef>
                <a:spcPct val="0"/>
              </a:spcBef>
              <a:spcAft>
                <a:spcPct val="0"/>
              </a:spcAft>
              <a:buFontTx/>
              <a:buChar char="•"/>
            </a:pPr>
            <a:r>
              <a:rPr lang="en-US" sz="1500" b="0" dirty="0">
                <a:solidFill>
                  <a:srgbClr val="000000"/>
                </a:solidFill>
              </a:rPr>
              <a:t> Item: </a:t>
            </a:r>
            <a:r>
              <a:rPr lang="en-US" sz="1500" u="sng" dirty="0">
                <a:solidFill>
                  <a:srgbClr val="000000"/>
                </a:solidFill>
              </a:rPr>
              <a:t>None</a:t>
            </a:r>
            <a:r>
              <a:rPr lang="en-US" sz="1500" b="0" dirty="0">
                <a:solidFill>
                  <a:srgbClr val="000000"/>
                </a:solidFill>
              </a:rPr>
              <a:t> have been withdrawn.</a:t>
            </a:r>
          </a:p>
          <a:p>
            <a:pPr eaLnBrk="1" fontAlgn="base" hangingPunct="1">
              <a:lnSpc>
                <a:spcPct val="75000"/>
              </a:lnSpc>
              <a:spcBef>
                <a:spcPct val="0"/>
              </a:spcBef>
              <a:spcAft>
                <a:spcPct val="0"/>
              </a:spcAft>
            </a:pPr>
            <a:endParaRPr lang="en-US" sz="1500" b="0" dirty="0">
              <a:solidFill>
                <a:srgbClr val="000000"/>
              </a:solidFill>
            </a:endParaRPr>
          </a:p>
          <a:p>
            <a:pPr eaLnBrk="1" fontAlgn="base" hangingPunct="1">
              <a:lnSpc>
                <a:spcPct val="75000"/>
              </a:lnSpc>
              <a:spcBef>
                <a:spcPct val="0"/>
              </a:spcBef>
              <a:spcAft>
                <a:spcPct val="0"/>
              </a:spcAft>
            </a:pPr>
            <a:endParaRPr lang="en-US" sz="1500" b="0" dirty="0">
              <a:solidFill>
                <a:srgbClr val="000000"/>
              </a:solidFill>
            </a:endParaRPr>
          </a:p>
          <a:p>
            <a:pPr eaLnBrk="1" fontAlgn="base" hangingPunct="1">
              <a:lnSpc>
                <a:spcPct val="90000"/>
              </a:lnSpc>
              <a:spcBef>
                <a:spcPct val="0"/>
              </a:spcBef>
              <a:spcAft>
                <a:spcPct val="0"/>
              </a:spcAft>
              <a:buFontTx/>
              <a:buChar char="•"/>
            </a:pPr>
            <a:r>
              <a:rPr lang="en-US" sz="1500" b="0" dirty="0">
                <a:solidFill>
                  <a:srgbClr val="000000"/>
                </a:solidFill>
              </a:rPr>
              <a:t> The following items have been held to future Commission Meetings:  </a:t>
            </a:r>
            <a:r>
              <a:rPr lang="en-US" sz="1500" u="sng" dirty="0">
                <a:solidFill>
                  <a:srgbClr val="000000"/>
                </a:solidFill>
              </a:rPr>
              <a:t>None.</a:t>
            </a:r>
          </a:p>
          <a:p>
            <a:pPr eaLnBrk="1" fontAlgn="base" hangingPunct="1">
              <a:lnSpc>
                <a:spcPct val="55000"/>
              </a:lnSpc>
              <a:spcBef>
                <a:spcPct val="0"/>
              </a:spcBef>
              <a:spcAft>
                <a:spcPct val="0"/>
              </a:spcAft>
            </a:pPr>
            <a:endParaRPr lang="en-US" sz="1500" u="sng" dirty="0">
              <a:solidFill>
                <a:srgbClr val="000000"/>
              </a:solidFill>
            </a:endParaRPr>
          </a:p>
          <a:p>
            <a:pPr eaLnBrk="1" fontAlgn="base" hangingPunct="1">
              <a:lnSpc>
                <a:spcPct val="55000"/>
              </a:lnSpc>
              <a:spcBef>
                <a:spcPct val="0"/>
              </a:spcBef>
              <a:spcAft>
                <a:spcPct val="0"/>
              </a:spcAft>
            </a:pPr>
            <a:r>
              <a:rPr lang="en-US" sz="1500" dirty="0">
                <a:solidFill>
                  <a:srgbClr val="000000"/>
                </a:solidFill>
              </a:rPr>
              <a:t>				</a:t>
            </a:r>
            <a:endParaRPr lang="en-US" sz="1500" u="sng" dirty="0">
              <a:solidFill>
                <a:srgbClr val="000000"/>
              </a:solidFill>
            </a:endParaRPr>
          </a:p>
          <a:p>
            <a:pPr eaLnBrk="1" fontAlgn="base" hangingPunct="1">
              <a:lnSpc>
                <a:spcPct val="55000"/>
              </a:lnSpc>
              <a:spcBef>
                <a:spcPct val="0"/>
              </a:spcBef>
              <a:spcAft>
                <a:spcPct val="0"/>
              </a:spcAft>
            </a:pPr>
            <a:r>
              <a:rPr lang="en-US" sz="1500" dirty="0">
                <a:solidFill>
                  <a:srgbClr val="000000"/>
                </a:solidFill>
              </a:rPr>
              <a:t>		            </a:t>
            </a:r>
            <a:endParaRPr lang="en-US" sz="1500" u="sng" dirty="0">
              <a:solidFill>
                <a:srgbClr val="000000"/>
              </a:solidFill>
            </a:endParaRPr>
          </a:p>
          <a:p>
            <a:pPr eaLnBrk="1" fontAlgn="base" hangingPunct="1">
              <a:lnSpc>
                <a:spcPct val="55000"/>
              </a:lnSpc>
              <a:spcBef>
                <a:spcPct val="0"/>
              </a:spcBef>
              <a:spcAft>
                <a:spcPct val="0"/>
              </a:spcAft>
            </a:pPr>
            <a:endParaRPr lang="en-US" sz="1500" u="sng" dirty="0">
              <a:solidFill>
                <a:srgbClr val="000000"/>
              </a:solidFill>
            </a:endParaRPr>
          </a:p>
          <a:p>
            <a:pPr eaLnBrk="1" fontAlgn="base" hangingPunct="1">
              <a:lnSpc>
                <a:spcPct val="55000"/>
              </a:lnSpc>
              <a:spcBef>
                <a:spcPct val="0"/>
              </a:spcBef>
              <a:spcAft>
                <a:spcPct val="0"/>
              </a:spcAft>
            </a:pPr>
            <a:r>
              <a:rPr lang="en-US" sz="1500" dirty="0">
                <a:solidFill>
                  <a:srgbClr val="000000"/>
                </a:solidFill>
              </a:rPr>
              <a:t>	</a:t>
            </a:r>
            <a:endParaRPr lang="en-US" sz="1500" u="sng" dirty="0">
              <a:solidFill>
                <a:srgbClr val="000000"/>
              </a:solidFill>
            </a:endParaRPr>
          </a:p>
          <a:p>
            <a:pPr eaLnBrk="1" fontAlgn="base" hangingPunct="1">
              <a:lnSpc>
                <a:spcPct val="95000"/>
              </a:lnSpc>
              <a:spcBef>
                <a:spcPct val="0"/>
              </a:spcBef>
              <a:spcAft>
                <a:spcPct val="0"/>
              </a:spcAft>
            </a:pPr>
            <a:r>
              <a:rPr lang="en-US" sz="1500" b="0" dirty="0">
                <a:solidFill>
                  <a:srgbClr val="000000"/>
                </a:solidFill>
              </a:rPr>
              <a:t>	</a:t>
            </a:r>
            <a:r>
              <a:rPr lang="en-US" sz="1500" dirty="0">
                <a:solidFill>
                  <a:srgbClr val="000000"/>
                </a:solidFill>
              </a:rPr>
              <a:t>	</a:t>
            </a:r>
            <a:endParaRPr lang="en-US" sz="1500" u="sng" dirty="0">
              <a:solidFill>
                <a:srgbClr val="000000"/>
              </a:solidFill>
            </a:endParaRPr>
          </a:p>
          <a:p>
            <a:pPr eaLnBrk="1" fontAlgn="base" hangingPunct="1">
              <a:lnSpc>
                <a:spcPct val="95000"/>
              </a:lnSpc>
              <a:spcBef>
                <a:spcPct val="0"/>
              </a:spcBef>
              <a:spcAft>
                <a:spcPct val="0"/>
              </a:spcAft>
            </a:pPr>
            <a:r>
              <a:rPr lang="en-US" sz="1500" dirty="0">
                <a:solidFill>
                  <a:srgbClr val="000000"/>
                </a:solidFill>
              </a:rPr>
              <a:t>		</a:t>
            </a:r>
            <a:endParaRPr lang="en-US" sz="1500" b="0" dirty="0">
              <a:solidFill>
                <a:srgbClr val="000000"/>
              </a:solidFill>
            </a:endParaRPr>
          </a:p>
          <a:p>
            <a:pPr eaLnBrk="1" fontAlgn="base" hangingPunct="1">
              <a:lnSpc>
                <a:spcPct val="95000"/>
              </a:lnSpc>
              <a:spcBef>
                <a:spcPct val="0"/>
              </a:spcBef>
              <a:spcAft>
                <a:spcPct val="0"/>
              </a:spcAft>
            </a:pPr>
            <a:endParaRPr lang="en-US" sz="1500" b="0" dirty="0">
              <a:solidFill>
                <a:srgbClr val="000000"/>
              </a:solidFill>
            </a:endParaRPr>
          </a:p>
          <a:p>
            <a:pPr eaLnBrk="1" fontAlgn="base" hangingPunct="1">
              <a:lnSpc>
                <a:spcPct val="95000"/>
              </a:lnSpc>
              <a:spcBef>
                <a:spcPct val="0"/>
              </a:spcBef>
              <a:spcAft>
                <a:spcPct val="0"/>
              </a:spcAft>
            </a:pPr>
            <a:endParaRPr lang="en-US" sz="1500" b="0" dirty="0">
              <a:solidFill>
                <a:srgbClr val="000000"/>
              </a:solidFill>
            </a:endParaRPr>
          </a:p>
          <a:p>
            <a:pPr eaLnBrk="1" fontAlgn="base" hangingPunct="1">
              <a:lnSpc>
                <a:spcPct val="95000"/>
              </a:lnSpc>
              <a:spcBef>
                <a:spcPct val="0"/>
              </a:spcBef>
              <a:spcAft>
                <a:spcPct val="0"/>
              </a:spcAft>
            </a:pPr>
            <a:r>
              <a:rPr lang="en-US" sz="1500" b="0" dirty="0">
                <a:solidFill>
                  <a:srgbClr val="000000"/>
                </a:solidFill>
              </a:rPr>
              <a:t>	</a:t>
            </a:r>
            <a:r>
              <a:rPr lang="en-US" sz="1500" dirty="0">
                <a:solidFill>
                  <a:srgbClr val="000000"/>
                </a:solidFill>
              </a:rPr>
              <a:t>	</a:t>
            </a:r>
            <a:endParaRPr lang="en-US" sz="1500" b="0" dirty="0">
              <a:solidFill>
                <a:srgbClr val="000000"/>
              </a:solidFill>
            </a:endParaRPr>
          </a:p>
        </p:txBody>
      </p:sp>
      <p:pic>
        <p:nvPicPr>
          <p:cNvPr id="22532" name="Picture 4" descr="MCj0404269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0"/>
            <a:ext cx="2286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490378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990600"/>
            <a:ext cx="9144000" cy="914400"/>
          </a:xfrm>
        </p:spPr>
        <p:txBody>
          <a:bodyPr/>
          <a:lstStyle/>
          <a:p>
            <a:pPr algn="l" eaLnBrk="1" hangingPunct="1"/>
            <a:r>
              <a:rPr lang="en-US" sz="3000" dirty="0">
                <a:solidFill>
                  <a:srgbClr val="3333FF"/>
                </a:solidFill>
              </a:rPr>
              <a:t>	</a:t>
            </a:r>
            <a:r>
              <a:rPr lang="en-US" sz="3600" dirty="0">
                <a:solidFill>
                  <a:srgbClr val="3333FF"/>
                </a:solidFill>
              </a:rPr>
              <a:t>Regular Agenda</a:t>
            </a:r>
          </a:p>
        </p:txBody>
      </p:sp>
      <p:sp>
        <p:nvSpPr>
          <p:cNvPr id="23555" name="Text Box 3"/>
          <p:cNvSpPr txBox="1">
            <a:spLocks noChangeArrowheads="1"/>
          </p:cNvSpPr>
          <p:nvPr/>
        </p:nvSpPr>
        <p:spPr bwMode="auto">
          <a:xfrm>
            <a:off x="457200" y="2133600"/>
            <a:ext cx="822960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lnSpc>
                <a:spcPct val="80000"/>
              </a:lnSpc>
              <a:spcBef>
                <a:spcPct val="20000"/>
              </a:spcBef>
              <a:spcAft>
                <a:spcPct val="0"/>
              </a:spcAft>
              <a:defRPr b="1">
                <a:solidFill>
                  <a:schemeClr val="tx1"/>
                </a:solidFill>
                <a:latin typeface="Arial" charset="0"/>
              </a:defRPr>
            </a:lvl6pPr>
            <a:lvl7pPr marL="2971800" indent="-228600" eaLnBrk="0" fontAlgn="base" hangingPunct="0">
              <a:lnSpc>
                <a:spcPct val="80000"/>
              </a:lnSpc>
              <a:spcBef>
                <a:spcPct val="20000"/>
              </a:spcBef>
              <a:spcAft>
                <a:spcPct val="0"/>
              </a:spcAft>
              <a:defRPr b="1">
                <a:solidFill>
                  <a:schemeClr val="tx1"/>
                </a:solidFill>
                <a:latin typeface="Arial" charset="0"/>
              </a:defRPr>
            </a:lvl7pPr>
            <a:lvl8pPr marL="3429000" indent="-228600" eaLnBrk="0" fontAlgn="base" hangingPunct="0">
              <a:lnSpc>
                <a:spcPct val="80000"/>
              </a:lnSpc>
              <a:spcBef>
                <a:spcPct val="20000"/>
              </a:spcBef>
              <a:spcAft>
                <a:spcPct val="0"/>
              </a:spcAft>
              <a:defRPr b="1">
                <a:solidFill>
                  <a:schemeClr val="tx1"/>
                </a:solidFill>
                <a:latin typeface="Arial" charset="0"/>
              </a:defRPr>
            </a:lvl8pPr>
            <a:lvl9pPr marL="3886200" indent="-228600" eaLnBrk="0" fontAlgn="base" hangingPunct="0">
              <a:lnSpc>
                <a:spcPct val="80000"/>
              </a:lnSpc>
              <a:spcBef>
                <a:spcPct val="20000"/>
              </a:spcBef>
              <a:spcAft>
                <a:spcPct val="0"/>
              </a:spcAft>
              <a:defRPr b="1">
                <a:solidFill>
                  <a:schemeClr val="tx1"/>
                </a:solidFill>
                <a:latin typeface="Arial" charset="0"/>
              </a:defRPr>
            </a:lvl9pPr>
          </a:lstStyle>
          <a:p>
            <a:pPr eaLnBrk="1" fontAlgn="base" hangingPunct="1">
              <a:spcBef>
                <a:spcPct val="0"/>
              </a:spcBef>
              <a:spcAft>
                <a:spcPct val="0"/>
              </a:spcAft>
              <a:buFontTx/>
              <a:buChar char="•"/>
            </a:pPr>
            <a:r>
              <a:rPr lang="en-US" sz="2000" b="0" dirty="0">
                <a:solidFill>
                  <a:srgbClr val="000000"/>
                </a:solidFill>
              </a:rPr>
              <a:t> Each item on the Regular Agenda (and its alternate if any) will be introduced by the assigned Commissioner or CPUC staff and discussed before it is moved for a vote.</a:t>
            </a:r>
          </a:p>
          <a:p>
            <a:pPr eaLnBrk="1" fontAlgn="base" hangingPunct="1">
              <a:spcBef>
                <a:spcPct val="0"/>
              </a:spcBef>
              <a:spcAft>
                <a:spcPct val="0"/>
              </a:spcAft>
            </a:pPr>
            <a:endParaRPr lang="en-US" sz="2000" b="0" dirty="0">
              <a:solidFill>
                <a:srgbClr val="000000"/>
              </a:solidFill>
            </a:endParaRPr>
          </a:p>
          <a:p>
            <a:pPr eaLnBrk="1" fontAlgn="base" hangingPunct="1">
              <a:spcBef>
                <a:spcPct val="0"/>
              </a:spcBef>
              <a:spcAft>
                <a:spcPct val="0"/>
              </a:spcAft>
              <a:buFontTx/>
              <a:buChar char="•"/>
            </a:pPr>
            <a:r>
              <a:rPr lang="en-US" sz="2000" b="0" dirty="0">
                <a:solidFill>
                  <a:srgbClr val="000000"/>
                </a:solidFill>
              </a:rPr>
              <a:t> For each agenda item, a summary of the proposed action is included on the agenda; the CPUC’s decision may, however, differ from that proposed.</a:t>
            </a:r>
          </a:p>
          <a:p>
            <a:pPr eaLnBrk="1" fontAlgn="base" hangingPunct="1">
              <a:spcBef>
                <a:spcPct val="0"/>
              </a:spcBef>
              <a:spcAft>
                <a:spcPct val="0"/>
              </a:spcAft>
            </a:pPr>
            <a:endParaRPr lang="en-US" sz="2000" b="0" dirty="0">
              <a:solidFill>
                <a:srgbClr val="000000"/>
              </a:solidFill>
            </a:endParaRPr>
          </a:p>
          <a:p>
            <a:pPr eaLnBrk="1" fontAlgn="base" hangingPunct="1">
              <a:spcBef>
                <a:spcPct val="0"/>
              </a:spcBef>
              <a:spcAft>
                <a:spcPct val="0"/>
              </a:spcAft>
              <a:buFontTx/>
              <a:buChar char="•"/>
            </a:pPr>
            <a:r>
              <a:rPr lang="en-US" sz="2000" b="0" dirty="0">
                <a:solidFill>
                  <a:srgbClr val="000000"/>
                </a:solidFill>
              </a:rPr>
              <a:t> The complete text of every Proposed Decision or Draft Resolution is available for download on the CPUC’s website: </a:t>
            </a:r>
            <a:r>
              <a:rPr lang="en-US" sz="2000" b="0" dirty="0">
                <a:solidFill>
                  <a:srgbClr val="000000"/>
                </a:solidFill>
                <a:hlinkClick r:id="rId2"/>
              </a:rPr>
              <a:t>www.cpuc.ca.gov</a:t>
            </a:r>
            <a:r>
              <a:rPr lang="en-US" sz="2000" b="0" dirty="0">
                <a:solidFill>
                  <a:srgbClr val="000000"/>
                </a:solidFill>
              </a:rPr>
              <a:t>.</a:t>
            </a:r>
          </a:p>
          <a:p>
            <a:pPr eaLnBrk="1" fontAlgn="base" hangingPunct="1">
              <a:spcBef>
                <a:spcPct val="0"/>
              </a:spcBef>
              <a:spcAft>
                <a:spcPct val="0"/>
              </a:spcAft>
            </a:pPr>
            <a:endParaRPr lang="en-US" sz="2000" b="0" dirty="0">
              <a:solidFill>
                <a:srgbClr val="000000"/>
              </a:solidFill>
            </a:endParaRPr>
          </a:p>
          <a:p>
            <a:pPr eaLnBrk="1" fontAlgn="base" hangingPunct="1">
              <a:spcBef>
                <a:spcPct val="0"/>
              </a:spcBef>
              <a:spcAft>
                <a:spcPct val="0"/>
              </a:spcAft>
              <a:buFontTx/>
              <a:buChar char="•"/>
            </a:pPr>
            <a:r>
              <a:rPr lang="en-US" sz="2000" b="0" dirty="0">
                <a:solidFill>
                  <a:srgbClr val="000000"/>
                </a:solidFill>
              </a:rPr>
              <a:t> Late changes to agenda items are available on the Escutia Table.</a:t>
            </a:r>
          </a:p>
        </p:txBody>
      </p:sp>
    </p:spTree>
    <p:extLst>
      <p:ext uri="{BB962C8B-B14F-4D97-AF65-F5344CB8AC3E}">
        <p14:creationId xmlns:p14="http://schemas.microsoft.com/office/powerpoint/2010/main" val="239441409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685800"/>
            <a:ext cx="9144000" cy="838200"/>
          </a:xfrm>
        </p:spPr>
        <p:txBody>
          <a:bodyPr/>
          <a:lstStyle/>
          <a:p>
            <a:pPr eaLnBrk="1" hangingPunct="1"/>
            <a:r>
              <a:rPr lang="en-US" sz="3000" dirty="0">
                <a:solidFill>
                  <a:srgbClr val="3333FF"/>
                </a:solidFill>
              </a:rPr>
              <a:t>Commissioners’ Reports</a:t>
            </a:r>
          </a:p>
        </p:txBody>
      </p:sp>
      <p:graphicFrame>
        <p:nvGraphicFramePr>
          <p:cNvPr id="2749443" name="Group 3"/>
          <p:cNvGraphicFramePr>
            <a:graphicFrameLocks noGrp="1"/>
          </p:cNvGraphicFramePr>
          <p:nvPr/>
        </p:nvGraphicFramePr>
        <p:xfrm>
          <a:off x="9525000" y="4876800"/>
          <a:ext cx="457200" cy="854075"/>
        </p:xfrm>
        <a:graphic>
          <a:graphicData uri="http://schemas.openxmlformats.org/drawingml/2006/table">
            <a:tbl>
              <a:tblPr/>
              <a:tblGrid>
                <a:gridCol w="457200">
                  <a:extLst>
                    <a:ext uri="{9D8B030D-6E8A-4147-A177-3AD203B41FA5}">
                      <a16:colId xmlns:a16="http://schemas.microsoft.com/office/drawing/2014/main" val="20000"/>
                    </a:ext>
                  </a:extLst>
                </a:gridCol>
              </a:tblGrid>
              <a:tr h="4575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a:txBody>
                  <a:tcPr marT="45754" marB="45754" anchor="ctr"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965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54" marB="45754" anchor="ctr"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6870" name="Text Box 10"/>
          <p:cNvSpPr txBox="1">
            <a:spLocks noChangeArrowheads="1"/>
          </p:cNvSpPr>
          <p:nvPr/>
        </p:nvSpPr>
        <p:spPr bwMode="auto">
          <a:xfrm>
            <a:off x="381000" y="1828800"/>
            <a:ext cx="84582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lnSpc>
                <a:spcPct val="80000"/>
              </a:lnSpc>
              <a:spcBef>
                <a:spcPct val="20000"/>
              </a:spcBef>
              <a:spcAft>
                <a:spcPct val="0"/>
              </a:spcAft>
              <a:defRPr b="1">
                <a:solidFill>
                  <a:schemeClr val="tx1"/>
                </a:solidFill>
                <a:latin typeface="Arial" charset="0"/>
              </a:defRPr>
            </a:lvl6pPr>
            <a:lvl7pPr marL="2971800" indent="-228600" eaLnBrk="0" fontAlgn="base" hangingPunct="0">
              <a:lnSpc>
                <a:spcPct val="80000"/>
              </a:lnSpc>
              <a:spcBef>
                <a:spcPct val="20000"/>
              </a:spcBef>
              <a:spcAft>
                <a:spcPct val="0"/>
              </a:spcAft>
              <a:defRPr b="1">
                <a:solidFill>
                  <a:schemeClr val="tx1"/>
                </a:solidFill>
                <a:latin typeface="Arial" charset="0"/>
              </a:defRPr>
            </a:lvl7pPr>
            <a:lvl8pPr marL="3429000" indent="-228600" eaLnBrk="0" fontAlgn="base" hangingPunct="0">
              <a:lnSpc>
                <a:spcPct val="80000"/>
              </a:lnSpc>
              <a:spcBef>
                <a:spcPct val="20000"/>
              </a:spcBef>
              <a:spcAft>
                <a:spcPct val="0"/>
              </a:spcAft>
              <a:defRPr b="1">
                <a:solidFill>
                  <a:schemeClr val="tx1"/>
                </a:solidFill>
                <a:latin typeface="Arial" charset="0"/>
              </a:defRPr>
            </a:lvl8pPr>
            <a:lvl9pPr marL="3886200" indent="-228600" eaLnBrk="0" fontAlgn="base" hangingPunct="0">
              <a:lnSpc>
                <a:spcPct val="80000"/>
              </a:lnSpc>
              <a:spcBef>
                <a:spcPct val="20000"/>
              </a:spcBef>
              <a:spcAft>
                <a:spcPct val="0"/>
              </a:spcAft>
              <a:defRPr b="1">
                <a:solidFill>
                  <a:schemeClr val="tx1"/>
                </a:solidFill>
                <a:latin typeface="Arial" charset="0"/>
              </a:defRPr>
            </a:lvl9pPr>
          </a:lstStyle>
          <a:p>
            <a:pPr algn="ctr" eaLnBrk="1" fontAlgn="base" hangingPunct="1">
              <a:spcBef>
                <a:spcPct val="50000"/>
              </a:spcBef>
              <a:spcAft>
                <a:spcPct val="0"/>
              </a:spcAft>
            </a:pPr>
            <a:endParaRPr lang="en-US" sz="2500" dirty="0">
              <a:solidFill>
                <a:srgbClr val="000000"/>
              </a:solidFill>
            </a:endParaRPr>
          </a:p>
        </p:txBody>
      </p:sp>
      <p:pic>
        <p:nvPicPr>
          <p:cNvPr id="36872" name="Picture 12" descr="MichaelPeevey_l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2362200"/>
            <a:ext cx="1676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3" name="Picture 13" descr="MIKE FLORIO-we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508168"/>
            <a:ext cx="1676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4" name="Picture 14" descr="Catherine Sandoval_PPTSiz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1518654"/>
            <a:ext cx="1676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5" name="Picture 15" descr="Mark Ferron_PPTSiz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3934437"/>
            <a:ext cx="1676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2" descr="C:\Users\jp4\AppData\Local\Microsoft\Windows\Temporary Internet Files\Content.Outlook\QQZIZRYC\Peterman_thumbnail.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3934437"/>
            <a:ext cx="16764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01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838200"/>
            <a:ext cx="9144000" cy="838200"/>
          </a:xfrm>
        </p:spPr>
        <p:txBody>
          <a:bodyPr/>
          <a:lstStyle/>
          <a:p>
            <a:pPr eaLnBrk="1" hangingPunct="1"/>
            <a:r>
              <a:rPr lang="en-US" sz="3000" dirty="0">
                <a:solidFill>
                  <a:srgbClr val="3333FF"/>
                </a:solidFill>
              </a:rPr>
              <a:t>Management Reports</a:t>
            </a:r>
          </a:p>
        </p:txBody>
      </p:sp>
      <p:pic>
        <p:nvPicPr>
          <p:cNvPr id="37891" name="Picture 3" descr="Manag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133600"/>
            <a:ext cx="5629275"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245211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7123</TotalTime>
  <Words>1114</Words>
  <Application>Microsoft Office PowerPoint</Application>
  <PresentationFormat>On-screen Show (4:3)</PresentationFormat>
  <Paragraphs>103</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Default Design</vt:lpstr>
      <vt:lpstr>PowerPoint Presentation</vt:lpstr>
      <vt:lpstr>Safety and Emergency Information</vt:lpstr>
      <vt:lpstr> Public Comment</vt:lpstr>
      <vt:lpstr> Public Comment</vt:lpstr>
      <vt:lpstr> Public Comment</vt:lpstr>
      <vt:lpstr> Agenda Changes</vt:lpstr>
      <vt:lpstr> Regular Agenda</vt:lpstr>
      <vt:lpstr>Commissioners’ Reports</vt:lpstr>
      <vt:lpstr>Management Reports</vt:lpstr>
      <vt:lpstr>Regular Agenda – Management Reports and Resolutions</vt:lpstr>
      <vt:lpstr>The CPUC Thanks You For Attending Today’s Meeting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Perez, Jennifer</dc:creator>
  <cp:lastModifiedBy>Elder, Jaime</cp:lastModifiedBy>
  <cp:revision>256</cp:revision>
  <cp:lastPrinted>2013-08-28T17:22:03Z</cp:lastPrinted>
  <dcterms:created xsi:type="dcterms:W3CDTF">2012-09-26T21:47:39Z</dcterms:created>
  <dcterms:modified xsi:type="dcterms:W3CDTF">2021-11-15T18:58:24Z</dcterms:modified>
</cp:coreProperties>
</file>