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26"/>
  </p:notesMasterIdLst>
  <p:handoutMasterIdLst>
    <p:handoutMasterId r:id="rId27"/>
  </p:handoutMasterIdLst>
  <p:sldIdLst>
    <p:sldId id="257" r:id="rId5"/>
    <p:sldId id="437" r:id="rId6"/>
    <p:sldId id="457" r:id="rId7"/>
    <p:sldId id="441" r:id="rId8"/>
    <p:sldId id="458" r:id="rId9"/>
    <p:sldId id="461" r:id="rId10"/>
    <p:sldId id="444" r:id="rId11"/>
    <p:sldId id="456" r:id="rId12"/>
    <p:sldId id="445" r:id="rId13"/>
    <p:sldId id="446" r:id="rId14"/>
    <p:sldId id="447" r:id="rId15"/>
    <p:sldId id="459" r:id="rId16"/>
    <p:sldId id="460" r:id="rId17"/>
    <p:sldId id="455" r:id="rId18"/>
    <p:sldId id="448" r:id="rId19"/>
    <p:sldId id="449" r:id="rId20"/>
    <p:sldId id="450" r:id="rId21"/>
    <p:sldId id="452" r:id="rId22"/>
    <p:sldId id="451" r:id="rId23"/>
    <p:sldId id="263" r:id="rId24"/>
    <p:sldId id="453" r:id="rId2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5BAE40-B491-2B9D-4BF2-2C6DA352EC33}" name="Collin Elliot" initials="CE" userId="S::collin@verdantassoc.com::42697478-9b70-4e69-9a7f-907e6e9301c1" providerId="AD"/>
  <p188:author id="{3775DADA-E3C9-727C-BF09-C0A6D4F25AF6}" name="Jean Shelton" initials="JS" userId="S::jean@verdantassoc.com::0f5273f4-d0a0-4d8e-b402-1c590c4a9d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Auley, Brian" initials="MB" lastIdx="3" clrIdx="0">
    <p:extLst>
      <p:ext uri="{19B8F6BF-5375-455C-9EA6-DF929625EA0E}">
        <p15:presenceInfo xmlns:p15="http://schemas.microsoft.com/office/powerpoint/2012/main" userId="S-1-5-21-1644491937-113007714-682003330-151179" providerId="AD"/>
      </p:ext>
    </p:extLst>
  </p:cmAuthor>
  <p:cmAuthor id="2" name="Marin, William" initials="MW" lastIdx="2" clrIdx="1">
    <p:extLst>
      <p:ext uri="{19B8F6BF-5375-455C-9EA6-DF929625EA0E}">
        <p15:presenceInfo xmlns:p15="http://schemas.microsoft.com/office/powerpoint/2012/main" userId="S-1-5-21-1644491937-113007714-682003330-118861" providerId="AD"/>
      </p:ext>
    </p:extLst>
  </p:cmAuthor>
  <p:cmAuthor id="3" name="McAuley, Brian" initials="MB [2]" lastIdx="1" clrIdx="2">
    <p:extLst>
      <p:ext uri="{19B8F6BF-5375-455C-9EA6-DF929625EA0E}">
        <p15:presenceInfo xmlns:p15="http://schemas.microsoft.com/office/powerpoint/2012/main" userId="S::bmcauley@itron.com::bb947cf3-9475-475f-9ba1-287b97a43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B23E"/>
    <a:srgbClr val="FFFFFE"/>
    <a:srgbClr val="C7C8CA"/>
    <a:srgbClr val="000000"/>
    <a:srgbClr val="4D4D4F"/>
    <a:srgbClr val="0E321C"/>
    <a:srgbClr val="D7DF23"/>
    <a:srgbClr val="92D050"/>
    <a:srgbClr val="141313"/>
    <a:srgbClr val="2B32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F05EB-EEEE-46B1-A02D-CBB05E867D05}" v="42" dt="2022-05-17T17:38:50.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0"/>
      </p:cViewPr>
      <p:guideLst>
        <p:guide orient="horz" pos="1622"/>
        <p:guide pos="2880"/>
        <p:guide orient="horz" pos="162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Barquest" userId="0e128f57-0946-40f8-8129-ac899d9a729d" providerId="ADAL" clId="{F3F0629E-2E1D-44F4-BB22-27A4C1A2B1CD}"/>
    <pc:docChg chg="undo custSel addSld delSld modSld sldOrd modMainMaster">
      <pc:chgData name="Ethan Barquest" userId="0e128f57-0946-40f8-8129-ac899d9a729d" providerId="ADAL" clId="{F3F0629E-2E1D-44F4-BB22-27A4C1A2B1CD}" dt="2022-04-21T01:47:33.563" v="3685" actId="1076"/>
      <pc:docMkLst>
        <pc:docMk/>
      </pc:docMkLst>
      <pc:sldChg chg="modSp mod">
        <pc:chgData name="Ethan Barquest" userId="0e128f57-0946-40f8-8129-ac899d9a729d" providerId="ADAL" clId="{F3F0629E-2E1D-44F4-BB22-27A4C1A2B1CD}" dt="2022-04-20T21:39:24.189" v="3477"/>
        <pc:sldMkLst>
          <pc:docMk/>
          <pc:sldMk cId="2802049839" sldId="437"/>
        </pc:sldMkLst>
        <pc:spChg chg="mod">
          <ac:chgData name="Ethan Barquest" userId="0e128f57-0946-40f8-8129-ac899d9a729d" providerId="ADAL" clId="{F3F0629E-2E1D-44F4-BB22-27A4C1A2B1CD}" dt="2022-04-20T18:25:44.166" v="6" actId="20577"/>
          <ac:spMkLst>
            <pc:docMk/>
            <pc:sldMk cId="2802049839" sldId="437"/>
            <ac:spMk id="2" creationId="{701CB000-C01D-5140-B08D-7B734B354972}"/>
          </ac:spMkLst>
        </pc:spChg>
        <pc:spChg chg="mod">
          <ac:chgData name="Ethan Barquest" userId="0e128f57-0946-40f8-8129-ac899d9a729d" providerId="ADAL" clId="{F3F0629E-2E1D-44F4-BB22-27A4C1A2B1CD}" dt="2022-04-20T21:39:24.189" v="3477"/>
          <ac:spMkLst>
            <pc:docMk/>
            <pc:sldMk cId="2802049839" sldId="437"/>
            <ac:spMk id="3" creationId="{D2C97BCB-3BE9-F040-A8E2-835A5C3ECCAB}"/>
          </ac:spMkLst>
        </pc:spChg>
        <pc:spChg chg="mod">
          <ac:chgData name="Ethan Barquest" userId="0e128f57-0946-40f8-8129-ac899d9a729d" providerId="ADAL" clId="{F3F0629E-2E1D-44F4-BB22-27A4C1A2B1CD}" dt="2022-04-20T18:25:39.828" v="0"/>
          <ac:spMkLst>
            <pc:docMk/>
            <pc:sldMk cId="2802049839" sldId="437"/>
            <ac:spMk id="4" creationId="{53362C6C-673B-6A4A-8382-FAF4D942DE68}"/>
          </ac:spMkLst>
        </pc:spChg>
        <pc:spChg chg="mod">
          <ac:chgData name="Ethan Barquest" userId="0e128f57-0946-40f8-8129-ac899d9a729d" providerId="ADAL" clId="{F3F0629E-2E1D-44F4-BB22-27A4C1A2B1CD}" dt="2022-04-20T21:39:24.189" v="3477"/>
          <ac:spMkLst>
            <pc:docMk/>
            <pc:sldMk cId="2802049839" sldId="437"/>
            <ac:spMk id="5" creationId="{1EF9ACB5-A75D-1F4D-90A7-A49203CA4E80}"/>
          </ac:spMkLst>
        </pc:spChg>
      </pc:sldChg>
      <pc:sldChg chg="modSp del">
        <pc:chgData name="Ethan Barquest" userId="0e128f57-0946-40f8-8129-ac899d9a729d" providerId="ADAL" clId="{F3F0629E-2E1D-44F4-BB22-27A4C1A2B1CD}" dt="2022-04-20T22:11:13.287" v="3649" actId="47"/>
        <pc:sldMkLst>
          <pc:docMk/>
          <pc:sldMk cId="4276078841" sldId="438"/>
        </pc:sldMkLst>
        <pc:spChg chg="mod">
          <ac:chgData name="Ethan Barquest" userId="0e128f57-0946-40f8-8129-ac899d9a729d" providerId="ADAL" clId="{F3F0629E-2E1D-44F4-BB22-27A4C1A2B1CD}" dt="2022-04-20T21:38:50.649" v="3476"/>
          <ac:spMkLst>
            <pc:docMk/>
            <pc:sldMk cId="4276078841" sldId="438"/>
            <ac:spMk id="5" creationId="{1EF9ACB5-A75D-1F4D-90A7-A49203CA4E80}"/>
          </ac:spMkLst>
        </pc:spChg>
      </pc:sldChg>
      <pc:sldChg chg="modSp del ord">
        <pc:chgData name="Ethan Barquest" userId="0e128f57-0946-40f8-8129-ac899d9a729d" providerId="ADAL" clId="{F3F0629E-2E1D-44F4-BB22-27A4C1A2B1CD}" dt="2022-04-20T22:11:18.376" v="3650" actId="47"/>
        <pc:sldMkLst>
          <pc:docMk/>
          <pc:sldMk cId="1351083713" sldId="439"/>
        </pc:sldMkLst>
        <pc:spChg chg="mod">
          <ac:chgData name="Ethan Barquest" userId="0e128f57-0946-40f8-8129-ac899d9a729d" providerId="ADAL" clId="{F3F0629E-2E1D-44F4-BB22-27A4C1A2B1CD}" dt="2022-04-20T21:38:50.649" v="3476"/>
          <ac:spMkLst>
            <pc:docMk/>
            <pc:sldMk cId="1351083713" sldId="439"/>
            <ac:spMk id="5" creationId="{1EF9ACB5-A75D-1F4D-90A7-A49203CA4E80}"/>
          </ac:spMkLst>
        </pc:spChg>
      </pc:sldChg>
      <pc:sldChg chg="modSp del">
        <pc:chgData name="Ethan Barquest" userId="0e128f57-0946-40f8-8129-ac899d9a729d" providerId="ADAL" clId="{F3F0629E-2E1D-44F4-BB22-27A4C1A2B1CD}" dt="2022-04-20T22:11:10.181" v="3648" actId="47"/>
        <pc:sldMkLst>
          <pc:docMk/>
          <pc:sldMk cId="3620100348" sldId="440"/>
        </pc:sldMkLst>
        <pc:spChg chg="mod">
          <ac:chgData name="Ethan Barquest" userId="0e128f57-0946-40f8-8129-ac899d9a729d" providerId="ADAL" clId="{F3F0629E-2E1D-44F4-BB22-27A4C1A2B1CD}" dt="2022-04-20T21:38:50.649" v="3476"/>
          <ac:spMkLst>
            <pc:docMk/>
            <pc:sldMk cId="3620100348" sldId="440"/>
            <ac:spMk id="5" creationId="{1EF9ACB5-A75D-1F4D-90A7-A49203CA4E80}"/>
          </ac:spMkLst>
        </pc:spChg>
      </pc:sldChg>
      <pc:sldChg chg="addSp modSp new mod">
        <pc:chgData name="Ethan Barquest" userId="0e128f57-0946-40f8-8129-ac899d9a729d" providerId="ADAL" clId="{F3F0629E-2E1D-44F4-BB22-27A4C1A2B1CD}" dt="2022-04-20T21:38:50.649" v="3476"/>
        <pc:sldMkLst>
          <pc:docMk/>
          <pc:sldMk cId="1636766636" sldId="441"/>
        </pc:sldMkLst>
        <pc:spChg chg="mod">
          <ac:chgData name="Ethan Barquest" userId="0e128f57-0946-40f8-8129-ac899d9a729d" providerId="ADAL" clId="{F3F0629E-2E1D-44F4-BB22-27A4C1A2B1CD}" dt="2022-04-20T21:36:59.275" v="3456" actId="20577"/>
          <ac:spMkLst>
            <pc:docMk/>
            <pc:sldMk cId="1636766636" sldId="441"/>
            <ac:spMk id="2" creationId="{DD10B93F-A90F-444F-99B6-766C27ACD8FD}"/>
          </ac:spMkLst>
        </pc:spChg>
        <pc:spChg chg="mod">
          <ac:chgData name="Ethan Barquest" userId="0e128f57-0946-40f8-8129-ac899d9a729d" providerId="ADAL" clId="{F3F0629E-2E1D-44F4-BB22-27A4C1A2B1CD}" dt="2022-04-20T21:37:09.519" v="3472" actId="20577"/>
          <ac:spMkLst>
            <pc:docMk/>
            <pc:sldMk cId="1636766636" sldId="441"/>
            <ac:spMk id="3" creationId="{B55C105D-8374-45F4-837C-83090DF566D4}"/>
          </ac:spMkLst>
        </pc:spChg>
        <pc:spChg chg="mod">
          <ac:chgData name="Ethan Barquest" userId="0e128f57-0946-40f8-8129-ac899d9a729d" providerId="ADAL" clId="{F3F0629E-2E1D-44F4-BB22-27A4C1A2B1CD}" dt="2022-04-20T21:36:49.140" v="3455" actId="108"/>
          <ac:spMkLst>
            <pc:docMk/>
            <pc:sldMk cId="1636766636" sldId="441"/>
            <ac:spMk id="4" creationId="{FFFD5156-8746-4B78-8783-BFDC8BA8B368}"/>
          </ac:spMkLst>
        </pc:spChg>
        <pc:spChg chg="mod">
          <ac:chgData name="Ethan Barquest" userId="0e128f57-0946-40f8-8129-ac899d9a729d" providerId="ADAL" clId="{F3F0629E-2E1D-44F4-BB22-27A4C1A2B1CD}" dt="2022-04-20T21:38:50.649" v="3476"/>
          <ac:spMkLst>
            <pc:docMk/>
            <pc:sldMk cId="1636766636" sldId="441"/>
            <ac:spMk id="5" creationId="{F3F00C46-E434-463A-A21E-DCDF56B7DF04}"/>
          </ac:spMkLst>
        </pc:spChg>
        <pc:picChg chg="add mod">
          <ac:chgData name="Ethan Barquest" userId="0e128f57-0946-40f8-8129-ac899d9a729d" providerId="ADAL" clId="{F3F0629E-2E1D-44F4-BB22-27A4C1A2B1CD}" dt="2022-04-20T18:32:14.367" v="74" actId="1076"/>
          <ac:picMkLst>
            <pc:docMk/>
            <pc:sldMk cId="1636766636" sldId="441"/>
            <ac:picMk id="6" creationId="{6DA2CC00-72AD-49B5-8588-0A1221E8CB71}"/>
          </ac:picMkLst>
        </pc:picChg>
      </pc:sldChg>
      <pc:sldChg chg="addSp delSp modSp new mod">
        <pc:chgData name="Ethan Barquest" userId="0e128f57-0946-40f8-8129-ac899d9a729d" providerId="ADAL" clId="{F3F0629E-2E1D-44F4-BB22-27A4C1A2B1CD}" dt="2022-04-20T21:38:50.649" v="3476"/>
        <pc:sldMkLst>
          <pc:docMk/>
          <pc:sldMk cId="1892575614" sldId="442"/>
        </pc:sldMkLst>
        <pc:spChg chg="del">
          <ac:chgData name="Ethan Barquest" userId="0e128f57-0946-40f8-8129-ac899d9a729d" providerId="ADAL" clId="{F3F0629E-2E1D-44F4-BB22-27A4C1A2B1CD}" dt="2022-04-20T18:33:22.629" v="104" actId="478"/>
          <ac:spMkLst>
            <pc:docMk/>
            <pc:sldMk cId="1892575614" sldId="442"/>
            <ac:spMk id="4" creationId="{3FFA8E92-FE33-453F-934E-FA8AAA5FAD1C}"/>
          </ac:spMkLst>
        </pc:spChg>
        <pc:spChg chg="mod">
          <ac:chgData name="Ethan Barquest" userId="0e128f57-0946-40f8-8129-ac899d9a729d" providerId="ADAL" clId="{F3F0629E-2E1D-44F4-BB22-27A4C1A2B1CD}" dt="2022-04-20T21:38:50.649" v="3476"/>
          <ac:spMkLst>
            <pc:docMk/>
            <pc:sldMk cId="1892575614" sldId="442"/>
            <ac:spMk id="5" creationId="{5B08F180-CF66-4F34-9FF6-6B92E0BEC579}"/>
          </ac:spMkLst>
        </pc:spChg>
        <pc:graphicFrameChg chg="add mod modGraphic">
          <ac:chgData name="Ethan Barquest" userId="0e128f57-0946-40f8-8129-ac899d9a729d" providerId="ADAL" clId="{F3F0629E-2E1D-44F4-BB22-27A4C1A2B1CD}" dt="2022-04-20T18:33:39.337" v="108" actId="1076"/>
          <ac:graphicFrameMkLst>
            <pc:docMk/>
            <pc:sldMk cId="1892575614" sldId="442"/>
            <ac:graphicFrameMk id="6" creationId="{EC3F5DE6-C69D-4699-85D3-F3397AD0E587}"/>
          </ac:graphicFrameMkLst>
        </pc:graphicFrameChg>
      </pc:sldChg>
      <pc:sldChg chg="addSp modSp new">
        <pc:chgData name="Ethan Barquest" userId="0e128f57-0946-40f8-8129-ac899d9a729d" providerId="ADAL" clId="{F3F0629E-2E1D-44F4-BB22-27A4C1A2B1CD}" dt="2022-04-20T21:38:50.649" v="3476"/>
        <pc:sldMkLst>
          <pc:docMk/>
          <pc:sldMk cId="1696638021" sldId="443"/>
        </pc:sldMkLst>
        <pc:spChg chg="mod">
          <ac:chgData name="Ethan Barquest" userId="0e128f57-0946-40f8-8129-ac899d9a729d" providerId="ADAL" clId="{F3F0629E-2E1D-44F4-BB22-27A4C1A2B1CD}" dt="2022-04-20T21:38:50.649" v="3476"/>
          <ac:spMkLst>
            <pc:docMk/>
            <pc:sldMk cId="1696638021" sldId="443"/>
            <ac:spMk id="5" creationId="{9F60404D-59C0-498B-81CD-54ED1E5EF113}"/>
          </ac:spMkLst>
        </pc:spChg>
        <pc:graphicFrameChg chg="add">
          <ac:chgData name="Ethan Barquest" userId="0e128f57-0946-40f8-8129-ac899d9a729d" providerId="ADAL" clId="{F3F0629E-2E1D-44F4-BB22-27A4C1A2B1CD}" dt="2022-04-20T18:35:47.891" v="110"/>
          <ac:graphicFrameMkLst>
            <pc:docMk/>
            <pc:sldMk cId="1696638021" sldId="443"/>
            <ac:graphicFrameMk id="6" creationId="{11B54EC8-C49F-46C9-BA17-D82DDA9E200A}"/>
          </ac:graphicFrameMkLst>
        </pc:graphicFrameChg>
        <pc:graphicFrameChg chg="add">
          <ac:chgData name="Ethan Barquest" userId="0e128f57-0946-40f8-8129-ac899d9a729d" providerId="ADAL" clId="{F3F0629E-2E1D-44F4-BB22-27A4C1A2B1CD}" dt="2022-04-20T18:35:49.181" v="111"/>
          <ac:graphicFrameMkLst>
            <pc:docMk/>
            <pc:sldMk cId="1696638021" sldId="443"/>
            <ac:graphicFrameMk id="7" creationId="{6481BC3F-F3D8-43EB-9F94-B25FE815B701}"/>
          </ac:graphicFrameMkLst>
        </pc:graphicFrameChg>
      </pc:sldChg>
      <pc:sldChg chg="modSp new mod">
        <pc:chgData name="Ethan Barquest" userId="0e128f57-0946-40f8-8129-ac899d9a729d" providerId="ADAL" clId="{F3F0629E-2E1D-44F4-BB22-27A4C1A2B1CD}" dt="2022-04-20T21:49:08.785" v="3576" actId="313"/>
        <pc:sldMkLst>
          <pc:docMk/>
          <pc:sldMk cId="281911291" sldId="444"/>
        </pc:sldMkLst>
        <pc:spChg chg="mod">
          <ac:chgData name="Ethan Barquest" userId="0e128f57-0946-40f8-8129-ac899d9a729d" providerId="ADAL" clId="{F3F0629E-2E1D-44F4-BB22-27A4C1A2B1CD}" dt="2022-04-20T21:49:08.785" v="3576" actId="313"/>
          <ac:spMkLst>
            <pc:docMk/>
            <pc:sldMk cId="281911291" sldId="444"/>
            <ac:spMk id="2" creationId="{777509B1-ECE8-456A-B534-BBC7A50C2257}"/>
          </ac:spMkLst>
        </pc:spChg>
        <pc:spChg chg="mod">
          <ac:chgData name="Ethan Barquest" userId="0e128f57-0946-40f8-8129-ac899d9a729d" providerId="ADAL" clId="{F3F0629E-2E1D-44F4-BB22-27A4C1A2B1CD}" dt="2022-04-20T21:38:50.649" v="3476"/>
          <ac:spMkLst>
            <pc:docMk/>
            <pc:sldMk cId="281911291" sldId="444"/>
            <ac:spMk id="5" creationId="{0363AE85-A1C4-4B0A-8144-6BEE4D93BF60}"/>
          </ac:spMkLst>
        </pc:spChg>
      </pc:sldChg>
      <pc:sldChg chg="modSp add mod">
        <pc:chgData name="Ethan Barquest" userId="0e128f57-0946-40f8-8129-ac899d9a729d" providerId="ADAL" clId="{F3F0629E-2E1D-44F4-BB22-27A4C1A2B1CD}" dt="2022-04-20T21:47:30.306" v="3574" actId="14100"/>
        <pc:sldMkLst>
          <pc:docMk/>
          <pc:sldMk cId="3267415101" sldId="445"/>
        </pc:sldMkLst>
        <pc:spChg chg="mod">
          <ac:chgData name="Ethan Barquest" userId="0e128f57-0946-40f8-8129-ac899d9a729d" providerId="ADAL" clId="{F3F0629E-2E1D-44F4-BB22-27A4C1A2B1CD}" dt="2022-04-20T18:36:39.081" v="177" actId="5793"/>
          <ac:spMkLst>
            <pc:docMk/>
            <pc:sldMk cId="3267415101" sldId="445"/>
            <ac:spMk id="2" creationId="{777509B1-ECE8-456A-B534-BBC7A50C2257}"/>
          </ac:spMkLst>
        </pc:spChg>
        <pc:spChg chg="mod">
          <ac:chgData name="Ethan Barquest" userId="0e128f57-0946-40f8-8129-ac899d9a729d" providerId="ADAL" clId="{F3F0629E-2E1D-44F4-BB22-27A4C1A2B1CD}" dt="2022-04-20T21:46:20.476" v="3559" actId="20577"/>
          <ac:spMkLst>
            <pc:docMk/>
            <pc:sldMk cId="3267415101" sldId="445"/>
            <ac:spMk id="3" creationId="{00E51CF5-5FD5-4DB4-8A8F-CB8AD411D5EC}"/>
          </ac:spMkLst>
        </pc:spChg>
        <pc:spChg chg="mod">
          <ac:chgData name="Ethan Barquest" userId="0e128f57-0946-40f8-8129-ac899d9a729d" providerId="ADAL" clId="{F3F0629E-2E1D-44F4-BB22-27A4C1A2B1CD}" dt="2022-04-20T21:47:30.306" v="3574" actId="14100"/>
          <ac:spMkLst>
            <pc:docMk/>
            <pc:sldMk cId="3267415101" sldId="445"/>
            <ac:spMk id="4" creationId="{706560C6-6F3C-4342-A4D7-4FE1FE51CA0E}"/>
          </ac:spMkLst>
        </pc:spChg>
        <pc:spChg chg="mod">
          <ac:chgData name="Ethan Barquest" userId="0e128f57-0946-40f8-8129-ac899d9a729d" providerId="ADAL" clId="{F3F0629E-2E1D-44F4-BB22-27A4C1A2B1CD}" dt="2022-04-20T21:38:50.649" v="3476"/>
          <ac:spMkLst>
            <pc:docMk/>
            <pc:sldMk cId="3267415101" sldId="445"/>
            <ac:spMk id="5" creationId="{0363AE85-A1C4-4B0A-8144-6BEE4D93BF60}"/>
          </ac:spMkLst>
        </pc:spChg>
      </pc:sldChg>
      <pc:sldChg chg="addSp delSp modSp add mod">
        <pc:chgData name="Ethan Barquest" userId="0e128f57-0946-40f8-8129-ac899d9a729d" providerId="ADAL" clId="{F3F0629E-2E1D-44F4-BB22-27A4C1A2B1CD}" dt="2022-04-21T01:46:18.387" v="3676" actId="931"/>
        <pc:sldMkLst>
          <pc:docMk/>
          <pc:sldMk cId="193579438" sldId="446"/>
        </pc:sldMkLst>
        <pc:spChg chg="mod">
          <ac:chgData name="Ethan Barquest" userId="0e128f57-0946-40f8-8129-ac899d9a729d" providerId="ADAL" clId="{F3F0629E-2E1D-44F4-BB22-27A4C1A2B1CD}" dt="2022-04-20T18:37:37.557" v="202" actId="20577"/>
          <ac:spMkLst>
            <pc:docMk/>
            <pc:sldMk cId="193579438" sldId="446"/>
            <ac:spMk id="2" creationId="{777509B1-ECE8-456A-B534-BBC7A50C2257}"/>
          </ac:spMkLst>
        </pc:spChg>
        <pc:spChg chg="mod">
          <ac:chgData name="Ethan Barquest" userId="0e128f57-0946-40f8-8129-ac899d9a729d" providerId="ADAL" clId="{F3F0629E-2E1D-44F4-BB22-27A4C1A2B1CD}" dt="2022-04-20T22:24:41.115" v="3651" actId="20577"/>
          <ac:spMkLst>
            <pc:docMk/>
            <pc:sldMk cId="193579438" sldId="446"/>
            <ac:spMk id="3" creationId="{00E51CF5-5FD5-4DB4-8A8F-CB8AD411D5EC}"/>
          </ac:spMkLst>
        </pc:spChg>
        <pc:spChg chg="del">
          <ac:chgData name="Ethan Barquest" userId="0e128f57-0946-40f8-8129-ac899d9a729d" providerId="ADAL" clId="{F3F0629E-2E1D-44F4-BB22-27A4C1A2B1CD}" dt="2022-04-20T22:03:40.567" v="3578" actId="478"/>
          <ac:spMkLst>
            <pc:docMk/>
            <pc:sldMk cId="193579438" sldId="446"/>
            <ac:spMk id="4" creationId="{706560C6-6F3C-4342-A4D7-4FE1FE51CA0E}"/>
          </ac:spMkLst>
        </pc:spChg>
        <pc:spChg chg="mod">
          <ac:chgData name="Ethan Barquest" userId="0e128f57-0946-40f8-8129-ac899d9a729d" providerId="ADAL" clId="{F3F0629E-2E1D-44F4-BB22-27A4C1A2B1CD}" dt="2022-04-20T21:38:50.649" v="3476"/>
          <ac:spMkLst>
            <pc:docMk/>
            <pc:sldMk cId="193579438" sldId="446"/>
            <ac:spMk id="5" creationId="{0363AE85-A1C4-4B0A-8144-6BEE4D93BF60}"/>
          </ac:spMkLst>
        </pc:spChg>
        <pc:picChg chg="add del mod">
          <ac:chgData name="Ethan Barquest" userId="0e128f57-0946-40f8-8129-ac899d9a729d" providerId="ADAL" clId="{F3F0629E-2E1D-44F4-BB22-27A4C1A2B1CD}" dt="2022-04-21T01:38:45.052" v="3662" actId="478"/>
          <ac:picMkLst>
            <pc:docMk/>
            <pc:sldMk cId="193579438" sldId="446"/>
            <ac:picMk id="6" creationId="{3CC16B0C-48E6-4061-9388-730BDF970B26}"/>
          </ac:picMkLst>
        </pc:picChg>
        <pc:picChg chg="add del mod">
          <ac:chgData name="Ethan Barquest" userId="0e128f57-0946-40f8-8129-ac899d9a729d" providerId="ADAL" clId="{F3F0629E-2E1D-44F4-BB22-27A4C1A2B1CD}" dt="2022-04-21T01:41:54.142" v="3669" actId="478"/>
          <ac:picMkLst>
            <pc:docMk/>
            <pc:sldMk cId="193579438" sldId="446"/>
            <ac:picMk id="8" creationId="{C983154D-82E4-4EA0-997A-0406A32D460A}"/>
          </ac:picMkLst>
        </pc:picChg>
        <pc:picChg chg="add mod">
          <ac:chgData name="Ethan Barquest" userId="0e128f57-0946-40f8-8129-ac899d9a729d" providerId="ADAL" clId="{F3F0629E-2E1D-44F4-BB22-27A4C1A2B1CD}" dt="2022-04-21T01:46:18.387" v="3676" actId="931"/>
          <ac:picMkLst>
            <pc:docMk/>
            <pc:sldMk cId="193579438" sldId="446"/>
            <ac:picMk id="10" creationId="{85CD3EE2-C378-4081-A859-6DCE6B09E49B}"/>
          </ac:picMkLst>
        </pc:picChg>
      </pc:sldChg>
      <pc:sldChg chg="addSp delSp modSp add mod">
        <pc:chgData name="Ethan Barquest" userId="0e128f57-0946-40f8-8129-ac899d9a729d" providerId="ADAL" clId="{F3F0629E-2E1D-44F4-BB22-27A4C1A2B1CD}" dt="2022-04-21T01:47:33.563" v="3685" actId="1076"/>
        <pc:sldMkLst>
          <pc:docMk/>
          <pc:sldMk cId="2005495137" sldId="447"/>
        </pc:sldMkLst>
        <pc:spChg chg="mod">
          <ac:chgData name="Ethan Barquest" userId="0e128f57-0946-40f8-8129-ac899d9a729d" providerId="ADAL" clId="{F3F0629E-2E1D-44F4-BB22-27A4C1A2B1CD}" dt="2022-04-20T18:38:47.573" v="264" actId="20577"/>
          <ac:spMkLst>
            <pc:docMk/>
            <pc:sldMk cId="2005495137" sldId="447"/>
            <ac:spMk id="2" creationId="{777509B1-ECE8-456A-B534-BBC7A50C2257}"/>
          </ac:spMkLst>
        </pc:spChg>
        <pc:spChg chg="mod">
          <ac:chgData name="Ethan Barquest" userId="0e128f57-0946-40f8-8129-ac899d9a729d" providerId="ADAL" clId="{F3F0629E-2E1D-44F4-BB22-27A4C1A2B1CD}" dt="2022-04-20T22:05:20.876" v="3586" actId="20577"/>
          <ac:spMkLst>
            <pc:docMk/>
            <pc:sldMk cId="2005495137" sldId="447"/>
            <ac:spMk id="3" creationId="{00E51CF5-5FD5-4DB4-8A8F-CB8AD411D5EC}"/>
          </ac:spMkLst>
        </pc:spChg>
        <pc:spChg chg="del">
          <ac:chgData name="Ethan Barquest" userId="0e128f57-0946-40f8-8129-ac899d9a729d" providerId="ADAL" clId="{F3F0629E-2E1D-44F4-BB22-27A4C1A2B1CD}" dt="2022-04-20T22:04:53.555" v="3582" actId="478"/>
          <ac:spMkLst>
            <pc:docMk/>
            <pc:sldMk cId="2005495137" sldId="447"/>
            <ac:spMk id="4" creationId="{706560C6-6F3C-4342-A4D7-4FE1FE51CA0E}"/>
          </ac:spMkLst>
        </pc:spChg>
        <pc:spChg chg="mod">
          <ac:chgData name="Ethan Barquest" userId="0e128f57-0946-40f8-8129-ac899d9a729d" providerId="ADAL" clId="{F3F0629E-2E1D-44F4-BB22-27A4C1A2B1CD}" dt="2022-04-20T21:38:50.649" v="3476"/>
          <ac:spMkLst>
            <pc:docMk/>
            <pc:sldMk cId="2005495137" sldId="447"/>
            <ac:spMk id="5" creationId="{0363AE85-A1C4-4B0A-8144-6BEE4D93BF60}"/>
          </ac:spMkLst>
        </pc:spChg>
        <pc:picChg chg="add del mod">
          <ac:chgData name="Ethan Barquest" userId="0e128f57-0946-40f8-8129-ac899d9a729d" providerId="ADAL" clId="{F3F0629E-2E1D-44F4-BB22-27A4C1A2B1CD}" dt="2022-04-21T01:38:49.531" v="3663" actId="478"/>
          <ac:picMkLst>
            <pc:docMk/>
            <pc:sldMk cId="2005495137" sldId="447"/>
            <ac:picMk id="6" creationId="{88EF820F-4520-4319-B589-C09940C096D8}"/>
          </ac:picMkLst>
        </pc:picChg>
        <pc:picChg chg="add del mod">
          <ac:chgData name="Ethan Barquest" userId="0e128f57-0946-40f8-8129-ac899d9a729d" providerId="ADAL" clId="{F3F0629E-2E1D-44F4-BB22-27A4C1A2B1CD}" dt="2022-04-20T22:05:54.205" v="3588" actId="478"/>
          <ac:picMkLst>
            <pc:docMk/>
            <pc:sldMk cId="2005495137" sldId="447"/>
            <ac:picMk id="7" creationId="{94EF3E6D-89A6-4FAD-B1D9-035EEFF585AA}"/>
          </ac:picMkLst>
        </pc:picChg>
        <pc:picChg chg="add del mod">
          <ac:chgData name="Ethan Barquest" userId="0e128f57-0946-40f8-8129-ac899d9a729d" providerId="ADAL" clId="{F3F0629E-2E1D-44F4-BB22-27A4C1A2B1CD}" dt="2022-04-20T22:06:05.026" v="3590" actId="478"/>
          <ac:picMkLst>
            <pc:docMk/>
            <pc:sldMk cId="2005495137" sldId="447"/>
            <ac:picMk id="8" creationId="{4D35C94A-E611-4079-946D-1F20E372A15B}"/>
          </ac:picMkLst>
        </pc:picChg>
        <pc:picChg chg="add del mod">
          <ac:chgData name="Ethan Barquest" userId="0e128f57-0946-40f8-8129-ac899d9a729d" providerId="ADAL" clId="{F3F0629E-2E1D-44F4-BB22-27A4C1A2B1CD}" dt="2022-04-21T01:39:28.412" v="3667" actId="478"/>
          <ac:picMkLst>
            <pc:docMk/>
            <pc:sldMk cId="2005495137" sldId="447"/>
            <ac:picMk id="10" creationId="{2A40F6BB-3E1A-4187-B816-E3EFAA7D4CB0}"/>
          </ac:picMkLst>
        </pc:picChg>
        <pc:picChg chg="add mod">
          <ac:chgData name="Ethan Barquest" userId="0e128f57-0946-40f8-8129-ac899d9a729d" providerId="ADAL" clId="{F3F0629E-2E1D-44F4-BB22-27A4C1A2B1CD}" dt="2022-04-21T01:47:33.563" v="3685" actId="1076"/>
          <ac:picMkLst>
            <pc:docMk/>
            <pc:sldMk cId="2005495137" sldId="447"/>
            <ac:picMk id="12" creationId="{EF3DA474-28BD-44A3-B430-E768BF8486B9}"/>
          </ac:picMkLst>
        </pc:picChg>
      </pc:sldChg>
      <pc:sldChg chg="addSp delSp modSp add mod">
        <pc:chgData name="Ethan Barquest" userId="0e128f57-0946-40f8-8129-ac899d9a729d" providerId="ADAL" clId="{F3F0629E-2E1D-44F4-BB22-27A4C1A2B1CD}" dt="2022-04-20T21:48:12.766" v="3575" actId="33524"/>
        <pc:sldMkLst>
          <pc:docMk/>
          <pc:sldMk cId="2907707283" sldId="448"/>
        </pc:sldMkLst>
        <pc:spChg chg="mod">
          <ac:chgData name="Ethan Barquest" userId="0e128f57-0946-40f8-8129-ac899d9a729d" providerId="ADAL" clId="{F3F0629E-2E1D-44F4-BB22-27A4C1A2B1CD}" dt="2022-04-20T18:39:11.982" v="313" actId="20577"/>
          <ac:spMkLst>
            <pc:docMk/>
            <pc:sldMk cId="2907707283" sldId="448"/>
            <ac:spMk id="2" creationId="{777509B1-ECE8-456A-B534-BBC7A50C2257}"/>
          </ac:spMkLst>
        </pc:spChg>
        <pc:spChg chg="mod">
          <ac:chgData name="Ethan Barquest" userId="0e128f57-0946-40f8-8129-ac899d9a729d" providerId="ADAL" clId="{F3F0629E-2E1D-44F4-BB22-27A4C1A2B1CD}" dt="2022-04-20T20:23:50.359" v="2554" actId="20577"/>
          <ac:spMkLst>
            <pc:docMk/>
            <pc:sldMk cId="2907707283" sldId="448"/>
            <ac:spMk id="3" creationId="{00E51CF5-5FD5-4DB4-8A8F-CB8AD411D5EC}"/>
          </ac:spMkLst>
        </pc:spChg>
        <pc:spChg chg="mod">
          <ac:chgData name="Ethan Barquest" userId="0e128f57-0946-40f8-8129-ac899d9a729d" providerId="ADAL" clId="{F3F0629E-2E1D-44F4-BB22-27A4C1A2B1CD}" dt="2022-04-20T21:48:12.766" v="3575" actId="33524"/>
          <ac:spMkLst>
            <pc:docMk/>
            <pc:sldMk cId="2907707283" sldId="448"/>
            <ac:spMk id="4" creationId="{706560C6-6F3C-4342-A4D7-4FE1FE51CA0E}"/>
          </ac:spMkLst>
        </pc:spChg>
        <pc:spChg chg="mod">
          <ac:chgData name="Ethan Barquest" userId="0e128f57-0946-40f8-8129-ac899d9a729d" providerId="ADAL" clId="{F3F0629E-2E1D-44F4-BB22-27A4C1A2B1CD}" dt="2022-04-20T21:38:50.649" v="3476"/>
          <ac:spMkLst>
            <pc:docMk/>
            <pc:sldMk cId="2907707283" sldId="448"/>
            <ac:spMk id="5" creationId="{0363AE85-A1C4-4B0A-8144-6BEE4D93BF60}"/>
          </ac:spMkLst>
        </pc:spChg>
        <pc:spChg chg="add del mod">
          <ac:chgData name="Ethan Barquest" userId="0e128f57-0946-40f8-8129-ac899d9a729d" providerId="ADAL" clId="{F3F0629E-2E1D-44F4-BB22-27A4C1A2B1CD}" dt="2022-04-20T20:15:00.388" v="2461"/>
          <ac:spMkLst>
            <pc:docMk/>
            <pc:sldMk cId="2907707283" sldId="448"/>
            <ac:spMk id="7" creationId="{E918754A-9E45-4D5D-8B71-129BB71F811E}"/>
          </ac:spMkLst>
        </pc:spChg>
        <pc:spChg chg="add mod">
          <ac:chgData name="Ethan Barquest" userId="0e128f57-0946-40f8-8129-ac899d9a729d" providerId="ADAL" clId="{F3F0629E-2E1D-44F4-BB22-27A4C1A2B1CD}" dt="2022-04-20T20:37:02.510" v="3311" actId="113"/>
          <ac:spMkLst>
            <pc:docMk/>
            <pc:sldMk cId="2907707283" sldId="448"/>
            <ac:spMk id="9" creationId="{26C8DA51-8F00-4A6A-9C57-6849EDB37B7E}"/>
          </ac:spMkLst>
        </pc:spChg>
        <pc:graphicFrameChg chg="add del mod modGraphic">
          <ac:chgData name="Ethan Barquest" userId="0e128f57-0946-40f8-8129-ac899d9a729d" providerId="ADAL" clId="{F3F0629E-2E1D-44F4-BB22-27A4C1A2B1CD}" dt="2022-04-20T20:17:38.957" v="2511" actId="478"/>
          <ac:graphicFrameMkLst>
            <pc:docMk/>
            <pc:sldMk cId="2907707283" sldId="448"/>
            <ac:graphicFrameMk id="6" creationId="{F7A2AAAC-E463-4154-B42C-FA6A90EC12F8}"/>
          </ac:graphicFrameMkLst>
        </pc:graphicFrameChg>
        <pc:graphicFrameChg chg="add mod modGraphic">
          <ac:chgData name="Ethan Barquest" userId="0e128f57-0946-40f8-8129-ac899d9a729d" providerId="ADAL" clId="{F3F0629E-2E1D-44F4-BB22-27A4C1A2B1CD}" dt="2022-04-20T20:36:30.507" v="3308" actId="1076"/>
          <ac:graphicFrameMkLst>
            <pc:docMk/>
            <pc:sldMk cId="2907707283" sldId="448"/>
            <ac:graphicFrameMk id="8" creationId="{A8A1D0FA-6AE8-4070-993A-4221BAA744D4}"/>
          </ac:graphicFrameMkLst>
        </pc:graphicFrameChg>
      </pc:sldChg>
      <pc:sldChg chg="addSp delSp modSp add mod">
        <pc:chgData name="Ethan Barquest" userId="0e128f57-0946-40f8-8129-ac899d9a729d" providerId="ADAL" clId="{F3F0629E-2E1D-44F4-BB22-27A4C1A2B1CD}" dt="2022-04-20T21:38:50.649" v="3476"/>
        <pc:sldMkLst>
          <pc:docMk/>
          <pc:sldMk cId="3215652797" sldId="449"/>
        </pc:sldMkLst>
        <pc:spChg chg="mod">
          <ac:chgData name="Ethan Barquest" userId="0e128f57-0946-40f8-8129-ac899d9a729d" providerId="ADAL" clId="{F3F0629E-2E1D-44F4-BB22-27A4C1A2B1CD}" dt="2022-04-20T18:39:45.797" v="393" actId="313"/>
          <ac:spMkLst>
            <pc:docMk/>
            <pc:sldMk cId="3215652797" sldId="449"/>
            <ac:spMk id="2" creationId="{777509B1-ECE8-456A-B534-BBC7A50C2257}"/>
          </ac:spMkLst>
        </pc:spChg>
        <pc:spChg chg="mod">
          <ac:chgData name="Ethan Barquest" userId="0e128f57-0946-40f8-8129-ac899d9a729d" providerId="ADAL" clId="{F3F0629E-2E1D-44F4-BB22-27A4C1A2B1CD}" dt="2022-04-20T18:40:20.289" v="470" actId="20577"/>
          <ac:spMkLst>
            <pc:docMk/>
            <pc:sldMk cId="3215652797" sldId="449"/>
            <ac:spMk id="3" creationId="{00E51CF5-5FD5-4DB4-8A8F-CB8AD411D5EC}"/>
          </ac:spMkLst>
        </pc:spChg>
        <pc:spChg chg="del">
          <ac:chgData name="Ethan Barquest" userId="0e128f57-0946-40f8-8129-ac899d9a729d" providerId="ADAL" clId="{F3F0629E-2E1D-44F4-BB22-27A4C1A2B1CD}" dt="2022-04-20T18:56:56.387" v="810" actId="478"/>
          <ac:spMkLst>
            <pc:docMk/>
            <pc:sldMk cId="3215652797" sldId="449"/>
            <ac:spMk id="4" creationId="{706560C6-6F3C-4342-A4D7-4FE1FE51CA0E}"/>
          </ac:spMkLst>
        </pc:spChg>
        <pc:spChg chg="mod">
          <ac:chgData name="Ethan Barquest" userId="0e128f57-0946-40f8-8129-ac899d9a729d" providerId="ADAL" clId="{F3F0629E-2E1D-44F4-BB22-27A4C1A2B1CD}" dt="2022-04-20T21:38:50.649" v="3476"/>
          <ac:spMkLst>
            <pc:docMk/>
            <pc:sldMk cId="3215652797" sldId="449"/>
            <ac:spMk id="5" creationId="{0363AE85-A1C4-4B0A-8144-6BEE4D93BF60}"/>
          </ac:spMkLst>
        </pc:spChg>
        <pc:spChg chg="add del mod">
          <ac:chgData name="Ethan Barquest" userId="0e128f57-0946-40f8-8129-ac899d9a729d" providerId="ADAL" clId="{F3F0629E-2E1D-44F4-BB22-27A4C1A2B1CD}" dt="2022-04-20T19:18:14.266" v="996" actId="478"/>
          <ac:spMkLst>
            <pc:docMk/>
            <pc:sldMk cId="3215652797" sldId="449"/>
            <ac:spMk id="7" creationId="{50EDBE10-93AB-43F4-BDC2-00E738798172}"/>
          </ac:spMkLst>
        </pc:spChg>
        <pc:spChg chg="add mod">
          <ac:chgData name="Ethan Barquest" userId="0e128f57-0946-40f8-8129-ac899d9a729d" providerId="ADAL" clId="{F3F0629E-2E1D-44F4-BB22-27A4C1A2B1CD}" dt="2022-04-20T19:21:14.983" v="1006" actId="27636"/>
          <ac:spMkLst>
            <pc:docMk/>
            <pc:sldMk cId="3215652797" sldId="449"/>
            <ac:spMk id="10" creationId="{F623FD7B-A263-4BBA-8CC4-3887591451DA}"/>
          </ac:spMkLst>
        </pc:spChg>
        <pc:spChg chg="add mod">
          <ac:chgData name="Ethan Barquest" userId="0e128f57-0946-40f8-8129-ac899d9a729d" providerId="ADAL" clId="{F3F0629E-2E1D-44F4-BB22-27A4C1A2B1CD}" dt="2022-04-20T21:37:52.516" v="3474" actId="948"/>
          <ac:spMkLst>
            <pc:docMk/>
            <pc:sldMk cId="3215652797" sldId="449"/>
            <ac:spMk id="11" creationId="{8A142558-836C-4ADE-96C7-EF71A78273AC}"/>
          </ac:spMkLst>
        </pc:spChg>
        <pc:graphicFrameChg chg="add mod modGraphic">
          <ac:chgData name="Ethan Barquest" userId="0e128f57-0946-40f8-8129-ac899d9a729d" providerId="ADAL" clId="{F3F0629E-2E1D-44F4-BB22-27A4C1A2B1CD}" dt="2022-04-20T20:11:50.339" v="2448" actId="14100"/>
          <ac:graphicFrameMkLst>
            <pc:docMk/>
            <pc:sldMk cId="3215652797" sldId="449"/>
            <ac:graphicFrameMk id="6" creationId="{6423F088-A6FD-4F47-8BEB-0311580C73CC}"/>
          </ac:graphicFrameMkLst>
        </pc:graphicFrameChg>
        <pc:graphicFrameChg chg="add del mod modGraphic">
          <ac:chgData name="Ethan Barquest" userId="0e128f57-0946-40f8-8129-ac899d9a729d" providerId="ADAL" clId="{F3F0629E-2E1D-44F4-BB22-27A4C1A2B1CD}" dt="2022-04-20T21:32:44.216" v="3376" actId="1076"/>
          <ac:graphicFrameMkLst>
            <pc:docMk/>
            <pc:sldMk cId="3215652797" sldId="449"/>
            <ac:graphicFrameMk id="8" creationId="{1EFF9C8E-7ADA-4F61-80B8-5CD801683331}"/>
          </ac:graphicFrameMkLst>
        </pc:graphicFrameChg>
        <pc:graphicFrameChg chg="add del mod">
          <ac:chgData name="Ethan Barquest" userId="0e128f57-0946-40f8-8129-ac899d9a729d" providerId="ADAL" clId="{F3F0629E-2E1D-44F4-BB22-27A4C1A2B1CD}" dt="2022-04-20T19:17:12.840" v="989"/>
          <ac:graphicFrameMkLst>
            <pc:docMk/>
            <pc:sldMk cId="3215652797" sldId="449"/>
            <ac:graphicFrameMk id="9" creationId="{47C1A706-9D03-4A9E-B6B0-B8F56785A155}"/>
          </ac:graphicFrameMkLst>
        </pc:graphicFrameChg>
      </pc:sldChg>
      <pc:sldChg chg="addSp delSp modSp add mod">
        <pc:chgData name="Ethan Barquest" userId="0e128f57-0946-40f8-8129-ac899d9a729d" providerId="ADAL" clId="{F3F0629E-2E1D-44F4-BB22-27A4C1A2B1CD}" dt="2022-04-20T21:38:50.649" v="3476"/>
        <pc:sldMkLst>
          <pc:docMk/>
          <pc:sldMk cId="3227231828" sldId="450"/>
        </pc:sldMkLst>
        <pc:spChg chg="mod">
          <ac:chgData name="Ethan Barquest" userId="0e128f57-0946-40f8-8129-ac899d9a729d" providerId="ADAL" clId="{F3F0629E-2E1D-44F4-BB22-27A4C1A2B1CD}" dt="2022-04-20T18:40:38.797" v="487" actId="20577"/>
          <ac:spMkLst>
            <pc:docMk/>
            <pc:sldMk cId="3227231828" sldId="450"/>
            <ac:spMk id="2" creationId="{777509B1-ECE8-456A-B534-BBC7A50C2257}"/>
          </ac:spMkLst>
        </pc:spChg>
        <pc:spChg chg="mod">
          <ac:chgData name="Ethan Barquest" userId="0e128f57-0946-40f8-8129-ac899d9a729d" providerId="ADAL" clId="{F3F0629E-2E1D-44F4-BB22-27A4C1A2B1CD}" dt="2022-04-20T21:33:57.939" v="3428" actId="20577"/>
          <ac:spMkLst>
            <pc:docMk/>
            <pc:sldMk cId="3227231828" sldId="450"/>
            <ac:spMk id="3" creationId="{00E51CF5-5FD5-4DB4-8A8F-CB8AD411D5EC}"/>
          </ac:spMkLst>
        </pc:spChg>
        <pc:spChg chg="del">
          <ac:chgData name="Ethan Barquest" userId="0e128f57-0946-40f8-8129-ac899d9a729d" providerId="ADAL" clId="{F3F0629E-2E1D-44F4-BB22-27A4C1A2B1CD}" dt="2022-04-20T18:56:11.148" v="807" actId="478"/>
          <ac:spMkLst>
            <pc:docMk/>
            <pc:sldMk cId="3227231828" sldId="450"/>
            <ac:spMk id="4" creationId="{706560C6-6F3C-4342-A4D7-4FE1FE51CA0E}"/>
          </ac:spMkLst>
        </pc:spChg>
        <pc:spChg chg="mod">
          <ac:chgData name="Ethan Barquest" userId="0e128f57-0946-40f8-8129-ac899d9a729d" providerId="ADAL" clId="{F3F0629E-2E1D-44F4-BB22-27A4C1A2B1CD}" dt="2022-04-20T21:38:50.649" v="3476"/>
          <ac:spMkLst>
            <pc:docMk/>
            <pc:sldMk cId="3227231828" sldId="450"/>
            <ac:spMk id="5" creationId="{0363AE85-A1C4-4B0A-8144-6BEE4D93BF60}"/>
          </ac:spMkLst>
        </pc:spChg>
        <pc:spChg chg="add mod">
          <ac:chgData name="Ethan Barquest" userId="0e128f57-0946-40f8-8129-ac899d9a729d" providerId="ADAL" clId="{F3F0629E-2E1D-44F4-BB22-27A4C1A2B1CD}" dt="2022-04-20T21:34:20.666" v="3432" actId="14100"/>
          <ac:spMkLst>
            <pc:docMk/>
            <pc:sldMk cId="3227231828" sldId="450"/>
            <ac:spMk id="6" creationId="{20BCEFB5-484B-421A-92A7-0A90CB9FF39D}"/>
          </ac:spMkLst>
        </pc:spChg>
        <pc:graphicFrameChg chg="add mod">
          <ac:chgData name="Ethan Barquest" userId="0e128f57-0946-40f8-8129-ac899d9a729d" providerId="ADAL" clId="{F3F0629E-2E1D-44F4-BB22-27A4C1A2B1CD}" dt="2022-04-20T21:29:18.007" v="3314"/>
          <ac:graphicFrameMkLst>
            <pc:docMk/>
            <pc:sldMk cId="3227231828" sldId="450"/>
            <ac:graphicFrameMk id="7" creationId="{7C8DAD49-86D1-46D4-886C-9A4E0CFEA405}"/>
          </ac:graphicFrameMkLst>
        </pc:graphicFrameChg>
        <pc:picChg chg="add mod">
          <ac:chgData name="Ethan Barquest" userId="0e128f57-0946-40f8-8129-ac899d9a729d" providerId="ADAL" clId="{F3F0629E-2E1D-44F4-BB22-27A4C1A2B1CD}" dt="2022-04-20T21:34:16.636" v="3431" actId="1076"/>
          <ac:picMkLst>
            <pc:docMk/>
            <pc:sldMk cId="3227231828" sldId="450"/>
            <ac:picMk id="8" creationId="{93AEEBE1-1061-4FC7-92B4-DAA044D4685E}"/>
          </ac:picMkLst>
        </pc:picChg>
      </pc:sldChg>
      <pc:sldChg chg="addSp delSp modSp add mod ord">
        <pc:chgData name="Ethan Barquest" userId="0e128f57-0946-40f8-8129-ac899d9a729d" providerId="ADAL" clId="{F3F0629E-2E1D-44F4-BB22-27A4C1A2B1CD}" dt="2022-04-20T21:38:50.649" v="3476"/>
        <pc:sldMkLst>
          <pc:docMk/>
          <pc:sldMk cId="3578933766" sldId="451"/>
        </pc:sldMkLst>
        <pc:spChg chg="mod">
          <ac:chgData name="Ethan Barquest" userId="0e128f57-0946-40f8-8129-ac899d9a729d" providerId="ADAL" clId="{F3F0629E-2E1D-44F4-BB22-27A4C1A2B1CD}" dt="2022-04-20T18:40:51.323" v="502" actId="20577"/>
          <ac:spMkLst>
            <pc:docMk/>
            <pc:sldMk cId="3578933766" sldId="451"/>
            <ac:spMk id="2" creationId="{777509B1-ECE8-456A-B534-BBC7A50C2257}"/>
          </ac:spMkLst>
        </pc:spChg>
        <pc:spChg chg="mod">
          <ac:chgData name="Ethan Barquest" userId="0e128f57-0946-40f8-8129-ac899d9a729d" providerId="ADAL" clId="{F3F0629E-2E1D-44F4-BB22-27A4C1A2B1CD}" dt="2022-04-20T18:50:11.739" v="764" actId="20577"/>
          <ac:spMkLst>
            <pc:docMk/>
            <pc:sldMk cId="3578933766" sldId="451"/>
            <ac:spMk id="3" creationId="{00E51CF5-5FD5-4DB4-8A8F-CB8AD411D5EC}"/>
          </ac:spMkLst>
        </pc:spChg>
        <pc:spChg chg="del mod">
          <ac:chgData name="Ethan Barquest" userId="0e128f57-0946-40f8-8129-ac899d9a729d" providerId="ADAL" clId="{F3F0629E-2E1D-44F4-BB22-27A4C1A2B1CD}" dt="2022-04-20T18:50:49.907" v="767" actId="478"/>
          <ac:spMkLst>
            <pc:docMk/>
            <pc:sldMk cId="3578933766" sldId="451"/>
            <ac:spMk id="4" creationId="{706560C6-6F3C-4342-A4D7-4FE1FE51CA0E}"/>
          </ac:spMkLst>
        </pc:spChg>
        <pc:spChg chg="mod">
          <ac:chgData name="Ethan Barquest" userId="0e128f57-0946-40f8-8129-ac899d9a729d" providerId="ADAL" clId="{F3F0629E-2E1D-44F4-BB22-27A4C1A2B1CD}" dt="2022-04-20T21:38:50.649" v="3476"/>
          <ac:spMkLst>
            <pc:docMk/>
            <pc:sldMk cId="3578933766" sldId="451"/>
            <ac:spMk id="5" creationId="{0363AE85-A1C4-4B0A-8144-6BEE4D93BF60}"/>
          </ac:spMkLst>
        </pc:spChg>
        <pc:spChg chg="add mod">
          <ac:chgData name="Ethan Barquest" userId="0e128f57-0946-40f8-8129-ac899d9a729d" providerId="ADAL" clId="{F3F0629E-2E1D-44F4-BB22-27A4C1A2B1CD}" dt="2022-04-20T21:35:30.958" v="3454" actId="108"/>
          <ac:spMkLst>
            <pc:docMk/>
            <pc:sldMk cId="3578933766" sldId="451"/>
            <ac:spMk id="7" creationId="{D88469EA-FC22-494E-9F4B-E4B6589015B7}"/>
          </ac:spMkLst>
        </pc:spChg>
        <pc:graphicFrameChg chg="add mod modGraphic">
          <ac:chgData name="Ethan Barquest" userId="0e128f57-0946-40f8-8129-ac899d9a729d" providerId="ADAL" clId="{F3F0629E-2E1D-44F4-BB22-27A4C1A2B1CD}" dt="2022-04-20T18:54:59.728" v="803" actId="2062"/>
          <ac:graphicFrameMkLst>
            <pc:docMk/>
            <pc:sldMk cId="3578933766" sldId="451"/>
            <ac:graphicFrameMk id="6" creationId="{0D52B73F-338B-4250-9026-6B9E715138DC}"/>
          </ac:graphicFrameMkLst>
        </pc:graphicFrameChg>
      </pc:sldChg>
      <pc:sldChg chg="addSp delSp modSp add mod">
        <pc:chgData name="Ethan Barquest" userId="0e128f57-0946-40f8-8129-ac899d9a729d" providerId="ADAL" clId="{F3F0629E-2E1D-44F4-BB22-27A4C1A2B1CD}" dt="2022-04-20T21:38:50.649" v="3476"/>
        <pc:sldMkLst>
          <pc:docMk/>
          <pc:sldMk cId="481852386" sldId="452"/>
        </pc:sldMkLst>
        <pc:spChg chg="mod">
          <ac:chgData name="Ethan Barquest" userId="0e128f57-0946-40f8-8129-ac899d9a729d" providerId="ADAL" clId="{F3F0629E-2E1D-44F4-BB22-27A4C1A2B1CD}" dt="2022-04-20T18:45:56.382" v="606" actId="20577"/>
          <ac:spMkLst>
            <pc:docMk/>
            <pc:sldMk cId="481852386" sldId="452"/>
            <ac:spMk id="2" creationId="{777509B1-ECE8-456A-B534-BBC7A50C2257}"/>
          </ac:spMkLst>
        </pc:spChg>
        <pc:spChg chg="mod">
          <ac:chgData name="Ethan Barquest" userId="0e128f57-0946-40f8-8129-ac899d9a729d" providerId="ADAL" clId="{F3F0629E-2E1D-44F4-BB22-27A4C1A2B1CD}" dt="2022-04-20T18:44:40.757" v="590" actId="20577"/>
          <ac:spMkLst>
            <pc:docMk/>
            <pc:sldMk cId="481852386" sldId="452"/>
            <ac:spMk id="3" creationId="{00E51CF5-5FD5-4DB4-8A8F-CB8AD411D5EC}"/>
          </ac:spMkLst>
        </pc:spChg>
        <pc:spChg chg="del">
          <ac:chgData name="Ethan Barquest" userId="0e128f57-0946-40f8-8129-ac899d9a729d" providerId="ADAL" clId="{F3F0629E-2E1D-44F4-BB22-27A4C1A2B1CD}" dt="2022-04-20T18:43:56.867" v="527" actId="478"/>
          <ac:spMkLst>
            <pc:docMk/>
            <pc:sldMk cId="481852386" sldId="452"/>
            <ac:spMk id="4" creationId="{706560C6-6F3C-4342-A4D7-4FE1FE51CA0E}"/>
          </ac:spMkLst>
        </pc:spChg>
        <pc:spChg chg="mod">
          <ac:chgData name="Ethan Barquest" userId="0e128f57-0946-40f8-8129-ac899d9a729d" providerId="ADAL" clId="{F3F0629E-2E1D-44F4-BB22-27A4C1A2B1CD}" dt="2022-04-20T21:38:50.649" v="3476"/>
          <ac:spMkLst>
            <pc:docMk/>
            <pc:sldMk cId="481852386" sldId="452"/>
            <ac:spMk id="5" creationId="{0363AE85-A1C4-4B0A-8144-6BEE4D93BF60}"/>
          </ac:spMkLst>
        </pc:spChg>
        <pc:picChg chg="add mod modCrop">
          <ac:chgData name="Ethan Barquest" userId="0e128f57-0946-40f8-8129-ac899d9a729d" providerId="ADAL" clId="{F3F0629E-2E1D-44F4-BB22-27A4C1A2B1CD}" dt="2022-04-20T18:43:42.372" v="525" actId="14100"/>
          <ac:picMkLst>
            <pc:docMk/>
            <pc:sldMk cId="481852386" sldId="452"/>
            <ac:picMk id="6" creationId="{5FA3FA14-D219-4B21-B537-9E749B4CCEEC}"/>
          </ac:picMkLst>
        </pc:picChg>
        <pc:picChg chg="add mod">
          <ac:chgData name="Ethan Barquest" userId="0e128f57-0946-40f8-8129-ac899d9a729d" providerId="ADAL" clId="{F3F0629E-2E1D-44F4-BB22-27A4C1A2B1CD}" dt="2022-04-20T18:43:50.087" v="526" actId="1076"/>
          <ac:picMkLst>
            <pc:docMk/>
            <pc:sldMk cId="481852386" sldId="452"/>
            <ac:picMk id="7" creationId="{04EF7860-0088-40E9-A831-B2C9D3A4768B}"/>
          </ac:picMkLst>
        </pc:picChg>
      </pc:sldChg>
      <pc:sldChg chg="addSp delSp modSp new mod ord">
        <pc:chgData name="Ethan Barquest" userId="0e128f57-0946-40f8-8129-ac899d9a729d" providerId="ADAL" clId="{F3F0629E-2E1D-44F4-BB22-27A4C1A2B1CD}" dt="2022-04-20T22:11:05.877" v="3647"/>
        <pc:sldMkLst>
          <pc:docMk/>
          <pc:sldMk cId="2562495999" sldId="453"/>
        </pc:sldMkLst>
        <pc:spChg chg="mod">
          <ac:chgData name="Ethan Barquest" userId="0e128f57-0946-40f8-8129-ac899d9a729d" providerId="ADAL" clId="{F3F0629E-2E1D-44F4-BB22-27A4C1A2B1CD}" dt="2022-04-20T22:10:59.035" v="3645" actId="20577"/>
          <ac:spMkLst>
            <pc:docMk/>
            <pc:sldMk cId="2562495999" sldId="453"/>
            <ac:spMk id="2" creationId="{ACBEAD0F-4824-4DA4-A343-A3246C74EF07}"/>
          </ac:spMkLst>
        </pc:spChg>
        <pc:spChg chg="mod">
          <ac:chgData name="Ethan Barquest" userId="0e128f57-0946-40f8-8129-ac899d9a729d" providerId="ADAL" clId="{F3F0629E-2E1D-44F4-BB22-27A4C1A2B1CD}" dt="2022-04-20T18:47:08.737" v="718" actId="20577"/>
          <ac:spMkLst>
            <pc:docMk/>
            <pc:sldMk cId="2562495999" sldId="453"/>
            <ac:spMk id="3" creationId="{B49CD091-01C7-48AE-A22F-C647C71E7A29}"/>
          </ac:spMkLst>
        </pc:spChg>
        <pc:spChg chg="del">
          <ac:chgData name="Ethan Barquest" userId="0e128f57-0946-40f8-8129-ac899d9a729d" providerId="ADAL" clId="{F3F0629E-2E1D-44F4-BB22-27A4C1A2B1CD}" dt="2022-04-20T18:47:30.678" v="719" actId="478"/>
          <ac:spMkLst>
            <pc:docMk/>
            <pc:sldMk cId="2562495999" sldId="453"/>
            <ac:spMk id="4" creationId="{00880D41-8F5B-4666-B857-A01541BD94F6}"/>
          </ac:spMkLst>
        </pc:spChg>
        <pc:spChg chg="mod">
          <ac:chgData name="Ethan Barquest" userId="0e128f57-0946-40f8-8129-ac899d9a729d" providerId="ADAL" clId="{F3F0629E-2E1D-44F4-BB22-27A4C1A2B1CD}" dt="2022-04-20T21:38:50.649" v="3476"/>
          <ac:spMkLst>
            <pc:docMk/>
            <pc:sldMk cId="2562495999" sldId="453"/>
            <ac:spMk id="5" creationId="{D10FA09A-5B9D-4A6D-A864-9D9ABC0EDD5B}"/>
          </ac:spMkLst>
        </pc:spChg>
        <pc:picChg chg="add mod modCrop">
          <ac:chgData name="Ethan Barquest" userId="0e128f57-0946-40f8-8129-ac899d9a729d" providerId="ADAL" clId="{F3F0629E-2E1D-44F4-BB22-27A4C1A2B1CD}" dt="2022-04-20T18:49:14.318" v="728" actId="1076"/>
          <ac:picMkLst>
            <pc:docMk/>
            <pc:sldMk cId="2562495999" sldId="453"/>
            <ac:picMk id="6" creationId="{E108D1C7-2715-4449-AEB6-5A53B0F3AE12}"/>
          </ac:picMkLst>
        </pc:picChg>
        <pc:picChg chg="add mod">
          <ac:chgData name="Ethan Barquest" userId="0e128f57-0946-40f8-8129-ac899d9a729d" providerId="ADAL" clId="{F3F0629E-2E1D-44F4-BB22-27A4C1A2B1CD}" dt="2022-04-20T18:49:14.318" v="728" actId="1076"/>
          <ac:picMkLst>
            <pc:docMk/>
            <pc:sldMk cId="2562495999" sldId="453"/>
            <ac:picMk id="7" creationId="{385DDFE8-331E-4FFF-A6B5-20F8161B7B40}"/>
          </ac:picMkLst>
        </pc:picChg>
      </pc:sldChg>
      <pc:sldChg chg="modSp add mod">
        <pc:chgData name="Ethan Barquest" userId="0e128f57-0946-40f8-8129-ac899d9a729d" providerId="ADAL" clId="{F3F0629E-2E1D-44F4-BB22-27A4C1A2B1CD}" dt="2022-04-20T21:42:14.346" v="3505" actId="14100"/>
        <pc:sldMkLst>
          <pc:docMk/>
          <pc:sldMk cId="2351452439" sldId="455"/>
        </pc:sldMkLst>
        <pc:spChg chg="mod">
          <ac:chgData name="Ethan Barquest" userId="0e128f57-0946-40f8-8129-ac899d9a729d" providerId="ADAL" clId="{F3F0629E-2E1D-44F4-BB22-27A4C1A2B1CD}" dt="2022-04-20T21:40:49.595" v="3483"/>
          <ac:spMkLst>
            <pc:docMk/>
            <pc:sldMk cId="2351452439" sldId="455"/>
            <ac:spMk id="5" creationId="{1EF9ACB5-A75D-1F4D-90A7-A49203CA4E80}"/>
          </ac:spMkLst>
        </pc:spChg>
        <pc:spChg chg="mod">
          <ac:chgData name="Ethan Barquest" userId="0e128f57-0946-40f8-8129-ac899d9a729d" providerId="ADAL" clId="{F3F0629E-2E1D-44F4-BB22-27A4C1A2B1CD}" dt="2022-04-20T21:42:14.346" v="3505" actId="14100"/>
          <ac:spMkLst>
            <pc:docMk/>
            <pc:sldMk cId="2351452439" sldId="455"/>
            <ac:spMk id="6" creationId="{C57FC5D2-9F73-4726-8035-553626483819}"/>
          </ac:spMkLst>
        </pc:spChg>
      </pc:sldChg>
      <pc:sldChg chg="add del">
        <pc:chgData name="Ethan Barquest" userId="0e128f57-0946-40f8-8129-ac899d9a729d" providerId="ADAL" clId="{F3F0629E-2E1D-44F4-BB22-27A4C1A2B1CD}" dt="2022-04-20T21:41:27.296" v="3485" actId="47"/>
        <pc:sldMkLst>
          <pc:docMk/>
          <pc:sldMk cId="2455585213" sldId="456"/>
        </pc:sldMkLst>
      </pc:sldChg>
      <pc:sldChg chg="modSp add mod">
        <pc:chgData name="Ethan Barquest" userId="0e128f57-0946-40f8-8129-ac899d9a729d" providerId="ADAL" clId="{F3F0629E-2E1D-44F4-BB22-27A4C1A2B1CD}" dt="2022-04-20T21:42:35.375" v="3510" actId="20577"/>
        <pc:sldMkLst>
          <pc:docMk/>
          <pc:sldMk cId="2573743376" sldId="456"/>
        </pc:sldMkLst>
        <pc:spChg chg="mod">
          <ac:chgData name="Ethan Barquest" userId="0e128f57-0946-40f8-8129-ac899d9a729d" providerId="ADAL" clId="{F3F0629E-2E1D-44F4-BB22-27A4C1A2B1CD}" dt="2022-04-20T21:42:35.375" v="3510" actId="20577"/>
          <ac:spMkLst>
            <pc:docMk/>
            <pc:sldMk cId="2573743376" sldId="456"/>
            <ac:spMk id="6" creationId="{C57FC5D2-9F73-4726-8035-553626483819}"/>
          </ac:spMkLst>
        </pc:spChg>
      </pc:sldChg>
      <pc:sldChg chg="add">
        <pc:chgData name="Ethan Barquest" userId="0e128f57-0946-40f8-8129-ac899d9a729d" providerId="ADAL" clId="{F3F0629E-2E1D-44F4-BB22-27A4C1A2B1CD}" dt="2022-04-20T21:42:46.180" v="3511"/>
        <pc:sldMkLst>
          <pc:docMk/>
          <pc:sldMk cId="3534072462" sldId="457"/>
        </pc:sldMkLst>
      </pc:sldChg>
      <pc:sldChg chg="modSp add mod">
        <pc:chgData name="Ethan Barquest" userId="0e128f57-0946-40f8-8129-ac899d9a729d" providerId="ADAL" clId="{F3F0629E-2E1D-44F4-BB22-27A4C1A2B1CD}" dt="2022-04-20T21:43:42.205" v="3550" actId="20577"/>
        <pc:sldMkLst>
          <pc:docMk/>
          <pc:sldMk cId="2077547278" sldId="458"/>
        </pc:sldMkLst>
        <pc:spChg chg="mod">
          <ac:chgData name="Ethan Barquest" userId="0e128f57-0946-40f8-8129-ac899d9a729d" providerId="ADAL" clId="{F3F0629E-2E1D-44F4-BB22-27A4C1A2B1CD}" dt="2022-04-20T21:43:42.205" v="3550" actId="20577"/>
          <ac:spMkLst>
            <pc:docMk/>
            <pc:sldMk cId="2077547278" sldId="458"/>
            <ac:spMk id="6" creationId="{C57FC5D2-9F73-4726-8035-553626483819}"/>
          </ac:spMkLst>
        </pc:spChg>
      </pc:sldChg>
      <pc:sldChg chg="addSp delSp modSp add mod">
        <pc:chgData name="Ethan Barquest" userId="0e128f57-0946-40f8-8129-ac899d9a729d" providerId="ADAL" clId="{F3F0629E-2E1D-44F4-BB22-27A4C1A2B1CD}" dt="2022-04-21T01:46:55.345" v="3678" actId="931"/>
        <pc:sldMkLst>
          <pc:docMk/>
          <pc:sldMk cId="2807138903" sldId="459"/>
        </pc:sldMkLst>
        <pc:spChg chg="mod">
          <ac:chgData name="Ethan Barquest" userId="0e128f57-0946-40f8-8129-ac899d9a729d" providerId="ADAL" clId="{F3F0629E-2E1D-44F4-BB22-27A4C1A2B1CD}" dt="2022-04-20T22:06:40.427" v="3598" actId="20577"/>
          <ac:spMkLst>
            <pc:docMk/>
            <pc:sldMk cId="2807138903" sldId="459"/>
            <ac:spMk id="3" creationId="{00E51CF5-5FD5-4DB4-8A8F-CB8AD411D5EC}"/>
          </ac:spMkLst>
        </pc:spChg>
        <pc:picChg chg="del">
          <ac:chgData name="Ethan Barquest" userId="0e128f57-0946-40f8-8129-ac899d9a729d" providerId="ADAL" clId="{F3F0629E-2E1D-44F4-BB22-27A4C1A2B1CD}" dt="2022-04-20T22:06:20.227" v="3592" actId="478"/>
          <ac:picMkLst>
            <pc:docMk/>
            <pc:sldMk cId="2807138903" sldId="459"/>
            <ac:picMk id="6" creationId="{88EF820F-4520-4319-B589-C09940C096D8}"/>
          </ac:picMkLst>
        </pc:picChg>
        <pc:picChg chg="add del mod">
          <ac:chgData name="Ethan Barquest" userId="0e128f57-0946-40f8-8129-ac899d9a729d" providerId="ADAL" clId="{F3F0629E-2E1D-44F4-BB22-27A4C1A2B1CD}" dt="2022-04-21T01:38:53.891" v="3664" actId="478"/>
          <ac:picMkLst>
            <pc:docMk/>
            <pc:sldMk cId="2807138903" sldId="459"/>
            <ac:picMk id="7" creationId="{C4BB37FC-1B97-4E69-AD8C-B974720A5AC5}"/>
          </ac:picMkLst>
        </pc:picChg>
        <pc:picChg chg="add del mod">
          <ac:chgData name="Ethan Barquest" userId="0e128f57-0946-40f8-8129-ac899d9a729d" providerId="ADAL" clId="{F3F0629E-2E1D-44F4-BB22-27A4C1A2B1CD}" dt="2022-04-21T01:41:58.882" v="3670" actId="478"/>
          <ac:picMkLst>
            <pc:docMk/>
            <pc:sldMk cId="2807138903" sldId="459"/>
            <ac:picMk id="8" creationId="{77BDC897-5467-4C9E-8745-5AB04DE2B95D}"/>
          </ac:picMkLst>
        </pc:picChg>
        <pc:picChg chg="add del mod">
          <ac:chgData name="Ethan Barquest" userId="0e128f57-0946-40f8-8129-ac899d9a729d" providerId="ADAL" clId="{F3F0629E-2E1D-44F4-BB22-27A4C1A2B1CD}" dt="2022-04-21T01:43:46.712" v="3673" actId="478"/>
          <ac:picMkLst>
            <pc:docMk/>
            <pc:sldMk cId="2807138903" sldId="459"/>
            <ac:picMk id="10" creationId="{ECD55E2A-28BE-4666-9A22-93C8352364B9}"/>
          </ac:picMkLst>
        </pc:picChg>
        <pc:picChg chg="add mod">
          <ac:chgData name="Ethan Barquest" userId="0e128f57-0946-40f8-8129-ac899d9a729d" providerId="ADAL" clId="{F3F0629E-2E1D-44F4-BB22-27A4C1A2B1CD}" dt="2022-04-21T01:46:55.345" v="3678" actId="931"/>
          <ac:picMkLst>
            <pc:docMk/>
            <pc:sldMk cId="2807138903" sldId="459"/>
            <ac:picMk id="12" creationId="{7783F08A-8A86-4AF6-AC4A-5F8DF807BC02}"/>
          </ac:picMkLst>
        </pc:picChg>
      </pc:sldChg>
      <pc:sldChg chg="addSp delSp modSp add mod ord">
        <pc:chgData name="Ethan Barquest" userId="0e128f57-0946-40f8-8129-ac899d9a729d" providerId="ADAL" clId="{F3F0629E-2E1D-44F4-BB22-27A4C1A2B1CD}" dt="2022-04-21T01:47:09.097" v="3681" actId="931"/>
        <pc:sldMkLst>
          <pc:docMk/>
          <pc:sldMk cId="1224003614" sldId="460"/>
        </pc:sldMkLst>
        <pc:spChg chg="mod">
          <ac:chgData name="Ethan Barquest" userId="0e128f57-0946-40f8-8129-ac899d9a729d" providerId="ADAL" clId="{F3F0629E-2E1D-44F4-BB22-27A4C1A2B1CD}" dt="2022-04-20T22:07:47.491" v="3635" actId="20577"/>
          <ac:spMkLst>
            <pc:docMk/>
            <pc:sldMk cId="1224003614" sldId="460"/>
            <ac:spMk id="3" creationId="{00E51CF5-5FD5-4DB4-8A8F-CB8AD411D5EC}"/>
          </ac:spMkLst>
        </pc:spChg>
        <pc:picChg chg="add del mod">
          <ac:chgData name="Ethan Barquest" userId="0e128f57-0946-40f8-8129-ac899d9a729d" providerId="ADAL" clId="{F3F0629E-2E1D-44F4-BB22-27A4C1A2B1CD}" dt="2022-04-21T01:44:04.215" v="3675" actId="931"/>
          <ac:picMkLst>
            <pc:docMk/>
            <pc:sldMk cId="1224003614" sldId="460"/>
            <ac:picMk id="6" creationId="{655A13E3-EBD8-49A8-83C5-F959307269EE}"/>
          </ac:picMkLst>
        </pc:picChg>
        <pc:picChg chg="del">
          <ac:chgData name="Ethan Barquest" userId="0e128f57-0946-40f8-8129-ac899d9a729d" providerId="ADAL" clId="{F3F0629E-2E1D-44F4-BB22-27A4C1A2B1CD}" dt="2022-04-20T22:07:11.236" v="3600" actId="478"/>
          <ac:picMkLst>
            <pc:docMk/>
            <pc:sldMk cId="1224003614" sldId="460"/>
            <ac:picMk id="7" creationId="{C4BB37FC-1B97-4E69-AD8C-B974720A5AC5}"/>
          </ac:picMkLst>
        </pc:picChg>
        <pc:picChg chg="add mod">
          <ac:chgData name="Ethan Barquest" userId="0e128f57-0946-40f8-8129-ac899d9a729d" providerId="ADAL" clId="{F3F0629E-2E1D-44F4-BB22-27A4C1A2B1CD}" dt="2022-04-21T01:47:09.097" v="3681" actId="931"/>
          <ac:picMkLst>
            <pc:docMk/>
            <pc:sldMk cId="1224003614" sldId="460"/>
            <ac:picMk id="9" creationId="{6AFC6CA3-E130-4E56-A0A2-3D330DE918E8}"/>
          </ac:picMkLst>
        </pc:picChg>
      </pc:sldChg>
      <pc:sldChg chg="add">
        <pc:chgData name="Ethan Barquest" userId="0e128f57-0946-40f8-8129-ac899d9a729d" providerId="ADAL" clId="{F3F0629E-2E1D-44F4-BB22-27A4C1A2B1CD}" dt="2022-04-21T01:38:37.111" v="3661"/>
        <pc:sldMkLst>
          <pc:docMk/>
          <pc:sldMk cId="2183408876" sldId="461"/>
        </pc:sldMkLst>
      </pc:sldChg>
      <pc:sldChg chg="add">
        <pc:chgData name="Ethan Barquest" userId="0e128f57-0946-40f8-8129-ac899d9a729d" providerId="ADAL" clId="{F3F0629E-2E1D-44F4-BB22-27A4C1A2B1CD}" dt="2022-04-21T01:38:37.111" v="3661"/>
        <pc:sldMkLst>
          <pc:docMk/>
          <pc:sldMk cId="3777238888" sldId="462"/>
        </pc:sldMkLst>
      </pc:sldChg>
      <pc:sldChg chg="add">
        <pc:chgData name="Ethan Barquest" userId="0e128f57-0946-40f8-8129-ac899d9a729d" providerId="ADAL" clId="{F3F0629E-2E1D-44F4-BB22-27A4C1A2B1CD}" dt="2022-04-21T01:38:37.111" v="3661"/>
        <pc:sldMkLst>
          <pc:docMk/>
          <pc:sldMk cId="3197324968" sldId="463"/>
        </pc:sldMkLst>
      </pc:sldChg>
      <pc:sldMasterChg chg="modSldLayout">
        <pc:chgData name="Ethan Barquest" userId="0e128f57-0946-40f8-8129-ac899d9a729d" providerId="ADAL" clId="{F3F0629E-2E1D-44F4-BB22-27A4C1A2B1CD}" dt="2022-04-20T21:38:50.649" v="3476"/>
        <pc:sldMasterMkLst>
          <pc:docMk/>
          <pc:sldMasterMk cId="761437443" sldId="2147483701"/>
        </pc:sldMasterMkLst>
        <pc:sldLayoutChg chg="modSp">
          <pc:chgData name="Ethan Barquest" userId="0e128f57-0946-40f8-8129-ac899d9a729d" providerId="ADAL" clId="{F3F0629E-2E1D-44F4-BB22-27A4C1A2B1CD}" dt="2022-04-20T21:38:50.649" v="3476"/>
          <pc:sldLayoutMkLst>
            <pc:docMk/>
            <pc:sldMasterMk cId="761437443" sldId="2147483701"/>
            <pc:sldLayoutMk cId="1705341681" sldId="2147483715"/>
          </pc:sldLayoutMkLst>
          <pc:spChg chg="mod">
            <ac:chgData name="Ethan Barquest" userId="0e128f57-0946-40f8-8129-ac899d9a729d" providerId="ADAL" clId="{F3F0629E-2E1D-44F4-BB22-27A4C1A2B1CD}" dt="2022-04-20T21:38:50.649" v="3476"/>
            <ac:spMkLst>
              <pc:docMk/>
              <pc:sldMasterMk cId="761437443" sldId="2147483701"/>
              <pc:sldLayoutMk cId="1705341681" sldId="2147483715"/>
              <ac:spMk id="7" creationId="{2A8F8DFE-DE94-2342-9CC5-52513FDE21E2}"/>
            </ac:spMkLst>
          </pc:spChg>
        </pc:sldLayoutChg>
        <pc:sldLayoutChg chg="modSp">
          <pc:chgData name="Ethan Barquest" userId="0e128f57-0946-40f8-8129-ac899d9a729d" providerId="ADAL" clId="{F3F0629E-2E1D-44F4-BB22-27A4C1A2B1CD}" dt="2022-04-20T21:38:50.649" v="3476"/>
          <pc:sldLayoutMkLst>
            <pc:docMk/>
            <pc:sldMasterMk cId="761437443" sldId="2147483701"/>
            <pc:sldLayoutMk cId="896183172" sldId="2147483727"/>
          </pc:sldLayoutMkLst>
          <pc:spChg chg="mod">
            <ac:chgData name="Ethan Barquest" userId="0e128f57-0946-40f8-8129-ac899d9a729d" providerId="ADAL" clId="{F3F0629E-2E1D-44F4-BB22-27A4C1A2B1CD}" dt="2022-04-20T21:38:50.649" v="3476"/>
            <ac:spMkLst>
              <pc:docMk/>
              <pc:sldMasterMk cId="761437443" sldId="2147483701"/>
              <pc:sldLayoutMk cId="896183172" sldId="2147483727"/>
              <ac:spMk id="7" creationId="{2A8F8DFE-DE94-2342-9CC5-52513FDE21E2}"/>
            </ac:spMkLst>
          </pc:spChg>
        </pc:sldLayoutChg>
        <pc:sldLayoutChg chg="modSp">
          <pc:chgData name="Ethan Barquest" userId="0e128f57-0946-40f8-8129-ac899d9a729d" providerId="ADAL" clId="{F3F0629E-2E1D-44F4-BB22-27A4C1A2B1CD}" dt="2022-04-20T21:38:50.649" v="3476"/>
          <pc:sldLayoutMkLst>
            <pc:docMk/>
            <pc:sldMasterMk cId="761437443" sldId="2147483701"/>
            <pc:sldLayoutMk cId="4010538853" sldId="2147483728"/>
          </pc:sldLayoutMkLst>
          <pc:spChg chg="mod">
            <ac:chgData name="Ethan Barquest" userId="0e128f57-0946-40f8-8129-ac899d9a729d" providerId="ADAL" clId="{F3F0629E-2E1D-44F4-BB22-27A4C1A2B1CD}" dt="2022-04-20T21:38:50.649" v="3476"/>
            <ac:spMkLst>
              <pc:docMk/>
              <pc:sldMasterMk cId="761437443" sldId="2147483701"/>
              <pc:sldLayoutMk cId="4010538853" sldId="2147483728"/>
              <ac:spMk id="7" creationId="{2A8F8DFE-DE94-2342-9CC5-52513FDE21E2}"/>
            </ac:spMkLst>
          </pc:spChg>
        </pc:sldLayoutChg>
        <pc:sldLayoutChg chg="modSp">
          <pc:chgData name="Ethan Barquest" userId="0e128f57-0946-40f8-8129-ac899d9a729d" providerId="ADAL" clId="{F3F0629E-2E1D-44F4-BB22-27A4C1A2B1CD}" dt="2022-04-20T21:38:50.649" v="3476"/>
          <pc:sldLayoutMkLst>
            <pc:docMk/>
            <pc:sldMasterMk cId="761437443" sldId="2147483701"/>
            <pc:sldLayoutMk cId="1905541959" sldId="2147483729"/>
          </pc:sldLayoutMkLst>
          <pc:spChg chg="mod">
            <ac:chgData name="Ethan Barquest" userId="0e128f57-0946-40f8-8129-ac899d9a729d" providerId="ADAL" clId="{F3F0629E-2E1D-44F4-BB22-27A4C1A2B1CD}" dt="2022-04-20T21:38:50.649" v="3476"/>
            <ac:spMkLst>
              <pc:docMk/>
              <pc:sldMasterMk cId="761437443" sldId="2147483701"/>
              <pc:sldLayoutMk cId="1905541959" sldId="2147483729"/>
              <ac:spMk id="7" creationId="{2A8F8DFE-DE94-2342-9CC5-52513FDE21E2}"/>
            </ac:spMkLst>
          </pc:spChg>
        </pc:sldLayoutChg>
      </pc:sldMasterChg>
    </pc:docChg>
  </pc:docChgLst>
  <pc:docChgLst>
    <pc:chgData name="Ethan Barquest" userId="0e128f57-0946-40f8-8129-ac899d9a729d" providerId="ADAL" clId="{696F05EB-EEEE-46B1-A02D-CBB05E867D05}"/>
    <pc:docChg chg="undo custSel modSld">
      <pc:chgData name="Ethan Barquest" userId="0e128f57-0946-40f8-8129-ac899d9a729d" providerId="ADAL" clId="{696F05EB-EEEE-46B1-A02D-CBB05E867D05}" dt="2022-05-17T17:38:50.923" v="135" actId="20577"/>
      <pc:docMkLst>
        <pc:docMk/>
      </pc:docMkLst>
      <pc:sldChg chg="modSp mod">
        <pc:chgData name="Ethan Barquest" userId="0e128f57-0946-40f8-8129-ac899d9a729d" providerId="ADAL" clId="{696F05EB-EEEE-46B1-A02D-CBB05E867D05}" dt="2022-05-17T17:38:50.923" v="135" actId="20577"/>
        <pc:sldMkLst>
          <pc:docMk/>
          <pc:sldMk cId="2802049839" sldId="437"/>
        </pc:sldMkLst>
        <pc:spChg chg="mod">
          <ac:chgData name="Ethan Barquest" userId="0e128f57-0946-40f8-8129-ac899d9a729d" providerId="ADAL" clId="{696F05EB-EEEE-46B1-A02D-CBB05E867D05}" dt="2022-05-17T17:38:50.923" v="135" actId="20577"/>
          <ac:spMkLst>
            <pc:docMk/>
            <pc:sldMk cId="2802049839" sldId="437"/>
            <ac:spMk id="5" creationId="{1EF9ACB5-A75D-1F4D-90A7-A49203CA4E80}"/>
          </ac:spMkLst>
        </pc:spChg>
      </pc:sldChg>
      <pc:sldChg chg="modSp mod">
        <pc:chgData name="Ethan Barquest" userId="0e128f57-0946-40f8-8129-ac899d9a729d" providerId="ADAL" clId="{696F05EB-EEEE-46B1-A02D-CBB05E867D05}" dt="2022-05-17T17:15:56.852" v="95" actId="20577"/>
        <pc:sldMkLst>
          <pc:docMk/>
          <pc:sldMk cId="1636766636" sldId="441"/>
        </pc:sldMkLst>
        <pc:spChg chg="mod">
          <ac:chgData name="Ethan Barquest" userId="0e128f57-0946-40f8-8129-ac899d9a729d" providerId="ADAL" clId="{696F05EB-EEEE-46B1-A02D-CBB05E867D05}" dt="2022-05-17T17:15:56.852" v="95" actId="20577"/>
          <ac:spMkLst>
            <pc:docMk/>
            <pc:sldMk cId="1636766636" sldId="441"/>
            <ac:spMk id="4" creationId="{FFFD5156-8746-4B78-8783-BFDC8BA8B368}"/>
          </ac:spMkLst>
        </pc:spChg>
      </pc:sldChg>
      <pc:sldChg chg="modSp mod">
        <pc:chgData name="Ethan Barquest" userId="0e128f57-0946-40f8-8129-ac899d9a729d" providerId="ADAL" clId="{696F05EB-EEEE-46B1-A02D-CBB05E867D05}" dt="2022-05-17T17:02:04.088" v="1" actId="20577"/>
        <pc:sldMkLst>
          <pc:docMk/>
          <pc:sldMk cId="3215652797" sldId="449"/>
        </pc:sldMkLst>
        <pc:spChg chg="mod">
          <ac:chgData name="Ethan Barquest" userId="0e128f57-0946-40f8-8129-ac899d9a729d" providerId="ADAL" clId="{696F05EB-EEEE-46B1-A02D-CBB05E867D05}" dt="2022-05-17T17:02:04.088" v="1" actId="20577"/>
          <ac:spMkLst>
            <pc:docMk/>
            <pc:sldMk cId="3215652797" sldId="449"/>
            <ac:spMk id="11" creationId="{8A142558-836C-4ADE-96C7-EF71A78273AC}"/>
          </ac:spMkLst>
        </pc:spChg>
      </pc:sldChg>
      <pc:sldChg chg="modSp mod">
        <pc:chgData name="Ethan Barquest" userId="0e128f57-0946-40f8-8129-ac899d9a729d" providerId="ADAL" clId="{696F05EB-EEEE-46B1-A02D-CBB05E867D05}" dt="2022-05-17T17:32:38.604" v="133" actId="20577"/>
        <pc:sldMkLst>
          <pc:docMk/>
          <pc:sldMk cId="3578933766" sldId="451"/>
        </pc:sldMkLst>
        <pc:spChg chg="mod">
          <ac:chgData name="Ethan Barquest" userId="0e128f57-0946-40f8-8129-ac899d9a729d" providerId="ADAL" clId="{696F05EB-EEEE-46B1-A02D-CBB05E867D05}" dt="2022-05-17T17:32:38.604" v="133" actId="20577"/>
          <ac:spMkLst>
            <pc:docMk/>
            <pc:sldMk cId="3578933766" sldId="451"/>
            <ac:spMk id="7" creationId="{D88469EA-FC22-494E-9F4B-E4B6589015B7}"/>
          </ac:spMkLst>
        </pc:spChg>
      </pc:sldChg>
    </pc:docChg>
  </pc:docChgLst>
  <pc:docChgLst>
    <pc:chgData name="Ethan Barquest" userId="0e128f57-0946-40f8-8129-ac899d9a729d" providerId="ADAL" clId="{D2E04B3E-5415-4F14-998F-4E59F59DB7DA}"/>
    <pc:docChg chg="undo custSel addSld delSld modSld">
      <pc:chgData name="Ethan Barquest" userId="0e128f57-0946-40f8-8129-ac899d9a729d" providerId="ADAL" clId="{D2E04B3E-5415-4F14-998F-4E59F59DB7DA}" dt="2022-04-26T16:03:43.152" v="404"/>
      <pc:docMkLst>
        <pc:docMk/>
      </pc:docMkLst>
      <pc:sldChg chg="modSp mod">
        <pc:chgData name="Ethan Barquest" userId="0e128f57-0946-40f8-8129-ac899d9a729d" providerId="ADAL" clId="{D2E04B3E-5415-4F14-998F-4E59F59DB7DA}" dt="2022-04-25T20:29:14.989" v="403" actId="20577"/>
        <pc:sldMkLst>
          <pc:docMk/>
          <pc:sldMk cId="301904766" sldId="257"/>
        </pc:sldMkLst>
        <pc:spChg chg="mod">
          <ac:chgData name="Ethan Barquest" userId="0e128f57-0946-40f8-8129-ac899d9a729d" providerId="ADAL" clId="{D2E04B3E-5415-4F14-998F-4E59F59DB7DA}" dt="2022-04-25T20:28:56.378" v="357" actId="20577"/>
          <ac:spMkLst>
            <pc:docMk/>
            <pc:sldMk cId="301904766" sldId="257"/>
            <ac:spMk id="6" creationId="{400DE90D-F242-A045-AAB7-885DDCFE7AC2}"/>
          </ac:spMkLst>
        </pc:spChg>
        <pc:spChg chg="mod">
          <ac:chgData name="Ethan Barquest" userId="0e128f57-0946-40f8-8129-ac899d9a729d" providerId="ADAL" clId="{D2E04B3E-5415-4F14-998F-4E59F59DB7DA}" dt="2022-04-25T20:29:14.989" v="403" actId="20577"/>
          <ac:spMkLst>
            <pc:docMk/>
            <pc:sldMk cId="301904766" sldId="257"/>
            <ac:spMk id="8" creationId="{5A6345A9-7163-D240-9D25-4AED5B1608D9}"/>
          </ac:spMkLst>
        </pc:spChg>
      </pc:sldChg>
      <pc:sldChg chg="addSp delSp modSp del mod">
        <pc:chgData name="Ethan Barquest" userId="0e128f57-0946-40f8-8129-ac899d9a729d" providerId="ADAL" clId="{D2E04B3E-5415-4F14-998F-4E59F59DB7DA}" dt="2022-04-25T20:28:02.849" v="326" actId="47"/>
        <pc:sldMkLst>
          <pc:docMk/>
          <pc:sldMk cId="1892575614" sldId="442"/>
        </pc:sldMkLst>
        <pc:graphicFrameChg chg="mod modGraphic">
          <ac:chgData name="Ethan Barquest" userId="0e128f57-0946-40f8-8129-ac899d9a729d" providerId="ADAL" clId="{D2E04B3E-5415-4F14-998F-4E59F59DB7DA}" dt="2022-04-25T20:12:21.903" v="120"/>
          <ac:graphicFrameMkLst>
            <pc:docMk/>
            <pc:sldMk cId="1892575614" sldId="442"/>
            <ac:graphicFrameMk id="6" creationId="{EC3F5DE6-C69D-4699-85D3-F3397AD0E587}"/>
          </ac:graphicFrameMkLst>
        </pc:graphicFrameChg>
        <pc:graphicFrameChg chg="add mod">
          <ac:chgData name="Ethan Barquest" userId="0e128f57-0946-40f8-8129-ac899d9a729d" providerId="ADAL" clId="{D2E04B3E-5415-4F14-998F-4E59F59DB7DA}" dt="2022-04-25T19:59:52.096" v="8"/>
          <ac:graphicFrameMkLst>
            <pc:docMk/>
            <pc:sldMk cId="1892575614" sldId="442"/>
            <ac:graphicFrameMk id="8" creationId="{7642DE5E-0549-423D-BBD6-E25897D4FFA9}"/>
          </ac:graphicFrameMkLst>
        </pc:graphicFrameChg>
        <pc:graphicFrameChg chg="add del mod">
          <ac:chgData name="Ethan Barquest" userId="0e128f57-0946-40f8-8129-ac899d9a729d" providerId="ADAL" clId="{D2E04B3E-5415-4F14-998F-4E59F59DB7DA}" dt="2022-04-25T20:03:16.789" v="15" actId="478"/>
          <ac:graphicFrameMkLst>
            <pc:docMk/>
            <pc:sldMk cId="1892575614" sldId="442"/>
            <ac:graphicFrameMk id="10" creationId="{D281E986-290D-4314-B33A-FD860DB359C4}"/>
          </ac:graphicFrameMkLst>
        </pc:graphicFrameChg>
        <pc:picChg chg="add del mod">
          <ac:chgData name="Ethan Barquest" userId="0e128f57-0946-40f8-8129-ac899d9a729d" providerId="ADAL" clId="{D2E04B3E-5415-4F14-998F-4E59F59DB7DA}" dt="2022-04-25T19:35:57.037" v="2" actId="478"/>
          <ac:picMkLst>
            <pc:docMk/>
            <pc:sldMk cId="1892575614" sldId="442"/>
            <ac:picMk id="4" creationId="{E0691972-27D3-4FE2-95A7-462E329720DF}"/>
          </ac:picMkLst>
        </pc:picChg>
        <pc:picChg chg="add del mod">
          <ac:chgData name="Ethan Barquest" userId="0e128f57-0946-40f8-8129-ac899d9a729d" providerId="ADAL" clId="{D2E04B3E-5415-4F14-998F-4E59F59DB7DA}" dt="2022-04-25T19:59:26.762" v="5" actId="478"/>
          <ac:picMkLst>
            <pc:docMk/>
            <pc:sldMk cId="1892575614" sldId="442"/>
            <ac:picMk id="7" creationId="{0AA094E0-EABE-4DA7-811B-4AF5188A72F2}"/>
          </ac:picMkLst>
        </pc:picChg>
        <pc:picChg chg="add mod">
          <ac:chgData name="Ethan Barquest" userId="0e128f57-0946-40f8-8129-ac899d9a729d" providerId="ADAL" clId="{D2E04B3E-5415-4F14-998F-4E59F59DB7DA}" dt="2022-04-25T20:08:28.384" v="114" actId="1076"/>
          <ac:picMkLst>
            <pc:docMk/>
            <pc:sldMk cId="1892575614" sldId="442"/>
            <ac:picMk id="9" creationId="{E05BF2B0-925E-4148-8633-EF5EFE5FE25E}"/>
          </ac:picMkLst>
        </pc:picChg>
      </pc:sldChg>
      <pc:sldChg chg="delCm">
        <pc:chgData name="Ethan Barquest" userId="0e128f57-0946-40f8-8129-ac899d9a729d" providerId="ADAL" clId="{D2E04B3E-5415-4F14-998F-4E59F59DB7DA}" dt="2022-04-26T16:03:43.152" v="404"/>
        <pc:sldMkLst>
          <pc:docMk/>
          <pc:sldMk cId="3267415101" sldId="445"/>
        </pc:sldMkLst>
      </pc:sldChg>
      <pc:sldChg chg="addSp delSp modSp add mod">
        <pc:chgData name="Ethan Barquest" userId="0e128f57-0946-40f8-8129-ac899d9a729d" providerId="ADAL" clId="{D2E04B3E-5415-4F14-998F-4E59F59DB7DA}" dt="2022-04-25T20:27:54.442" v="325" actId="20577"/>
        <pc:sldMkLst>
          <pc:docMk/>
          <pc:sldMk cId="2212100853" sldId="461"/>
        </pc:sldMkLst>
        <pc:spChg chg="mod">
          <ac:chgData name="Ethan Barquest" userId="0e128f57-0946-40f8-8129-ac899d9a729d" providerId="ADAL" clId="{D2E04B3E-5415-4F14-998F-4E59F59DB7DA}" dt="2022-04-25T20:27:54.442" v="325" actId="20577"/>
          <ac:spMkLst>
            <pc:docMk/>
            <pc:sldMk cId="2212100853" sldId="461"/>
            <ac:spMk id="2" creationId="{B2F83106-ADBB-4CCC-825F-2511F9619F2D}"/>
          </ac:spMkLst>
        </pc:spChg>
        <pc:graphicFrameChg chg="add mod modGraphic">
          <ac:chgData name="Ethan Barquest" userId="0e128f57-0946-40f8-8129-ac899d9a729d" providerId="ADAL" clId="{D2E04B3E-5415-4F14-998F-4E59F59DB7DA}" dt="2022-04-25T20:26:43.775" v="295" actId="1076"/>
          <ac:graphicFrameMkLst>
            <pc:docMk/>
            <pc:sldMk cId="2212100853" sldId="461"/>
            <ac:graphicFrameMk id="4" creationId="{8E2F1A27-62F3-4916-8B32-C2F881E92E63}"/>
          </ac:graphicFrameMkLst>
        </pc:graphicFrameChg>
        <pc:graphicFrameChg chg="del">
          <ac:chgData name="Ethan Barquest" userId="0e128f57-0946-40f8-8129-ac899d9a729d" providerId="ADAL" clId="{D2E04B3E-5415-4F14-998F-4E59F59DB7DA}" dt="2022-04-25T20:11:27.293" v="116" actId="478"/>
          <ac:graphicFrameMkLst>
            <pc:docMk/>
            <pc:sldMk cId="2212100853" sldId="461"/>
            <ac:graphicFrameMk id="6" creationId="{EC3F5DE6-C69D-4699-85D3-F3397AD0E587}"/>
          </ac:graphicFrameMkLst>
        </pc:graphicFrameChg>
        <pc:picChg chg="mod">
          <ac:chgData name="Ethan Barquest" userId="0e128f57-0946-40f8-8129-ac899d9a729d" providerId="ADAL" clId="{D2E04B3E-5415-4F14-998F-4E59F59DB7DA}" dt="2022-04-25T20:26:53.331" v="296" actId="1076"/>
          <ac:picMkLst>
            <pc:docMk/>
            <pc:sldMk cId="2212100853" sldId="461"/>
            <ac:picMk id="9" creationId="{E05BF2B0-925E-4148-8633-EF5EFE5FE25E}"/>
          </ac:picMkLst>
        </pc:picChg>
      </pc:sldChg>
      <pc:sldChg chg="new del">
        <pc:chgData name="Ethan Barquest" userId="0e128f57-0946-40f8-8129-ac899d9a729d" providerId="ADAL" clId="{D2E04B3E-5415-4F14-998F-4E59F59DB7DA}" dt="2022-04-25T20:01:01.810" v="12" actId="680"/>
        <pc:sldMkLst>
          <pc:docMk/>
          <pc:sldMk cId="2803852516" sldId="461"/>
        </pc:sldMkLst>
      </pc:sldChg>
    </pc:docChg>
  </pc:docChgLst>
  <pc:docChgLst>
    <pc:chgData name="Collin Elliot" userId="S::collin@verdantassoc.com::42697478-9b70-4e69-9a7f-907e6e9301c1" providerId="AD" clId="Web-{5C1ABC69-201A-863A-F84D-092CEEB0F27C}"/>
    <pc:docChg chg="mod modSld">
      <pc:chgData name="Collin Elliot" userId="S::collin@verdantassoc.com::42697478-9b70-4e69-9a7f-907e6e9301c1" providerId="AD" clId="Web-{5C1ABC69-201A-863A-F84D-092CEEB0F27C}" dt="2022-04-25T21:55:16.348" v="7" actId="20577"/>
      <pc:docMkLst>
        <pc:docMk/>
      </pc:docMkLst>
      <pc:sldChg chg="addCm">
        <pc:chgData name="Collin Elliot" userId="S::collin@verdantassoc.com::42697478-9b70-4e69-9a7f-907e6e9301c1" providerId="AD" clId="Web-{5C1ABC69-201A-863A-F84D-092CEEB0F27C}" dt="2022-04-25T20:55:26.121" v="1"/>
        <pc:sldMkLst>
          <pc:docMk/>
          <pc:sldMk cId="1636766636" sldId="441"/>
        </pc:sldMkLst>
      </pc:sldChg>
      <pc:sldChg chg="modSp">
        <pc:chgData name="Collin Elliot" userId="S::collin@verdantassoc.com::42697478-9b70-4e69-9a7f-907e6e9301c1" providerId="AD" clId="Web-{5C1ABC69-201A-863A-F84D-092CEEB0F27C}" dt="2022-04-25T21:51:47.146" v="4" actId="20577"/>
        <pc:sldMkLst>
          <pc:docMk/>
          <pc:sldMk cId="2907707283" sldId="448"/>
        </pc:sldMkLst>
        <pc:spChg chg="mod">
          <ac:chgData name="Collin Elliot" userId="S::collin@verdantassoc.com::42697478-9b70-4e69-9a7f-907e6e9301c1" providerId="AD" clId="Web-{5C1ABC69-201A-863A-F84D-092CEEB0F27C}" dt="2022-04-25T21:51:47.146" v="4" actId="20577"/>
          <ac:spMkLst>
            <pc:docMk/>
            <pc:sldMk cId="2907707283" sldId="448"/>
            <ac:spMk id="4" creationId="{706560C6-6F3C-4342-A4D7-4FE1FE51CA0E}"/>
          </ac:spMkLst>
        </pc:spChg>
      </pc:sldChg>
      <pc:sldChg chg="addCm">
        <pc:chgData name="Collin Elliot" userId="S::collin@verdantassoc.com::42697478-9b70-4e69-9a7f-907e6e9301c1" providerId="AD" clId="Web-{5C1ABC69-201A-863A-F84D-092CEEB0F27C}" dt="2022-04-25T21:54:09.536" v="5"/>
        <pc:sldMkLst>
          <pc:docMk/>
          <pc:sldMk cId="3215652797" sldId="449"/>
        </pc:sldMkLst>
      </pc:sldChg>
      <pc:sldChg chg="modSp">
        <pc:chgData name="Collin Elliot" userId="S::collin@verdantassoc.com::42697478-9b70-4e69-9a7f-907e6e9301c1" providerId="AD" clId="Web-{5C1ABC69-201A-863A-F84D-092CEEB0F27C}" dt="2022-04-25T21:55:16.348" v="7" actId="20577"/>
        <pc:sldMkLst>
          <pc:docMk/>
          <pc:sldMk cId="3227231828" sldId="450"/>
        </pc:sldMkLst>
        <pc:spChg chg="mod">
          <ac:chgData name="Collin Elliot" userId="S::collin@verdantassoc.com::42697478-9b70-4e69-9a7f-907e6e9301c1" providerId="AD" clId="Web-{5C1ABC69-201A-863A-F84D-092CEEB0F27C}" dt="2022-04-25T21:55:16.348" v="7" actId="20577"/>
          <ac:spMkLst>
            <pc:docMk/>
            <pc:sldMk cId="3227231828" sldId="450"/>
            <ac:spMk id="6" creationId="{20BCEFB5-484B-421A-92A7-0A90CB9FF39D}"/>
          </ac:spMkLst>
        </pc:spChg>
      </pc:sldChg>
      <pc:sldChg chg="addCm">
        <pc:chgData name="Collin Elliot" userId="S::collin@verdantassoc.com::42697478-9b70-4e69-9a7f-907e6e9301c1" providerId="AD" clId="Web-{5C1ABC69-201A-863A-F84D-092CEEB0F27C}" dt="2022-04-25T20:56:12.027" v="2"/>
        <pc:sldMkLst>
          <pc:docMk/>
          <pc:sldMk cId="3534072462" sldId="457"/>
        </pc:sldMkLst>
      </pc:sldChg>
    </pc:docChg>
  </pc:docChgLst>
  <pc:docChgLst>
    <pc:chgData name="Ethan Barquest" userId="S::ethan@verdantassoc.com::0e128f57-0946-40f8-8129-ac899d9a729d" providerId="AD" clId="Web-{55CEEA1B-BD4A-6CC9-0FE6-504630322DB6}"/>
    <pc:docChg chg="modSld">
      <pc:chgData name="Ethan Barquest" userId="S::ethan@verdantassoc.com::0e128f57-0946-40f8-8129-ac899d9a729d" providerId="AD" clId="Web-{55CEEA1B-BD4A-6CC9-0FE6-504630322DB6}" dt="2022-04-25T21:57:08.341" v="18" actId="20577"/>
      <pc:docMkLst>
        <pc:docMk/>
      </pc:docMkLst>
      <pc:sldChg chg="modSp">
        <pc:chgData name="Ethan Barquest" userId="S::ethan@verdantassoc.com::0e128f57-0946-40f8-8129-ac899d9a729d" providerId="AD" clId="Web-{55CEEA1B-BD4A-6CC9-0FE6-504630322DB6}" dt="2022-04-25T21:57:08.341" v="18" actId="20577"/>
        <pc:sldMkLst>
          <pc:docMk/>
          <pc:sldMk cId="2907707283" sldId="448"/>
        </pc:sldMkLst>
        <pc:spChg chg="mod">
          <ac:chgData name="Ethan Barquest" userId="S::ethan@verdantassoc.com::0e128f57-0946-40f8-8129-ac899d9a729d" providerId="AD" clId="Web-{55CEEA1B-BD4A-6CC9-0FE6-504630322DB6}" dt="2022-04-25T21:57:08.341" v="18" actId="20577"/>
          <ac:spMkLst>
            <pc:docMk/>
            <pc:sldMk cId="2907707283" sldId="448"/>
            <ac:spMk id="4" creationId="{706560C6-6F3C-4342-A4D7-4FE1FE51CA0E}"/>
          </ac:spMkLst>
        </pc:spChg>
      </pc:sldChg>
      <pc:sldChg chg="modSp modCm">
        <pc:chgData name="Ethan Barquest" userId="S::ethan@verdantassoc.com::0e128f57-0946-40f8-8129-ac899d9a729d" providerId="AD" clId="Web-{55CEEA1B-BD4A-6CC9-0FE6-504630322DB6}" dt="2022-04-25T21:53:45.430" v="15"/>
        <pc:sldMkLst>
          <pc:docMk/>
          <pc:sldMk cId="3534072462" sldId="457"/>
        </pc:sldMkLst>
        <pc:spChg chg="mod">
          <ac:chgData name="Ethan Barquest" userId="S::ethan@verdantassoc.com::0e128f57-0946-40f8-8129-ac899d9a729d" providerId="AD" clId="Web-{55CEEA1B-BD4A-6CC9-0FE6-504630322DB6}" dt="2022-04-25T21:53:41.805" v="14" actId="20577"/>
          <ac:spMkLst>
            <pc:docMk/>
            <pc:sldMk cId="3534072462" sldId="457"/>
            <ac:spMk id="6" creationId="{C57FC5D2-9F73-4726-8035-553626483819}"/>
          </ac:spMkLst>
        </pc:spChg>
      </pc:sldChg>
    </pc:docChg>
  </pc:docChgLst>
  <pc:docChgLst>
    <pc:chgData name="Ethan Barquest" userId="0e128f57-0946-40f8-8129-ac899d9a729d" providerId="ADAL" clId="{6C69543C-D87D-4C2B-BE75-56D612B98BF2}"/>
    <pc:docChg chg="undo redo custSel addSld delSld modSld sldOrd">
      <pc:chgData name="Ethan Barquest" userId="0e128f57-0946-40f8-8129-ac899d9a729d" providerId="ADAL" clId="{6C69543C-D87D-4C2B-BE75-56D612B98BF2}" dt="2022-04-25T23:28:53.616" v="2684" actId="207"/>
      <pc:docMkLst>
        <pc:docMk/>
      </pc:docMkLst>
      <pc:sldChg chg="modSp mod delCm modCm">
        <pc:chgData name="Ethan Barquest" userId="0e128f57-0946-40f8-8129-ac899d9a729d" providerId="ADAL" clId="{6C69543C-D87D-4C2B-BE75-56D612B98BF2}" dt="2022-04-25T23:13:34.820" v="2397"/>
        <pc:sldMkLst>
          <pc:docMk/>
          <pc:sldMk cId="1636766636" sldId="441"/>
        </pc:sldMkLst>
        <pc:spChg chg="mod">
          <ac:chgData name="Ethan Barquest" userId="0e128f57-0946-40f8-8129-ac899d9a729d" providerId="ADAL" clId="{6C69543C-D87D-4C2B-BE75-56D612B98BF2}" dt="2022-04-25T23:12:57.958" v="2395" actId="20577"/>
          <ac:spMkLst>
            <pc:docMk/>
            <pc:sldMk cId="1636766636" sldId="441"/>
            <ac:spMk id="4" creationId="{FFFD5156-8746-4B78-8783-BFDC8BA8B368}"/>
          </ac:spMkLst>
        </pc:spChg>
      </pc:sldChg>
      <pc:sldChg chg="addSp delSp modSp mod">
        <pc:chgData name="Ethan Barquest" userId="0e128f57-0946-40f8-8129-ac899d9a729d" providerId="ADAL" clId="{6C69543C-D87D-4C2B-BE75-56D612B98BF2}" dt="2022-04-22T23:48:26.940" v="2387" actId="1076"/>
        <pc:sldMkLst>
          <pc:docMk/>
          <pc:sldMk cId="1892575614" sldId="442"/>
        </pc:sldMkLst>
        <pc:spChg chg="mod">
          <ac:chgData name="Ethan Barquest" userId="0e128f57-0946-40f8-8129-ac899d9a729d" providerId="ADAL" clId="{6C69543C-D87D-4C2B-BE75-56D612B98BF2}" dt="2022-04-22T20:05:15.124" v="158" actId="20577"/>
          <ac:spMkLst>
            <pc:docMk/>
            <pc:sldMk cId="1892575614" sldId="442"/>
            <ac:spMk id="2" creationId="{B2F83106-ADBB-4CCC-825F-2511F9619F2D}"/>
          </ac:spMkLst>
        </pc:spChg>
        <pc:spChg chg="mod">
          <ac:chgData name="Ethan Barquest" userId="0e128f57-0946-40f8-8129-ac899d9a729d" providerId="ADAL" clId="{6C69543C-D87D-4C2B-BE75-56D612B98BF2}" dt="2022-04-22T22:44:46.950" v="1365" actId="20577"/>
          <ac:spMkLst>
            <pc:docMk/>
            <pc:sldMk cId="1892575614" sldId="442"/>
            <ac:spMk id="3" creationId="{61F34C26-690C-4741-A8ED-4C406BE22699}"/>
          </ac:spMkLst>
        </pc:spChg>
        <pc:graphicFrameChg chg="add del mod">
          <ac:chgData name="Ethan Barquest" userId="0e128f57-0946-40f8-8129-ac899d9a729d" providerId="ADAL" clId="{6C69543C-D87D-4C2B-BE75-56D612B98BF2}" dt="2022-04-22T23:25:09.699" v="1691"/>
          <ac:graphicFrameMkLst>
            <pc:docMk/>
            <pc:sldMk cId="1892575614" sldId="442"/>
            <ac:graphicFrameMk id="4" creationId="{73AEF298-CAFC-407A-80E5-91E576269D4B}"/>
          </ac:graphicFrameMkLst>
        </pc:graphicFrameChg>
        <pc:graphicFrameChg chg="mod modGraphic">
          <ac:chgData name="Ethan Barquest" userId="0e128f57-0946-40f8-8129-ac899d9a729d" providerId="ADAL" clId="{6C69543C-D87D-4C2B-BE75-56D612B98BF2}" dt="2022-04-22T23:48:26.940" v="2387" actId="1076"/>
          <ac:graphicFrameMkLst>
            <pc:docMk/>
            <pc:sldMk cId="1892575614" sldId="442"/>
            <ac:graphicFrameMk id="6" creationId="{EC3F5DE6-C69D-4699-85D3-F3397AD0E587}"/>
          </ac:graphicFrameMkLst>
        </pc:graphicFrameChg>
      </pc:sldChg>
      <pc:sldChg chg="del">
        <pc:chgData name="Ethan Barquest" userId="0e128f57-0946-40f8-8129-ac899d9a729d" providerId="ADAL" clId="{6C69543C-D87D-4C2B-BE75-56D612B98BF2}" dt="2022-04-22T22:35:23.421" v="1274" actId="47"/>
        <pc:sldMkLst>
          <pc:docMk/>
          <pc:sldMk cId="1696638021" sldId="443"/>
        </pc:sldMkLst>
      </pc:sldChg>
      <pc:sldChg chg="addSp delSp modSp mod">
        <pc:chgData name="Ethan Barquest" userId="0e128f57-0946-40f8-8129-ac899d9a729d" providerId="ADAL" clId="{6C69543C-D87D-4C2B-BE75-56D612B98BF2}" dt="2022-04-22T23:21:23.872" v="1683" actId="1076"/>
        <pc:sldMkLst>
          <pc:docMk/>
          <pc:sldMk cId="281911291" sldId="444"/>
        </pc:sldMkLst>
        <pc:spChg chg="mod">
          <ac:chgData name="Ethan Barquest" userId="0e128f57-0946-40f8-8129-ac899d9a729d" providerId="ADAL" clId="{6C69543C-D87D-4C2B-BE75-56D612B98BF2}" dt="2022-04-22T23:21:05.200" v="1681" actId="20577"/>
          <ac:spMkLst>
            <pc:docMk/>
            <pc:sldMk cId="281911291" sldId="444"/>
            <ac:spMk id="3" creationId="{00E51CF5-5FD5-4DB4-8A8F-CB8AD411D5EC}"/>
          </ac:spMkLst>
        </pc:spChg>
        <pc:spChg chg="del">
          <ac:chgData name="Ethan Barquest" userId="0e128f57-0946-40f8-8129-ac899d9a729d" providerId="ADAL" clId="{6C69543C-D87D-4C2B-BE75-56D612B98BF2}" dt="2022-04-22T23:09:05.107" v="1628" actId="478"/>
          <ac:spMkLst>
            <pc:docMk/>
            <pc:sldMk cId="281911291" sldId="444"/>
            <ac:spMk id="4" creationId="{706560C6-6F3C-4342-A4D7-4FE1FE51CA0E}"/>
          </ac:spMkLst>
        </pc:spChg>
        <pc:graphicFrameChg chg="add mod">
          <ac:chgData name="Ethan Barquest" userId="0e128f57-0946-40f8-8129-ac899d9a729d" providerId="ADAL" clId="{6C69543C-D87D-4C2B-BE75-56D612B98BF2}" dt="2022-04-22T23:08:57.956" v="1626"/>
          <ac:graphicFrameMkLst>
            <pc:docMk/>
            <pc:sldMk cId="281911291" sldId="444"/>
            <ac:graphicFrameMk id="6" creationId="{A7DAD362-80F4-458C-BA95-19D9EDAA1055}"/>
          </ac:graphicFrameMkLst>
        </pc:graphicFrameChg>
        <pc:graphicFrameChg chg="add mod">
          <ac:chgData name="Ethan Barquest" userId="0e128f57-0946-40f8-8129-ac899d9a729d" providerId="ADAL" clId="{6C69543C-D87D-4C2B-BE75-56D612B98BF2}" dt="2022-04-22T23:18:59.168" v="1636"/>
          <ac:graphicFrameMkLst>
            <pc:docMk/>
            <pc:sldMk cId="281911291" sldId="444"/>
            <ac:graphicFrameMk id="9" creationId="{A7DAD362-80F4-458C-BA95-19D9EDAA1055}"/>
          </ac:graphicFrameMkLst>
        </pc:graphicFrameChg>
        <pc:graphicFrameChg chg="add mod">
          <ac:chgData name="Ethan Barquest" userId="0e128f57-0946-40f8-8129-ac899d9a729d" providerId="ADAL" clId="{6C69543C-D87D-4C2B-BE75-56D612B98BF2}" dt="2022-04-22T23:18:59.168" v="1636"/>
          <ac:graphicFrameMkLst>
            <pc:docMk/>
            <pc:sldMk cId="281911291" sldId="444"/>
            <ac:graphicFrameMk id="10" creationId="{89B82C87-5E8E-4534-87FA-7CAF75F80E2F}"/>
          </ac:graphicFrameMkLst>
        </pc:graphicFrameChg>
        <pc:graphicFrameChg chg="add mod">
          <ac:chgData name="Ethan Barquest" userId="0e128f57-0946-40f8-8129-ac899d9a729d" providerId="ADAL" clId="{6C69543C-D87D-4C2B-BE75-56D612B98BF2}" dt="2022-04-22T23:19:25.394" v="1643"/>
          <ac:graphicFrameMkLst>
            <pc:docMk/>
            <pc:sldMk cId="281911291" sldId="444"/>
            <ac:graphicFrameMk id="13" creationId="{89B82C87-5E8E-4534-87FA-7CAF75F80E2F}"/>
          </ac:graphicFrameMkLst>
        </pc:graphicFrameChg>
        <pc:graphicFrameChg chg="add mod">
          <ac:chgData name="Ethan Barquest" userId="0e128f57-0946-40f8-8129-ac899d9a729d" providerId="ADAL" clId="{6C69543C-D87D-4C2B-BE75-56D612B98BF2}" dt="2022-04-22T23:19:59.275" v="1649"/>
          <ac:graphicFrameMkLst>
            <pc:docMk/>
            <pc:sldMk cId="281911291" sldId="444"/>
            <ac:graphicFrameMk id="15" creationId="{89B82C87-5E8E-4534-87FA-7CAF75F80E2F}"/>
          </ac:graphicFrameMkLst>
        </pc:graphicFrameChg>
        <pc:graphicFrameChg chg="add mod">
          <ac:chgData name="Ethan Barquest" userId="0e128f57-0946-40f8-8129-ac899d9a729d" providerId="ADAL" clId="{6C69543C-D87D-4C2B-BE75-56D612B98BF2}" dt="2022-04-22T23:20:32.242" v="1655"/>
          <ac:graphicFrameMkLst>
            <pc:docMk/>
            <pc:sldMk cId="281911291" sldId="444"/>
            <ac:graphicFrameMk id="17" creationId="{89B82C87-5E8E-4534-87FA-7CAF75F80E2F}"/>
          </ac:graphicFrameMkLst>
        </pc:graphicFrameChg>
        <pc:picChg chg="add del">
          <ac:chgData name="Ethan Barquest" userId="0e128f57-0946-40f8-8129-ac899d9a729d" providerId="ADAL" clId="{6C69543C-D87D-4C2B-BE75-56D612B98BF2}" dt="2022-04-22T23:09:18.184" v="1629" actId="478"/>
          <ac:picMkLst>
            <pc:docMk/>
            <pc:sldMk cId="281911291" sldId="444"/>
            <ac:picMk id="7" creationId="{EE738E3F-267A-4CED-BBCB-60073B2AA140}"/>
          </ac:picMkLst>
        </pc:picChg>
        <pc:picChg chg="add del mod">
          <ac:chgData name="Ethan Barquest" userId="0e128f57-0946-40f8-8129-ac899d9a729d" providerId="ADAL" clId="{6C69543C-D87D-4C2B-BE75-56D612B98BF2}" dt="2022-04-22T23:18:56.754" v="1632" actId="478"/>
          <ac:picMkLst>
            <pc:docMk/>
            <pc:sldMk cId="281911291" sldId="444"/>
            <ac:picMk id="8" creationId="{93498EFC-9791-44E8-9697-188E8138D47A}"/>
          </ac:picMkLst>
        </pc:picChg>
        <pc:picChg chg="add del">
          <ac:chgData name="Ethan Barquest" userId="0e128f57-0946-40f8-8129-ac899d9a729d" providerId="ADAL" clId="{6C69543C-D87D-4C2B-BE75-56D612B98BF2}" dt="2022-04-22T23:19:05.677" v="1638"/>
          <ac:picMkLst>
            <pc:docMk/>
            <pc:sldMk cId="281911291" sldId="444"/>
            <ac:picMk id="11" creationId="{7B2E1C10-7867-4646-97B9-5EE25D4DC914}"/>
          </ac:picMkLst>
        </pc:picChg>
        <pc:picChg chg="add mod">
          <ac:chgData name="Ethan Barquest" userId="0e128f57-0946-40f8-8129-ac899d9a729d" providerId="ADAL" clId="{6C69543C-D87D-4C2B-BE75-56D612B98BF2}" dt="2022-04-22T23:19:17.477" v="1640" actId="1076"/>
          <ac:picMkLst>
            <pc:docMk/>
            <pc:sldMk cId="281911291" sldId="444"/>
            <ac:picMk id="12" creationId="{4A8F9F8B-2753-42EF-BEC2-EE4B509903C0}"/>
          </ac:picMkLst>
        </pc:picChg>
        <pc:picChg chg="add del mod">
          <ac:chgData name="Ethan Barquest" userId="0e128f57-0946-40f8-8129-ac899d9a729d" providerId="ADAL" clId="{6C69543C-D87D-4C2B-BE75-56D612B98BF2}" dt="2022-04-22T23:19:49.788" v="1646" actId="478"/>
          <ac:picMkLst>
            <pc:docMk/>
            <pc:sldMk cId="281911291" sldId="444"/>
            <ac:picMk id="14" creationId="{775AFFF3-9175-4F64-ACCC-35211E19324C}"/>
          </ac:picMkLst>
        </pc:picChg>
        <pc:picChg chg="add del mod">
          <ac:chgData name="Ethan Barquest" userId="0e128f57-0946-40f8-8129-ac899d9a729d" providerId="ADAL" clId="{6C69543C-D87D-4C2B-BE75-56D612B98BF2}" dt="2022-04-22T23:20:30.408" v="1652" actId="478"/>
          <ac:picMkLst>
            <pc:docMk/>
            <pc:sldMk cId="281911291" sldId="444"/>
            <ac:picMk id="16" creationId="{231FF0B0-15F2-4C20-A07B-C8E85BFD40B1}"/>
          </ac:picMkLst>
        </pc:picChg>
        <pc:picChg chg="add mod">
          <ac:chgData name="Ethan Barquest" userId="0e128f57-0946-40f8-8129-ac899d9a729d" providerId="ADAL" clId="{6C69543C-D87D-4C2B-BE75-56D612B98BF2}" dt="2022-04-22T23:21:23.872" v="1683" actId="1076"/>
          <ac:picMkLst>
            <pc:docMk/>
            <pc:sldMk cId="281911291" sldId="444"/>
            <ac:picMk id="18" creationId="{E4ED72B6-FCA7-4261-B92B-E1C407D80B3D}"/>
          </ac:picMkLst>
        </pc:picChg>
      </pc:sldChg>
      <pc:sldChg chg="modSp mod modCm">
        <pc:chgData name="Ethan Barquest" userId="0e128f57-0946-40f8-8129-ac899d9a729d" providerId="ADAL" clId="{6C69543C-D87D-4C2B-BE75-56D612B98BF2}" dt="2022-04-25T23:14:02.071" v="2412" actId="20577"/>
        <pc:sldMkLst>
          <pc:docMk/>
          <pc:sldMk cId="3267415101" sldId="445"/>
        </pc:sldMkLst>
        <pc:spChg chg="mod">
          <ac:chgData name="Ethan Barquest" userId="0e128f57-0946-40f8-8129-ac899d9a729d" providerId="ADAL" clId="{6C69543C-D87D-4C2B-BE75-56D612B98BF2}" dt="2022-04-25T23:14:02.071" v="2412" actId="20577"/>
          <ac:spMkLst>
            <pc:docMk/>
            <pc:sldMk cId="3267415101" sldId="445"/>
            <ac:spMk id="4" creationId="{706560C6-6F3C-4342-A4D7-4FE1FE51CA0E}"/>
          </ac:spMkLst>
        </pc:spChg>
      </pc:sldChg>
      <pc:sldChg chg="addSp delSp modSp mod ord">
        <pc:chgData name="Ethan Barquest" userId="0e128f57-0946-40f8-8129-ac899d9a729d" providerId="ADAL" clId="{6C69543C-D87D-4C2B-BE75-56D612B98BF2}" dt="2022-04-22T23:39:04.357" v="2135" actId="20577"/>
        <pc:sldMkLst>
          <pc:docMk/>
          <pc:sldMk cId="193579438" sldId="446"/>
        </pc:sldMkLst>
        <pc:spChg chg="mod">
          <ac:chgData name="Ethan Barquest" userId="0e128f57-0946-40f8-8129-ac899d9a729d" providerId="ADAL" clId="{6C69543C-D87D-4C2B-BE75-56D612B98BF2}" dt="2022-04-22T22:06:25.181" v="1143" actId="20577"/>
          <ac:spMkLst>
            <pc:docMk/>
            <pc:sldMk cId="193579438" sldId="446"/>
            <ac:spMk id="3" creationId="{00E51CF5-5FD5-4DB4-8A8F-CB8AD411D5EC}"/>
          </ac:spMkLst>
        </pc:spChg>
        <pc:spChg chg="add del mod">
          <ac:chgData name="Ethan Barquest" userId="0e128f57-0946-40f8-8129-ac899d9a729d" providerId="ADAL" clId="{6C69543C-D87D-4C2B-BE75-56D612B98BF2}" dt="2022-04-22T23:39:04.357" v="2135" actId="20577"/>
          <ac:spMkLst>
            <pc:docMk/>
            <pc:sldMk cId="193579438" sldId="446"/>
            <ac:spMk id="11" creationId="{5179FBB7-31A0-45A1-AA38-741F35C70F43}"/>
          </ac:spMkLst>
        </pc:spChg>
        <pc:spChg chg="add del mod">
          <ac:chgData name="Ethan Barquest" userId="0e128f57-0946-40f8-8129-ac899d9a729d" providerId="ADAL" clId="{6C69543C-D87D-4C2B-BE75-56D612B98BF2}" dt="2022-04-22T23:36:58.222" v="1999" actId="478"/>
          <ac:spMkLst>
            <pc:docMk/>
            <pc:sldMk cId="193579438" sldId="446"/>
            <ac:spMk id="12" creationId="{5E80F5FF-18C5-4317-8C90-EC2F63C191FD}"/>
          </ac:spMkLst>
        </pc:spChg>
        <pc:graphicFrameChg chg="add del mod">
          <ac:chgData name="Ethan Barquest" userId="0e128f57-0946-40f8-8129-ac899d9a729d" providerId="ADAL" clId="{6C69543C-D87D-4C2B-BE75-56D612B98BF2}" dt="2022-04-22T20:48:57.657" v="385" actId="478"/>
          <ac:graphicFrameMkLst>
            <pc:docMk/>
            <pc:sldMk cId="193579438" sldId="446"/>
            <ac:graphicFrameMk id="4" creationId="{30A6428D-CA20-46A0-8643-A153959E0D3B}"/>
          </ac:graphicFrameMkLst>
        </pc:graphicFrameChg>
        <pc:graphicFrameChg chg="add mod modGraphic">
          <ac:chgData name="Ethan Barquest" userId="0e128f57-0946-40f8-8129-ac899d9a729d" providerId="ADAL" clId="{6C69543C-D87D-4C2B-BE75-56D612B98BF2}" dt="2022-04-22T22:07:16.660" v="1173" actId="207"/>
          <ac:graphicFrameMkLst>
            <pc:docMk/>
            <pc:sldMk cId="193579438" sldId="446"/>
            <ac:graphicFrameMk id="9" creationId="{5085068E-2D5E-4E0F-9F59-633F431C4C19}"/>
          </ac:graphicFrameMkLst>
        </pc:graphicFrameChg>
        <pc:picChg chg="add del mod">
          <ac:chgData name="Ethan Barquest" userId="0e128f57-0946-40f8-8129-ac899d9a729d" providerId="ADAL" clId="{6C69543C-D87D-4C2B-BE75-56D612B98BF2}" dt="2022-04-21T17:06:20.709" v="22" actId="478"/>
          <ac:picMkLst>
            <pc:docMk/>
            <pc:sldMk cId="193579438" sldId="446"/>
            <ac:picMk id="6" creationId="{C1599D7F-534D-4968-AAE3-DAB7BAE17C86}"/>
          </ac:picMkLst>
        </pc:picChg>
        <pc:picChg chg="add mod">
          <ac:chgData name="Ethan Barquest" userId="0e128f57-0946-40f8-8129-ac899d9a729d" providerId="ADAL" clId="{6C69543C-D87D-4C2B-BE75-56D612B98BF2}" dt="2022-04-22T20:56:29.389" v="510" actId="1076"/>
          <ac:picMkLst>
            <pc:docMk/>
            <pc:sldMk cId="193579438" sldId="446"/>
            <ac:picMk id="6" creationId="{D83F9AE2-E4B1-4380-9B45-076A095A502D}"/>
          </ac:picMkLst>
        </pc:picChg>
        <pc:picChg chg="add del mod">
          <ac:chgData name="Ethan Barquest" userId="0e128f57-0946-40f8-8129-ac899d9a729d" providerId="ADAL" clId="{6C69543C-D87D-4C2B-BE75-56D612B98BF2}" dt="2022-04-22T20:54:24.122" v="501" actId="478"/>
          <ac:picMkLst>
            <pc:docMk/>
            <pc:sldMk cId="193579438" sldId="446"/>
            <ac:picMk id="8" creationId="{4FC8C5B7-535B-4C98-A50F-C13D8D0B1F3A}"/>
          </ac:picMkLst>
        </pc:picChg>
        <pc:picChg chg="add mod modCrop">
          <ac:chgData name="Ethan Barquest" userId="0e128f57-0946-40f8-8129-ac899d9a729d" providerId="ADAL" clId="{6C69543C-D87D-4C2B-BE75-56D612B98BF2}" dt="2022-04-22T20:56:29.389" v="510" actId="1076"/>
          <ac:picMkLst>
            <pc:docMk/>
            <pc:sldMk cId="193579438" sldId="446"/>
            <ac:picMk id="10" creationId="{808FAE40-794E-4708-99BD-6DB0BE79FDC4}"/>
          </ac:picMkLst>
        </pc:picChg>
        <pc:picChg chg="del">
          <ac:chgData name="Ethan Barquest" userId="0e128f57-0946-40f8-8129-ac899d9a729d" providerId="ADAL" clId="{6C69543C-D87D-4C2B-BE75-56D612B98BF2}" dt="2022-04-21T16:32:17.386" v="0" actId="478"/>
          <ac:picMkLst>
            <pc:docMk/>
            <pc:sldMk cId="193579438" sldId="446"/>
            <ac:picMk id="10" creationId="{85CD3EE2-C378-4081-A859-6DCE6B09E49B}"/>
          </ac:picMkLst>
        </pc:picChg>
      </pc:sldChg>
      <pc:sldChg chg="addSp delSp modSp mod ord">
        <pc:chgData name="Ethan Barquest" userId="0e128f57-0946-40f8-8129-ac899d9a729d" providerId="ADAL" clId="{6C69543C-D87D-4C2B-BE75-56D612B98BF2}" dt="2022-04-25T17:41:01.621" v="2388" actId="20577"/>
        <pc:sldMkLst>
          <pc:docMk/>
          <pc:sldMk cId="2005495137" sldId="447"/>
        </pc:sldMkLst>
        <pc:spChg chg="mod">
          <ac:chgData name="Ethan Barquest" userId="0e128f57-0946-40f8-8129-ac899d9a729d" providerId="ADAL" clId="{6C69543C-D87D-4C2B-BE75-56D612B98BF2}" dt="2022-04-22T22:10:51.591" v="1266" actId="20577"/>
          <ac:spMkLst>
            <pc:docMk/>
            <pc:sldMk cId="2005495137" sldId="447"/>
            <ac:spMk id="3" creationId="{00E51CF5-5FD5-4DB4-8A8F-CB8AD411D5EC}"/>
          </ac:spMkLst>
        </pc:spChg>
        <pc:spChg chg="add mod">
          <ac:chgData name="Ethan Barquest" userId="0e128f57-0946-40f8-8129-ac899d9a729d" providerId="ADAL" clId="{6C69543C-D87D-4C2B-BE75-56D612B98BF2}" dt="2022-04-25T17:41:01.621" v="2388" actId="20577"/>
          <ac:spMkLst>
            <pc:docMk/>
            <pc:sldMk cId="2005495137" sldId="447"/>
            <ac:spMk id="10" creationId="{05D68178-C70D-4432-A1D8-748A5C7E08D2}"/>
          </ac:spMkLst>
        </pc:spChg>
        <pc:picChg chg="add del mod">
          <ac:chgData name="Ethan Barquest" userId="0e128f57-0946-40f8-8129-ac899d9a729d" providerId="ADAL" clId="{6C69543C-D87D-4C2B-BE75-56D612B98BF2}" dt="2022-04-21T17:04:25.086" v="18" actId="478"/>
          <ac:picMkLst>
            <pc:docMk/>
            <pc:sldMk cId="2005495137" sldId="447"/>
            <ac:picMk id="6" creationId="{3A004D01-75BE-47E6-B836-125A9E32282E}"/>
          </ac:picMkLst>
        </pc:picChg>
        <pc:picChg chg="add del mod">
          <ac:chgData name="Ethan Barquest" userId="0e128f57-0946-40f8-8129-ac899d9a729d" providerId="ADAL" clId="{6C69543C-D87D-4C2B-BE75-56D612B98BF2}" dt="2022-04-22T21:56:56.142" v="652" actId="478"/>
          <ac:picMkLst>
            <pc:docMk/>
            <pc:sldMk cId="2005495137" sldId="447"/>
            <ac:picMk id="6" creationId="{A2D91416-A239-48CD-BBF2-B5C0C271B297}"/>
          </ac:picMkLst>
        </pc:picChg>
        <pc:picChg chg="add del mod">
          <ac:chgData name="Ethan Barquest" userId="0e128f57-0946-40f8-8129-ac899d9a729d" providerId="ADAL" clId="{6C69543C-D87D-4C2B-BE75-56D612B98BF2}" dt="2022-04-22T21:56:10.964" v="648" actId="478"/>
          <ac:picMkLst>
            <pc:docMk/>
            <pc:sldMk cId="2005495137" sldId="447"/>
            <ac:picMk id="8" creationId="{CCD26A52-4800-4F24-AED9-4C7B5481177B}"/>
          </ac:picMkLst>
        </pc:picChg>
        <pc:picChg chg="add mod">
          <ac:chgData name="Ethan Barquest" userId="0e128f57-0946-40f8-8129-ac899d9a729d" providerId="ADAL" clId="{6C69543C-D87D-4C2B-BE75-56D612B98BF2}" dt="2022-04-22T22:12:08.197" v="1267" actId="1076"/>
          <ac:picMkLst>
            <pc:docMk/>
            <pc:sldMk cId="2005495137" sldId="447"/>
            <ac:picMk id="9" creationId="{B04442C6-41B7-4F28-B624-E78A926785BB}"/>
          </ac:picMkLst>
        </pc:picChg>
        <pc:picChg chg="del">
          <ac:chgData name="Ethan Barquest" userId="0e128f57-0946-40f8-8129-ac899d9a729d" providerId="ADAL" clId="{6C69543C-D87D-4C2B-BE75-56D612B98BF2}" dt="2022-04-21T16:32:23.003" v="1" actId="478"/>
          <ac:picMkLst>
            <pc:docMk/>
            <pc:sldMk cId="2005495137" sldId="447"/>
            <ac:picMk id="12" creationId="{EF3DA474-28BD-44A3-B430-E768BF8486B9}"/>
          </ac:picMkLst>
        </pc:picChg>
      </pc:sldChg>
      <pc:sldChg chg="modSp mod">
        <pc:chgData name="Ethan Barquest" userId="0e128f57-0946-40f8-8129-ac899d9a729d" providerId="ADAL" clId="{6C69543C-D87D-4C2B-BE75-56D612B98BF2}" dt="2022-04-22T22:58:16.433" v="1599" actId="207"/>
        <pc:sldMkLst>
          <pc:docMk/>
          <pc:sldMk cId="2907707283" sldId="448"/>
        </pc:sldMkLst>
        <pc:spChg chg="mod">
          <ac:chgData name="Ethan Barquest" userId="0e128f57-0946-40f8-8129-ac899d9a729d" providerId="ADAL" clId="{6C69543C-D87D-4C2B-BE75-56D612B98BF2}" dt="2022-04-22T22:58:16.433" v="1599" actId="207"/>
          <ac:spMkLst>
            <pc:docMk/>
            <pc:sldMk cId="2907707283" sldId="448"/>
            <ac:spMk id="4" creationId="{706560C6-6F3C-4342-A4D7-4FE1FE51CA0E}"/>
          </ac:spMkLst>
        </pc:spChg>
      </pc:sldChg>
      <pc:sldChg chg="addSp delSp modSp mod">
        <pc:chgData name="Ethan Barquest" userId="0e128f57-0946-40f8-8129-ac899d9a729d" providerId="ADAL" clId="{6C69543C-D87D-4C2B-BE75-56D612B98BF2}" dt="2022-04-25T23:22:02.436" v="2652" actId="255"/>
        <pc:sldMkLst>
          <pc:docMk/>
          <pc:sldMk cId="3215652797" sldId="449"/>
        </pc:sldMkLst>
        <pc:spChg chg="add mod">
          <ac:chgData name="Ethan Barquest" userId="0e128f57-0946-40f8-8129-ac899d9a729d" providerId="ADAL" clId="{6C69543C-D87D-4C2B-BE75-56D612B98BF2}" dt="2022-04-25T23:22:02.436" v="2652" actId="255"/>
          <ac:spMkLst>
            <pc:docMk/>
            <pc:sldMk cId="3215652797" sldId="449"/>
            <ac:spMk id="9" creationId="{3C853B8A-3DBF-4474-B416-7AAB853843A1}"/>
          </ac:spMkLst>
        </pc:spChg>
        <pc:spChg chg="mod">
          <ac:chgData name="Ethan Barquest" userId="0e128f57-0946-40f8-8129-ac899d9a729d" providerId="ADAL" clId="{6C69543C-D87D-4C2B-BE75-56D612B98BF2}" dt="2022-04-25T23:17:16.503" v="2431" actId="1076"/>
          <ac:spMkLst>
            <pc:docMk/>
            <pc:sldMk cId="3215652797" sldId="449"/>
            <ac:spMk id="11" creationId="{8A142558-836C-4ADE-96C7-EF71A78273AC}"/>
          </ac:spMkLst>
        </pc:spChg>
        <pc:spChg chg="add del mod">
          <ac:chgData name="Ethan Barquest" userId="0e128f57-0946-40f8-8129-ac899d9a729d" providerId="ADAL" clId="{6C69543C-D87D-4C2B-BE75-56D612B98BF2}" dt="2022-04-25T23:19:37.377" v="2601"/>
          <ac:spMkLst>
            <pc:docMk/>
            <pc:sldMk cId="3215652797" sldId="449"/>
            <ac:spMk id="12" creationId="{2279D03E-8B57-4004-B499-C87A4190F873}"/>
          </ac:spMkLst>
        </pc:spChg>
        <pc:graphicFrameChg chg="mod modGraphic">
          <ac:chgData name="Ethan Barquest" userId="0e128f57-0946-40f8-8129-ac899d9a729d" providerId="ADAL" clId="{6C69543C-D87D-4C2B-BE75-56D612B98BF2}" dt="2022-04-25T23:19:59.640" v="2606" actId="20577"/>
          <ac:graphicFrameMkLst>
            <pc:docMk/>
            <pc:sldMk cId="3215652797" sldId="449"/>
            <ac:graphicFrameMk id="8" creationId="{1EFF9C8E-7ADA-4F61-80B8-5CD801683331}"/>
          </ac:graphicFrameMkLst>
        </pc:graphicFrameChg>
      </pc:sldChg>
      <pc:sldChg chg="modSp mod">
        <pc:chgData name="Ethan Barquest" userId="0e128f57-0946-40f8-8129-ac899d9a729d" providerId="ADAL" clId="{6C69543C-D87D-4C2B-BE75-56D612B98BF2}" dt="2022-04-25T23:28:53.616" v="2684" actId="207"/>
        <pc:sldMkLst>
          <pc:docMk/>
          <pc:sldMk cId="3578933766" sldId="451"/>
        </pc:sldMkLst>
        <pc:spChg chg="mod">
          <ac:chgData name="Ethan Barquest" userId="0e128f57-0946-40f8-8129-ac899d9a729d" providerId="ADAL" clId="{6C69543C-D87D-4C2B-BE75-56D612B98BF2}" dt="2022-04-25T23:27:11.293" v="2677" actId="1076"/>
          <ac:spMkLst>
            <pc:docMk/>
            <pc:sldMk cId="3578933766" sldId="451"/>
            <ac:spMk id="7" creationId="{D88469EA-FC22-494E-9F4B-E4B6589015B7}"/>
          </ac:spMkLst>
        </pc:spChg>
        <pc:graphicFrameChg chg="mod modGraphic">
          <ac:chgData name="Ethan Barquest" userId="0e128f57-0946-40f8-8129-ac899d9a729d" providerId="ADAL" clId="{6C69543C-D87D-4C2B-BE75-56D612B98BF2}" dt="2022-04-25T23:28:53.616" v="2684" actId="207"/>
          <ac:graphicFrameMkLst>
            <pc:docMk/>
            <pc:sldMk cId="3578933766" sldId="451"/>
            <ac:graphicFrameMk id="6" creationId="{0D52B73F-338B-4250-9026-6B9E715138DC}"/>
          </ac:graphicFrameMkLst>
        </pc:graphicFrameChg>
      </pc:sldChg>
      <pc:sldChg chg="delCm">
        <pc:chgData name="Ethan Barquest" userId="0e128f57-0946-40f8-8129-ac899d9a729d" providerId="ADAL" clId="{6C69543C-D87D-4C2B-BE75-56D612B98BF2}" dt="2022-04-25T23:12:23.492" v="2389"/>
        <pc:sldMkLst>
          <pc:docMk/>
          <pc:sldMk cId="3534072462" sldId="457"/>
        </pc:sldMkLst>
      </pc:sldChg>
      <pc:sldChg chg="addSp delSp modSp mod ord">
        <pc:chgData name="Ethan Barquest" userId="0e128f57-0946-40f8-8129-ac899d9a729d" providerId="ADAL" clId="{6C69543C-D87D-4C2B-BE75-56D612B98BF2}" dt="2022-04-22T22:29:39.789" v="1272" actId="113"/>
        <pc:sldMkLst>
          <pc:docMk/>
          <pc:sldMk cId="2807138903" sldId="459"/>
        </pc:sldMkLst>
        <pc:spChg chg="mod">
          <ac:chgData name="Ethan Barquest" userId="0e128f57-0946-40f8-8129-ac899d9a729d" providerId="ADAL" clId="{6C69543C-D87D-4C2B-BE75-56D612B98BF2}" dt="2022-04-22T20:51:22.037" v="488"/>
          <ac:spMkLst>
            <pc:docMk/>
            <pc:sldMk cId="2807138903" sldId="459"/>
            <ac:spMk id="3" creationId="{00E51CF5-5FD5-4DB4-8A8F-CB8AD411D5EC}"/>
          </ac:spMkLst>
        </pc:spChg>
        <pc:spChg chg="add mod">
          <ac:chgData name="Ethan Barquest" userId="0e128f57-0946-40f8-8129-ac899d9a729d" providerId="ADAL" clId="{6C69543C-D87D-4C2B-BE75-56D612B98BF2}" dt="2022-04-22T22:09:38.895" v="1256" actId="20577"/>
          <ac:spMkLst>
            <pc:docMk/>
            <pc:sldMk cId="2807138903" sldId="459"/>
            <ac:spMk id="9" creationId="{7CC644D2-9C5E-4384-A0AE-626F1B53E748}"/>
          </ac:spMkLst>
        </pc:spChg>
        <pc:graphicFrameChg chg="add mod modGraphic">
          <ac:chgData name="Ethan Barquest" userId="0e128f57-0946-40f8-8129-ac899d9a729d" providerId="ADAL" clId="{6C69543C-D87D-4C2B-BE75-56D612B98BF2}" dt="2022-04-22T22:29:39.789" v="1272" actId="113"/>
          <ac:graphicFrameMkLst>
            <pc:docMk/>
            <pc:sldMk cId="2807138903" sldId="459"/>
            <ac:graphicFrameMk id="4" creationId="{7EBAAF03-53C2-4350-8EFF-B3837CC4C7CF}"/>
          </ac:graphicFrameMkLst>
        </pc:graphicFrameChg>
        <pc:picChg chg="add mod">
          <ac:chgData name="Ethan Barquest" userId="0e128f57-0946-40f8-8129-ac899d9a729d" providerId="ADAL" clId="{6C69543C-D87D-4C2B-BE75-56D612B98BF2}" dt="2022-04-22T20:31:48.517" v="247" actId="1076"/>
          <ac:picMkLst>
            <pc:docMk/>
            <pc:sldMk cId="2807138903" sldId="459"/>
            <ac:picMk id="6" creationId="{2D116404-0088-4247-AF6F-5A462B96CE10}"/>
          </ac:picMkLst>
        </pc:picChg>
        <pc:picChg chg="add del mod">
          <ac:chgData name="Ethan Barquest" userId="0e128f57-0946-40f8-8129-ac899d9a729d" providerId="ADAL" clId="{6C69543C-D87D-4C2B-BE75-56D612B98BF2}" dt="2022-04-21T17:04:19.870" v="17" actId="478"/>
          <ac:picMkLst>
            <pc:docMk/>
            <pc:sldMk cId="2807138903" sldId="459"/>
            <ac:picMk id="6" creationId="{D63D2099-B0E4-459F-A9AA-366A32C62D26}"/>
          </ac:picMkLst>
        </pc:picChg>
        <pc:picChg chg="add mod">
          <ac:chgData name="Ethan Barquest" userId="0e128f57-0946-40f8-8129-ac899d9a729d" providerId="ADAL" clId="{6C69543C-D87D-4C2B-BE75-56D612B98BF2}" dt="2022-04-22T20:31:43.209" v="246" actId="1076"/>
          <ac:picMkLst>
            <pc:docMk/>
            <pc:sldMk cId="2807138903" sldId="459"/>
            <ac:picMk id="8" creationId="{6685005A-4A2C-458B-A6C1-025221BD549A}"/>
          </ac:picMkLst>
        </pc:picChg>
        <pc:picChg chg="del">
          <ac:chgData name="Ethan Barquest" userId="0e128f57-0946-40f8-8129-ac899d9a729d" providerId="ADAL" clId="{6C69543C-D87D-4C2B-BE75-56D612B98BF2}" dt="2022-04-21T16:32:30.435" v="2" actId="478"/>
          <ac:picMkLst>
            <pc:docMk/>
            <pc:sldMk cId="2807138903" sldId="459"/>
            <ac:picMk id="12" creationId="{7783F08A-8A86-4AF6-AC4A-5F8DF807BC02}"/>
          </ac:picMkLst>
        </pc:picChg>
      </pc:sldChg>
      <pc:sldChg chg="addSp delSp modSp mod">
        <pc:chgData name="Ethan Barquest" userId="0e128f57-0946-40f8-8129-ac899d9a729d" providerId="ADAL" clId="{6C69543C-D87D-4C2B-BE75-56D612B98BF2}" dt="2022-04-22T23:46:53.066" v="2386" actId="20577"/>
        <pc:sldMkLst>
          <pc:docMk/>
          <pc:sldMk cId="1224003614" sldId="460"/>
        </pc:sldMkLst>
        <pc:spChg chg="add del mod">
          <ac:chgData name="Ethan Barquest" userId="0e128f57-0946-40f8-8129-ac899d9a729d" providerId="ADAL" clId="{6C69543C-D87D-4C2B-BE75-56D612B98BF2}" dt="2022-04-22T21:13:54.417" v="634" actId="478"/>
          <ac:spMkLst>
            <pc:docMk/>
            <pc:sldMk cId="1224003614" sldId="460"/>
            <ac:spMk id="7" creationId="{C0D59648-21B6-487F-9FBB-0CCC753A1FA1}"/>
          </ac:spMkLst>
        </pc:spChg>
        <pc:spChg chg="add mod">
          <ac:chgData name="Ethan Barquest" userId="0e128f57-0946-40f8-8129-ac899d9a729d" providerId="ADAL" clId="{6C69543C-D87D-4C2B-BE75-56D612B98BF2}" dt="2022-04-22T23:46:53.066" v="2386" actId="20577"/>
          <ac:spMkLst>
            <pc:docMk/>
            <pc:sldMk cId="1224003614" sldId="460"/>
            <ac:spMk id="12" creationId="{D7B467F4-BE16-4DEB-8932-8590BD6FEE7A}"/>
          </ac:spMkLst>
        </pc:spChg>
        <pc:picChg chg="add del mod">
          <ac:chgData name="Ethan Barquest" userId="0e128f57-0946-40f8-8129-ac899d9a729d" providerId="ADAL" clId="{6C69543C-D87D-4C2B-BE75-56D612B98BF2}" dt="2022-04-22T21:13:51.941" v="633" actId="478"/>
          <ac:picMkLst>
            <pc:docMk/>
            <pc:sldMk cId="1224003614" sldId="460"/>
            <ac:picMk id="6" creationId="{B1C50D7C-CB6C-4ABE-9D6F-A1B01A91F88D}"/>
          </ac:picMkLst>
        </pc:picChg>
        <pc:picChg chg="add del mod">
          <ac:chgData name="Ethan Barquest" userId="0e128f57-0946-40f8-8129-ac899d9a729d" providerId="ADAL" clId="{6C69543C-D87D-4C2B-BE75-56D612B98BF2}" dt="2022-04-21T17:04:50.071" v="21" actId="478"/>
          <ac:picMkLst>
            <pc:docMk/>
            <pc:sldMk cId="1224003614" sldId="460"/>
            <ac:picMk id="6" creationId="{E7368517-E7D3-4974-A975-E235BF5DFB85}"/>
          </ac:picMkLst>
        </pc:picChg>
        <pc:picChg chg="add del mod">
          <ac:chgData name="Ethan Barquest" userId="0e128f57-0946-40f8-8129-ac899d9a729d" providerId="ADAL" clId="{6C69543C-D87D-4C2B-BE75-56D612B98BF2}" dt="2022-04-21T17:28:31.993" v="35" actId="478"/>
          <ac:picMkLst>
            <pc:docMk/>
            <pc:sldMk cId="1224003614" sldId="460"/>
            <ac:picMk id="8" creationId="{C386AA0E-B08B-4E14-81BB-FCB2F21AAA22}"/>
          </ac:picMkLst>
        </pc:picChg>
        <pc:picChg chg="del">
          <ac:chgData name="Ethan Barquest" userId="0e128f57-0946-40f8-8129-ac899d9a729d" providerId="ADAL" clId="{6C69543C-D87D-4C2B-BE75-56D612B98BF2}" dt="2022-04-21T16:32:37.173" v="3" actId="478"/>
          <ac:picMkLst>
            <pc:docMk/>
            <pc:sldMk cId="1224003614" sldId="460"/>
            <ac:picMk id="9" creationId="{6AFC6CA3-E130-4E56-A0A2-3D330DE918E8}"/>
          </ac:picMkLst>
        </pc:picChg>
        <pc:picChg chg="add del mod">
          <ac:chgData name="Ethan Barquest" userId="0e128f57-0946-40f8-8129-ac899d9a729d" providerId="ADAL" clId="{6C69543C-D87D-4C2B-BE75-56D612B98BF2}" dt="2022-04-22T21:53:00.801" v="639" actId="478"/>
          <ac:picMkLst>
            <pc:docMk/>
            <pc:sldMk cId="1224003614" sldId="460"/>
            <ac:picMk id="9" creationId="{9E81A751-A23A-48AB-AA59-4EE260CE0E05}"/>
          </ac:picMkLst>
        </pc:picChg>
        <pc:picChg chg="add del mod">
          <ac:chgData name="Ethan Barquest" userId="0e128f57-0946-40f8-8129-ac899d9a729d" providerId="ADAL" clId="{6C69543C-D87D-4C2B-BE75-56D612B98BF2}" dt="2022-04-22T23:32:03.724" v="1760" actId="478"/>
          <ac:picMkLst>
            <pc:docMk/>
            <pc:sldMk cId="1224003614" sldId="460"/>
            <ac:picMk id="11" creationId="{40E7EAC5-C465-406F-B6AE-928F4B0B6D8C}"/>
          </ac:picMkLst>
        </pc:picChg>
        <pc:picChg chg="add del mod">
          <ac:chgData name="Ethan Barquest" userId="0e128f57-0946-40f8-8129-ac899d9a729d" providerId="ADAL" clId="{6C69543C-D87D-4C2B-BE75-56D612B98BF2}" dt="2022-04-22T23:32:15.202" v="1762" actId="478"/>
          <ac:picMkLst>
            <pc:docMk/>
            <pc:sldMk cId="1224003614" sldId="460"/>
            <ac:picMk id="14" creationId="{2B0A757E-F659-474D-83B5-34CEFB73134A}"/>
          </ac:picMkLst>
        </pc:picChg>
        <pc:picChg chg="add mod">
          <ac:chgData name="Ethan Barquest" userId="0e128f57-0946-40f8-8129-ac899d9a729d" providerId="ADAL" clId="{6C69543C-D87D-4C2B-BE75-56D612B98BF2}" dt="2022-04-22T23:33:05.478" v="1765" actId="1076"/>
          <ac:picMkLst>
            <pc:docMk/>
            <pc:sldMk cId="1224003614" sldId="460"/>
            <ac:picMk id="16" creationId="{8C9F8EDC-C716-41BC-8F0A-933D53C0C050}"/>
          </ac:picMkLst>
        </pc:picChg>
      </pc:sldChg>
      <pc:sldChg chg="modSp del mod">
        <pc:chgData name="Ethan Barquest" userId="0e128f57-0946-40f8-8129-ac899d9a729d" providerId="ADAL" clId="{6C69543C-D87D-4C2B-BE75-56D612B98BF2}" dt="2022-04-22T21:55:15.419" v="643" actId="47"/>
        <pc:sldMkLst>
          <pc:docMk/>
          <pc:sldMk cId="2183408876" sldId="461"/>
        </pc:sldMkLst>
        <pc:picChg chg="mod">
          <ac:chgData name="Ethan Barquest" userId="0e128f57-0946-40f8-8129-ac899d9a729d" providerId="ADAL" clId="{6C69543C-D87D-4C2B-BE75-56D612B98BF2}" dt="2022-04-22T20:22:56.128" v="198" actId="14100"/>
          <ac:picMkLst>
            <pc:docMk/>
            <pc:sldMk cId="2183408876" sldId="461"/>
            <ac:picMk id="6" creationId="{3CC16B0C-48E6-4061-9388-730BDF970B26}"/>
          </ac:picMkLst>
        </pc:picChg>
      </pc:sldChg>
      <pc:sldChg chg="del">
        <pc:chgData name="Ethan Barquest" userId="0e128f57-0946-40f8-8129-ac899d9a729d" providerId="ADAL" clId="{6C69543C-D87D-4C2B-BE75-56D612B98BF2}" dt="2022-04-22T21:55:15.419" v="643" actId="47"/>
        <pc:sldMkLst>
          <pc:docMk/>
          <pc:sldMk cId="3777238888" sldId="462"/>
        </pc:sldMkLst>
      </pc:sldChg>
      <pc:sldChg chg="del">
        <pc:chgData name="Ethan Barquest" userId="0e128f57-0946-40f8-8129-ac899d9a729d" providerId="ADAL" clId="{6C69543C-D87D-4C2B-BE75-56D612B98BF2}" dt="2022-04-22T21:55:15.419" v="643" actId="47"/>
        <pc:sldMkLst>
          <pc:docMk/>
          <pc:sldMk cId="3197324968" sldId="463"/>
        </pc:sldMkLst>
      </pc:sldChg>
      <pc:sldChg chg="addSp delSp modSp add del mod">
        <pc:chgData name="Ethan Barquest" userId="0e128f57-0946-40f8-8129-ac899d9a729d" providerId="ADAL" clId="{6C69543C-D87D-4C2B-BE75-56D612B98BF2}" dt="2022-04-22T20:30:02.277" v="238" actId="47"/>
        <pc:sldMkLst>
          <pc:docMk/>
          <pc:sldMk cId="3188453011" sldId="464"/>
        </pc:sldMkLst>
        <pc:spChg chg="mod">
          <ac:chgData name="Ethan Barquest" userId="0e128f57-0946-40f8-8129-ac899d9a729d" providerId="ADAL" clId="{6C69543C-D87D-4C2B-BE75-56D612B98BF2}" dt="2022-04-22T20:16:07.347" v="194" actId="20577"/>
          <ac:spMkLst>
            <pc:docMk/>
            <pc:sldMk cId="3188453011" sldId="464"/>
            <ac:spMk id="3" creationId="{00E51CF5-5FD5-4DB4-8A8F-CB8AD411D5EC}"/>
          </ac:spMkLst>
        </pc:spChg>
        <pc:picChg chg="add mod">
          <ac:chgData name="Ethan Barquest" userId="0e128f57-0946-40f8-8129-ac899d9a729d" providerId="ADAL" clId="{6C69543C-D87D-4C2B-BE75-56D612B98BF2}" dt="2022-04-22T20:24:39.959" v="206" actId="1076"/>
          <ac:picMkLst>
            <pc:docMk/>
            <pc:sldMk cId="3188453011" sldId="464"/>
            <ac:picMk id="6" creationId="{60F09696-8AC0-47ED-9781-18C629C88DBE}"/>
          </ac:picMkLst>
        </pc:picChg>
        <pc:picChg chg="del">
          <ac:chgData name="Ethan Barquest" userId="0e128f57-0946-40f8-8129-ac899d9a729d" providerId="ADAL" clId="{6C69543C-D87D-4C2B-BE75-56D612B98BF2}" dt="2022-04-22T20:15:56.849" v="172" actId="478"/>
          <ac:picMkLst>
            <pc:docMk/>
            <pc:sldMk cId="3188453011" sldId="464"/>
            <ac:picMk id="8" creationId="{CCD26A52-4800-4F24-AED9-4C7B5481177B}"/>
          </ac:picMkLst>
        </pc:picChg>
      </pc:sldChg>
      <pc:sldChg chg="addSp delSp modSp add del mod ord">
        <pc:chgData name="Ethan Barquest" userId="0e128f57-0946-40f8-8129-ac899d9a729d" providerId="ADAL" clId="{6C69543C-D87D-4C2B-BE75-56D612B98BF2}" dt="2022-04-22T21:58:36.532" v="685" actId="47"/>
        <pc:sldMkLst>
          <pc:docMk/>
          <pc:sldMk cId="120682729" sldId="465"/>
        </pc:sldMkLst>
        <pc:spChg chg="mod">
          <ac:chgData name="Ethan Barquest" userId="0e128f57-0946-40f8-8129-ac899d9a729d" providerId="ADAL" clId="{6C69543C-D87D-4C2B-BE75-56D612B98BF2}" dt="2022-04-22T20:50:52.972" v="486" actId="20577"/>
          <ac:spMkLst>
            <pc:docMk/>
            <pc:sldMk cId="120682729" sldId="465"/>
            <ac:spMk id="3" creationId="{00E51CF5-5FD5-4DB4-8A8F-CB8AD411D5EC}"/>
          </ac:spMkLst>
        </pc:spChg>
        <pc:graphicFrameChg chg="add del mod">
          <ac:chgData name="Ethan Barquest" userId="0e128f57-0946-40f8-8129-ac899d9a729d" providerId="ADAL" clId="{6C69543C-D87D-4C2B-BE75-56D612B98BF2}" dt="2022-04-22T20:48:44.337" v="382" actId="478"/>
          <ac:graphicFrameMkLst>
            <pc:docMk/>
            <pc:sldMk cId="120682729" sldId="465"/>
            <ac:graphicFrameMk id="4" creationId="{210A95B6-5A11-4415-8BAD-9A97920DED96}"/>
          </ac:graphicFrameMkLst>
        </pc:graphicFrameChg>
        <pc:graphicFrameChg chg="add mod">
          <ac:chgData name="Ethan Barquest" userId="0e128f57-0946-40f8-8129-ac899d9a729d" providerId="ADAL" clId="{6C69543C-D87D-4C2B-BE75-56D612B98BF2}" dt="2022-04-22T20:48:48.824" v="384" actId="1076"/>
          <ac:graphicFrameMkLst>
            <pc:docMk/>
            <pc:sldMk cId="120682729" sldId="465"/>
            <ac:graphicFrameMk id="9" creationId="{BB88BC4D-A59E-477B-8DAE-F4C7B58E3170}"/>
          </ac:graphicFrameMkLst>
        </pc:graphicFrameChg>
        <pc:picChg chg="add del mod">
          <ac:chgData name="Ethan Barquest" userId="0e128f57-0946-40f8-8129-ac899d9a729d" providerId="ADAL" clId="{6C69543C-D87D-4C2B-BE75-56D612B98BF2}" dt="2022-04-22T20:27:48.468" v="226"/>
          <ac:picMkLst>
            <pc:docMk/>
            <pc:sldMk cId="120682729" sldId="465"/>
            <ac:picMk id="6" creationId="{55F5F1CF-B6F6-4513-9864-75EAC18BA69F}"/>
          </ac:picMkLst>
        </pc:picChg>
        <pc:picChg chg="add mod modCrop">
          <ac:chgData name="Ethan Barquest" userId="0e128f57-0946-40f8-8129-ac899d9a729d" providerId="ADAL" clId="{6C69543C-D87D-4C2B-BE75-56D612B98BF2}" dt="2022-04-22T20:41:12.447" v="270" actId="14100"/>
          <ac:picMkLst>
            <pc:docMk/>
            <pc:sldMk cId="120682729" sldId="465"/>
            <ac:picMk id="7" creationId="{959A0E70-9D92-4EB7-8D7F-DC0008854BD4}"/>
          </ac:picMkLst>
        </pc:picChg>
        <pc:picChg chg="mod">
          <ac:chgData name="Ethan Barquest" userId="0e128f57-0946-40f8-8129-ac899d9a729d" providerId="ADAL" clId="{6C69543C-D87D-4C2B-BE75-56D612B98BF2}" dt="2022-04-22T20:36:34.976" v="254" actId="1076"/>
          <ac:picMkLst>
            <pc:docMk/>
            <pc:sldMk cId="120682729" sldId="465"/>
            <ac:picMk id="8" creationId="{CCD26A52-4800-4F24-AED9-4C7B5481177B}"/>
          </ac:picMkLst>
        </pc:picChg>
      </pc:sldChg>
    </pc:docChg>
  </pc:docChgLst>
  <pc:docChgLst>
    <pc:chgData name="Jean Shelton" userId="0f5273f4-d0a0-4d8e-b402-1c590c4a9d6d" providerId="ADAL" clId="{6E408282-15D6-4417-A74E-E5BD1E81466F}"/>
    <pc:docChg chg="modSld">
      <pc:chgData name="Jean Shelton" userId="0f5273f4-d0a0-4d8e-b402-1c590c4a9d6d" providerId="ADAL" clId="{6E408282-15D6-4417-A74E-E5BD1E81466F}" dt="2022-04-25T21:58:44.446" v="13" actId="20577"/>
      <pc:docMkLst>
        <pc:docMk/>
      </pc:docMkLst>
      <pc:sldChg chg="modCm">
        <pc:chgData name="Jean Shelton" userId="0f5273f4-d0a0-4d8e-b402-1c590c4a9d6d" providerId="ADAL" clId="{6E408282-15D6-4417-A74E-E5BD1E81466F}" dt="2022-04-25T21:44:15.116" v="1"/>
        <pc:sldMkLst>
          <pc:docMk/>
          <pc:sldMk cId="1636766636" sldId="441"/>
        </pc:sldMkLst>
      </pc:sldChg>
      <pc:sldChg chg="modSp mod addCm">
        <pc:chgData name="Jean Shelton" userId="0f5273f4-d0a0-4d8e-b402-1c590c4a9d6d" providerId="ADAL" clId="{6E408282-15D6-4417-A74E-E5BD1E81466F}" dt="2022-04-25T21:49:04.804" v="4"/>
        <pc:sldMkLst>
          <pc:docMk/>
          <pc:sldMk cId="3267415101" sldId="445"/>
        </pc:sldMkLst>
        <pc:spChg chg="mod">
          <ac:chgData name="Jean Shelton" userId="0f5273f4-d0a0-4d8e-b402-1c590c4a9d6d" providerId="ADAL" clId="{6E408282-15D6-4417-A74E-E5BD1E81466F}" dt="2022-04-25T21:48:25.958" v="3" actId="20577"/>
          <ac:spMkLst>
            <pc:docMk/>
            <pc:sldMk cId="3267415101" sldId="445"/>
            <ac:spMk id="4" creationId="{706560C6-6F3C-4342-A4D7-4FE1FE51CA0E}"/>
          </ac:spMkLst>
        </pc:spChg>
      </pc:sldChg>
      <pc:sldChg chg="modSp mod">
        <pc:chgData name="Jean Shelton" userId="0f5273f4-d0a0-4d8e-b402-1c590c4a9d6d" providerId="ADAL" clId="{6E408282-15D6-4417-A74E-E5BD1E81466F}" dt="2022-04-25T21:50:57.972" v="7" actId="1036"/>
        <pc:sldMkLst>
          <pc:docMk/>
          <pc:sldMk cId="193579438" sldId="446"/>
        </pc:sldMkLst>
        <pc:spChg chg="mod">
          <ac:chgData name="Jean Shelton" userId="0f5273f4-d0a0-4d8e-b402-1c590c4a9d6d" providerId="ADAL" clId="{6E408282-15D6-4417-A74E-E5BD1E81466F}" dt="2022-04-25T21:50:57.972" v="7" actId="1036"/>
          <ac:spMkLst>
            <pc:docMk/>
            <pc:sldMk cId="193579438" sldId="446"/>
            <ac:spMk id="2" creationId="{777509B1-ECE8-456A-B534-BBC7A50C2257}"/>
          </ac:spMkLst>
        </pc:spChg>
      </pc:sldChg>
      <pc:sldChg chg="modSp mod">
        <pc:chgData name="Jean Shelton" userId="0f5273f4-d0a0-4d8e-b402-1c590c4a9d6d" providerId="ADAL" clId="{6E408282-15D6-4417-A74E-E5BD1E81466F}" dt="2022-04-25T21:58:44.446" v="13" actId="20577"/>
        <pc:sldMkLst>
          <pc:docMk/>
          <pc:sldMk cId="3215652797" sldId="449"/>
        </pc:sldMkLst>
        <pc:spChg chg="mod">
          <ac:chgData name="Jean Shelton" userId="0f5273f4-d0a0-4d8e-b402-1c590c4a9d6d" providerId="ADAL" clId="{6E408282-15D6-4417-A74E-E5BD1E81466F}" dt="2022-04-25T21:58:44.446" v="13" actId="20577"/>
          <ac:spMkLst>
            <pc:docMk/>
            <pc:sldMk cId="3215652797" sldId="449"/>
            <ac:spMk id="11" creationId="{8A142558-836C-4ADE-96C7-EF71A78273AC}"/>
          </ac:spMkLst>
        </pc:spChg>
      </pc:sldChg>
      <pc:sldChg chg="modCm">
        <pc:chgData name="Jean Shelton" userId="0f5273f4-d0a0-4d8e-b402-1c590c4a9d6d" providerId="ADAL" clId="{6E408282-15D6-4417-A74E-E5BD1E81466F}" dt="2022-04-25T21:42:40.084" v="0"/>
        <pc:sldMkLst>
          <pc:docMk/>
          <pc:sldMk cId="3534072462" sldId="457"/>
        </pc:sldMkLst>
      </pc:sldChg>
    </pc:docChg>
  </pc:docChgLst>
  <pc:docChgLst>
    <pc:chgData name="Ethan Barquest" userId="0e128f57-0946-40f8-8129-ac899d9a729d" providerId="ADAL" clId="{08349576-0130-46BF-96DC-8E8731289C2D}"/>
    <pc:docChg chg="undo custSel modSld">
      <pc:chgData name="Ethan Barquest" userId="0e128f57-0946-40f8-8129-ac899d9a729d" providerId="ADAL" clId="{08349576-0130-46BF-96DC-8E8731289C2D}" dt="2022-05-11T18:55:33.323" v="125" actId="20577"/>
      <pc:docMkLst>
        <pc:docMk/>
      </pc:docMkLst>
      <pc:sldChg chg="modSp mod">
        <pc:chgData name="Ethan Barquest" userId="0e128f57-0946-40f8-8129-ac899d9a729d" providerId="ADAL" clId="{08349576-0130-46BF-96DC-8E8731289C2D}" dt="2022-05-11T18:55:33.323" v="125" actId="20577"/>
        <pc:sldMkLst>
          <pc:docMk/>
          <pc:sldMk cId="301904766" sldId="257"/>
        </pc:sldMkLst>
        <pc:spChg chg="mod">
          <ac:chgData name="Ethan Barquest" userId="0e128f57-0946-40f8-8129-ac899d9a729d" providerId="ADAL" clId="{08349576-0130-46BF-96DC-8E8731289C2D}" dt="2022-05-11T18:55:15.153" v="118" actId="20577"/>
          <ac:spMkLst>
            <pc:docMk/>
            <pc:sldMk cId="301904766" sldId="257"/>
            <ac:spMk id="6" creationId="{400DE90D-F242-A045-AAB7-885DDCFE7AC2}"/>
          </ac:spMkLst>
        </pc:spChg>
        <pc:spChg chg="mod">
          <ac:chgData name="Ethan Barquest" userId="0e128f57-0946-40f8-8129-ac899d9a729d" providerId="ADAL" clId="{08349576-0130-46BF-96DC-8E8731289C2D}" dt="2022-05-11T18:55:33.323" v="125" actId="20577"/>
          <ac:spMkLst>
            <pc:docMk/>
            <pc:sldMk cId="301904766" sldId="257"/>
            <ac:spMk id="8" creationId="{5A6345A9-7163-D240-9D25-4AED5B1608D9}"/>
          </ac:spMkLst>
        </pc:spChg>
      </pc:sldChg>
      <pc:sldChg chg="modSp mod">
        <pc:chgData name="Ethan Barquest" userId="0e128f57-0946-40f8-8129-ac899d9a729d" providerId="ADAL" clId="{08349576-0130-46BF-96DC-8E8731289C2D}" dt="2022-05-11T18:22:38.240" v="6" actId="20577"/>
        <pc:sldMkLst>
          <pc:docMk/>
          <pc:sldMk cId="3267415101" sldId="445"/>
        </pc:sldMkLst>
        <pc:spChg chg="mod">
          <ac:chgData name="Ethan Barquest" userId="0e128f57-0946-40f8-8129-ac899d9a729d" providerId="ADAL" clId="{08349576-0130-46BF-96DC-8E8731289C2D}" dt="2022-05-11T18:22:38.240" v="6" actId="20577"/>
          <ac:spMkLst>
            <pc:docMk/>
            <pc:sldMk cId="3267415101" sldId="445"/>
            <ac:spMk id="4" creationId="{706560C6-6F3C-4342-A4D7-4FE1FE51CA0E}"/>
          </ac:spMkLst>
        </pc:spChg>
      </pc:sldChg>
      <pc:sldChg chg="addSp delSp mod delCm modCm">
        <pc:chgData name="Ethan Barquest" userId="0e128f57-0946-40f8-8129-ac899d9a729d" providerId="ADAL" clId="{08349576-0130-46BF-96DC-8E8731289C2D}" dt="2022-05-11T18:21:09.511" v="3"/>
        <pc:sldMkLst>
          <pc:docMk/>
          <pc:sldMk cId="3215652797" sldId="449"/>
        </pc:sldMkLst>
        <pc:graphicFrameChg chg="add del">
          <ac:chgData name="Ethan Barquest" userId="0e128f57-0946-40f8-8129-ac899d9a729d" providerId="ADAL" clId="{08349576-0130-46BF-96DC-8E8731289C2D}" dt="2022-05-11T18:21:04.134" v="2" actId="478"/>
          <ac:graphicFrameMkLst>
            <pc:docMk/>
            <pc:sldMk cId="3215652797" sldId="449"/>
            <ac:graphicFrameMk id="8" creationId="{1EFF9C8E-7ADA-4F61-80B8-5CD801683331}"/>
          </ac:graphicFrameMkLst>
        </pc:graphicFrameChg>
      </pc:sldChg>
      <pc:sldChg chg="addSp delSp modSp mod">
        <pc:chgData name="Ethan Barquest" userId="0e128f57-0946-40f8-8129-ac899d9a729d" providerId="ADAL" clId="{08349576-0130-46BF-96DC-8E8731289C2D}" dt="2022-05-11T18:46:57.493" v="94" actId="108"/>
        <pc:sldMkLst>
          <pc:docMk/>
          <pc:sldMk cId="2212100853" sldId="461"/>
        </pc:sldMkLst>
        <pc:graphicFrameChg chg="mod">
          <ac:chgData name="Ethan Barquest" userId="0e128f57-0946-40f8-8129-ac899d9a729d" providerId="ADAL" clId="{08349576-0130-46BF-96DC-8E8731289C2D}" dt="2022-05-11T18:46:54.798" v="93"/>
          <ac:graphicFrameMkLst>
            <pc:docMk/>
            <pc:sldMk cId="2212100853" sldId="461"/>
            <ac:graphicFrameMk id="4" creationId="{8E2F1A27-62F3-4916-8B32-C2F881E92E63}"/>
          </ac:graphicFrameMkLst>
        </pc:graphicFrameChg>
        <pc:graphicFrameChg chg="add del mod modGraphic">
          <ac:chgData name="Ethan Barquest" userId="0e128f57-0946-40f8-8129-ac899d9a729d" providerId="ADAL" clId="{08349576-0130-46BF-96DC-8E8731289C2D}" dt="2022-05-11T18:41:59.211" v="26" actId="478"/>
          <ac:graphicFrameMkLst>
            <pc:docMk/>
            <pc:sldMk cId="2212100853" sldId="461"/>
            <ac:graphicFrameMk id="6" creationId="{CEE14F15-39C6-89F2-B2A3-4F6D94B575F6}"/>
          </ac:graphicFrameMkLst>
        </pc:graphicFrameChg>
        <pc:graphicFrameChg chg="add mod modGraphic">
          <ac:chgData name="Ethan Barquest" userId="0e128f57-0946-40f8-8129-ac899d9a729d" providerId="ADAL" clId="{08349576-0130-46BF-96DC-8E8731289C2D}" dt="2022-05-11T18:46:57.493" v="94" actId="108"/>
          <ac:graphicFrameMkLst>
            <pc:docMk/>
            <pc:sldMk cId="2212100853" sldId="461"/>
            <ac:graphicFrameMk id="7" creationId="{D052BFD5-758C-910E-D67B-D9DC9B24E9F5}"/>
          </ac:graphicFrameMkLst>
        </pc:graphicFrameChg>
        <pc:picChg chg="mod">
          <ac:chgData name="Ethan Barquest" userId="0e128f57-0946-40f8-8129-ac899d9a729d" providerId="ADAL" clId="{08349576-0130-46BF-96DC-8E8731289C2D}" dt="2022-05-11T18:42:57.352" v="37" actId="1076"/>
          <ac:picMkLst>
            <pc:docMk/>
            <pc:sldMk cId="2212100853" sldId="461"/>
            <ac:picMk id="9" creationId="{E05BF2B0-925E-4148-8633-EF5EFE5FE2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5/17/2022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5/17/2022</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a:p>
        </p:txBody>
      </p:sp>
    </p:spTree>
    <p:extLst>
      <p:ext uri="{BB962C8B-B14F-4D97-AF65-F5344CB8AC3E}">
        <p14:creationId xmlns:p14="http://schemas.microsoft.com/office/powerpoint/2010/main" val="338953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9E51EED-8D7E-874C-AAFF-B6E566887F99}"/>
              </a:ext>
            </a:extLst>
          </p:cNvPr>
          <p:cNvSpPr>
            <a:spLocks noGrp="1"/>
          </p:cNvSpPr>
          <p:nvPr>
            <p:ph type="subTitle" idx="1" hasCustomPrompt="1"/>
          </p:nvPr>
        </p:nvSpPr>
        <p:spPr>
          <a:xfrm>
            <a:off x="362362" y="3469931"/>
            <a:ext cx="6743760" cy="389467"/>
          </a:xfrm>
          <a:prstGeom prst="rect">
            <a:avLst/>
          </a:prstGeom>
        </p:spPr>
        <p:txBody>
          <a:bodyPr>
            <a:normAutofit/>
          </a:bodyPr>
          <a:lstStyle>
            <a:lvl1pPr marL="0" indent="0" algn="l">
              <a:buNone/>
              <a:defRPr sz="1800" baseline="0">
                <a:solidFill>
                  <a:srgbClr val="D7DF23"/>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 goes here</a:t>
            </a:r>
          </a:p>
        </p:txBody>
      </p:sp>
      <p:sp>
        <p:nvSpPr>
          <p:cNvPr id="3" name="Title 2">
            <a:extLst>
              <a:ext uri="{FF2B5EF4-FFF2-40B4-BE49-F238E27FC236}">
                <a16:creationId xmlns:a16="http://schemas.microsoft.com/office/drawing/2014/main" id="{08127A47-E7C0-D84B-A002-A17E6A4973AB}"/>
              </a:ext>
            </a:extLst>
          </p:cNvPr>
          <p:cNvSpPr>
            <a:spLocks noGrp="1"/>
          </p:cNvSpPr>
          <p:nvPr>
            <p:ph type="title"/>
          </p:nvPr>
        </p:nvSpPr>
        <p:spPr>
          <a:xfrm>
            <a:off x="362362" y="2133483"/>
            <a:ext cx="6743760" cy="1336448"/>
          </a:xfrm>
          <a:prstGeom prst="rect">
            <a:avLst/>
          </a:prstGeom>
        </p:spPr>
        <p:txBody>
          <a:bodyPr wrap="square"/>
          <a:lstStyle>
            <a:lvl1pPr>
              <a:defRPr sz="4000"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624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Voltus Load Impact Protocols Workshop</a:t>
            </a:r>
          </a:p>
        </p:txBody>
      </p:sp>
      <p:sp>
        <p:nvSpPr>
          <p:cNvPr id="6" name="Slide Number Placeholder 3">
            <a:extLst>
              <a:ext uri="{FF2B5EF4-FFF2-40B4-BE49-F238E27FC236}">
                <a16:creationId xmlns:a16="http://schemas.microsoft.com/office/drawing/2014/main" id="{345F27BF-8016-4A42-98F4-08A33DD1F49C}"/>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896183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Voltus Load Impact Protocols Workshop</a:t>
            </a:r>
          </a:p>
        </p:txBody>
      </p:sp>
      <p:sp>
        <p:nvSpPr>
          <p:cNvPr id="6" name="Slide Number Placeholder 3">
            <a:extLst>
              <a:ext uri="{FF2B5EF4-FFF2-40B4-BE49-F238E27FC236}">
                <a16:creationId xmlns:a16="http://schemas.microsoft.com/office/drawing/2014/main" id="{B3195109-999D-2B49-B332-9B97280C748F}"/>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4010538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Voltus Load Impact Protocols Workshop</a:t>
            </a:r>
          </a:p>
        </p:txBody>
      </p:sp>
      <p:sp>
        <p:nvSpPr>
          <p:cNvPr id="6" name="Slide Number Placeholder 3">
            <a:extLst>
              <a:ext uri="{FF2B5EF4-FFF2-40B4-BE49-F238E27FC236}">
                <a16:creationId xmlns:a16="http://schemas.microsoft.com/office/drawing/2014/main" id="{F8CF2E6F-D6EF-304F-A488-E441DD82E871}"/>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7053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Voltus Load Impact Protocols Workshop</a:t>
            </a:r>
          </a:p>
        </p:txBody>
      </p:sp>
      <p:sp>
        <p:nvSpPr>
          <p:cNvPr id="6" name="Slide Number Placeholder 3">
            <a:extLst>
              <a:ext uri="{FF2B5EF4-FFF2-40B4-BE49-F238E27FC236}">
                <a16:creationId xmlns:a16="http://schemas.microsoft.com/office/drawing/2014/main" id="{082B6A01-3F63-8A4A-93C7-C2B6CFA07930}"/>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9055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19CED56-9304-7941-9DBF-C177E8F987E2}"/>
              </a:ext>
            </a:extLst>
          </p:cNvPr>
          <p:cNvSpPr txBox="1">
            <a:spLocks/>
          </p:cNvSpPr>
          <p:nvPr userDrawn="1"/>
        </p:nvSpPr>
        <p:spPr>
          <a:xfrm>
            <a:off x="272856" y="1950419"/>
            <a:ext cx="4756344" cy="1670896"/>
          </a:xfrm>
          <a:prstGeom prst="rect">
            <a:avLst/>
          </a:prstGeom>
        </p:spPr>
        <p:txBody>
          <a:bodyPr vert="horz"/>
          <a:lstStyle>
            <a:lvl1pPr marL="0" indent="0" algn="l" defTabSz="342900" rtl="0" eaLnBrk="1" latinLnBrk="0" hangingPunct="1">
              <a:spcBef>
                <a:spcPct val="20000"/>
              </a:spcBef>
              <a:buFont typeface="Arial"/>
              <a:buNone/>
              <a:defRPr sz="3600" b="1" kern="1200" baseline="0">
                <a:solidFill>
                  <a:srgbClr val="FFFFF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ts val="6200"/>
              </a:lnSpc>
              <a:spcBef>
                <a:spcPts val="0"/>
              </a:spcBef>
            </a:pPr>
            <a:r>
              <a:rPr lang="en-US" sz="7200" b="1" i="0" kern="1200" spc="0" baseline="0">
                <a:latin typeface="+mj-lt"/>
              </a:rPr>
              <a:t>THANK</a:t>
            </a:r>
            <a:r>
              <a:rPr lang="en-US" sz="7200" b="1" i="0" baseline="0">
                <a:latin typeface="+mj-lt"/>
              </a:rPr>
              <a:t> YOU</a:t>
            </a:r>
          </a:p>
        </p:txBody>
      </p:sp>
    </p:spTree>
    <p:extLst>
      <p:ext uri="{BB962C8B-B14F-4D97-AF65-F5344CB8AC3E}">
        <p14:creationId xmlns:p14="http://schemas.microsoft.com/office/powerpoint/2010/main" val="1464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 id="2147483727" r:id="rId2"/>
    <p:sldLayoutId id="2147483728" r:id="rId3"/>
    <p:sldLayoutId id="2147483715" r:id="rId4"/>
    <p:sldLayoutId id="2147483729"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A6345A9-7163-D240-9D25-4AED5B1608D9}"/>
              </a:ext>
            </a:extLst>
          </p:cNvPr>
          <p:cNvSpPr>
            <a:spLocks noGrp="1"/>
          </p:cNvSpPr>
          <p:nvPr>
            <p:ph type="subTitle" idx="1"/>
          </p:nvPr>
        </p:nvSpPr>
        <p:spPr>
          <a:prstGeom prst="rect">
            <a:avLst/>
          </a:prstGeom>
        </p:spPr>
        <p:txBody>
          <a:bodyPr/>
          <a:lstStyle/>
          <a:p>
            <a:r>
              <a:rPr lang="en-US">
                <a:solidFill>
                  <a:srgbClr val="D7DF23"/>
                </a:solidFill>
              </a:rPr>
              <a:t>Third Party DRP LIP Workshop – May 18</a:t>
            </a:r>
            <a:r>
              <a:rPr lang="en-US" baseline="30000">
                <a:solidFill>
                  <a:srgbClr val="D7DF23"/>
                </a:solidFill>
              </a:rPr>
              <a:t>th</a:t>
            </a:r>
            <a:r>
              <a:rPr lang="en-US">
                <a:solidFill>
                  <a:srgbClr val="D7DF23"/>
                </a:solidFill>
              </a:rPr>
              <a:t>, 2022</a:t>
            </a:r>
          </a:p>
        </p:txBody>
      </p:sp>
      <p:sp>
        <p:nvSpPr>
          <p:cNvPr id="6" name="Title 2">
            <a:extLst>
              <a:ext uri="{FF2B5EF4-FFF2-40B4-BE49-F238E27FC236}">
                <a16:creationId xmlns:a16="http://schemas.microsoft.com/office/drawing/2014/main" id="{400DE90D-F242-A045-AAB7-885DDCFE7AC2}"/>
              </a:ext>
            </a:extLst>
          </p:cNvPr>
          <p:cNvSpPr>
            <a:spLocks noGrp="1"/>
          </p:cNvSpPr>
          <p:nvPr>
            <p:ph type="title"/>
          </p:nvPr>
        </p:nvSpPr>
        <p:spPr>
          <a:prstGeom prst="rect">
            <a:avLst/>
          </a:prstGeom>
        </p:spPr>
        <p:txBody>
          <a:bodyPr wrap="square"/>
          <a:lstStyle>
            <a:lvl1pPr>
              <a:defRPr sz="4000" baseline="0">
                <a:solidFill>
                  <a:schemeClr val="accent1"/>
                </a:solidFill>
              </a:defRPr>
            </a:lvl1pPr>
          </a:lstStyle>
          <a:p>
            <a:r>
              <a:rPr lang="en-US"/>
              <a:t>Voltus - Load Impact Protocols </a:t>
            </a:r>
          </a:p>
        </p:txBody>
      </p:sp>
    </p:spTree>
    <p:extLst>
      <p:ext uri="{BB962C8B-B14F-4D97-AF65-F5344CB8AC3E}">
        <p14:creationId xmlns:p14="http://schemas.microsoft.com/office/powerpoint/2010/main" val="3019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a:xfrm>
            <a:off x="361950" y="280388"/>
            <a:ext cx="8229600" cy="523220"/>
          </a:xfrm>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PG&amp;E Average Event Day</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pic>
        <p:nvPicPr>
          <p:cNvPr id="6" name="Picture 5">
            <a:extLst>
              <a:ext uri="{FF2B5EF4-FFF2-40B4-BE49-F238E27FC236}">
                <a16:creationId xmlns:a16="http://schemas.microsoft.com/office/drawing/2014/main" id="{D83F9AE2-E4B1-4380-9B45-076A095A5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750" y="971550"/>
            <a:ext cx="3952495" cy="2305622"/>
          </a:xfrm>
          <a:prstGeom prst="rect">
            <a:avLst/>
          </a:prstGeom>
        </p:spPr>
      </p:pic>
      <p:graphicFrame>
        <p:nvGraphicFramePr>
          <p:cNvPr id="9" name="Table 8">
            <a:extLst>
              <a:ext uri="{FF2B5EF4-FFF2-40B4-BE49-F238E27FC236}">
                <a16:creationId xmlns:a16="http://schemas.microsoft.com/office/drawing/2014/main" id="{5085068E-2D5E-4E0F-9F59-633F431C4C19}"/>
              </a:ext>
            </a:extLst>
          </p:cNvPr>
          <p:cNvGraphicFramePr>
            <a:graphicFrameLocks noGrp="1"/>
          </p:cNvGraphicFramePr>
          <p:nvPr>
            <p:extLst>
              <p:ext uri="{D42A27DB-BD31-4B8C-83A1-F6EECF244321}">
                <p14:modId xmlns:p14="http://schemas.microsoft.com/office/powerpoint/2010/main" val="3650019603"/>
              </p:ext>
            </p:extLst>
          </p:nvPr>
        </p:nvGraphicFramePr>
        <p:xfrm>
          <a:off x="361950" y="3321401"/>
          <a:ext cx="8229599" cy="746760"/>
        </p:xfrm>
        <a:graphic>
          <a:graphicData uri="http://schemas.openxmlformats.org/drawingml/2006/table">
            <a:tbl>
              <a:tblPr firstRow="1" firstCol="1" bandRow="1">
                <a:tableStyleId>{5C22544A-7EE6-4342-B048-85BDC9FD1C3A}</a:tableStyleId>
              </a:tblPr>
              <a:tblGrid>
                <a:gridCol w="1175657">
                  <a:extLst>
                    <a:ext uri="{9D8B030D-6E8A-4147-A177-3AD203B41FA5}">
                      <a16:colId xmlns:a16="http://schemas.microsoft.com/office/drawing/2014/main" val="1967615811"/>
                    </a:ext>
                  </a:extLst>
                </a:gridCol>
                <a:gridCol w="1052855">
                  <a:extLst>
                    <a:ext uri="{9D8B030D-6E8A-4147-A177-3AD203B41FA5}">
                      <a16:colId xmlns:a16="http://schemas.microsoft.com/office/drawing/2014/main" val="329847900"/>
                    </a:ext>
                  </a:extLst>
                </a:gridCol>
                <a:gridCol w="1298459">
                  <a:extLst>
                    <a:ext uri="{9D8B030D-6E8A-4147-A177-3AD203B41FA5}">
                      <a16:colId xmlns:a16="http://schemas.microsoft.com/office/drawing/2014/main" val="1452436270"/>
                    </a:ext>
                  </a:extLst>
                </a:gridCol>
                <a:gridCol w="1175657">
                  <a:extLst>
                    <a:ext uri="{9D8B030D-6E8A-4147-A177-3AD203B41FA5}">
                      <a16:colId xmlns:a16="http://schemas.microsoft.com/office/drawing/2014/main" val="3438531083"/>
                    </a:ext>
                  </a:extLst>
                </a:gridCol>
                <a:gridCol w="904780">
                  <a:extLst>
                    <a:ext uri="{9D8B030D-6E8A-4147-A177-3AD203B41FA5}">
                      <a16:colId xmlns:a16="http://schemas.microsoft.com/office/drawing/2014/main" val="3170611571"/>
                    </a:ext>
                  </a:extLst>
                </a:gridCol>
                <a:gridCol w="1446534">
                  <a:extLst>
                    <a:ext uri="{9D8B030D-6E8A-4147-A177-3AD203B41FA5}">
                      <a16:colId xmlns:a16="http://schemas.microsoft.com/office/drawing/2014/main" val="2946223366"/>
                    </a:ext>
                  </a:extLst>
                </a:gridCol>
                <a:gridCol w="1175657">
                  <a:extLst>
                    <a:ext uri="{9D8B030D-6E8A-4147-A177-3AD203B41FA5}">
                      <a16:colId xmlns:a16="http://schemas.microsoft.com/office/drawing/2014/main" val="1576940444"/>
                    </a:ext>
                  </a:extLst>
                </a:gridCol>
              </a:tblGrid>
              <a:tr h="335280">
                <a:tc>
                  <a:txBody>
                    <a:bodyPr/>
                    <a:lstStyle/>
                    <a:p>
                      <a:pPr marL="0" marR="0" algn="l">
                        <a:spcBef>
                          <a:spcPts val="0"/>
                        </a:spcBef>
                        <a:spcAft>
                          <a:spcPts val="0"/>
                        </a:spcAft>
                      </a:pPr>
                      <a:r>
                        <a:rPr lang="en-US" sz="1200">
                          <a:solidFill>
                            <a:schemeClr val="tx1"/>
                          </a:solidFill>
                          <a:effectLst/>
                        </a:rPr>
                        <a:t>Program</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Avg. Number of Facilities</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Mean Reference Load (kWh/h)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Avg.  Facility Impact (kWh/h)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Pct. Load Reduction</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Avg. Total Reduction MWh/h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Avg.  Event Temperature (F)</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4703359"/>
                  </a:ext>
                </a:extLst>
              </a:tr>
              <a:tr h="190500">
                <a:tc>
                  <a:txBody>
                    <a:bodyPr/>
                    <a:lstStyle/>
                    <a:p>
                      <a:pPr marL="0" marR="0">
                        <a:spcBef>
                          <a:spcPts val="0"/>
                        </a:spcBef>
                        <a:spcAft>
                          <a:spcPts val="0"/>
                        </a:spcAft>
                      </a:pPr>
                      <a:r>
                        <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PG&amp;E DRAM</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65.4</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580412"/>
                  </a:ext>
                </a:extLst>
              </a:tr>
              <a:tr h="190500">
                <a:tc>
                  <a:txBody>
                    <a:bodyPr/>
                    <a:lstStyle/>
                    <a:p>
                      <a:pPr marL="0" marR="0">
                        <a:spcBef>
                          <a:spcPts val="0"/>
                        </a:spcBef>
                        <a:spcAft>
                          <a:spcPts val="0"/>
                        </a:spcAft>
                      </a:pPr>
                      <a:r>
                        <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PG&amp;E CBP</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72.2</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5487518"/>
                  </a:ext>
                </a:extLst>
              </a:tr>
            </a:tbl>
          </a:graphicData>
        </a:graphic>
      </p:graphicFrame>
      <p:pic>
        <p:nvPicPr>
          <p:cNvPr id="10" name="Picture 9">
            <a:extLst>
              <a:ext uri="{FF2B5EF4-FFF2-40B4-BE49-F238E27FC236}">
                <a16:creationId xmlns:a16="http://schemas.microsoft.com/office/drawing/2014/main" id="{808FAE40-794E-4708-99BD-6DB0BE79FD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
          <a:stretch/>
        </p:blipFill>
        <p:spPr>
          <a:xfrm>
            <a:off x="384323" y="971550"/>
            <a:ext cx="3910842" cy="2283504"/>
          </a:xfrm>
          <a:prstGeom prst="rect">
            <a:avLst/>
          </a:prstGeom>
        </p:spPr>
      </p:pic>
      <p:sp>
        <p:nvSpPr>
          <p:cNvPr id="11" name="Text Placeholder 3">
            <a:extLst>
              <a:ext uri="{FF2B5EF4-FFF2-40B4-BE49-F238E27FC236}">
                <a16:creationId xmlns:a16="http://schemas.microsoft.com/office/drawing/2014/main" id="{5179FBB7-31A0-45A1-AA38-741F35C70F43}"/>
              </a:ext>
            </a:extLst>
          </p:cNvPr>
          <p:cNvSpPr>
            <a:spLocks noGrp="1"/>
          </p:cNvSpPr>
          <p:nvPr>
            <p:ph type="body" sz="quarter" idx="16"/>
          </p:nvPr>
        </p:nvSpPr>
        <p:spPr>
          <a:xfrm>
            <a:off x="294746" y="4063263"/>
            <a:ext cx="8296804" cy="245116"/>
          </a:xfrm>
        </p:spPr>
        <p:txBody>
          <a:bodyPr/>
          <a:lstStyle/>
          <a:p>
            <a:pPr marL="0" indent="0">
              <a:buNone/>
            </a:pPr>
            <a:r>
              <a:rPr lang="en-US" sz="800">
                <a:solidFill>
                  <a:schemeClr val="tx1"/>
                </a:solidFill>
              </a:rPr>
              <a:t>Note: Event dispatches occur for varying times and durations. To minimize the dilution of impacts, only dispatches with hours HE 19 and HE 20 as event hours are included in the average event day for PG&amp;E programs. PG&amp;E DRAM event days have an average of 1.6 dispatches per event day. As a result, aggregate reductions and participant counts are biased low. </a:t>
            </a:r>
          </a:p>
          <a:p>
            <a:endParaRPr lang="en-US" sz="1100"/>
          </a:p>
          <a:p>
            <a:endParaRPr lang="en-US"/>
          </a:p>
        </p:txBody>
      </p:sp>
    </p:spTree>
    <p:extLst>
      <p:ext uri="{BB962C8B-B14F-4D97-AF65-F5344CB8AC3E}">
        <p14:creationId xmlns:p14="http://schemas.microsoft.com/office/powerpoint/2010/main" val="1935794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PG&amp;E Average Event Impact</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pic>
        <p:nvPicPr>
          <p:cNvPr id="9" name="Picture 8">
            <a:extLst>
              <a:ext uri="{FF2B5EF4-FFF2-40B4-BE49-F238E27FC236}">
                <a16:creationId xmlns:a16="http://schemas.microsoft.com/office/drawing/2014/main" id="{B04442C6-41B7-4F28-B624-E78A926785BB}"/>
              </a:ext>
            </a:extLst>
          </p:cNvPr>
          <p:cNvPicPr>
            <a:picLocks noChangeAspect="1"/>
          </p:cNvPicPr>
          <p:nvPr/>
        </p:nvPicPr>
        <p:blipFill>
          <a:blip r:embed="rId2"/>
          <a:stretch>
            <a:fillRect/>
          </a:stretch>
        </p:blipFill>
        <p:spPr>
          <a:xfrm>
            <a:off x="949460" y="965013"/>
            <a:ext cx="7054580" cy="2939408"/>
          </a:xfrm>
          <a:prstGeom prst="rect">
            <a:avLst/>
          </a:prstGeom>
        </p:spPr>
      </p:pic>
      <p:sp>
        <p:nvSpPr>
          <p:cNvPr id="10" name="Text Placeholder 3">
            <a:extLst>
              <a:ext uri="{FF2B5EF4-FFF2-40B4-BE49-F238E27FC236}">
                <a16:creationId xmlns:a16="http://schemas.microsoft.com/office/drawing/2014/main" id="{05D68178-C70D-4432-A1D8-748A5C7E08D2}"/>
              </a:ext>
            </a:extLst>
          </p:cNvPr>
          <p:cNvSpPr>
            <a:spLocks noGrp="1"/>
          </p:cNvSpPr>
          <p:nvPr>
            <p:ph type="body" sz="quarter" idx="16"/>
          </p:nvPr>
        </p:nvSpPr>
        <p:spPr>
          <a:xfrm>
            <a:off x="1044710" y="4013587"/>
            <a:ext cx="7054580" cy="488529"/>
          </a:xfrm>
        </p:spPr>
        <p:txBody>
          <a:bodyPr/>
          <a:lstStyle/>
          <a:p>
            <a:pPr marL="0" indent="0">
              <a:buNone/>
            </a:pPr>
            <a:r>
              <a:rPr lang="en-US" sz="1200">
                <a:solidFill>
                  <a:schemeClr val="tx1"/>
                </a:solidFill>
              </a:rPr>
              <a:t>Average per facility impacts by PG&amp;E event day. Event days not meeting 15/15 reporting rules are excluded.</a:t>
            </a:r>
          </a:p>
          <a:p>
            <a:endParaRPr lang="en-US" sz="1100"/>
          </a:p>
          <a:p>
            <a:endParaRPr lang="en-US"/>
          </a:p>
        </p:txBody>
      </p:sp>
    </p:spTree>
    <p:extLst>
      <p:ext uri="{BB962C8B-B14F-4D97-AF65-F5344CB8AC3E}">
        <p14:creationId xmlns:p14="http://schemas.microsoft.com/office/powerpoint/2010/main" val="20054951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SCE DRAM per Capita Event Impacts and Average Event Day</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pic>
        <p:nvPicPr>
          <p:cNvPr id="8" name="Picture 7">
            <a:extLst>
              <a:ext uri="{FF2B5EF4-FFF2-40B4-BE49-F238E27FC236}">
                <a16:creationId xmlns:a16="http://schemas.microsoft.com/office/drawing/2014/main" id="{6685005A-4A2C-458B-A6C1-025221BD549A}"/>
              </a:ext>
            </a:extLst>
          </p:cNvPr>
          <p:cNvPicPr>
            <a:picLocks noChangeAspect="1"/>
          </p:cNvPicPr>
          <p:nvPr/>
        </p:nvPicPr>
        <p:blipFill>
          <a:blip r:embed="rId2"/>
          <a:stretch>
            <a:fillRect/>
          </a:stretch>
        </p:blipFill>
        <p:spPr>
          <a:xfrm>
            <a:off x="361950" y="1034204"/>
            <a:ext cx="3827429" cy="2249456"/>
          </a:xfrm>
          <a:prstGeom prst="rect">
            <a:avLst/>
          </a:prstGeom>
        </p:spPr>
      </p:pic>
      <p:pic>
        <p:nvPicPr>
          <p:cNvPr id="6" name="Picture 5">
            <a:extLst>
              <a:ext uri="{FF2B5EF4-FFF2-40B4-BE49-F238E27FC236}">
                <a16:creationId xmlns:a16="http://schemas.microsoft.com/office/drawing/2014/main" id="{2D116404-0088-4247-AF6F-5A462B96CE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901" y="1034204"/>
            <a:ext cx="4071026" cy="2374765"/>
          </a:xfrm>
          <a:prstGeom prst="rect">
            <a:avLst/>
          </a:prstGeom>
        </p:spPr>
      </p:pic>
      <p:graphicFrame>
        <p:nvGraphicFramePr>
          <p:cNvPr id="4" name="Table 3">
            <a:extLst>
              <a:ext uri="{FF2B5EF4-FFF2-40B4-BE49-F238E27FC236}">
                <a16:creationId xmlns:a16="http://schemas.microsoft.com/office/drawing/2014/main" id="{7EBAAF03-53C2-4350-8EFF-B3837CC4C7CF}"/>
              </a:ext>
            </a:extLst>
          </p:cNvPr>
          <p:cNvGraphicFramePr>
            <a:graphicFrameLocks noGrp="1"/>
          </p:cNvGraphicFramePr>
          <p:nvPr>
            <p:extLst>
              <p:ext uri="{D42A27DB-BD31-4B8C-83A1-F6EECF244321}">
                <p14:modId xmlns:p14="http://schemas.microsoft.com/office/powerpoint/2010/main" val="15388926"/>
              </p:ext>
            </p:extLst>
          </p:nvPr>
        </p:nvGraphicFramePr>
        <p:xfrm>
          <a:off x="457200" y="3557799"/>
          <a:ext cx="8229599" cy="556260"/>
        </p:xfrm>
        <a:graphic>
          <a:graphicData uri="http://schemas.openxmlformats.org/drawingml/2006/table">
            <a:tbl>
              <a:tblPr firstRow="1" firstCol="1" bandRow="1">
                <a:tableStyleId>{5C22544A-7EE6-4342-B048-85BDC9FD1C3A}</a:tableStyleId>
              </a:tblPr>
              <a:tblGrid>
                <a:gridCol w="1175657">
                  <a:extLst>
                    <a:ext uri="{9D8B030D-6E8A-4147-A177-3AD203B41FA5}">
                      <a16:colId xmlns:a16="http://schemas.microsoft.com/office/drawing/2014/main" val="1967615811"/>
                    </a:ext>
                  </a:extLst>
                </a:gridCol>
                <a:gridCol w="1052855">
                  <a:extLst>
                    <a:ext uri="{9D8B030D-6E8A-4147-A177-3AD203B41FA5}">
                      <a16:colId xmlns:a16="http://schemas.microsoft.com/office/drawing/2014/main" val="329847900"/>
                    </a:ext>
                  </a:extLst>
                </a:gridCol>
                <a:gridCol w="1298459">
                  <a:extLst>
                    <a:ext uri="{9D8B030D-6E8A-4147-A177-3AD203B41FA5}">
                      <a16:colId xmlns:a16="http://schemas.microsoft.com/office/drawing/2014/main" val="1452436270"/>
                    </a:ext>
                  </a:extLst>
                </a:gridCol>
                <a:gridCol w="1175657">
                  <a:extLst>
                    <a:ext uri="{9D8B030D-6E8A-4147-A177-3AD203B41FA5}">
                      <a16:colId xmlns:a16="http://schemas.microsoft.com/office/drawing/2014/main" val="3438531083"/>
                    </a:ext>
                  </a:extLst>
                </a:gridCol>
                <a:gridCol w="904780">
                  <a:extLst>
                    <a:ext uri="{9D8B030D-6E8A-4147-A177-3AD203B41FA5}">
                      <a16:colId xmlns:a16="http://schemas.microsoft.com/office/drawing/2014/main" val="3170611571"/>
                    </a:ext>
                  </a:extLst>
                </a:gridCol>
                <a:gridCol w="1446534">
                  <a:extLst>
                    <a:ext uri="{9D8B030D-6E8A-4147-A177-3AD203B41FA5}">
                      <a16:colId xmlns:a16="http://schemas.microsoft.com/office/drawing/2014/main" val="2946223366"/>
                    </a:ext>
                  </a:extLst>
                </a:gridCol>
                <a:gridCol w="1175657">
                  <a:extLst>
                    <a:ext uri="{9D8B030D-6E8A-4147-A177-3AD203B41FA5}">
                      <a16:colId xmlns:a16="http://schemas.microsoft.com/office/drawing/2014/main" val="1576940444"/>
                    </a:ext>
                  </a:extLst>
                </a:gridCol>
              </a:tblGrid>
              <a:tr h="335280">
                <a:tc>
                  <a:txBody>
                    <a:bodyPr/>
                    <a:lstStyle/>
                    <a:p>
                      <a:pPr marL="0" marR="0" algn="l">
                        <a:spcBef>
                          <a:spcPts val="0"/>
                        </a:spcBef>
                        <a:spcAft>
                          <a:spcPts val="0"/>
                        </a:spcAft>
                      </a:pPr>
                      <a:r>
                        <a:rPr lang="en-US" sz="1200" b="1">
                          <a:solidFill>
                            <a:schemeClr val="tx1"/>
                          </a:solidFill>
                          <a:effectLst/>
                        </a:rPr>
                        <a:t>Program</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tx1"/>
                          </a:solidFill>
                          <a:effectLst/>
                        </a:rPr>
                        <a:t>Avg. Number of Facilities</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tx1"/>
                          </a:solidFill>
                          <a:effectLst/>
                        </a:rPr>
                        <a:t>Mean Reference Load (kWh/h)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tx1"/>
                          </a:solidFill>
                          <a:effectLst/>
                        </a:rPr>
                        <a:t>Avg.  Facility Impact (kWh/h)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tx1"/>
                          </a:solidFill>
                          <a:effectLst/>
                        </a:rPr>
                        <a:t>Pct. Load Reduction</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tx1"/>
                          </a:solidFill>
                          <a:effectLst/>
                        </a:rPr>
                        <a:t>Avg. Total Reduction MWh/h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a:solidFill>
                            <a:schemeClr val="tx1"/>
                          </a:solidFill>
                          <a:effectLst/>
                        </a:rPr>
                        <a:t>Avg.  Event Temperature (F)</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4703359"/>
                  </a:ext>
                </a:extLst>
              </a:tr>
              <a:tr h="190500">
                <a:tc>
                  <a:txBody>
                    <a:bodyPr/>
                    <a:lstStyle/>
                    <a:p>
                      <a:pPr marL="0" marR="0">
                        <a:spcBef>
                          <a:spcPts val="0"/>
                        </a:spcBef>
                        <a:spcAft>
                          <a:spcPts val="0"/>
                        </a:spcAft>
                      </a:pPr>
                      <a:r>
                        <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 DRAM</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72.3</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78580412"/>
                  </a:ext>
                </a:extLst>
              </a:tr>
            </a:tbl>
          </a:graphicData>
        </a:graphic>
      </p:graphicFrame>
      <p:sp>
        <p:nvSpPr>
          <p:cNvPr id="9" name="Text Placeholder 3">
            <a:extLst>
              <a:ext uri="{FF2B5EF4-FFF2-40B4-BE49-F238E27FC236}">
                <a16:creationId xmlns:a16="http://schemas.microsoft.com/office/drawing/2014/main" id="{7CC644D2-9C5E-4384-A0AE-626F1B53E748}"/>
              </a:ext>
            </a:extLst>
          </p:cNvPr>
          <p:cNvSpPr>
            <a:spLocks noGrp="1"/>
          </p:cNvSpPr>
          <p:nvPr>
            <p:ph type="body" sz="quarter" idx="16"/>
          </p:nvPr>
        </p:nvSpPr>
        <p:spPr>
          <a:xfrm>
            <a:off x="328348" y="4114059"/>
            <a:ext cx="8296804" cy="245116"/>
          </a:xfrm>
        </p:spPr>
        <p:txBody>
          <a:bodyPr/>
          <a:lstStyle/>
          <a:p>
            <a:pPr marL="0" indent="0">
              <a:buNone/>
            </a:pPr>
            <a:r>
              <a:rPr lang="en-US" sz="800">
                <a:solidFill>
                  <a:schemeClr val="tx1"/>
                </a:solidFill>
              </a:rPr>
              <a:t>Note: Event dispatches occur for varying times and durations. To minimize the dilution of impacts, only dispatches with hours HE 17 as event hours are included in the average event day for SCE DRAM</a:t>
            </a:r>
          </a:p>
          <a:p>
            <a:endParaRPr lang="en-US" sz="1100"/>
          </a:p>
          <a:p>
            <a:endParaRPr lang="en-US"/>
          </a:p>
        </p:txBody>
      </p:sp>
    </p:spTree>
    <p:extLst>
      <p:ext uri="{BB962C8B-B14F-4D97-AF65-F5344CB8AC3E}">
        <p14:creationId xmlns:p14="http://schemas.microsoft.com/office/powerpoint/2010/main" val="28071389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Average Impacts By Segments</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sp>
        <p:nvSpPr>
          <p:cNvPr id="12" name="Text Placeholder 3">
            <a:extLst>
              <a:ext uri="{FF2B5EF4-FFF2-40B4-BE49-F238E27FC236}">
                <a16:creationId xmlns:a16="http://schemas.microsoft.com/office/drawing/2014/main" id="{D7B467F4-BE16-4DEB-8932-8590BD6FEE7A}"/>
              </a:ext>
            </a:extLst>
          </p:cNvPr>
          <p:cNvSpPr>
            <a:spLocks noGrp="1"/>
          </p:cNvSpPr>
          <p:nvPr>
            <p:ph type="body" sz="quarter" idx="16"/>
          </p:nvPr>
        </p:nvSpPr>
        <p:spPr>
          <a:xfrm>
            <a:off x="5994265" y="1031195"/>
            <a:ext cx="2711990" cy="2914650"/>
          </a:xfrm>
        </p:spPr>
        <p:txBody>
          <a:bodyPr/>
          <a:lstStyle/>
          <a:p>
            <a:r>
              <a:rPr lang="en-US" sz="1400">
                <a:solidFill>
                  <a:schemeClr val="tx1"/>
                </a:solidFill>
              </a:rPr>
              <a:t>Avg per capita impact across all event hours in 2021 is 35.5 kWh/h per event hour</a:t>
            </a:r>
          </a:p>
          <a:p>
            <a:pPr marL="0" indent="0">
              <a:buNone/>
            </a:pPr>
            <a:endParaRPr lang="en-US" sz="1400">
              <a:solidFill>
                <a:schemeClr val="tx1"/>
              </a:solidFill>
            </a:endParaRPr>
          </a:p>
          <a:p>
            <a:r>
              <a:rPr lang="en-US" sz="1400">
                <a:solidFill>
                  <a:schemeClr val="tx1"/>
                </a:solidFill>
              </a:rPr>
              <a:t>Agriculture and Manual Response provided the largest per capita impacts</a:t>
            </a:r>
          </a:p>
          <a:p>
            <a:endParaRPr lang="en-US" sz="1400">
              <a:solidFill>
                <a:schemeClr val="tx1"/>
              </a:solidFill>
            </a:endParaRPr>
          </a:p>
          <a:p>
            <a:r>
              <a:rPr lang="en-US" sz="1400">
                <a:solidFill>
                  <a:schemeClr val="tx1"/>
                </a:solidFill>
              </a:rPr>
              <a:t>Commercial, Education and Other Industry Types are not presented due to participant counts below 15 facilities</a:t>
            </a:r>
          </a:p>
          <a:p>
            <a:endParaRPr lang="en-US">
              <a:solidFill>
                <a:schemeClr val="tx1"/>
              </a:solidFill>
            </a:endParaRPr>
          </a:p>
          <a:p>
            <a:pPr marL="0" indent="0">
              <a:buNone/>
            </a:pPr>
            <a:endParaRPr lang="en-US">
              <a:solidFill>
                <a:schemeClr val="tx1"/>
              </a:solidFill>
            </a:endParaRPr>
          </a:p>
        </p:txBody>
      </p:sp>
      <p:pic>
        <p:nvPicPr>
          <p:cNvPr id="16" name="Picture 15">
            <a:extLst>
              <a:ext uri="{FF2B5EF4-FFF2-40B4-BE49-F238E27FC236}">
                <a16:creationId xmlns:a16="http://schemas.microsoft.com/office/drawing/2014/main" id="{8C9F8EDC-C716-41BC-8F0A-933D53C0C050}"/>
              </a:ext>
            </a:extLst>
          </p:cNvPr>
          <p:cNvPicPr>
            <a:picLocks noChangeAspect="1"/>
          </p:cNvPicPr>
          <p:nvPr/>
        </p:nvPicPr>
        <p:blipFill>
          <a:blip r:embed="rId2"/>
          <a:stretch>
            <a:fillRect/>
          </a:stretch>
        </p:blipFill>
        <p:spPr>
          <a:xfrm>
            <a:off x="437745" y="1112638"/>
            <a:ext cx="5141074" cy="3163738"/>
          </a:xfrm>
          <a:prstGeom prst="rect">
            <a:avLst/>
          </a:prstGeom>
        </p:spPr>
      </p:pic>
    </p:spTree>
    <p:extLst>
      <p:ext uri="{BB962C8B-B14F-4D97-AF65-F5344CB8AC3E}">
        <p14:creationId xmlns:p14="http://schemas.microsoft.com/office/powerpoint/2010/main" val="12240036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1912411"/>
            <a:ext cx="8211705" cy="1323439"/>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sz="4000"/>
              <a:t>Ex Ante Methodology</a:t>
            </a:r>
          </a:p>
          <a:p>
            <a:r>
              <a:rPr lang="en-US" sz="4000"/>
              <a:t>And Impacts </a:t>
            </a:r>
          </a:p>
        </p:txBody>
      </p:sp>
    </p:spTree>
    <p:extLst>
      <p:ext uri="{BB962C8B-B14F-4D97-AF65-F5344CB8AC3E}">
        <p14:creationId xmlns:p14="http://schemas.microsoft.com/office/powerpoint/2010/main" val="23514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Methodology</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Overview</a:t>
            </a:r>
          </a:p>
        </p:txBody>
      </p:sp>
      <p:sp>
        <p:nvSpPr>
          <p:cNvPr id="4" name="Text Placeholder 3">
            <a:extLst>
              <a:ext uri="{FF2B5EF4-FFF2-40B4-BE49-F238E27FC236}">
                <a16:creationId xmlns:a16="http://schemas.microsoft.com/office/drawing/2014/main" id="{706560C6-6F3C-4342-A4D7-4FE1FE51CA0E}"/>
              </a:ext>
            </a:extLst>
          </p:cNvPr>
          <p:cNvSpPr>
            <a:spLocks noGrp="1"/>
          </p:cNvSpPr>
          <p:nvPr>
            <p:ph type="body" sz="quarter" idx="16"/>
          </p:nvPr>
        </p:nvSpPr>
        <p:spPr>
          <a:xfrm>
            <a:off x="361949" y="971550"/>
            <a:ext cx="5135337" cy="3267274"/>
          </a:xfrm>
        </p:spPr>
        <p:txBody>
          <a:bodyPr vert="horz" lIns="91440" tIns="45720" rIns="91440" bIns="45720" anchor="t"/>
          <a:lstStyle/>
          <a:p>
            <a:pPr marL="0" indent="0">
              <a:buNone/>
            </a:pPr>
            <a:r>
              <a:rPr lang="en-US" sz="1500">
                <a:solidFill>
                  <a:schemeClr val="tx1"/>
                </a:solidFill>
              </a:rPr>
              <a:t>The ex ante methodology used adjusted customer-specific regressions from the ex post analysis. </a:t>
            </a:r>
          </a:p>
          <a:p>
            <a:r>
              <a:rPr lang="en-US" sz="1500">
                <a:solidFill>
                  <a:schemeClr val="tx1"/>
                </a:solidFill>
              </a:rPr>
              <a:t>Step 1: Predicted per-customer weather-adjusted reference loads and impacts </a:t>
            </a:r>
          </a:p>
          <a:p>
            <a:r>
              <a:rPr lang="en-US" sz="1500">
                <a:solidFill>
                  <a:schemeClr val="tx1"/>
                </a:solidFill>
              </a:rPr>
              <a:t>Step 2:  Derate average ex ante impacts to account RA requirements for each hour in the RA window.</a:t>
            </a:r>
          </a:p>
          <a:p>
            <a:pPr lvl="1"/>
            <a:r>
              <a:rPr lang="en-US" sz="1500">
                <a:solidFill>
                  <a:schemeClr val="tx1"/>
                </a:solidFill>
              </a:rPr>
              <a:t>Hourly derate factors explored include long duration events, time of day effects, and Covid-19.</a:t>
            </a:r>
          </a:p>
          <a:p>
            <a:pPr lvl="1"/>
            <a:r>
              <a:rPr lang="en-US" sz="1500">
                <a:solidFill>
                  <a:schemeClr val="tx1"/>
                </a:solidFill>
              </a:rPr>
              <a:t>NY CSRP participation was used to aid derate factor development</a:t>
            </a:r>
          </a:p>
          <a:p>
            <a:r>
              <a:rPr lang="en-US" sz="1500">
                <a:solidFill>
                  <a:schemeClr val="tx1"/>
                </a:solidFill>
              </a:rPr>
              <a:t>Step 3: Per capita impacts are applied to the participant enrollment forecast to calculate total ex ante MW </a:t>
            </a:r>
          </a:p>
          <a:p>
            <a:endParaRPr lang="en-US">
              <a:solidFill>
                <a:schemeClr val="tx1"/>
              </a:solidFill>
            </a:endParaRP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graphicFrame>
        <p:nvGraphicFramePr>
          <p:cNvPr id="8" name="Table 7">
            <a:extLst>
              <a:ext uri="{FF2B5EF4-FFF2-40B4-BE49-F238E27FC236}">
                <a16:creationId xmlns:a16="http://schemas.microsoft.com/office/drawing/2014/main" id="{A8A1D0FA-6AE8-4070-993A-4221BAA744D4}"/>
              </a:ext>
            </a:extLst>
          </p:cNvPr>
          <p:cNvGraphicFramePr>
            <a:graphicFrameLocks noGrp="1"/>
          </p:cNvGraphicFramePr>
          <p:nvPr>
            <p:extLst>
              <p:ext uri="{D42A27DB-BD31-4B8C-83A1-F6EECF244321}">
                <p14:modId xmlns:p14="http://schemas.microsoft.com/office/powerpoint/2010/main" val="3915593849"/>
              </p:ext>
            </p:extLst>
          </p:nvPr>
        </p:nvGraphicFramePr>
        <p:xfrm>
          <a:off x="5838698" y="1745257"/>
          <a:ext cx="2923212" cy="2045217"/>
        </p:xfrm>
        <a:graphic>
          <a:graphicData uri="http://schemas.openxmlformats.org/drawingml/2006/table">
            <a:tbl>
              <a:tblPr firstRow="1" firstCol="1" bandRow="1">
                <a:tableStyleId>{17292A2E-F333-43FB-9621-5CBBE7FDCDCB}</a:tableStyleId>
              </a:tblPr>
              <a:tblGrid>
                <a:gridCol w="730803">
                  <a:extLst>
                    <a:ext uri="{9D8B030D-6E8A-4147-A177-3AD203B41FA5}">
                      <a16:colId xmlns:a16="http://schemas.microsoft.com/office/drawing/2014/main" val="4293765978"/>
                    </a:ext>
                  </a:extLst>
                </a:gridCol>
                <a:gridCol w="730803">
                  <a:extLst>
                    <a:ext uri="{9D8B030D-6E8A-4147-A177-3AD203B41FA5}">
                      <a16:colId xmlns:a16="http://schemas.microsoft.com/office/drawing/2014/main" val="4045643898"/>
                    </a:ext>
                  </a:extLst>
                </a:gridCol>
                <a:gridCol w="730803">
                  <a:extLst>
                    <a:ext uri="{9D8B030D-6E8A-4147-A177-3AD203B41FA5}">
                      <a16:colId xmlns:a16="http://schemas.microsoft.com/office/drawing/2014/main" val="3527661566"/>
                    </a:ext>
                  </a:extLst>
                </a:gridCol>
                <a:gridCol w="730803">
                  <a:extLst>
                    <a:ext uri="{9D8B030D-6E8A-4147-A177-3AD203B41FA5}">
                      <a16:colId xmlns:a16="http://schemas.microsoft.com/office/drawing/2014/main" val="420804388"/>
                    </a:ext>
                  </a:extLst>
                </a:gridCol>
              </a:tblGrid>
              <a:tr h="476293">
                <a:tc>
                  <a:txBody>
                    <a:bodyPr/>
                    <a:lstStyle/>
                    <a:p>
                      <a:pPr algn="ctr" rtl="0" fontAlgn="ctr"/>
                      <a:r>
                        <a:rPr lang="en-US" sz="1200" b="1" u="none" strike="noStrike">
                          <a:solidFill>
                            <a:srgbClr val="141619"/>
                          </a:solidFill>
                          <a:effectLst/>
                        </a:rPr>
                        <a:t>Hour Ending</a:t>
                      </a:r>
                      <a:endParaRPr lang="en-US" sz="1200" b="1"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1" u="none" strike="noStrike" kern="1200">
                          <a:solidFill>
                            <a:srgbClr val="141619"/>
                          </a:solidFill>
                          <a:effectLst/>
                          <a:latin typeface="+mn-lt"/>
                          <a:ea typeface="+mn-ea"/>
                          <a:cs typeface="+mn-cs"/>
                        </a:rPr>
                        <a:t>PG&amp;E</a:t>
                      </a:r>
                    </a:p>
                  </a:txBody>
                  <a:tcPr marL="9525" marR="9525" marT="9525" marB="0" anchor="ctr"/>
                </a:tc>
                <a:tc>
                  <a:txBody>
                    <a:bodyPr/>
                    <a:lstStyle/>
                    <a:p>
                      <a:pPr marL="0" algn="r" defTabSz="457200" rtl="0" eaLnBrk="1" fontAlgn="ctr" latinLnBrk="0" hangingPunct="1"/>
                      <a:r>
                        <a:rPr lang="en-US" sz="1200" b="1" u="none" strike="noStrike" kern="1200">
                          <a:solidFill>
                            <a:srgbClr val="141619"/>
                          </a:solidFill>
                          <a:effectLst/>
                          <a:latin typeface="+mn-lt"/>
                          <a:ea typeface="+mn-ea"/>
                          <a:cs typeface="+mn-cs"/>
                        </a:rPr>
                        <a:t>SCE</a:t>
                      </a:r>
                    </a:p>
                  </a:txBody>
                  <a:tcPr marL="9525" marR="9525" marT="9525" marB="0" anchor="ctr"/>
                </a:tc>
                <a:tc>
                  <a:txBody>
                    <a:bodyPr/>
                    <a:lstStyle/>
                    <a:p>
                      <a:pPr marL="0" algn="r" defTabSz="457200" rtl="0" eaLnBrk="1" fontAlgn="ctr" latinLnBrk="0" hangingPunct="1"/>
                      <a:r>
                        <a:rPr lang="en-US" sz="1200" b="1" u="none" strike="noStrike" kern="1200">
                          <a:solidFill>
                            <a:srgbClr val="141619"/>
                          </a:solidFill>
                          <a:effectLst/>
                          <a:latin typeface="+mn-lt"/>
                          <a:ea typeface="+mn-ea"/>
                          <a:cs typeface="+mn-cs"/>
                        </a:rPr>
                        <a:t>NY CSRP</a:t>
                      </a:r>
                    </a:p>
                  </a:txBody>
                  <a:tcPr marL="9525" marR="9525" marT="9525" marB="0" anchor="ctr"/>
                </a:tc>
                <a:extLst>
                  <a:ext uri="{0D108BD9-81ED-4DB2-BD59-A6C34878D82A}">
                    <a16:rowId xmlns:a16="http://schemas.microsoft.com/office/drawing/2014/main" val="2667189832"/>
                  </a:ext>
                </a:extLst>
              </a:tr>
              <a:tr h="224132">
                <a:tc>
                  <a:txBody>
                    <a:bodyPr/>
                    <a:lstStyle/>
                    <a:p>
                      <a:pPr algn="ctr" rtl="0" fontAlgn="ctr"/>
                      <a:r>
                        <a:rPr lang="en-US" sz="1200" b="0" u="none" strike="noStrike">
                          <a:solidFill>
                            <a:srgbClr val="141619"/>
                          </a:solidFill>
                          <a:effectLst/>
                        </a:rPr>
                        <a:t>HE 16</a:t>
                      </a:r>
                      <a:endParaRPr lang="en-US" sz="1200" b="0"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5</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113</a:t>
                      </a:r>
                    </a:p>
                  </a:txBody>
                  <a:tcPr marL="9525" marR="9525" marT="9525" marB="0" anchor="ctr"/>
                </a:tc>
                <a:extLst>
                  <a:ext uri="{0D108BD9-81ED-4DB2-BD59-A6C34878D82A}">
                    <a16:rowId xmlns:a16="http://schemas.microsoft.com/office/drawing/2014/main" val="213264408"/>
                  </a:ext>
                </a:extLst>
              </a:tr>
              <a:tr h="224132">
                <a:tc>
                  <a:txBody>
                    <a:bodyPr/>
                    <a:lstStyle/>
                    <a:p>
                      <a:pPr algn="ctr" rtl="0" fontAlgn="ctr"/>
                      <a:r>
                        <a:rPr lang="en-US" sz="1200" b="0" u="none" strike="noStrike">
                          <a:solidFill>
                            <a:srgbClr val="141619"/>
                          </a:solidFill>
                          <a:effectLst/>
                        </a:rPr>
                        <a:t>HE 17</a:t>
                      </a:r>
                      <a:endParaRPr lang="en-US" sz="1200" b="0"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846</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4,597</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116</a:t>
                      </a:r>
                    </a:p>
                  </a:txBody>
                  <a:tcPr marL="9525" marR="9525" marT="9525" marB="0" anchor="ctr"/>
                </a:tc>
                <a:extLst>
                  <a:ext uri="{0D108BD9-81ED-4DB2-BD59-A6C34878D82A}">
                    <a16:rowId xmlns:a16="http://schemas.microsoft.com/office/drawing/2014/main" val="3272120899"/>
                  </a:ext>
                </a:extLst>
              </a:tr>
              <a:tr h="224132">
                <a:tc>
                  <a:txBody>
                    <a:bodyPr/>
                    <a:lstStyle/>
                    <a:p>
                      <a:pPr algn="ctr" rtl="0" fontAlgn="ctr"/>
                      <a:r>
                        <a:rPr lang="en-US" sz="1200" b="0" u="none" strike="noStrike">
                          <a:solidFill>
                            <a:srgbClr val="141619"/>
                          </a:solidFill>
                          <a:effectLst/>
                        </a:rPr>
                        <a:t>HE 18</a:t>
                      </a:r>
                      <a:endParaRPr lang="en-US" sz="1200" b="0"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711</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761</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1324</a:t>
                      </a:r>
                    </a:p>
                  </a:txBody>
                  <a:tcPr marL="9525" marR="9525" marT="9525" marB="0" anchor="ctr"/>
                </a:tc>
                <a:extLst>
                  <a:ext uri="{0D108BD9-81ED-4DB2-BD59-A6C34878D82A}">
                    <a16:rowId xmlns:a16="http://schemas.microsoft.com/office/drawing/2014/main" val="1612973725"/>
                  </a:ext>
                </a:extLst>
              </a:tr>
              <a:tr h="224132">
                <a:tc>
                  <a:txBody>
                    <a:bodyPr/>
                    <a:lstStyle/>
                    <a:p>
                      <a:pPr algn="ctr" rtl="0" fontAlgn="ctr"/>
                      <a:r>
                        <a:rPr lang="en-US" sz="1200" b="0" u="none" strike="noStrike">
                          <a:solidFill>
                            <a:srgbClr val="141619"/>
                          </a:solidFill>
                          <a:effectLst/>
                        </a:rPr>
                        <a:t>HE 19</a:t>
                      </a:r>
                      <a:endParaRPr lang="en-US" sz="1200" b="0"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910</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70</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1984</a:t>
                      </a:r>
                    </a:p>
                  </a:txBody>
                  <a:tcPr marL="9525" marR="9525" marT="9525" marB="0" anchor="ctr"/>
                </a:tc>
                <a:extLst>
                  <a:ext uri="{0D108BD9-81ED-4DB2-BD59-A6C34878D82A}">
                    <a16:rowId xmlns:a16="http://schemas.microsoft.com/office/drawing/2014/main" val="4020947362"/>
                  </a:ext>
                </a:extLst>
              </a:tr>
              <a:tr h="224132">
                <a:tc>
                  <a:txBody>
                    <a:bodyPr/>
                    <a:lstStyle/>
                    <a:p>
                      <a:pPr algn="ctr" rtl="0" fontAlgn="ctr"/>
                      <a:r>
                        <a:rPr lang="en-US" sz="1200" b="0" u="none" strike="noStrike">
                          <a:solidFill>
                            <a:srgbClr val="141619"/>
                          </a:solidFill>
                          <a:effectLst/>
                        </a:rPr>
                        <a:t>HE 20</a:t>
                      </a:r>
                      <a:endParaRPr lang="en-US" sz="1200" b="0"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350</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70</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2302</a:t>
                      </a:r>
                    </a:p>
                  </a:txBody>
                  <a:tcPr marL="9525" marR="9525" marT="9525" marB="0" anchor="ctr"/>
                </a:tc>
                <a:extLst>
                  <a:ext uri="{0D108BD9-81ED-4DB2-BD59-A6C34878D82A}">
                    <a16:rowId xmlns:a16="http://schemas.microsoft.com/office/drawing/2014/main" val="1826803228"/>
                  </a:ext>
                </a:extLst>
              </a:tr>
              <a:tr h="224132">
                <a:tc>
                  <a:txBody>
                    <a:bodyPr/>
                    <a:lstStyle/>
                    <a:p>
                      <a:pPr algn="ctr" rtl="0" fontAlgn="ctr"/>
                      <a:r>
                        <a:rPr lang="en-US" sz="1200" b="0" u="none" strike="noStrike">
                          <a:solidFill>
                            <a:srgbClr val="141619"/>
                          </a:solidFill>
                          <a:effectLst/>
                        </a:rPr>
                        <a:t>HE 21</a:t>
                      </a:r>
                      <a:endParaRPr lang="en-US" sz="1200" b="0"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31</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2333</a:t>
                      </a:r>
                    </a:p>
                  </a:txBody>
                  <a:tcPr marL="9525" marR="9525" marT="9525" marB="0" anchor="ctr"/>
                </a:tc>
                <a:extLst>
                  <a:ext uri="{0D108BD9-81ED-4DB2-BD59-A6C34878D82A}">
                    <a16:rowId xmlns:a16="http://schemas.microsoft.com/office/drawing/2014/main" val="1743715851"/>
                  </a:ext>
                </a:extLst>
              </a:tr>
              <a:tr h="224132">
                <a:tc>
                  <a:txBody>
                    <a:bodyPr/>
                    <a:lstStyle/>
                    <a:p>
                      <a:pPr algn="ctr" rtl="0" fontAlgn="ctr"/>
                      <a:r>
                        <a:rPr lang="en-US" sz="1200" b="0" u="none" strike="noStrike">
                          <a:solidFill>
                            <a:srgbClr val="141619"/>
                          </a:solidFill>
                          <a:effectLst/>
                        </a:rPr>
                        <a:t>HE 22</a:t>
                      </a:r>
                      <a:endParaRPr lang="en-US" sz="1200" b="0" i="0" u="none" strike="noStrike">
                        <a:solidFill>
                          <a:srgbClr val="141619"/>
                        </a:solidFill>
                        <a:effectLst/>
                        <a:latin typeface="Tw Cen MT" panose="020B0602020104020603" pitchFamily="34" charset="0"/>
                      </a:endParaRP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1</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a:t>
                      </a:r>
                    </a:p>
                  </a:txBody>
                  <a:tcPr marL="9525" marR="9525" marT="9525" marB="0" anchor="ctr"/>
                </a:tc>
                <a:tc>
                  <a:txBody>
                    <a:bodyPr/>
                    <a:lstStyle/>
                    <a:p>
                      <a:pPr marL="0" algn="r" defTabSz="457200" rtl="0" eaLnBrk="1" fontAlgn="ctr" latinLnBrk="0" hangingPunct="1"/>
                      <a:r>
                        <a:rPr lang="en-US" sz="1200" b="0" u="none" strike="noStrike" kern="1200">
                          <a:solidFill>
                            <a:srgbClr val="141619"/>
                          </a:solidFill>
                          <a:effectLst/>
                          <a:latin typeface="+mn-lt"/>
                          <a:ea typeface="+mn-ea"/>
                          <a:cs typeface="+mn-cs"/>
                        </a:rPr>
                        <a:t>1067</a:t>
                      </a:r>
                    </a:p>
                  </a:txBody>
                  <a:tcPr marL="9525" marR="9525" marT="9525" marB="0" anchor="ctr"/>
                </a:tc>
                <a:extLst>
                  <a:ext uri="{0D108BD9-81ED-4DB2-BD59-A6C34878D82A}">
                    <a16:rowId xmlns:a16="http://schemas.microsoft.com/office/drawing/2014/main" val="3037666280"/>
                  </a:ext>
                </a:extLst>
              </a:tr>
            </a:tbl>
          </a:graphicData>
        </a:graphic>
      </p:graphicFrame>
      <p:sp>
        <p:nvSpPr>
          <p:cNvPr id="9" name="TextBox 8">
            <a:extLst>
              <a:ext uri="{FF2B5EF4-FFF2-40B4-BE49-F238E27FC236}">
                <a16:creationId xmlns:a16="http://schemas.microsoft.com/office/drawing/2014/main" id="{26C8DA51-8F00-4A6A-9C57-6849EDB37B7E}"/>
              </a:ext>
            </a:extLst>
          </p:cNvPr>
          <p:cNvSpPr txBox="1"/>
          <p:nvPr/>
        </p:nvSpPr>
        <p:spPr>
          <a:xfrm>
            <a:off x="5472539" y="1185211"/>
            <a:ext cx="3655531" cy="523220"/>
          </a:xfrm>
          <a:prstGeom prst="rect">
            <a:avLst/>
          </a:prstGeom>
          <a:noFill/>
        </p:spPr>
        <p:txBody>
          <a:bodyPr wrap="square" rtlCol="0">
            <a:spAutoFit/>
          </a:bodyPr>
          <a:lstStyle/>
          <a:p>
            <a:pPr algn="ctr"/>
            <a:r>
              <a:rPr lang="en-US" sz="1400">
                <a:latin typeface="+mj-lt"/>
                <a:cs typeface="Calibri" panose="020F0502020204030204" pitchFamily="34" charset="0"/>
              </a:rPr>
              <a:t>Total Participant Event Hours By IOU/Program and Hour</a:t>
            </a:r>
          </a:p>
        </p:txBody>
      </p:sp>
    </p:spTree>
    <p:extLst>
      <p:ext uri="{BB962C8B-B14F-4D97-AF65-F5344CB8AC3E}">
        <p14:creationId xmlns:p14="http://schemas.microsoft.com/office/powerpoint/2010/main" val="29077072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Adjustment Factors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Long Duration Event and Time of Day Adjustment Analysis</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423F088-A6FD-4F47-8BEB-0311580C73CC}"/>
                  </a:ext>
                </a:extLst>
              </p:cNvPr>
              <p:cNvGraphicFramePr>
                <a:graphicFrameLocks noGrp="1"/>
              </p:cNvGraphicFramePr>
              <p:nvPr>
                <p:extLst>
                  <p:ext uri="{D42A27DB-BD31-4B8C-83A1-F6EECF244321}">
                    <p14:modId xmlns:p14="http://schemas.microsoft.com/office/powerpoint/2010/main" val="2009242002"/>
                  </p:ext>
                </p:extLst>
              </p:nvPr>
            </p:nvGraphicFramePr>
            <p:xfrm>
              <a:off x="4847771" y="1145520"/>
              <a:ext cx="4229384" cy="3061851"/>
            </p:xfrm>
            <a:graphic>
              <a:graphicData uri="http://schemas.openxmlformats.org/drawingml/2006/table">
                <a:tbl>
                  <a:tblPr firstRow="1" firstCol="1" bandRow="1">
                    <a:tableStyleId>{3C2FFA5D-87B4-456A-9821-1D502468CF0F}</a:tableStyleId>
                  </a:tblPr>
                  <a:tblGrid>
                    <a:gridCol w="1129625">
                      <a:extLst>
                        <a:ext uri="{9D8B030D-6E8A-4147-A177-3AD203B41FA5}">
                          <a16:colId xmlns:a16="http://schemas.microsoft.com/office/drawing/2014/main" val="3087074371"/>
                        </a:ext>
                      </a:extLst>
                    </a:gridCol>
                    <a:gridCol w="3099759">
                      <a:extLst>
                        <a:ext uri="{9D8B030D-6E8A-4147-A177-3AD203B41FA5}">
                          <a16:colId xmlns:a16="http://schemas.microsoft.com/office/drawing/2014/main" val="537365938"/>
                        </a:ext>
                      </a:extLst>
                    </a:gridCol>
                  </a:tblGrid>
                  <a:tr h="642617">
                    <a:tc gridSpan="2">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a:solidFill>
                                        <a:schemeClr val="tx1"/>
                                      </a:solidFill>
                                      <a:latin typeface="Cambria Math" panose="02040503050406030204" pitchFamily="18" charset="0"/>
                                    </a:rPr>
                                    <m:t>𝑃𝑐𝑡𝑅𝑒𝑑𝑢𝑐𝑡𝑖𝑜𝑛</m:t>
                                  </m:r>
                                </m:e>
                                <m:sub>
                                  <m:r>
                                    <a:rPr lang="en-US" sz="1400" b="0">
                                      <a:solidFill>
                                        <a:schemeClr val="tx1"/>
                                      </a:solidFill>
                                      <a:latin typeface="Cambria Math" panose="02040503050406030204" pitchFamily="18" charset="0"/>
                                    </a:rPr>
                                    <m:t>h</m:t>
                                  </m:r>
                                </m:sub>
                              </m:sSub>
                            </m:oMath>
                          </a14:m>
                          <a:r>
                            <a:rPr kumimoji="0" lang="en-US" altLang="en-US" sz="1400" b="0" u="none" strike="noStrike" cap="none" normalizeH="0" baseline="0">
                              <a:ln>
                                <a:noFill/>
                              </a:ln>
                              <a:solidFill>
                                <a:schemeClr val="tx1"/>
                              </a:solidFill>
                              <a:effectLst/>
                            </a:rPr>
                            <a:t> =</a:t>
                          </a:r>
                          <a14:m>
                            <m:oMath xmlns:m="http://schemas.openxmlformats.org/officeDocument/2006/math">
                              <m:r>
                                <a:rPr lang="en-US" sz="1400" b="0" smtClean="0">
                                  <a:solidFill>
                                    <a:schemeClr val="tx1"/>
                                  </a:solidFill>
                                  <a:effectLst/>
                                  <a:latin typeface="Cambria Math" panose="02040503050406030204" pitchFamily="18" charset="0"/>
                                </a:rPr>
                                <m:t> </m:t>
                              </m:r>
                              <m:sSub>
                                <m:sSubPr>
                                  <m:ctrlPr>
                                    <a:rPr lang="en-US" sz="1400" b="0" i="1" smtClean="0">
                                      <a:solidFill>
                                        <a:schemeClr val="tx1"/>
                                      </a:solidFill>
                                      <a:effectLst/>
                                      <a:latin typeface="Cambria Math" panose="02040503050406030204" pitchFamily="18" charset="0"/>
                                    </a:rPr>
                                  </m:ctrlPr>
                                </m:sSubPr>
                                <m:e>
                                  <m:r>
                                    <a:rPr lang="en-US" sz="1400" b="0">
                                      <a:solidFill>
                                        <a:schemeClr val="tx1"/>
                                      </a:solidFill>
                                      <a:effectLst/>
                                      <a:latin typeface="Cambria Math" panose="02040503050406030204" pitchFamily="18" charset="0"/>
                                    </a:rPr>
                                    <m:t>𝛽</m:t>
                                  </m:r>
                                </m:e>
                                <m:sub>
                                  <m:r>
                                    <a:rPr lang="en-US" sz="1400" b="0">
                                      <a:solidFill>
                                        <a:schemeClr val="tx1"/>
                                      </a:solidFill>
                                      <a:effectLst/>
                                      <a:latin typeface="Cambria Math" panose="02040503050406030204" pitchFamily="18" charset="0"/>
                                    </a:rPr>
                                    <m:t>0</m:t>
                                  </m:r>
                                </m:sub>
                              </m:sSub>
                            </m:oMath>
                          </a14:m>
                          <a:r>
                            <a:rPr kumimoji="0" lang="en-US" altLang="en-US" sz="1400" b="0" u="none" strike="noStrike" cap="none" normalizeH="0" baseline="0">
                              <a:ln>
                                <a:noFill/>
                              </a:ln>
                              <a:solidFill>
                                <a:schemeClr val="tx1"/>
                              </a:solidFill>
                              <a:effectLst/>
                            </a:rPr>
                            <a:t> + </a:t>
                          </a:r>
                          <a14:m>
                            <m:oMath xmlns:m="http://schemas.openxmlformats.org/officeDocument/2006/math">
                              <m:sSub>
                                <m:sSubPr>
                                  <m:ctrlPr>
                                    <a:rPr lang="en-US" sz="1400" b="0" i="1">
                                      <a:solidFill>
                                        <a:schemeClr val="tx1"/>
                                      </a:solidFill>
                                      <a:latin typeface="Cambria Math" panose="02040503050406030204" pitchFamily="18" charset="0"/>
                                    </a:rPr>
                                  </m:ctrlPr>
                                </m:sSubPr>
                                <m:e>
                                  <m:r>
                                    <a:rPr lang="en-US" sz="1400" b="0">
                                      <a:solidFill>
                                        <a:schemeClr val="tx1"/>
                                      </a:solidFill>
                                      <a:latin typeface="Cambria Math" panose="02040503050406030204" pitchFamily="18" charset="0"/>
                                    </a:rPr>
                                    <m:t>𝛽</m:t>
                                  </m:r>
                                </m:e>
                                <m:sub>
                                  <m:r>
                                    <a:rPr lang="en-US" sz="1400" b="0">
                                      <a:solidFill>
                                        <a:schemeClr val="tx1"/>
                                      </a:solidFill>
                                      <a:latin typeface="Cambria Math" panose="02040503050406030204" pitchFamily="18" charset="0"/>
                                    </a:rPr>
                                    <m:t>1</m:t>
                                  </m:r>
                                  <m:r>
                                    <a:rPr lang="en-US" sz="1400" b="0">
                                      <a:solidFill>
                                        <a:schemeClr val="tx1"/>
                                      </a:solidFill>
                                      <a:latin typeface="Cambria Math" panose="02040503050406030204" pitchFamily="18" charset="0"/>
                                    </a:rPr>
                                    <m:t>h</m:t>
                                  </m:r>
                                </m:sub>
                              </m:sSub>
                              <m:r>
                                <a:rPr lang="en-US" sz="1400" b="0" i="1" smtClean="0">
                                  <a:solidFill>
                                    <a:schemeClr val="tx1"/>
                                  </a:solidFill>
                                  <a:effectLst/>
                                  <a:latin typeface="Cambria Math" panose="02040503050406030204" pitchFamily="18" charset="0"/>
                                </a:rPr>
                                <m:t>𝐸𝑣𝑒𝑛𝑡𝐻𝑜𝑢𝑟</m:t>
                              </m:r>
                            </m:oMath>
                          </a14:m>
                          <a:r>
                            <a:rPr kumimoji="0" lang="en-US" altLang="en-US" sz="1400" b="0" u="none" strike="noStrike" cap="none" normalizeH="0" baseline="0">
                              <a:ln>
                                <a:noFill/>
                              </a:ln>
                              <a:solidFill>
                                <a:schemeClr val="tx1"/>
                              </a:solidFill>
                              <a:effectLst/>
                            </a:rPr>
                            <a:t> + </a:t>
                          </a:r>
                          <a14:m>
                            <m:oMath xmlns:m="http://schemas.openxmlformats.org/officeDocument/2006/math">
                              <m:sSub>
                                <m:sSubPr>
                                  <m:ctrlPr>
                                    <a:rPr lang="en-US" sz="1400" b="0" i="1">
                                      <a:solidFill>
                                        <a:schemeClr val="tx1"/>
                                      </a:solidFill>
                                      <a:latin typeface="Cambria Math" panose="02040503050406030204" pitchFamily="18" charset="0"/>
                                    </a:rPr>
                                  </m:ctrlPr>
                                </m:sSubPr>
                                <m:e>
                                  <m:r>
                                    <a:rPr lang="en-US" sz="1400" b="0">
                                      <a:solidFill>
                                        <a:schemeClr val="tx1"/>
                                      </a:solidFill>
                                      <a:latin typeface="Cambria Math" panose="02040503050406030204" pitchFamily="18" charset="0"/>
                                    </a:rPr>
                                    <m:t>𝛽</m:t>
                                  </m:r>
                                </m:e>
                                <m:sub>
                                  <m:r>
                                    <a:rPr lang="en-US" sz="1400" b="0">
                                      <a:solidFill>
                                        <a:schemeClr val="tx1"/>
                                      </a:solidFill>
                                      <a:latin typeface="Cambria Math" panose="02040503050406030204" pitchFamily="18" charset="0"/>
                                    </a:rPr>
                                    <m:t>2</m:t>
                                  </m:r>
                                  <m:r>
                                    <a:rPr lang="en-US" sz="1400" b="0">
                                      <a:solidFill>
                                        <a:schemeClr val="tx1"/>
                                      </a:solidFill>
                                      <a:latin typeface="Cambria Math" panose="02040503050406030204" pitchFamily="18" charset="0"/>
                                    </a:rPr>
                                    <m:t>𝑡</m:t>
                                  </m:r>
                                </m:sub>
                              </m:sSub>
                              <m:r>
                                <a:rPr lang="en-US" sz="1400" b="0" i="1" smtClean="0">
                                  <a:solidFill>
                                    <a:schemeClr val="tx1"/>
                                  </a:solidFill>
                                  <a:effectLst/>
                                  <a:latin typeface="Cambria Math" panose="02040503050406030204" pitchFamily="18" charset="0"/>
                                </a:rPr>
                                <m:t>𝐻𝑜𝑢𝑟</m:t>
                              </m:r>
                            </m:oMath>
                          </a14:m>
                          <a:r>
                            <a:rPr kumimoji="0" lang="en-US" altLang="en-US" sz="1400" b="0" u="none" strike="noStrike" cap="none" normalizeH="0" baseline="0">
                              <a:ln>
                                <a:noFill/>
                              </a:ln>
                              <a:solidFill>
                                <a:schemeClr val="tx1"/>
                              </a:solidFill>
                              <a:effectLst/>
                            </a:rPr>
                            <a:t> + </a:t>
                          </a:r>
                          <a:r>
                            <a:rPr kumimoji="0" lang="en-US" altLang="en-US" sz="1400" b="0" i="1" u="none" strike="noStrike" cap="none" normalizeH="0" baseline="0">
                              <a:ln>
                                <a:noFill/>
                              </a:ln>
                              <a:solidFill>
                                <a:schemeClr val="tx1"/>
                              </a:solidFill>
                              <a:effectLst/>
                            </a:rPr>
                            <a:t>ε</a:t>
                          </a:r>
                        </a:p>
                        <a:p>
                          <a:pPr marL="0" marR="0" fontAlgn="base">
                            <a:spcBef>
                              <a:spcPts val="0"/>
                            </a:spcBef>
                            <a:spcAft>
                              <a:spcPts val="0"/>
                            </a:spcAft>
                          </a:pPr>
                          <a:r>
                            <a:rPr lang="en-US" sz="1200" b="0">
                              <a:solidFill>
                                <a:schemeClr val="tx1"/>
                              </a:solidFill>
                              <a:effectLst/>
                            </a:rPr>
                            <a:t>Where:</a:t>
                          </a:r>
                        </a:p>
                        <a:p>
                          <a:pPr marL="0" marR="0" fontAlgn="base">
                            <a:spcBef>
                              <a:spcPts val="0"/>
                            </a:spcBef>
                            <a:spcAft>
                              <a:spcPts val="0"/>
                            </a:spcAft>
                          </a:pPr>
                          <a:endParaRPr lang="en-US" sz="800" b="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B w="28575" cap="flat" cmpd="sng" algn="ctr">
                          <a:noFill/>
                          <a:prstDash val="solid"/>
                          <a:round/>
                          <a:headEnd type="none" w="med" len="med"/>
                          <a:tailEnd type="none" w="med" len="med"/>
                        </a:lnB>
                      </a:tcPr>
                    </a:tc>
                    <a:tc hMerge="1">
                      <a:txBody>
                        <a:bodyPr/>
                        <a:lstStyle/>
                        <a:p>
                          <a:pPr marL="0" marR="0">
                            <a:spcBef>
                              <a:spcPts val="0"/>
                            </a:spcBef>
                            <a:spcAft>
                              <a:spcPts val="0"/>
                            </a:spcAft>
                            <a:tabLst>
                              <a:tab pos="288290" algn="dec"/>
                            </a:tabLst>
                          </a:pPr>
                          <a:endParaRPr lang="en-US"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7970266"/>
                      </a:ext>
                    </a:extLst>
                  </a:tr>
                  <a:tr h="238612">
                    <a:tc>
                      <a:txBody>
                        <a:bodyPr/>
                        <a:lstStyle/>
                        <a:p>
                          <a:pPr marL="0" marR="0" fontAlgn="base">
                            <a:spcBef>
                              <a:spcPts val="0"/>
                            </a:spcBef>
                            <a:spcAft>
                              <a:spcPts val="0"/>
                            </a:spcAft>
                          </a:pPr>
                          <a:r>
                            <a:rPr lang="en-US" sz="1100" b="1">
                              <a:solidFill>
                                <a:schemeClr val="tx1"/>
                              </a:solidFill>
                              <a:effectLst/>
                            </a:rPr>
                            <a:t>Variable </a:t>
                          </a:r>
                          <a:endParaRPr lang="en-US" sz="11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288290" algn="dec"/>
                            </a:tabLst>
                          </a:pPr>
                          <a:r>
                            <a:rPr lang="en-US" sz="1100" b="1">
                              <a:solidFill>
                                <a:schemeClr val="tx1"/>
                              </a:solidFill>
                              <a:effectLst/>
                            </a:rPr>
                            <a:t>Definition</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913933"/>
                      </a:ext>
                    </a:extLst>
                  </a:tr>
                  <a:tr h="238612">
                    <a:tc>
                      <a:txBody>
                        <a:bodyPr/>
                        <a:lstStyle/>
                        <a:p>
                          <a:pPr marL="0" marR="0" algn="l" defTabSz="457200" rtl="0" eaLnBrk="1" fontAlgn="base" latinLnBrk="0"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𝑃𝑐𝑡𝑅𝑒𝑑𝑢𝑐𝑡𝑖𝑜𝑛</m:t>
                                    </m:r>
                                  </m:e>
                                  <m:sub>
                                    <m:r>
                                      <a:rPr lang="en-US" sz="1100" b="0" i="1" kern="1200" smtClean="0">
                                        <a:solidFill>
                                          <a:schemeClr val="tx1"/>
                                        </a:solidFill>
                                        <a:effectLst/>
                                        <a:latin typeface="Cambria Math" panose="02040503050406030204" pitchFamily="18" charset="0"/>
                                        <a:ea typeface="+mn-ea"/>
                                        <a:cs typeface="+mn-cs"/>
                                      </a:rPr>
                                      <m:t>h</m:t>
                                    </m:r>
                                  </m:sub>
                                </m:sSub>
                              </m:oMath>
                            </m:oMathPara>
                          </a14:m>
                          <a:endParaRPr lang="en-US" sz="1100" b="0" kern="1200">
                            <a:solidFill>
                              <a:schemeClr val="tx1"/>
                            </a:solidFill>
                            <a:effectLst/>
                            <a:latin typeface="+mn-lt"/>
                            <a:ea typeface="+mn-ea"/>
                            <a:cs typeface="+mn-cs"/>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marL="0" marR="0" algn="l" defTabSz="457200" rtl="0" eaLnBrk="1" fontAlgn="base" latinLnBrk="0" hangingPunct="1">
                            <a:spcBef>
                              <a:spcPts val="0"/>
                            </a:spcBef>
                            <a:spcAft>
                              <a:spcPts val="0"/>
                            </a:spcAft>
                            <a:tabLst>
                              <a:tab pos="288290" algn="dec"/>
                            </a:tabLst>
                          </a:pPr>
                          <a:r>
                            <a:rPr lang="en-US" sz="1100" b="0" kern="1200">
                              <a:solidFill>
                                <a:schemeClr val="tx1"/>
                              </a:solidFill>
                              <a:effectLst/>
                              <a:latin typeface="+mn-lt"/>
                              <a:ea typeface="+mn-ea"/>
                              <a:cs typeface="+mn-cs"/>
                            </a:rPr>
                            <a:t>is the percent reduction in load in event hour h.</a:t>
                          </a:r>
                        </a:p>
                      </a:txBody>
                      <a:tcPr marL="68580" marR="6858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9324384"/>
                      </a:ext>
                    </a:extLst>
                  </a:tr>
                  <a:tr h="238612">
                    <a:tc>
                      <a:txBody>
                        <a:bodyPr/>
                        <a:lstStyle/>
                        <a:p>
                          <a:pPr marL="0" marR="0" algn="l" fontAlgn="base">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b="0" i="1" smtClean="0">
                                        <a:solidFill>
                                          <a:schemeClr val="tx1"/>
                                        </a:solidFill>
                                        <a:effectLst/>
                                        <a:latin typeface="Cambria Math" panose="02040503050406030204" pitchFamily="18" charset="0"/>
                                      </a:rPr>
                                    </m:ctrlPr>
                                  </m:sSubPr>
                                  <m:e>
                                    <m:r>
                                      <a:rPr lang="en-US" sz="1100" b="0" i="1" smtClean="0">
                                        <a:solidFill>
                                          <a:schemeClr val="tx1"/>
                                        </a:solidFill>
                                        <a:effectLst/>
                                        <a:latin typeface="Cambria Math" panose="02040503050406030204" pitchFamily="18" charset="0"/>
                                      </a:rPr>
                                      <m:t>𝛽</m:t>
                                    </m:r>
                                  </m:e>
                                  <m:sub>
                                    <m:r>
                                      <a:rPr lang="en-US" sz="1100" b="0" i="1" smtClean="0">
                                        <a:solidFill>
                                          <a:schemeClr val="tx1"/>
                                        </a:solidFill>
                                        <a:effectLst/>
                                        <a:latin typeface="Cambria Math" panose="02040503050406030204" pitchFamily="18" charset="0"/>
                                      </a:rPr>
                                      <m:t>0</m:t>
                                    </m:r>
                                  </m:sub>
                                </m:sSub>
                              </m:oMath>
                            </m:oMathPara>
                          </a14:m>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88290" algn="dec"/>
                            </a:tabLst>
                          </a:pPr>
                          <a:r>
                            <a:rPr lang="en-US" sz="1100" b="0">
                              <a:solidFill>
                                <a:schemeClr val="tx1"/>
                              </a:solidFill>
                              <a:effectLst/>
                            </a:rPr>
                            <a:t>is the intercept</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0090750"/>
                      </a:ext>
                    </a:extLst>
                  </a:tr>
                  <a:tr h="558061">
                    <a:tc>
                      <a:txBody>
                        <a:bodyPr/>
                        <a:lstStyle/>
                        <a:p>
                          <a:pPr marL="0" marR="0" algn="l" fontAlgn="base">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b="0" i="1" smtClean="0">
                                        <a:solidFill>
                                          <a:schemeClr val="tx1"/>
                                        </a:solidFill>
                                        <a:effectLst/>
                                        <a:latin typeface="Cambria Math" panose="02040503050406030204" pitchFamily="18" charset="0"/>
                                      </a:rPr>
                                    </m:ctrlPr>
                                  </m:sSubPr>
                                  <m:e>
                                    <m:r>
                                      <a:rPr lang="en-US" sz="1100" b="0" i="1" smtClean="0">
                                        <a:solidFill>
                                          <a:schemeClr val="tx1"/>
                                        </a:solidFill>
                                        <a:effectLst/>
                                        <a:latin typeface="Cambria Math" panose="02040503050406030204" pitchFamily="18" charset="0"/>
                                      </a:rPr>
                                      <m:t>𝛽</m:t>
                                    </m:r>
                                  </m:e>
                                  <m:sub>
                                    <m:r>
                                      <a:rPr lang="en-US" sz="1100" b="0" i="1" smtClean="0">
                                        <a:solidFill>
                                          <a:schemeClr val="tx1"/>
                                        </a:solidFill>
                                        <a:effectLst/>
                                        <a:latin typeface="Cambria Math" panose="02040503050406030204" pitchFamily="18" charset="0"/>
                                      </a:rPr>
                                      <m:t>1</m:t>
                                    </m:r>
                                    <m:r>
                                      <a:rPr lang="en-US" sz="1100" b="0" i="1" smtClean="0">
                                        <a:solidFill>
                                          <a:schemeClr val="tx1"/>
                                        </a:solidFill>
                                        <a:effectLst/>
                                        <a:latin typeface="Cambria Math" panose="02040503050406030204" pitchFamily="18" charset="0"/>
                                      </a:rPr>
                                      <m:t>h</m:t>
                                    </m:r>
                                  </m:sub>
                                </m:sSub>
                              </m:oMath>
                            </m:oMathPara>
                          </a14:m>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88290" algn="dec"/>
                            </a:tabLst>
                          </a:pPr>
                          <a:r>
                            <a:rPr lang="en-US" sz="1100" b="0">
                              <a:solidFill>
                                <a:schemeClr val="tx1"/>
                              </a:solidFill>
                              <a:effectLst/>
                            </a:rPr>
                            <a:t>is a set of coefficient estimates associated with the change in percent load reduction in consecutive event hour h</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2238032"/>
                      </a:ext>
                    </a:extLst>
                  </a:tr>
                  <a:tr h="238612">
                    <a:tc>
                      <a:txBody>
                        <a:bodyPr/>
                        <a:lstStyle/>
                        <a:p>
                          <a:pPr marL="0" marR="0" algn="l" fontAlgn="base">
                            <a:spcBef>
                              <a:spcPts val="0"/>
                            </a:spcBef>
                            <a:spcAft>
                              <a:spcPts val="0"/>
                            </a:spcAft>
                          </a:pPr>
                          <a14:m>
                            <m:oMathPara xmlns:m="http://schemas.openxmlformats.org/officeDocument/2006/math">
                              <m:oMathParaPr>
                                <m:jc m:val="centerGroup"/>
                              </m:oMathParaPr>
                              <m:oMath xmlns:m="http://schemas.openxmlformats.org/officeDocument/2006/math">
                                <m:r>
                                  <a:rPr lang="en-US" sz="1100" b="0" i="1" smtClean="0">
                                    <a:solidFill>
                                      <a:schemeClr val="tx1"/>
                                    </a:solidFill>
                                    <a:effectLst/>
                                    <a:latin typeface="Cambria Math" panose="02040503050406030204" pitchFamily="18" charset="0"/>
                                  </a:rPr>
                                  <m:t>𝐸𝑣𝑒𝑛𝑡𝐻𝑜𝑢𝑟</m:t>
                                </m:r>
                              </m:oMath>
                            </m:oMathPara>
                          </a14:m>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88290" algn="dec"/>
                            </a:tabLst>
                          </a:pPr>
                          <a:r>
                            <a:rPr lang="en-US" sz="1100" b="0">
                              <a:solidFill>
                                <a:schemeClr val="tx1"/>
                              </a:solidFill>
                              <a:effectLst/>
                            </a:rPr>
                            <a:t>is the nth consecutive event hour in event </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5248132"/>
                      </a:ext>
                    </a:extLst>
                  </a:tr>
                  <a:tr h="429501">
                    <a:tc>
                      <a:txBody>
                        <a:bodyPr/>
                        <a:lstStyle/>
                        <a:p>
                          <a:pPr marL="0" marR="0" algn="l" fontAlgn="base">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b="0" i="1" smtClean="0">
                                        <a:solidFill>
                                          <a:schemeClr val="tx1"/>
                                        </a:solidFill>
                                        <a:effectLst/>
                                        <a:latin typeface="Cambria Math" panose="02040503050406030204" pitchFamily="18" charset="0"/>
                                      </a:rPr>
                                    </m:ctrlPr>
                                  </m:sSubPr>
                                  <m:e>
                                    <m:r>
                                      <a:rPr lang="en-US" sz="1100" b="0" i="1" smtClean="0">
                                        <a:solidFill>
                                          <a:schemeClr val="tx1"/>
                                        </a:solidFill>
                                        <a:effectLst/>
                                        <a:latin typeface="Cambria Math" panose="02040503050406030204" pitchFamily="18" charset="0"/>
                                      </a:rPr>
                                      <m:t>𝛽</m:t>
                                    </m:r>
                                  </m:e>
                                  <m:sub>
                                    <m:r>
                                      <a:rPr lang="en-US" sz="1100" b="0" i="1" smtClean="0">
                                        <a:solidFill>
                                          <a:schemeClr val="tx1"/>
                                        </a:solidFill>
                                        <a:effectLst/>
                                        <a:latin typeface="Cambria Math" panose="02040503050406030204" pitchFamily="18" charset="0"/>
                                      </a:rPr>
                                      <m:t>2</m:t>
                                    </m:r>
                                    <m:r>
                                      <a:rPr lang="en-US" sz="1100" b="0" i="1" smtClean="0">
                                        <a:solidFill>
                                          <a:schemeClr val="tx1"/>
                                        </a:solidFill>
                                        <a:effectLst/>
                                        <a:latin typeface="Cambria Math" panose="02040503050406030204" pitchFamily="18" charset="0"/>
                                      </a:rPr>
                                      <m:t>𝑡</m:t>
                                    </m:r>
                                  </m:sub>
                                </m:sSub>
                              </m:oMath>
                            </m:oMathPara>
                          </a14:m>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spcBef>
                              <a:spcPts val="0"/>
                            </a:spcBef>
                            <a:spcAft>
                              <a:spcPts val="0"/>
                            </a:spcAft>
                          </a:pPr>
                          <a:r>
                            <a:rPr lang="en-US" sz="1100" b="0">
                              <a:solidFill>
                                <a:schemeClr val="tx1"/>
                              </a:solidFill>
                              <a:effectLst/>
                            </a:rPr>
                            <a:t>is a set of coefficients associated with the change in percent load reduction in a given hour t </a:t>
                          </a:r>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395388"/>
                      </a:ext>
                    </a:extLst>
                  </a:tr>
                  <a:tr h="238612">
                    <a:tc>
                      <a:txBody>
                        <a:bodyPr/>
                        <a:lstStyle/>
                        <a:p>
                          <a:pPr marL="0" marR="0" algn="l" fontAlgn="base">
                            <a:spcBef>
                              <a:spcPts val="0"/>
                            </a:spcBef>
                            <a:spcAft>
                              <a:spcPts val="0"/>
                            </a:spcAft>
                          </a:pPr>
                          <a14:m>
                            <m:oMathPara xmlns:m="http://schemas.openxmlformats.org/officeDocument/2006/math">
                              <m:oMathParaPr>
                                <m:jc m:val="centerGroup"/>
                              </m:oMathParaPr>
                              <m:oMath xmlns:m="http://schemas.openxmlformats.org/officeDocument/2006/math">
                                <m:r>
                                  <a:rPr lang="en-US" sz="1100" b="0" i="1" smtClean="0">
                                    <a:solidFill>
                                      <a:schemeClr val="tx1"/>
                                    </a:solidFill>
                                    <a:effectLst/>
                                    <a:latin typeface="Cambria Math" panose="02040503050406030204" pitchFamily="18" charset="0"/>
                                  </a:rPr>
                                  <m:t>𝐻𝑜𝑢𝑟</m:t>
                                </m:r>
                              </m:oMath>
                            </m:oMathPara>
                          </a14:m>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spcBef>
                              <a:spcPts val="0"/>
                            </a:spcBef>
                            <a:spcAft>
                              <a:spcPts val="0"/>
                            </a:spcAft>
                          </a:pPr>
                          <a:r>
                            <a:rPr lang="en-US" sz="1100" b="0">
                              <a:solidFill>
                                <a:schemeClr val="tx1"/>
                              </a:solidFill>
                              <a:effectLst/>
                            </a:rPr>
                            <a:t>Is the hour of the day (HE 17, HE 18, etc.)</a:t>
                          </a:r>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7469086"/>
                      </a:ext>
                    </a:extLst>
                  </a:tr>
                  <a:tr h="238612">
                    <a:tc>
                      <a:txBody>
                        <a:bodyPr/>
                        <a:lstStyle/>
                        <a:p>
                          <a:pPr marL="0" marR="0" algn="l" fontAlgn="base">
                            <a:spcBef>
                              <a:spcPts val="0"/>
                            </a:spcBef>
                            <a:spcAft>
                              <a:spcPts val="0"/>
                            </a:spcAft>
                          </a:pPr>
                          <a14:m>
                            <m:oMathPara xmlns:m="http://schemas.openxmlformats.org/officeDocument/2006/math">
                              <m:oMathParaPr>
                                <m:jc m:val="centerGroup"/>
                              </m:oMathParaPr>
                              <m:oMath xmlns:m="http://schemas.openxmlformats.org/officeDocument/2006/math">
                                <m:r>
                                  <a:rPr lang="en-US" sz="1100" b="0" i="1" smtClean="0">
                                    <a:solidFill>
                                      <a:schemeClr val="tx1"/>
                                    </a:solidFill>
                                    <a:effectLst/>
                                    <a:latin typeface="Cambria Math" panose="02040503050406030204" pitchFamily="18" charset="0"/>
                                  </a:rPr>
                                  <m:t>𝜀</m:t>
                                </m:r>
                              </m:oMath>
                            </m:oMathPara>
                          </a14:m>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tabLst>
                              <a:tab pos="288290" algn="dec"/>
                            </a:tabLst>
                          </a:pPr>
                          <a:r>
                            <a:rPr lang="en-US" sz="1100" b="0">
                              <a:solidFill>
                                <a:schemeClr val="tx1"/>
                              </a:solidFill>
                              <a:effectLst/>
                            </a:rPr>
                            <a:t>Is the error term</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713810"/>
                      </a:ext>
                    </a:extLst>
                  </a:tr>
                </a:tbl>
              </a:graphicData>
            </a:graphic>
          </p:graphicFrame>
        </mc:Choice>
        <mc:Fallback xmlns="">
          <p:graphicFrame>
            <p:nvGraphicFramePr>
              <p:cNvPr id="6" name="Table 5">
                <a:extLst>
                  <a:ext uri="{FF2B5EF4-FFF2-40B4-BE49-F238E27FC236}">
                    <a16:creationId xmlns:a16="http://schemas.microsoft.com/office/drawing/2014/main" id="{6423F088-A6FD-4F47-8BEB-0311580C73CC}"/>
                  </a:ext>
                </a:extLst>
              </p:cNvPr>
              <p:cNvGraphicFramePr>
                <a:graphicFrameLocks noGrp="1"/>
              </p:cNvGraphicFramePr>
              <p:nvPr>
                <p:extLst>
                  <p:ext uri="{D42A27DB-BD31-4B8C-83A1-F6EECF244321}">
                    <p14:modId xmlns:p14="http://schemas.microsoft.com/office/powerpoint/2010/main" val="2009242002"/>
                  </p:ext>
                </p:extLst>
              </p:nvPr>
            </p:nvGraphicFramePr>
            <p:xfrm>
              <a:off x="4847771" y="1145520"/>
              <a:ext cx="4229384" cy="3061851"/>
            </p:xfrm>
            <a:graphic>
              <a:graphicData uri="http://schemas.openxmlformats.org/drawingml/2006/table">
                <a:tbl>
                  <a:tblPr firstRow="1" firstCol="1" bandRow="1">
                    <a:tableStyleId>{3C2FFA5D-87B4-456A-9821-1D502468CF0F}</a:tableStyleId>
                  </a:tblPr>
                  <a:tblGrid>
                    <a:gridCol w="1129625">
                      <a:extLst>
                        <a:ext uri="{9D8B030D-6E8A-4147-A177-3AD203B41FA5}">
                          <a16:colId xmlns:a16="http://schemas.microsoft.com/office/drawing/2014/main" val="3087074371"/>
                        </a:ext>
                      </a:extLst>
                    </a:gridCol>
                    <a:gridCol w="3099759">
                      <a:extLst>
                        <a:ext uri="{9D8B030D-6E8A-4147-A177-3AD203B41FA5}">
                          <a16:colId xmlns:a16="http://schemas.microsoft.com/office/drawing/2014/main" val="537365938"/>
                        </a:ext>
                      </a:extLst>
                    </a:gridCol>
                  </a:tblGrid>
                  <a:tr h="642617">
                    <a:tc gridSpan="2">
                      <a:txBody>
                        <a:bodyPr/>
                        <a:lstStyle/>
                        <a:p>
                          <a:endParaRPr lang="en-US"/>
                        </a:p>
                      </a:txBody>
                      <a:tcPr marL="68580" marR="68580" marT="0" marB="0" anchor="ctr">
                        <a:lnB w="28575" cap="flat" cmpd="sng" algn="ctr">
                          <a:noFill/>
                          <a:prstDash val="solid"/>
                          <a:round/>
                          <a:headEnd type="none" w="med" len="med"/>
                          <a:tailEnd type="none" w="med" len="med"/>
                        </a:lnB>
                        <a:blipFill>
                          <a:blip r:embed="rId2"/>
                          <a:stretch>
                            <a:fillRect l="-1151" t="-3774" r="-1295" b="-386792"/>
                          </a:stretch>
                        </a:blipFill>
                      </a:tcPr>
                    </a:tc>
                    <a:tc hMerge="1">
                      <a:txBody>
                        <a:bodyPr/>
                        <a:lstStyle/>
                        <a:p>
                          <a:pPr marL="0" marR="0">
                            <a:spcBef>
                              <a:spcPts val="0"/>
                            </a:spcBef>
                            <a:spcAft>
                              <a:spcPts val="0"/>
                            </a:spcAft>
                            <a:tabLst>
                              <a:tab pos="288290" algn="dec"/>
                            </a:tabLst>
                          </a:pPr>
                          <a:endParaRPr lang="en-US"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7970266"/>
                      </a:ext>
                    </a:extLst>
                  </a:tr>
                  <a:tr h="238612">
                    <a:tc>
                      <a:txBody>
                        <a:bodyPr/>
                        <a:lstStyle/>
                        <a:p>
                          <a:pPr marL="0" marR="0" fontAlgn="base">
                            <a:spcBef>
                              <a:spcPts val="0"/>
                            </a:spcBef>
                            <a:spcAft>
                              <a:spcPts val="0"/>
                            </a:spcAft>
                          </a:pPr>
                          <a:r>
                            <a:rPr lang="en-US" sz="1100" b="1">
                              <a:solidFill>
                                <a:schemeClr val="tx1"/>
                              </a:solidFill>
                              <a:effectLst/>
                            </a:rPr>
                            <a:t>Variable </a:t>
                          </a:r>
                          <a:endParaRPr lang="en-US" sz="11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288290" algn="dec"/>
                            </a:tabLst>
                          </a:pPr>
                          <a:r>
                            <a:rPr lang="en-US" sz="1100" b="1">
                              <a:solidFill>
                                <a:schemeClr val="tx1"/>
                              </a:solidFill>
                              <a:effectLst/>
                            </a:rPr>
                            <a:t>Definition</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913933"/>
                      </a:ext>
                    </a:extLst>
                  </a:tr>
                  <a:tr h="238612">
                    <a:tc>
                      <a:txBody>
                        <a:bodyPr/>
                        <a:lstStyle/>
                        <a:p>
                          <a:endParaRPr lang="en-US"/>
                        </a:p>
                      </a:txBody>
                      <a:tcPr marL="68580" marR="68580" marT="0" marB="0" anchor="ctr">
                        <a:lnT w="28575" cap="flat" cmpd="sng" algn="ctr">
                          <a:solidFill>
                            <a:schemeClr val="tx1"/>
                          </a:solidFill>
                          <a:prstDash val="solid"/>
                          <a:round/>
                          <a:headEnd type="none" w="med" len="med"/>
                          <a:tailEnd type="none" w="med" len="med"/>
                        </a:lnT>
                        <a:blipFill>
                          <a:blip r:embed="rId2"/>
                          <a:stretch>
                            <a:fillRect l="-4301" t="-382051" r="-278495" b="-851282"/>
                          </a:stretch>
                        </a:blipFill>
                      </a:tcPr>
                    </a:tc>
                    <a:tc>
                      <a:txBody>
                        <a:bodyPr/>
                        <a:lstStyle/>
                        <a:p>
                          <a:pPr marL="0" marR="0" algn="l" defTabSz="457200" rtl="0" eaLnBrk="1" fontAlgn="base" latinLnBrk="0" hangingPunct="1">
                            <a:spcBef>
                              <a:spcPts val="0"/>
                            </a:spcBef>
                            <a:spcAft>
                              <a:spcPts val="0"/>
                            </a:spcAft>
                            <a:tabLst>
                              <a:tab pos="288290" algn="dec"/>
                            </a:tabLst>
                          </a:pPr>
                          <a:r>
                            <a:rPr lang="en-US" sz="1100" b="0" kern="1200">
                              <a:solidFill>
                                <a:schemeClr val="tx1"/>
                              </a:solidFill>
                              <a:effectLst/>
                              <a:latin typeface="+mn-lt"/>
                              <a:ea typeface="+mn-ea"/>
                              <a:cs typeface="+mn-cs"/>
                            </a:rPr>
                            <a:t>is the percent reduction in load in event hour h.</a:t>
                          </a:r>
                        </a:p>
                      </a:txBody>
                      <a:tcPr marL="68580" marR="6858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9324384"/>
                      </a:ext>
                    </a:extLst>
                  </a:tr>
                  <a:tr h="238612">
                    <a:tc>
                      <a:txBody>
                        <a:bodyPr/>
                        <a:lstStyle/>
                        <a:p>
                          <a:endParaRPr lang="en-US"/>
                        </a:p>
                      </a:txBody>
                      <a:tcPr marL="68580" marR="68580" marT="0" marB="0" anchor="ctr">
                        <a:blipFill>
                          <a:blip r:embed="rId2"/>
                          <a:stretch>
                            <a:fillRect l="-4301" t="-470000" r="-278495" b="-730000"/>
                          </a:stretch>
                        </a:blipFill>
                      </a:tcPr>
                    </a:tc>
                    <a:tc>
                      <a:txBody>
                        <a:bodyPr/>
                        <a:lstStyle/>
                        <a:p>
                          <a:pPr marL="0" marR="0" algn="l">
                            <a:spcBef>
                              <a:spcPts val="0"/>
                            </a:spcBef>
                            <a:spcAft>
                              <a:spcPts val="0"/>
                            </a:spcAft>
                            <a:tabLst>
                              <a:tab pos="288290" algn="dec"/>
                            </a:tabLst>
                          </a:pPr>
                          <a:r>
                            <a:rPr lang="en-US" sz="1100" b="0">
                              <a:solidFill>
                                <a:schemeClr val="tx1"/>
                              </a:solidFill>
                              <a:effectLst/>
                            </a:rPr>
                            <a:t>is the intercept</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0090750"/>
                      </a:ext>
                    </a:extLst>
                  </a:tr>
                  <a:tr h="558061">
                    <a:tc>
                      <a:txBody>
                        <a:bodyPr/>
                        <a:lstStyle/>
                        <a:p>
                          <a:endParaRPr lang="en-US"/>
                        </a:p>
                      </a:txBody>
                      <a:tcPr marL="68580" marR="68580" marT="0" marB="0" anchor="ctr">
                        <a:blipFill>
                          <a:blip r:embed="rId2"/>
                          <a:stretch>
                            <a:fillRect l="-4301" t="-250549" r="-278495" b="-220879"/>
                          </a:stretch>
                        </a:blipFill>
                      </a:tcPr>
                    </a:tc>
                    <a:tc>
                      <a:txBody>
                        <a:bodyPr/>
                        <a:lstStyle/>
                        <a:p>
                          <a:pPr marL="0" marR="0" algn="l">
                            <a:spcBef>
                              <a:spcPts val="0"/>
                            </a:spcBef>
                            <a:spcAft>
                              <a:spcPts val="0"/>
                            </a:spcAft>
                            <a:tabLst>
                              <a:tab pos="288290" algn="dec"/>
                            </a:tabLst>
                          </a:pPr>
                          <a:r>
                            <a:rPr lang="en-US" sz="1100" b="0">
                              <a:solidFill>
                                <a:schemeClr val="tx1"/>
                              </a:solidFill>
                              <a:effectLst/>
                            </a:rPr>
                            <a:t>is a set of coefficient estimates associated with the change in percent load reduction in consecutive event hour h</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2238032"/>
                      </a:ext>
                    </a:extLst>
                  </a:tr>
                  <a:tr h="238612">
                    <a:tc>
                      <a:txBody>
                        <a:bodyPr/>
                        <a:lstStyle/>
                        <a:p>
                          <a:endParaRPr lang="en-US"/>
                        </a:p>
                      </a:txBody>
                      <a:tcPr marL="68580" marR="68580" marT="0" marB="0" anchor="ctr">
                        <a:blipFill>
                          <a:blip r:embed="rId2"/>
                          <a:stretch>
                            <a:fillRect l="-4301" t="-797500" r="-278495" b="-402500"/>
                          </a:stretch>
                        </a:blipFill>
                      </a:tcPr>
                    </a:tc>
                    <a:tc>
                      <a:txBody>
                        <a:bodyPr/>
                        <a:lstStyle/>
                        <a:p>
                          <a:pPr marL="0" marR="0" algn="l">
                            <a:spcBef>
                              <a:spcPts val="0"/>
                            </a:spcBef>
                            <a:spcAft>
                              <a:spcPts val="0"/>
                            </a:spcAft>
                            <a:tabLst>
                              <a:tab pos="288290" algn="dec"/>
                            </a:tabLst>
                          </a:pPr>
                          <a:r>
                            <a:rPr lang="en-US" sz="1100" b="0">
                              <a:solidFill>
                                <a:schemeClr val="tx1"/>
                              </a:solidFill>
                              <a:effectLst/>
                            </a:rPr>
                            <a:t>is the nth consecutive event hour in event </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5248132"/>
                      </a:ext>
                    </a:extLst>
                  </a:tr>
                  <a:tr h="429501">
                    <a:tc>
                      <a:txBody>
                        <a:bodyPr/>
                        <a:lstStyle/>
                        <a:p>
                          <a:endParaRPr lang="en-US"/>
                        </a:p>
                      </a:txBody>
                      <a:tcPr marL="68580" marR="68580" marT="0" marB="0" anchor="ctr">
                        <a:blipFill>
                          <a:blip r:embed="rId2"/>
                          <a:stretch>
                            <a:fillRect l="-4301" t="-512857" r="-278495" b="-130000"/>
                          </a:stretch>
                        </a:blipFill>
                      </a:tcPr>
                    </a:tc>
                    <a:tc>
                      <a:txBody>
                        <a:bodyPr/>
                        <a:lstStyle/>
                        <a:p>
                          <a:pPr marL="0" marR="0" algn="l" fontAlgn="base">
                            <a:spcBef>
                              <a:spcPts val="0"/>
                            </a:spcBef>
                            <a:spcAft>
                              <a:spcPts val="0"/>
                            </a:spcAft>
                          </a:pPr>
                          <a:r>
                            <a:rPr lang="en-US" sz="1100" b="0">
                              <a:solidFill>
                                <a:schemeClr val="tx1"/>
                              </a:solidFill>
                              <a:effectLst/>
                            </a:rPr>
                            <a:t>is a set of coefficients associated with the change in percent load reduction in a given hour t </a:t>
                          </a:r>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395388"/>
                      </a:ext>
                    </a:extLst>
                  </a:tr>
                  <a:tr h="238612">
                    <a:tc>
                      <a:txBody>
                        <a:bodyPr/>
                        <a:lstStyle/>
                        <a:p>
                          <a:endParaRPr lang="en-US"/>
                        </a:p>
                      </a:txBody>
                      <a:tcPr marL="68580" marR="68580" marT="0" marB="0" anchor="ctr">
                        <a:blipFill>
                          <a:blip r:embed="rId2"/>
                          <a:stretch>
                            <a:fillRect l="-4301" t="-1072500" r="-278495" b="-127500"/>
                          </a:stretch>
                        </a:blipFill>
                      </a:tcPr>
                    </a:tc>
                    <a:tc>
                      <a:txBody>
                        <a:bodyPr/>
                        <a:lstStyle/>
                        <a:p>
                          <a:pPr marL="0" marR="0" algn="l" fontAlgn="base">
                            <a:spcBef>
                              <a:spcPts val="0"/>
                            </a:spcBef>
                            <a:spcAft>
                              <a:spcPts val="0"/>
                            </a:spcAft>
                          </a:pPr>
                          <a:r>
                            <a:rPr lang="en-US" sz="1100" b="0">
                              <a:solidFill>
                                <a:schemeClr val="tx1"/>
                              </a:solidFill>
                              <a:effectLst/>
                            </a:rPr>
                            <a:t>Is the hour of the day (HE 17, HE 18, etc.)</a:t>
                          </a:r>
                          <a:endParaRPr lang="en-US" sz="11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7469086"/>
                      </a:ext>
                    </a:extLst>
                  </a:tr>
                  <a:tr h="238612">
                    <a:tc>
                      <a:txBody>
                        <a:bodyPr/>
                        <a:lstStyle/>
                        <a:p>
                          <a:endParaRPr lang="en-US"/>
                        </a:p>
                      </a:txBody>
                      <a:tcPr marL="68580" marR="68580" marT="0" marB="0" anchor="ctr">
                        <a:blipFill>
                          <a:blip r:embed="rId2"/>
                          <a:stretch>
                            <a:fillRect l="-4301" t="-1202564" r="-278495" b="-30769"/>
                          </a:stretch>
                        </a:blipFill>
                      </a:tcPr>
                    </a:tc>
                    <a:tc>
                      <a:txBody>
                        <a:bodyPr/>
                        <a:lstStyle/>
                        <a:p>
                          <a:pPr marL="0" marR="0" algn="l">
                            <a:spcBef>
                              <a:spcPts val="0"/>
                            </a:spcBef>
                            <a:spcAft>
                              <a:spcPts val="0"/>
                            </a:spcAft>
                            <a:tabLst>
                              <a:tab pos="288290" algn="dec"/>
                            </a:tabLst>
                          </a:pPr>
                          <a:r>
                            <a:rPr lang="en-US" sz="1100" b="0">
                              <a:solidFill>
                                <a:schemeClr val="tx1"/>
                              </a:solidFill>
                              <a:effectLst/>
                            </a:rPr>
                            <a:t>Is the error term</a:t>
                          </a:r>
                          <a:endParaRPr lang="en-US"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7138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1EFF9C8E-7ADA-4F61-80B8-5CD801683331}"/>
                  </a:ext>
                </a:extLst>
              </p:cNvPr>
              <p:cNvGraphicFramePr>
                <a:graphicFrameLocks noGrp="1"/>
              </p:cNvGraphicFramePr>
              <p:nvPr>
                <p:extLst>
                  <p:ext uri="{D42A27DB-BD31-4B8C-83A1-F6EECF244321}">
                    <p14:modId xmlns:p14="http://schemas.microsoft.com/office/powerpoint/2010/main" val="2770861837"/>
                  </p:ext>
                </p:extLst>
              </p:nvPr>
            </p:nvGraphicFramePr>
            <p:xfrm>
              <a:off x="427815" y="2829517"/>
              <a:ext cx="4229385" cy="1417320"/>
            </p:xfrm>
            <a:graphic>
              <a:graphicData uri="http://schemas.openxmlformats.org/drawingml/2006/table">
                <a:tbl>
                  <a:tblPr firstRow="1" firstCol="1" bandRow="1">
                    <a:tableStyleId>{17292A2E-F333-43FB-9621-5CBBE7FDCDCB}</a:tableStyleId>
                  </a:tblPr>
                  <a:tblGrid>
                    <a:gridCol w="1062627">
                      <a:extLst>
                        <a:ext uri="{9D8B030D-6E8A-4147-A177-3AD203B41FA5}">
                          <a16:colId xmlns:a16="http://schemas.microsoft.com/office/drawing/2014/main" val="1589674998"/>
                        </a:ext>
                      </a:extLst>
                    </a:gridCol>
                    <a:gridCol w="1157280">
                      <a:extLst>
                        <a:ext uri="{9D8B030D-6E8A-4147-A177-3AD203B41FA5}">
                          <a16:colId xmlns:a16="http://schemas.microsoft.com/office/drawing/2014/main" val="3573338236"/>
                        </a:ext>
                      </a:extLst>
                    </a:gridCol>
                    <a:gridCol w="966962">
                      <a:extLst>
                        <a:ext uri="{9D8B030D-6E8A-4147-A177-3AD203B41FA5}">
                          <a16:colId xmlns:a16="http://schemas.microsoft.com/office/drawing/2014/main" val="360033665"/>
                        </a:ext>
                      </a:extLst>
                    </a:gridCol>
                    <a:gridCol w="1042516">
                      <a:extLst>
                        <a:ext uri="{9D8B030D-6E8A-4147-A177-3AD203B41FA5}">
                          <a16:colId xmlns:a16="http://schemas.microsoft.com/office/drawing/2014/main" val="521704520"/>
                        </a:ext>
                      </a:extLst>
                    </a:gridCol>
                  </a:tblGrid>
                  <a:tr h="494797">
                    <a:tc>
                      <a:txBody>
                        <a:bodyPr/>
                        <a:lstStyle/>
                        <a:p>
                          <a:pPr marL="0" marR="0">
                            <a:spcBef>
                              <a:spcPts val="0"/>
                            </a:spcBef>
                            <a:spcAft>
                              <a:spcPts val="0"/>
                            </a:spcAft>
                          </a:pPr>
                          <a:r>
                            <a:rPr lang="en-US" sz="1100">
                              <a:solidFill>
                                <a:schemeClr val="tx1"/>
                              </a:solidFill>
                              <a:effectLst/>
                            </a:rPr>
                            <a:t>Consecutive Event Hour</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solidFill>
                                <a:schemeClr val="tx1"/>
                              </a:solidFill>
                              <a:effectLst/>
                            </a:rPr>
                            <a:t>RA Window Hour Derate Factor is Applied</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solidFill>
                                <a:schemeClr val="tx1"/>
                              </a:solidFill>
                              <a:effectLst/>
                            </a:rPr>
                            <a:t>Estimate </a:t>
                          </a:r>
                          <a:r>
                            <a:rPr lang="en-US" sz="1100" b="1">
                              <a:solidFill>
                                <a:schemeClr val="tx1"/>
                              </a:solidFill>
                              <a:effectLst/>
                            </a:rPr>
                            <a:t>(</a:t>
                          </a:r>
                          <a14:m>
                            <m:oMath xmlns:m="http://schemas.openxmlformats.org/officeDocument/2006/math">
                              <m:sSub>
                                <m:sSubPr>
                                  <m:ctrlPr>
                                    <a:rPr lang="en-US" sz="1100" b="1" i="1" smtClean="0">
                                      <a:solidFill>
                                        <a:schemeClr val="tx1"/>
                                      </a:solidFill>
                                      <a:effectLst/>
                                      <a:latin typeface="Cambria Math" panose="02040503050406030204" pitchFamily="18" charset="0"/>
                                    </a:rPr>
                                  </m:ctrlPr>
                                </m:sSubPr>
                                <m:e>
                                  <m:r>
                                    <a:rPr lang="en-US" sz="1100" b="1">
                                      <a:solidFill>
                                        <a:schemeClr val="tx1"/>
                                      </a:solidFill>
                                      <a:effectLst/>
                                      <a:latin typeface="Cambria Math" panose="02040503050406030204" pitchFamily="18" charset="0"/>
                                    </a:rPr>
                                    <m:t>𝜷</m:t>
                                  </m:r>
                                </m:e>
                                <m:sub>
                                  <m:r>
                                    <a:rPr lang="en-US" sz="1100" b="1">
                                      <a:solidFill>
                                        <a:schemeClr val="tx1"/>
                                      </a:solidFill>
                                      <a:effectLst/>
                                      <a:latin typeface="Cambria Math" panose="02040503050406030204" pitchFamily="18" charset="0"/>
                                    </a:rPr>
                                    <m:t>𝟏</m:t>
                                  </m:r>
                                  <m:r>
                                    <a:rPr lang="en-US" sz="1100" b="1">
                                      <a:solidFill>
                                        <a:schemeClr val="tx1"/>
                                      </a:solidFill>
                                      <a:effectLst/>
                                      <a:latin typeface="Cambria Math" panose="02040503050406030204" pitchFamily="18" charset="0"/>
                                    </a:rPr>
                                    <m:t>𝒉</m:t>
                                  </m:r>
                                </m:sub>
                              </m:sSub>
                            </m:oMath>
                          </a14:m>
                          <a:r>
                            <a:rPr lang="en-US" sz="1100">
                              <a:solidFill>
                                <a:schemeClr val="tx1"/>
                              </a:solidFill>
                              <a:effectLst/>
                            </a:rPr>
                            <a:t>)</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solidFill>
                                <a:schemeClr val="tx1"/>
                              </a:solidFill>
                              <a:effectLst/>
                            </a:rPr>
                            <a:t>Derate Factor (1+Estimate)</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5109425"/>
                      </a:ext>
                    </a:extLst>
                  </a:tr>
                  <a:tr h="164932">
                    <a:tc>
                      <a:txBody>
                        <a:bodyPr/>
                        <a:lstStyle/>
                        <a:p>
                          <a:pPr marL="0" marR="0">
                            <a:spcBef>
                              <a:spcPts val="0"/>
                            </a:spcBef>
                            <a:spcAft>
                              <a:spcPts val="0"/>
                            </a:spcAft>
                          </a:pPr>
                          <a:r>
                            <a:rPr lang="en-US" sz="1200" b="0">
                              <a:solidFill>
                                <a:schemeClr val="tx1"/>
                              </a:solidFill>
                              <a:effectLst/>
                            </a:rPr>
                            <a:t>Event Hour 1</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17</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1.000</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1691031"/>
                      </a:ext>
                    </a:extLst>
                  </a:tr>
                  <a:tr h="164932">
                    <a:tc>
                      <a:txBody>
                        <a:bodyPr/>
                        <a:lstStyle/>
                        <a:p>
                          <a:pPr marL="0" marR="0">
                            <a:spcBef>
                              <a:spcPts val="0"/>
                            </a:spcBef>
                            <a:spcAft>
                              <a:spcPts val="0"/>
                            </a:spcAft>
                          </a:pPr>
                          <a:r>
                            <a:rPr lang="en-US" sz="1200" b="0">
                              <a:solidFill>
                                <a:schemeClr val="tx1"/>
                              </a:solidFill>
                              <a:effectLst/>
                            </a:rPr>
                            <a:t>Event Hour 2</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18</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-0.041</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0.958</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2287203"/>
                      </a:ext>
                    </a:extLst>
                  </a:tr>
                  <a:tr h="164932">
                    <a:tc>
                      <a:txBody>
                        <a:bodyPr/>
                        <a:lstStyle/>
                        <a:p>
                          <a:pPr marL="0" marR="0">
                            <a:spcBef>
                              <a:spcPts val="0"/>
                            </a:spcBef>
                            <a:spcAft>
                              <a:spcPts val="0"/>
                            </a:spcAft>
                          </a:pPr>
                          <a:r>
                            <a:rPr lang="en-US" sz="1200" b="0">
                              <a:solidFill>
                                <a:schemeClr val="tx1"/>
                              </a:solidFill>
                              <a:effectLst/>
                            </a:rPr>
                            <a:t>Event Hour 3</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19</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-0.079</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0.921</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0833363"/>
                      </a:ext>
                    </a:extLst>
                  </a:tr>
                  <a:tr h="164932">
                    <a:tc>
                      <a:txBody>
                        <a:bodyPr/>
                        <a:lstStyle/>
                        <a:p>
                          <a:pPr marL="0" marR="0">
                            <a:spcBef>
                              <a:spcPts val="0"/>
                            </a:spcBef>
                            <a:spcAft>
                              <a:spcPts val="0"/>
                            </a:spcAft>
                          </a:pPr>
                          <a:r>
                            <a:rPr lang="en-US" sz="1200" b="0">
                              <a:solidFill>
                                <a:schemeClr val="tx1"/>
                              </a:solidFill>
                              <a:effectLst/>
                            </a:rPr>
                            <a:t>Event Hour 4</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20</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-0.104</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0.895</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3173751"/>
                      </a:ext>
                    </a:extLst>
                  </a:tr>
                  <a:tr h="164932">
                    <a:tc>
                      <a:txBody>
                        <a:bodyPr/>
                        <a:lstStyle/>
                        <a:p>
                          <a:pPr marL="0" marR="0">
                            <a:spcBef>
                              <a:spcPts val="0"/>
                            </a:spcBef>
                            <a:spcAft>
                              <a:spcPts val="0"/>
                            </a:spcAft>
                          </a:pPr>
                          <a:r>
                            <a:rPr lang="en-US" sz="1200" b="0">
                              <a:solidFill>
                                <a:schemeClr val="tx1"/>
                              </a:solidFill>
                              <a:effectLst/>
                            </a:rPr>
                            <a:t>Event Hour 5*</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21</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0.860</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3856756"/>
                      </a:ext>
                    </a:extLst>
                  </a:tr>
                </a:tbl>
              </a:graphicData>
            </a:graphic>
          </p:graphicFrame>
        </mc:Choice>
        <mc:Fallback xmlns="">
          <p:graphicFrame>
            <p:nvGraphicFramePr>
              <p:cNvPr id="8" name="Table 7">
                <a:extLst>
                  <a:ext uri="{FF2B5EF4-FFF2-40B4-BE49-F238E27FC236}">
                    <a16:creationId xmlns:a16="http://schemas.microsoft.com/office/drawing/2014/main" id="{1EFF9C8E-7ADA-4F61-80B8-5CD801683331}"/>
                  </a:ext>
                </a:extLst>
              </p:cNvPr>
              <p:cNvGraphicFramePr>
                <a:graphicFrameLocks noGrp="1"/>
              </p:cNvGraphicFramePr>
              <p:nvPr>
                <p:extLst>
                  <p:ext uri="{D42A27DB-BD31-4B8C-83A1-F6EECF244321}">
                    <p14:modId xmlns:p14="http://schemas.microsoft.com/office/powerpoint/2010/main" val="2770861837"/>
                  </p:ext>
                </p:extLst>
              </p:nvPr>
            </p:nvGraphicFramePr>
            <p:xfrm>
              <a:off x="427815" y="2829517"/>
              <a:ext cx="4229385" cy="1417320"/>
            </p:xfrm>
            <a:graphic>
              <a:graphicData uri="http://schemas.openxmlformats.org/drawingml/2006/table">
                <a:tbl>
                  <a:tblPr firstRow="1" firstCol="1" bandRow="1">
                    <a:tableStyleId>{17292A2E-F333-43FB-9621-5CBBE7FDCDCB}</a:tableStyleId>
                  </a:tblPr>
                  <a:tblGrid>
                    <a:gridCol w="1062627">
                      <a:extLst>
                        <a:ext uri="{9D8B030D-6E8A-4147-A177-3AD203B41FA5}">
                          <a16:colId xmlns:a16="http://schemas.microsoft.com/office/drawing/2014/main" val="1589674998"/>
                        </a:ext>
                      </a:extLst>
                    </a:gridCol>
                    <a:gridCol w="1157280">
                      <a:extLst>
                        <a:ext uri="{9D8B030D-6E8A-4147-A177-3AD203B41FA5}">
                          <a16:colId xmlns:a16="http://schemas.microsoft.com/office/drawing/2014/main" val="3573338236"/>
                        </a:ext>
                      </a:extLst>
                    </a:gridCol>
                    <a:gridCol w="966962">
                      <a:extLst>
                        <a:ext uri="{9D8B030D-6E8A-4147-A177-3AD203B41FA5}">
                          <a16:colId xmlns:a16="http://schemas.microsoft.com/office/drawing/2014/main" val="360033665"/>
                        </a:ext>
                      </a:extLst>
                    </a:gridCol>
                    <a:gridCol w="1042516">
                      <a:extLst>
                        <a:ext uri="{9D8B030D-6E8A-4147-A177-3AD203B41FA5}">
                          <a16:colId xmlns:a16="http://schemas.microsoft.com/office/drawing/2014/main" val="521704520"/>
                        </a:ext>
                      </a:extLst>
                    </a:gridCol>
                  </a:tblGrid>
                  <a:tr h="502920">
                    <a:tc>
                      <a:txBody>
                        <a:bodyPr/>
                        <a:lstStyle/>
                        <a:p>
                          <a:pPr marL="0" marR="0">
                            <a:spcBef>
                              <a:spcPts val="0"/>
                            </a:spcBef>
                            <a:spcAft>
                              <a:spcPts val="0"/>
                            </a:spcAft>
                          </a:pPr>
                          <a:r>
                            <a:rPr lang="en-US" sz="1100">
                              <a:solidFill>
                                <a:schemeClr val="tx1"/>
                              </a:solidFill>
                              <a:effectLst/>
                            </a:rPr>
                            <a:t>Consecutive Event Hour</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solidFill>
                                <a:schemeClr val="tx1"/>
                              </a:solidFill>
                              <a:effectLst/>
                            </a:rPr>
                            <a:t>RA Window Hour Derate Factor is Applied</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endParaRPr lang="en-US"/>
                        </a:p>
                      </a:txBody>
                      <a:tcPr marL="68580" marR="68580" marT="0" marB="0" anchor="b">
                        <a:blipFill>
                          <a:blip r:embed="rId3"/>
                          <a:stretch>
                            <a:fillRect l="-229560" t="-9639" r="-108805" b="-198795"/>
                          </a:stretch>
                        </a:blipFill>
                      </a:tcPr>
                    </a:tc>
                    <a:tc>
                      <a:txBody>
                        <a:bodyPr/>
                        <a:lstStyle/>
                        <a:p>
                          <a:pPr marL="0" marR="0" algn="r">
                            <a:spcBef>
                              <a:spcPts val="0"/>
                            </a:spcBef>
                            <a:spcAft>
                              <a:spcPts val="0"/>
                            </a:spcAft>
                          </a:pPr>
                          <a:r>
                            <a:rPr lang="en-US" sz="1100">
                              <a:solidFill>
                                <a:schemeClr val="tx1"/>
                              </a:solidFill>
                              <a:effectLst/>
                            </a:rPr>
                            <a:t>Derate Factor (1+Estimate)</a:t>
                          </a:r>
                          <a:endParaRPr lang="en-US" sz="11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5109425"/>
                      </a:ext>
                    </a:extLst>
                  </a:tr>
                  <a:tr h="182880">
                    <a:tc>
                      <a:txBody>
                        <a:bodyPr/>
                        <a:lstStyle/>
                        <a:p>
                          <a:pPr marL="0" marR="0">
                            <a:spcBef>
                              <a:spcPts val="0"/>
                            </a:spcBef>
                            <a:spcAft>
                              <a:spcPts val="0"/>
                            </a:spcAft>
                          </a:pPr>
                          <a:r>
                            <a:rPr lang="en-US" sz="1200" b="0">
                              <a:solidFill>
                                <a:schemeClr val="tx1"/>
                              </a:solidFill>
                              <a:effectLst/>
                            </a:rPr>
                            <a:t>Event Hour 1</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17</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1.000</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1691031"/>
                      </a:ext>
                    </a:extLst>
                  </a:tr>
                  <a:tr h="182880">
                    <a:tc>
                      <a:txBody>
                        <a:bodyPr/>
                        <a:lstStyle/>
                        <a:p>
                          <a:pPr marL="0" marR="0">
                            <a:spcBef>
                              <a:spcPts val="0"/>
                            </a:spcBef>
                            <a:spcAft>
                              <a:spcPts val="0"/>
                            </a:spcAft>
                          </a:pPr>
                          <a:r>
                            <a:rPr lang="en-US" sz="1200" b="0">
                              <a:solidFill>
                                <a:schemeClr val="tx1"/>
                              </a:solidFill>
                              <a:effectLst/>
                            </a:rPr>
                            <a:t>Event Hour 2</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18</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-0.041</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0.958</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2287203"/>
                      </a:ext>
                    </a:extLst>
                  </a:tr>
                  <a:tr h="182880">
                    <a:tc>
                      <a:txBody>
                        <a:bodyPr/>
                        <a:lstStyle/>
                        <a:p>
                          <a:pPr marL="0" marR="0">
                            <a:spcBef>
                              <a:spcPts val="0"/>
                            </a:spcBef>
                            <a:spcAft>
                              <a:spcPts val="0"/>
                            </a:spcAft>
                          </a:pPr>
                          <a:r>
                            <a:rPr lang="en-US" sz="1200" b="0">
                              <a:solidFill>
                                <a:schemeClr val="tx1"/>
                              </a:solidFill>
                              <a:effectLst/>
                            </a:rPr>
                            <a:t>Event Hour 3</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19</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-0.079</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0.921</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0833363"/>
                      </a:ext>
                    </a:extLst>
                  </a:tr>
                  <a:tr h="182880">
                    <a:tc>
                      <a:txBody>
                        <a:bodyPr/>
                        <a:lstStyle/>
                        <a:p>
                          <a:pPr marL="0" marR="0">
                            <a:spcBef>
                              <a:spcPts val="0"/>
                            </a:spcBef>
                            <a:spcAft>
                              <a:spcPts val="0"/>
                            </a:spcAft>
                          </a:pPr>
                          <a:r>
                            <a:rPr lang="en-US" sz="1200" b="0">
                              <a:solidFill>
                                <a:schemeClr val="tx1"/>
                              </a:solidFill>
                              <a:effectLst/>
                            </a:rPr>
                            <a:t>Event Hour 4</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20</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-0.104</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0.895</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3173751"/>
                      </a:ext>
                    </a:extLst>
                  </a:tr>
                  <a:tr h="182880">
                    <a:tc>
                      <a:txBody>
                        <a:bodyPr/>
                        <a:lstStyle/>
                        <a:p>
                          <a:pPr marL="0" marR="0">
                            <a:spcBef>
                              <a:spcPts val="0"/>
                            </a:spcBef>
                            <a:spcAft>
                              <a:spcPts val="0"/>
                            </a:spcAft>
                          </a:pPr>
                          <a:r>
                            <a:rPr lang="en-US" sz="1200" b="0">
                              <a:solidFill>
                                <a:schemeClr val="tx1"/>
                              </a:solidFill>
                              <a:effectLst/>
                            </a:rPr>
                            <a:t>Event Hour 5*</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HE 21</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b="0">
                              <a:solidFill>
                                <a:schemeClr val="tx1"/>
                              </a:solidFill>
                              <a:effectLst/>
                            </a:rPr>
                            <a:t>--</a:t>
                          </a:r>
                          <a:endParaRPr lang="en-US" sz="1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200" b="1">
                              <a:solidFill>
                                <a:schemeClr val="tx1"/>
                              </a:solidFill>
                              <a:effectLst/>
                            </a:rPr>
                            <a:t>0.860</a:t>
                          </a:r>
                          <a:endParaRPr lang="en-US" sz="12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3856756"/>
                      </a:ext>
                    </a:extLst>
                  </a:tr>
                </a:tbl>
              </a:graphicData>
            </a:graphic>
          </p:graphicFrame>
        </mc:Fallback>
      </mc:AlternateContent>
      <p:sp>
        <p:nvSpPr>
          <p:cNvPr id="10" name="TextBox 9">
            <a:extLst>
              <a:ext uri="{FF2B5EF4-FFF2-40B4-BE49-F238E27FC236}">
                <a16:creationId xmlns:a16="http://schemas.microsoft.com/office/drawing/2014/main" id="{F623FD7B-A263-4BBA-8CC4-3887591451DA}"/>
              </a:ext>
            </a:extLst>
          </p:cNvPr>
          <p:cNvSpPr txBox="1"/>
          <p:nvPr/>
        </p:nvSpPr>
        <p:spPr>
          <a:xfrm>
            <a:off x="361950" y="2830286"/>
            <a:ext cx="4104680" cy="1377085"/>
          </a:xfrm>
          <a:prstGeom prst="rect">
            <a:avLst/>
          </a:prstGeom>
        </p:spPr>
        <p:txBody>
          <a:bodyPr wrap="square" rtlCol="0">
            <a:normAutofit/>
          </a:bodyPr>
          <a:lstStyle/>
          <a:p>
            <a:pPr algn="l"/>
            <a:endParaRPr lang="en-US" sz="1000" b="0" spc="30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142558-836C-4ADE-96C7-EF71A78273AC}"/>
                  </a:ext>
                </a:extLst>
              </p:cNvPr>
              <p:cNvSpPr txBox="1"/>
              <p:nvPr/>
            </p:nvSpPr>
            <p:spPr>
              <a:xfrm>
                <a:off x="358464" y="964585"/>
                <a:ext cx="4489307" cy="1793562"/>
              </a:xfrm>
              <a:prstGeom prst="rect">
                <a:avLst/>
              </a:prstGeom>
            </p:spPr>
            <p:txBody>
              <a:bodyPr wrap="square" rtlCol="0">
                <a:noAutofit/>
              </a:bodyPr>
              <a:lstStyle/>
              <a:p>
                <a:pPr marL="171450" indent="-171450">
                  <a:spcAft>
                    <a:spcPts val="600"/>
                  </a:spcAft>
                  <a:buClr>
                    <a:srgbClr val="97B23E"/>
                  </a:buClr>
                  <a:buFont typeface="Arial" panose="020B0604020202020204" pitchFamily="34" charset="0"/>
                  <a:buChar char="•"/>
                  <a:tabLst>
                    <a:tab pos="288290" algn="dec"/>
                  </a:tabLst>
                </a:pPr>
                <a:r>
                  <a:rPr lang="en-US" sz="1200">
                    <a:solidFill>
                      <a:schemeClr val="tx1"/>
                    </a:solidFill>
                    <a:cs typeface="Arial"/>
                  </a:rPr>
                  <a:t>Derate factors are based on Voltus’s CSRP population. </a:t>
                </a:r>
              </a:p>
              <a:p>
                <a:pPr marL="171450" indent="-171450">
                  <a:spcAft>
                    <a:spcPts val="600"/>
                  </a:spcAft>
                  <a:buClr>
                    <a:srgbClr val="97B23E"/>
                  </a:buClr>
                  <a:buFont typeface="Arial" panose="020B0604020202020204" pitchFamily="34" charset="0"/>
                  <a:buChar char="•"/>
                  <a:tabLst>
                    <a:tab pos="288290" algn="dec"/>
                  </a:tabLst>
                </a:pPr>
                <a:r>
                  <a:rPr lang="en-US" sz="1200">
                    <a:solidFill>
                      <a:schemeClr val="tx1"/>
                    </a:solidFill>
                    <a:cs typeface="Arial"/>
                  </a:rPr>
                  <a:t>Long duration event (consecutive event hour) and time of day effects were explored using simple linear regression (see left).</a:t>
                </a:r>
              </a:p>
              <a:p>
                <a:pPr marL="171450" indent="-171450">
                  <a:spcAft>
                    <a:spcPts val="600"/>
                  </a:spcAft>
                  <a:buClr>
                    <a:srgbClr val="97B23E"/>
                  </a:buClr>
                  <a:buFont typeface="Arial" panose="020B0604020202020204" pitchFamily="34" charset="0"/>
                  <a:buChar char="•"/>
                  <a:tabLst>
                    <a:tab pos="288290" algn="dec"/>
                  </a:tabLst>
                </a:pPr>
                <a:r>
                  <a:rPr lang="en-US" sz="1200">
                    <a:solidFill>
                      <a:schemeClr val="tx1"/>
                    </a:solidFill>
                    <a:cs typeface="Arial"/>
                  </a:rPr>
                  <a:t>No statistically significant time of day effects (</a:t>
                </a: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𝛽</m:t>
                        </m:r>
                      </m:e>
                      <m:sub>
                        <m:r>
                          <a:rPr lang="en-US" sz="1200">
                            <a:solidFill>
                              <a:schemeClr val="tx1"/>
                            </a:solidFill>
                            <a:latin typeface="Cambria Math" panose="02040503050406030204" pitchFamily="18" charset="0"/>
                          </a:rPr>
                          <m:t>2</m:t>
                        </m:r>
                        <m:r>
                          <a:rPr lang="en-US" sz="1200">
                            <a:solidFill>
                              <a:schemeClr val="tx1"/>
                            </a:solidFill>
                            <a:latin typeface="Cambria Math" panose="02040503050406030204" pitchFamily="18" charset="0"/>
                          </a:rPr>
                          <m:t>𝑡</m:t>
                        </m:r>
                      </m:sub>
                    </m:sSub>
                  </m:oMath>
                </a14:m>
                <a:r>
                  <a:rPr lang="en-US" sz="1200">
                    <a:solidFill>
                      <a:schemeClr val="tx1"/>
                    </a:solidFill>
                    <a:cs typeface="Arial"/>
                  </a:rPr>
                  <a:t> estimates). </a:t>
                </a:r>
              </a:p>
              <a:p>
                <a:pPr marL="171450" indent="-171450">
                  <a:spcAft>
                    <a:spcPts val="600"/>
                  </a:spcAft>
                  <a:buClr>
                    <a:srgbClr val="97B23E"/>
                  </a:buClr>
                  <a:buFont typeface="Arial" panose="020B0604020202020204" pitchFamily="34" charset="0"/>
                  <a:buChar char="•"/>
                  <a:tabLst>
                    <a:tab pos="288290" algn="dec"/>
                  </a:tabLst>
                </a:pPr>
                <a:r>
                  <a:rPr lang="en-US" sz="1200">
                    <a:solidFill>
                      <a:schemeClr val="tx1"/>
                    </a:solidFill>
                    <a:cs typeface="Arial"/>
                  </a:rPr>
                  <a:t>Consecutive event hour effects were significant for event hours. P-values of &lt;0.001for all </a:t>
                </a: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𝛽</m:t>
                        </m:r>
                      </m:e>
                      <m:sub>
                        <m:r>
                          <a:rPr lang="en-US" sz="1200">
                            <a:solidFill>
                              <a:schemeClr val="tx1"/>
                            </a:solidFill>
                            <a:latin typeface="Cambria Math" panose="02040503050406030204" pitchFamily="18" charset="0"/>
                          </a:rPr>
                          <m:t>1</m:t>
                        </m:r>
                        <m:r>
                          <a:rPr lang="en-US" sz="1200">
                            <a:solidFill>
                              <a:schemeClr val="tx1"/>
                            </a:solidFill>
                            <a:latin typeface="Cambria Math" panose="02040503050406030204" pitchFamily="18" charset="0"/>
                          </a:rPr>
                          <m:t>h</m:t>
                        </m:r>
                      </m:sub>
                    </m:sSub>
                  </m:oMath>
                </a14:m>
                <a:r>
                  <a:rPr lang="en-US" sz="1200">
                    <a:solidFill>
                      <a:schemeClr val="tx1"/>
                    </a:solidFill>
                    <a:cs typeface="Arial"/>
                  </a:rPr>
                  <a:t>.</a:t>
                </a:r>
              </a:p>
              <a:p>
                <a:pPr marL="171450" indent="-171450">
                  <a:spcAft>
                    <a:spcPts val="600"/>
                  </a:spcAft>
                  <a:buClr>
                    <a:srgbClr val="97B23E"/>
                  </a:buClr>
                  <a:buFont typeface="Arial" panose="020B0604020202020204" pitchFamily="34" charset="0"/>
                  <a:buChar char="•"/>
                  <a:tabLst>
                    <a:tab pos="288290" algn="dec"/>
                  </a:tabLst>
                </a:pPr>
                <a:r>
                  <a:rPr lang="en-US" sz="1200">
                    <a:solidFill>
                      <a:schemeClr val="tx1"/>
                    </a:solidFill>
                    <a:cs typeface="Arial"/>
                  </a:rPr>
                  <a:t>Derate factors are values of </a:t>
                </a: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𝛽</m:t>
                        </m:r>
                      </m:e>
                      <m:sub>
                        <m:r>
                          <a:rPr lang="en-US" sz="1200">
                            <a:solidFill>
                              <a:schemeClr val="tx1"/>
                            </a:solidFill>
                            <a:latin typeface="Cambria Math" panose="02040503050406030204" pitchFamily="18" charset="0"/>
                          </a:rPr>
                          <m:t>1</m:t>
                        </m:r>
                        <m:r>
                          <a:rPr lang="en-US" sz="1200">
                            <a:solidFill>
                              <a:schemeClr val="tx1"/>
                            </a:solidFill>
                            <a:latin typeface="Cambria Math" panose="02040503050406030204" pitchFamily="18" charset="0"/>
                          </a:rPr>
                          <m:t>h</m:t>
                        </m:r>
                      </m:sub>
                    </m:sSub>
                  </m:oMath>
                </a14:m>
                <a:r>
                  <a:rPr lang="en-US" sz="1200">
                    <a:solidFill>
                      <a:schemeClr val="tx1"/>
                    </a:solidFill>
                    <a:cs typeface="Arial"/>
                  </a:rPr>
                  <a:t>. HE 21 (Hour 5) derate factor is based on the trend line of </a:t>
                </a: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𝛽</m:t>
                        </m:r>
                      </m:e>
                      <m:sub>
                        <m:r>
                          <a:rPr lang="en-US" sz="1200">
                            <a:solidFill>
                              <a:schemeClr val="tx1"/>
                            </a:solidFill>
                            <a:latin typeface="Cambria Math" panose="02040503050406030204" pitchFamily="18" charset="0"/>
                          </a:rPr>
                          <m:t>1</m:t>
                        </m:r>
                        <m:r>
                          <a:rPr lang="en-US" sz="1200">
                            <a:solidFill>
                              <a:schemeClr val="tx1"/>
                            </a:solidFill>
                            <a:latin typeface="Cambria Math" panose="02040503050406030204" pitchFamily="18" charset="0"/>
                          </a:rPr>
                          <m:t>h</m:t>
                        </m:r>
                      </m:sub>
                    </m:sSub>
                  </m:oMath>
                </a14:m>
                <a:r>
                  <a:rPr lang="en-US" sz="1200">
                    <a:solidFill>
                      <a:schemeClr val="tx1"/>
                    </a:solidFill>
                    <a:cs typeface="Arial"/>
                  </a:rPr>
                  <a:t> estimates. </a:t>
                </a:r>
                <a:endParaRPr lang="en-US" sz="1200">
                  <a:solidFill>
                    <a:schemeClr val="bg1"/>
                  </a:solidFill>
                  <a:cs typeface="Arial"/>
                </a:endParaRPr>
              </a:p>
            </p:txBody>
          </p:sp>
        </mc:Choice>
        <mc:Fallback xmlns="">
          <p:sp>
            <p:nvSpPr>
              <p:cNvPr id="11" name="TextBox 10">
                <a:extLst>
                  <a:ext uri="{FF2B5EF4-FFF2-40B4-BE49-F238E27FC236}">
                    <a16:creationId xmlns:a16="http://schemas.microsoft.com/office/drawing/2014/main" id="{8A142558-836C-4ADE-96C7-EF71A78273AC}"/>
                  </a:ext>
                </a:extLst>
              </p:cNvPr>
              <p:cNvSpPr txBox="1">
                <a:spLocks noRot="1" noChangeAspect="1" noMove="1" noResize="1" noEditPoints="1" noAdjustHandles="1" noChangeArrowheads="1" noChangeShapeType="1" noTextEdit="1"/>
              </p:cNvSpPr>
              <p:nvPr/>
            </p:nvSpPr>
            <p:spPr>
              <a:xfrm>
                <a:off x="358464" y="964585"/>
                <a:ext cx="4489307" cy="1793562"/>
              </a:xfrm>
              <a:prstGeom prst="rect">
                <a:avLst/>
              </a:prstGeom>
              <a:blipFill>
                <a:blip r:embed="rId4"/>
                <a:stretch>
                  <a:fillRect b="-6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3C853B8A-3DBF-4474-B416-7AAB853843A1}"/>
                  </a:ext>
                </a:extLst>
              </p:cNvPr>
              <p:cNvSpPr>
                <a:spLocks noGrp="1"/>
              </p:cNvSpPr>
              <p:nvPr>
                <p:ph type="body" sz="quarter" idx="16"/>
              </p:nvPr>
            </p:nvSpPr>
            <p:spPr>
              <a:xfrm>
                <a:off x="358464" y="4207371"/>
                <a:ext cx="4640255" cy="273050"/>
              </a:xfrm>
            </p:spPr>
            <p:txBody>
              <a:bodyPr/>
              <a:lstStyle/>
              <a:p>
                <a:pPr marL="0" indent="0">
                  <a:buNone/>
                </a:pPr>
                <a:r>
                  <a:rPr lang="en-US" sz="850"/>
                  <a:t>*Events longer than four hours were excluded from the analysis. As a result, there is no</a:t>
                </a:r>
                <a14:m>
                  <m:oMath xmlns:m="http://schemas.openxmlformats.org/officeDocument/2006/math">
                    <m:sSub>
                      <m:sSubPr>
                        <m:ctrlPr>
                          <a:rPr lang="en-US" sz="850" b="0" i="1" smtClean="0">
                            <a:solidFill>
                              <a:schemeClr val="tx1"/>
                            </a:solidFill>
                            <a:effectLst/>
                            <a:latin typeface="Cambria Math" panose="02040503050406030204" pitchFamily="18" charset="0"/>
                          </a:rPr>
                        </m:ctrlPr>
                      </m:sSubPr>
                      <m:e>
                        <m:r>
                          <a:rPr lang="en-US" sz="850" b="0" i="1" smtClean="0">
                            <a:solidFill>
                              <a:schemeClr val="tx1"/>
                            </a:solidFill>
                            <a:effectLst/>
                            <a:latin typeface="Cambria Math" panose="02040503050406030204" pitchFamily="18" charset="0"/>
                          </a:rPr>
                          <m:t> </m:t>
                        </m:r>
                        <m:r>
                          <a:rPr lang="en-US" sz="850" b="0" i="1" smtClean="0">
                            <a:solidFill>
                              <a:schemeClr val="tx1"/>
                            </a:solidFill>
                            <a:effectLst/>
                            <a:latin typeface="Cambria Math" panose="02040503050406030204" pitchFamily="18" charset="0"/>
                          </a:rPr>
                          <m:t>𝛽</m:t>
                        </m:r>
                      </m:e>
                      <m:sub>
                        <m:r>
                          <a:rPr lang="en-US" sz="850" b="0" i="1" smtClean="0">
                            <a:solidFill>
                              <a:schemeClr val="tx1"/>
                            </a:solidFill>
                            <a:effectLst/>
                            <a:latin typeface="Cambria Math" panose="02040503050406030204" pitchFamily="18" charset="0"/>
                          </a:rPr>
                          <m:t>1</m:t>
                        </m:r>
                        <m:r>
                          <a:rPr lang="en-US" sz="850" b="0" i="1" smtClean="0">
                            <a:solidFill>
                              <a:schemeClr val="tx1"/>
                            </a:solidFill>
                            <a:effectLst/>
                            <a:latin typeface="Cambria Math" panose="02040503050406030204" pitchFamily="18" charset="0"/>
                          </a:rPr>
                          <m:t>h</m:t>
                        </m:r>
                      </m:sub>
                    </m:sSub>
                  </m:oMath>
                </a14:m>
                <a:r>
                  <a:rPr lang="en-US" sz="850"/>
                  <a:t> for hour 5.</a:t>
                </a:r>
                <a:r>
                  <a:rPr lang="en-US" sz="800"/>
                  <a:t>  </a:t>
                </a:r>
              </a:p>
              <a:p>
                <a:endParaRPr lang="en-US" sz="1200"/>
              </a:p>
            </p:txBody>
          </p:sp>
        </mc:Choice>
        <mc:Fallback xmlns="">
          <p:sp>
            <p:nvSpPr>
              <p:cNvPr id="9" name="Text Placeholder 3">
                <a:extLst>
                  <a:ext uri="{FF2B5EF4-FFF2-40B4-BE49-F238E27FC236}">
                    <a16:creationId xmlns:a16="http://schemas.microsoft.com/office/drawing/2014/main" id="{3C853B8A-3DBF-4474-B416-7AAB853843A1}"/>
                  </a:ext>
                </a:extLst>
              </p:cNvPr>
              <p:cNvSpPr>
                <a:spLocks noGrp="1" noRot="1" noChangeAspect="1" noMove="1" noResize="1" noEditPoints="1" noAdjustHandles="1" noChangeArrowheads="1" noChangeShapeType="1" noTextEdit="1"/>
              </p:cNvSpPr>
              <p:nvPr>
                <p:ph type="body" sz="quarter" idx="16"/>
              </p:nvPr>
            </p:nvSpPr>
            <p:spPr>
              <a:xfrm>
                <a:off x="358464" y="4207371"/>
                <a:ext cx="4640255" cy="273050"/>
              </a:xfrm>
              <a:blipFill>
                <a:blip r:embed="rId5"/>
                <a:stretch>
                  <a:fillRect b="-37778"/>
                </a:stretch>
              </a:blipFill>
            </p:spPr>
            <p:txBody>
              <a:bodyPr/>
              <a:lstStyle/>
              <a:p>
                <a:r>
                  <a:rPr lang="en-US">
                    <a:noFill/>
                  </a:rPr>
                  <a:t> </a:t>
                </a:r>
              </a:p>
            </p:txBody>
          </p:sp>
        </mc:Fallback>
      </mc:AlternateContent>
    </p:spTree>
    <p:extLst>
      <p:ext uri="{BB962C8B-B14F-4D97-AF65-F5344CB8AC3E}">
        <p14:creationId xmlns:p14="http://schemas.microsoft.com/office/powerpoint/2010/main" val="32156527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Forecasts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Participant Forecasts 2022 through 2032</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sp>
        <p:nvSpPr>
          <p:cNvPr id="6" name="Text Placeholder 2">
            <a:extLst>
              <a:ext uri="{FF2B5EF4-FFF2-40B4-BE49-F238E27FC236}">
                <a16:creationId xmlns:a16="http://schemas.microsoft.com/office/drawing/2014/main" id="{20BCEFB5-484B-421A-92A7-0A90CB9FF39D}"/>
              </a:ext>
            </a:extLst>
          </p:cNvPr>
          <p:cNvSpPr txBox="1">
            <a:spLocks/>
          </p:cNvSpPr>
          <p:nvPr/>
        </p:nvSpPr>
        <p:spPr>
          <a:xfrm>
            <a:off x="361950" y="1333196"/>
            <a:ext cx="3357910" cy="2558202"/>
          </a:xfrm>
          <a:prstGeom prst="rect">
            <a:avLst/>
          </a:prstGeom>
          <a:noFill/>
          <a:ln>
            <a:noFill/>
          </a:ln>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Ex Ante forecasts were provided by Voltus</a:t>
            </a:r>
          </a:p>
          <a:p>
            <a:r>
              <a:rPr lang="en-US"/>
              <a:t>Voltus expects participant growth for existing PG&amp;E and SCE programs</a:t>
            </a:r>
          </a:p>
          <a:p>
            <a:r>
              <a:rPr lang="en-US"/>
              <a:t>Participants in Voltus programs are expected to total 953 in 2023 and grow to 2,213 by 2032</a:t>
            </a:r>
          </a:p>
        </p:txBody>
      </p:sp>
      <p:pic>
        <p:nvPicPr>
          <p:cNvPr id="8" name="Picture 7">
            <a:extLst>
              <a:ext uri="{FF2B5EF4-FFF2-40B4-BE49-F238E27FC236}">
                <a16:creationId xmlns:a16="http://schemas.microsoft.com/office/drawing/2014/main" id="{93AEEBE1-1061-4FC7-92B4-DAA044D4685E}"/>
              </a:ext>
            </a:extLst>
          </p:cNvPr>
          <p:cNvPicPr>
            <a:picLocks noChangeAspect="1"/>
          </p:cNvPicPr>
          <p:nvPr/>
        </p:nvPicPr>
        <p:blipFill>
          <a:blip r:embed="rId2"/>
          <a:stretch>
            <a:fillRect/>
          </a:stretch>
        </p:blipFill>
        <p:spPr>
          <a:xfrm>
            <a:off x="4086216" y="1240578"/>
            <a:ext cx="4505334" cy="2743438"/>
          </a:xfrm>
          <a:prstGeom prst="rect">
            <a:avLst/>
          </a:prstGeom>
        </p:spPr>
      </p:pic>
    </p:spTree>
    <p:extLst>
      <p:ext uri="{BB962C8B-B14F-4D97-AF65-F5344CB8AC3E}">
        <p14:creationId xmlns:p14="http://schemas.microsoft.com/office/powerpoint/2010/main" val="32272318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Per Capita Impacts – Month of August</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pic>
        <p:nvPicPr>
          <p:cNvPr id="6" name="Picture 5">
            <a:extLst>
              <a:ext uri="{FF2B5EF4-FFF2-40B4-BE49-F238E27FC236}">
                <a16:creationId xmlns:a16="http://schemas.microsoft.com/office/drawing/2014/main" id="{5FA3FA14-D219-4B21-B537-9E749B4CCE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472"/>
          <a:stretch/>
        </p:blipFill>
        <p:spPr>
          <a:xfrm>
            <a:off x="261258" y="1087597"/>
            <a:ext cx="3688748" cy="2738616"/>
          </a:xfrm>
          <a:prstGeom prst="rect">
            <a:avLst/>
          </a:prstGeom>
        </p:spPr>
      </p:pic>
      <p:pic>
        <p:nvPicPr>
          <p:cNvPr id="7" name="Picture 6">
            <a:extLst>
              <a:ext uri="{FF2B5EF4-FFF2-40B4-BE49-F238E27FC236}">
                <a16:creationId xmlns:a16="http://schemas.microsoft.com/office/drawing/2014/main" id="{04EF7860-0088-40E9-A831-B2C9D3A47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698" y="1075974"/>
            <a:ext cx="5086001" cy="2738616"/>
          </a:xfrm>
          <a:prstGeom prst="rect">
            <a:avLst/>
          </a:prstGeom>
        </p:spPr>
      </p:pic>
    </p:spTree>
    <p:extLst>
      <p:ext uri="{BB962C8B-B14F-4D97-AF65-F5344CB8AC3E}">
        <p14:creationId xmlns:p14="http://schemas.microsoft.com/office/powerpoint/2010/main" val="4818523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PY 2023 Ex Ante Impact Estimates</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graphicFrame>
        <p:nvGraphicFramePr>
          <p:cNvPr id="6" name="Table 5">
            <a:extLst>
              <a:ext uri="{FF2B5EF4-FFF2-40B4-BE49-F238E27FC236}">
                <a16:creationId xmlns:a16="http://schemas.microsoft.com/office/drawing/2014/main" id="{0D52B73F-338B-4250-9026-6B9E715138DC}"/>
              </a:ext>
            </a:extLst>
          </p:cNvPr>
          <p:cNvGraphicFramePr>
            <a:graphicFrameLocks noGrp="1"/>
          </p:cNvGraphicFramePr>
          <p:nvPr>
            <p:extLst>
              <p:ext uri="{D42A27DB-BD31-4B8C-83A1-F6EECF244321}">
                <p14:modId xmlns:p14="http://schemas.microsoft.com/office/powerpoint/2010/main" val="3594940746"/>
              </p:ext>
            </p:extLst>
          </p:nvPr>
        </p:nvGraphicFramePr>
        <p:xfrm>
          <a:off x="361949" y="1145519"/>
          <a:ext cx="5598586" cy="2545948"/>
        </p:xfrm>
        <a:graphic>
          <a:graphicData uri="http://schemas.openxmlformats.org/drawingml/2006/table">
            <a:tbl>
              <a:tblPr/>
              <a:tblGrid>
                <a:gridCol w="799798">
                  <a:extLst>
                    <a:ext uri="{9D8B030D-6E8A-4147-A177-3AD203B41FA5}">
                      <a16:colId xmlns:a16="http://schemas.microsoft.com/office/drawing/2014/main" val="2343343941"/>
                    </a:ext>
                  </a:extLst>
                </a:gridCol>
                <a:gridCol w="799798">
                  <a:extLst>
                    <a:ext uri="{9D8B030D-6E8A-4147-A177-3AD203B41FA5}">
                      <a16:colId xmlns:a16="http://schemas.microsoft.com/office/drawing/2014/main" val="2051160355"/>
                    </a:ext>
                  </a:extLst>
                </a:gridCol>
                <a:gridCol w="799798">
                  <a:extLst>
                    <a:ext uri="{9D8B030D-6E8A-4147-A177-3AD203B41FA5}">
                      <a16:colId xmlns:a16="http://schemas.microsoft.com/office/drawing/2014/main" val="2279907021"/>
                    </a:ext>
                  </a:extLst>
                </a:gridCol>
                <a:gridCol w="799798">
                  <a:extLst>
                    <a:ext uri="{9D8B030D-6E8A-4147-A177-3AD203B41FA5}">
                      <a16:colId xmlns:a16="http://schemas.microsoft.com/office/drawing/2014/main" val="1757277143"/>
                    </a:ext>
                  </a:extLst>
                </a:gridCol>
                <a:gridCol w="799798">
                  <a:extLst>
                    <a:ext uri="{9D8B030D-6E8A-4147-A177-3AD203B41FA5}">
                      <a16:colId xmlns:a16="http://schemas.microsoft.com/office/drawing/2014/main" val="1658580589"/>
                    </a:ext>
                  </a:extLst>
                </a:gridCol>
                <a:gridCol w="799798">
                  <a:extLst>
                    <a:ext uri="{9D8B030D-6E8A-4147-A177-3AD203B41FA5}">
                      <a16:colId xmlns:a16="http://schemas.microsoft.com/office/drawing/2014/main" val="2623982202"/>
                    </a:ext>
                  </a:extLst>
                </a:gridCol>
                <a:gridCol w="799798">
                  <a:extLst>
                    <a:ext uri="{9D8B030D-6E8A-4147-A177-3AD203B41FA5}">
                      <a16:colId xmlns:a16="http://schemas.microsoft.com/office/drawing/2014/main" val="3839089403"/>
                    </a:ext>
                  </a:extLst>
                </a:gridCol>
              </a:tblGrid>
              <a:tr h="401909">
                <a:tc rowSpan="2">
                  <a:txBody>
                    <a:bodyPr/>
                    <a:lstStyle/>
                    <a:p>
                      <a:pPr algn="ctr" fontAlgn="b"/>
                      <a:r>
                        <a:rPr lang="en-US" sz="1200" b="1" i="0" u="none" strike="noStrike" kern="1200">
                          <a:solidFill>
                            <a:srgbClr val="141619"/>
                          </a:solidFill>
                          <a:effectLst/>
                          <a:latin typeface="+mn-lt"/>
                          <a:ea typeface="+mn-ea"/>
                          <a:cs typeface="+mn-cs"/>
                        </a:rPr>
                        <a:t>Utility</a:t>
                      </a:r>
                      <a:r>
                        <a:rPr lang="en-US" sz="1200" b="1" i="0" u="none" strike="noStrike">
                          <a:solidFill>
                            <a:srgbClr val="000000"/>
                          </a:solidFill>
                          <a:effectLst/>
                          <a:latin typeface="+mn-lt"/>
                        </a:rPr>
                        <a:t> Territory</a:t>
                      </a:r>
                    </a:p>
                  </a:txBody>
                  <a:tcPr marL="9525" marR="9525" marT="9525" marB="0" anchor="b">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rowSpan="2">
                  <a:txBody>
                    <a:bodyPr/>
                    <a:lstStyle/>
                    <a:p>
                      <a:pPr algn="ctr" rtl="0" fontAlgn="ctr"/>
                      <a:r>
                        <a:rPr lang="en-US" sz="1200" b="1" i="0" u="none" strike="noStrike">
                          <a:solidFill>
                            <a:srgbClr val="141619"/>
                          </a:solidFill>
                          <a:effectLst/>
                          <a:latin typeface="+mn-lt"/>
                        </a:rPr>
                        <a:t>Year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rowSpan="2">
                  <a:txBody>
                    <a:bodyPr/>
                    <a:lstStyle/>
                    <a:p>
                      <a:pPr algn="ctr" rtl="0" fontAlgn="ctr"/>
                      <a:r>
                        <a:rPr lang="en-US" sz="1200" b="1" i="0" u="none" strike="noStrike">
                          <a:solidFill>
                            <a:srgbClr val="141619"/>
                          </a:solidFill>
                          <a:effectLst/>
                          <a:latin typeface="+mn-lt"/>
                        </a:rPr>
                        <a:t>Participants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4">
                  <a:txBody>
                    <a:bodyPr/>
                    <a:lstStyle/>
                    <a:p>
                      <a:pPr algn="ctr" rtl="0" fontAlgn="ctr"/>
                      <a:r>
                        <a:rPr lang="en-US" sz="1200" b="1" i="0" u="none" strike="noStrike">
                          <a:solidFill>
                            <a:srgbClr val="141619"/>
                          </a:solidFill>
                          <a:effectLst/>
                          <a:latin typeface="+mn-lt"/>
                        </a:rPr>
                        <a:t>Average Aggerate August System Peak Event Hour Reduction (MW)</a:t>
                      </a:r>
                    </a:p>
                  </a:txBody>
                  <a:tcPr marL="9525" marR="9525" marT="9525" marB="0" anchor="b">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pPr algn="ctr" rtl="0" fontAlgn="ctr"/>
                      <a:endParaRPr lang="en-US" sz="1200" b="1" i="0" u="none" strike="noStrike">
                        <a:solidFill>
                          <a:srgbClr val="141619"/>
                        </a:solidFill>
                        <a:effectLst/>
                        <a:latin typeface="Tw Cen MT Condensed" panose="020B06060201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200" b="1" i="0" u="none" strike="noStrike">
                        <a:solidFill>
                          <a:srgbClr val="141619"/>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200" b="1" i="0" u="none" strike="noStrike">
                        <a:solidFill>
                          <a:srgbClr val="141619"/>
                        </a:solidFill>
                        <a:effectLst/>
                        <a:latin typeface="Tw Cen MT Condensed" panose="020B06060201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591966"/>
                  </a:ext>
                </a:extLst>
              </a:tr>
              <a:tr h="401909">
                <a:tc vMerge="1">
                  <a:txBody>
                    <a:bodyPr/>
                    <a:lstStyle/>
                    <a:p>
                      <a:pPr algn="ctr" fontAlgn="b"/>
                      <a:r>
                        <a:rPr lang="en-US" sz="1100" b="1" i="0" u="none" strike="noStrike">
                          <a:solidFill>
                            <a:srgbClr val="000000"/>
                          </a:solidFill>
                          <a:effectLst/>
                          <a:latin typeface="Calibri" panose="020F0502020204030204" pitchFamily="34" charset="0"/>
                        </a:rPr>
                        <a:t>Utility Territory</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r>
                        <a:rPr lang="en-US" sz="1200" b="1" i="0" u="none" strike="noStrike">
                          <a:solidFill>
                            <a:srgbClr val="141619"/>
                          </a:solidFill>
                          <a:effectLst/>
                          <a:latin typeface="Tw Cen MT Condensed" panose="020B0606020104020203" pitchFamily="34" charset="0"/>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r>
                        <a:rPr lang="en-US" sz="1200" b="1" i="0" u="none" strike="noStrike">
                          <a:solidFill>
                            <a:srgbClr val="141619"/>
                          </a:solidFill>
                          <a:effectLst/>
                          <a:latin typeface="Tw Cen MT Condensed" panose="020B0606020104020203" pitchFamily="34" charset="0"/>
                        </a:rPr>
                        <a:t>Participants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solidFill>
                            <a:srgbClr val="141619"/>
                          </a:solidFill>
                          <a:effectLst/>
                          <a:latin typeface="+mn-lt"/>
                        </a:rPr>
                        <a:t>CAISO </a:t>
                      </a:r>
                    </a:p>
                    <a:p>
                      <a:pPr algn="ctr" rtl="0" fontAlgn="ctr"/>
                      <a:r>
                        <a:rPr lang="en-US" sz="1200" b="1" i="0" u="none" strike="noStrike">
                          <a:solidFill>
                            <a:srgbClr val="141619"/>
                          </a:solidFill>
                          <a:effectLst/>
                          <a:latin typeface="+mn-lt"/>
                        </a:rPr>
                        <a:t>1-in-10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141619"/>
                          </a:solidFill>
                          <a:effectLst/>
                          <a:latin typeface="+mn-lt"/>
                        </a:rPr>
                        <a:t>CAISO </a:t>
                      </a:r>
                    </a:p>
                    <a:p>
                      <a:pPr algn="ctr" rtl="0" fontAlgn="ctr"/>
                      <a:r>
                        <a:rPr lang="en-US" sz="1200" b="1" i="0" u="none" strike="noStrike">
                          <a:solidFill>
                            <a:srgbClr val="141619"/>
                          </a:solidFill>
                          <a:effectLst/>
                          <a:latin typeface="+mn-lt"/>
                        </a:rPr>
                        <a:t>1-in-2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141619"/>
                          </a:solidFill>
                          <a:effectLst/>
                          <a:latin typeface="+mn-lt"/>
                        </a:rPr>
                        <a:t>Utility</a:t>
                      </a:r>
                    </a:p>
                    <a:p>
                      <a:pPr algn="ctr" rtl="0" fontAlgn="ctr"/>
                      <a:r>
                        <a:rPr lang="en-US" sz="1200" b="1" i="0" u="none" strike="noStrike">
                          <a:solidFill>
                            <a:srgbClr val="141619"/>
                          </a:solidFill>
                          <a:effectLst/>
                          <a:latin typeface="+mn-lt"/>
                        </a:rPr>
                        <a:t>1-in-10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141619"/>
                          </a:solidFill>
                          <a:effectLst/>
                          <a:latin typeface="+mn-lt"/>
                        </a:rPr>
                        <a:t>Utility</a:t>
                      </a:r>
                    </a:p>
                    <a:p>
                      <a:pPr algn="ctr" rtl="0" fontAlgn="ctr"/>
                      <a:r>
                        <a:rPr lang="en-US" sz="1200" b="1" i="0" u="none" strike="noStrike">
                          <a:solidFill>
                            <a:srgbClr val="141619"/>
                          </a:solidFill>
                          <a:effectLst/>
                          <a:latin typeface="+mn-lt"/>
                        </a:rPr>
                        <a:t>1-in-2</a:t>
                      </a:r>
                    </a:p>
                  </a:txBody>
                  <a:tcPr marL="9525" marR="9525" marT="9525" marB="0" anchor="b">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2715480827"/>
                  </a:ext>
                </a:extLst>
              </a:tr>
              <a:tr h="290355">
                <a:tc rowSpan="2">
                  <a:txBody>
                    <a:bodyPr/>
                    <a:lstStyle/>
                    <a:p>
                      <a:pPr marL="91440" algn="l" fontAlgn="b"/>
                      <a:r>
                        <a:rPr lang="en-US" sz="1200" b="0" i="0" u="none" strike="noStrike">
                          <a:solidFill>
                            <a:srgbClr val="000000"/>
                          </a:solidFill>
                          <a:effectLst/>
                          <a:latin typeface="+mn-lt"/>
                        </a:rPr>
                        <a:t>PG&amp;E</a:t>
                      </a:r>
                    </a:p>
                  </a:txBody>
                  <a:tcPr marL="9525" marR="9525" marT="9525"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ctr"/>
                      <a:r>
                        <a:rPr lang="en-US" sz="1200" b="0" i="0" u="none" strike="noStrike">
                          <a:solidFill>
                            <a:srgbClr val="141619"/>
                          </a:solidFill>
                          <a:effectLst/>
                          <a:latin typeface="+mn-lt"/>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r">
                        <a:spcBef>
                          <a:spcPts val="0"/>
                        </a:spcBef>
                        <a:spcAft>
                          <a:spcPts val="0"/>
                        </a:spcAft>
                        <a:tabLst>
                          <a:tab pos="273050" algn="dec"/>
                        </a:tabLst>
                      </a:pPr>
                      <a:r>
                        <a:rPr lang="en-US" sz="1200">
                          <a:effectLst/>
                          <a:latin typeface="+mn-lt"/>
                          <a:ea typeface="Calibri" panose="020F0502020204030204" pitchFamily="34" charset="0"/>
                          <a:cs typeface="Times New Roman" panose="02020603050405020304" pitchFamily="18" charset="0"/>
                        </a:rPr>
                        <a:t>386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r">
                        <a:spcBef>
                          <a:spcPts val="0"/>
                        </a:spcBef>
                        <a:spcAft>
                          <a:spcPts val="0"/>
                        </a:spcAft>
                        <a:tabLst>
                          <a:tab pos="209550" algn="dec"/>
                        </a:tabLst>
                      </a:pPr>
                      <a:r>
                        <a:rPr lang="en-US" sz="1200">
                          <a:effectLst/>
                          <a:latin typeface="+mn-lt"/>
                          <a:ea typeface="Calibri" panose="020F0502020204030204" pitchFamily="34" charset="0"/>
                          <a:cs typeface="Times New Roman" panose="02020603050405020304" pitchFamily="18" charset="0"/>
                        </a:rPr>
                        <a:t>31.3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r">
                        <a:spcBef>
                          <a:spcPts val="0"/>
                        </a:spcBef>
                        <a:spcAft>
                          <a:spcPts val="0"/>
                        </a:spcAft>
                        <a:tabLst>
                          <a:tab pos="266700" algn="dec"/>
                        </a:tabLst>
                      </a:pPr>
                      <a:r>
                        <a:rPr lang="en-US" sz="1200">
                          <a:effectLst/>
                          <a:latin typeface="+mn-lt"/>
                          <a:ea typeface="Calibri" panose="020F0502020204030204" pitchFamily="34" charset="0"/>
                          <a:cs typeface="Times New Roman" panose="02020603050405020304" pitchFamily="18" charset="0"/>
                        </a:rPr>
                        <a:t>30.4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r">
                        <a:spcBef>
                          <a:spcPts val="0"/>
                        </a:spcBef>
                        <a:spcAft>
                          <a:spcPts val="0"/>
                        </a:spcAft>
                        <a:tabLst>
                          <a:tab pos="196850" algn="dec"/>
                        </a:tabLst>
                      </a:pPr>
                      <a:r>
                        <a:rPr lang="en-US" sz="1200">
                          <a:effectLst/>
                          <a:latin typeface="+mn-lt"/>
                          <a:ea typeface="Calibri" panose="020F0502020204030204" pitchFamily="34" charset="0"/>
                          <a:cs typeface="Times New Roman" panose="02020603050405020304" pitchFamily="18" charset="0"/>
                        </a:rPr>
                        <a:t>32.6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r">
                        <a:spcBef>
                          <a:spcPts val="0"/>
                        </a:spcBef>
                        <a:spcAft>
                          <a:spcPts val="0"/>
                        </a:spcAft>
                        <a:tabLst>
                          <a:tab pos="254000" algn="dec"/>
                        </a:tabLst>
                      </a:pPr>
                      <a:r>
                        <a:rPr lang="en-US" sz="1200">
                          <a:effectLst/>
                          <a:latin typeface="+mn-lt"/>
                          <a:ea typeface="Calibri" panose="020F0502020204030204" pitchFamily="34" charset="0"/>
                          <a:cs typeface="Times New Roman" panose="02020603050405020304" pitchFamily="18" charset="0"/>
                        </a:rPr>
                        <a:t>30.6</a:t>
                      </a:r>
                    </a:p>
                  </a:txBody>
                  <a:tcPr marL="68580" marR="6858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69317629"/>
                  </a:ext>
                </a:extLst>
              </a:tr>
              <a:tr h="290355">
                <a:tc vMerge="1">
                  <a:txBody>
                    <a:bodyPr/>
                    <a:lstStyle/>
                    <a:p>
                      <a:endParaRPr lang="en-US"/>
                    </a:p>
                  </a:txBody>
                  <a:tcPr/>
                </a:tc>
                <a:tc>
                  <a:txBody>
                    <a:bodyPr/>
                    <a:lstStyle/>
                    <a:p>
                      <a:pPr algn="ctr" rtl="0" fontAlgn="ctr"/>
                      <a:r>
                        <a:rPr lang="en-US" sz="1200" b="0" i="0" u="none" strike="noStrike">
                          <a:solidFill>
                            <a:srgbClr val="141619"/>
                          </a:solidFill>
                          <a:effectLst/>
                          <a:latin typeface="+mn-lt"/>
                        </a:rPr>
                        <a:t>2032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73050" algn="dec"/>
                        </a:tabLst>
                      </a:pPr>
                      <a:r>
                        <a:rPr lang="en-US" sz="1200">
                          <a:effectLst/>
                          <a:latin typeface="+mn-lt"/>
                          <a:ea typeface="Calibri" panose="020F0502020204030204" pitchFamily="34" charset="0"/>
                          <a:cs typeface="Times New Roman" panose="02020603050405020304" pitchFamily="18" charset="0"/>
                        </a:rPr>
                        <a:t>894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09550" algn="dec"/>
                        </a:tabLst>
                      </a:pPr>
                      <a:r>
                        <a:rPr lang="en-US" sz="1200">
                          <a:effectLst/>
                          <a:latin typeface="+mn-lt"/>
                          <a:ea typeface="Calibri" panose="020F0502020204030204" pitchFamily="34" charset="0"/>
                          <a:cs typeface="Times New Roman" panose="02020603050405020304" pitchFamily="18" charset="0"/>
                        </a:rPr>
                        <a:t>72.6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66700" algn="dec"/>
                        </a:tabLst>
                      </a:pPr>
                      <a:r>
                        <a:rPr lang="en-US" sz="1200">
                          <a:effectLst/>
                          <a:latin typeface="+mn-lt"/>
                          <a:ea typeface="Calibri" panose="020F0502020204030204" pitchFamily="34" charset="0"/>
                          <a:cs typeface="Times New Roman" panose="02020603050405020304" pitchFamily="18" charset="0"/>
                        </a:rPr>
                        <a:t>70.5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196850" algn="dec"/>
                        </a:tabLst>
                      </a:pPr>
                      <a:r>
                        <a:rPr lang="en-US" sz="1200">
                          <a:effectLst/>
                          <a:latin typeface="+mn-lt"/>
                          <a:ea typeface="Calibri" panose="020F0502020204030204" pitchFamily="34" charset="0"/>
                          <a:cs typeface="Times New Roman" panose="02020603050405020304" pitchFamily="18" charset="0"/>
                        </a:rPr>
                        <a:t>75.6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54000" algn="dec"/>
                        </a:tabLst>
                      </a:pPr>
                      <a:r>
                        <a:rPr lang="en-US" sz="1200">
                          <a:effectLst/>
                          <a:latin typeface="+mn-lt"/>
                          <a:ea typeface="Calibri" panose="020F0502020204030204" pitchFamily="34" charset="0"/>
                          <a:cs typeface="Times New Roman" panose="02020603050405020304" pitchFamily="18" charset="0"/>
                        </a:rPr>
                        <a:t>71.0</a:t>
                      </a:r>
                    </a:p>
                  </a:txBody>
                  <a:tcPr marL="68580" marR="6858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2700977"/>
                  </a:ext>
                </a:extLst>
              </a:tr>
              <a:tr h="290355">
                <a:tc rowSpan="2">
                  <a:txBody>
                    <a:bodyPr/>
                    <a:lstStyle/>
                    <a:p>
                      <a:pPr marL="91440" algn="l" fontAlgn="b"/>
                      <a:r>
                        <a:rPr lang="en-US" sz="1200" b="0" i="0" u="none" strike="noStrike">
                          <a:solidFill>
                            <a:srgbClr val="000000"/>
                          </a:solidFill>
                          <a:effectLst/>
                          <a:latin typeface="+mn-lt"/>
                        </a:rPr>
                        <a:t>SCE</a:t>
                      </a:r>
                    </a:p>
                  </a:txBody>
                  <a:tcPr marL="9525" marR="9525" marT="9525"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ctr"/>
                      <a:r>
                        <a:rPr lang="en-US" sz="1200" b="0" i="0" u="none" strike="noStrike">
                          <a:solidFill>
                            <a:srgbClr val="141619"/>
                          </a:solidFill>
                          <a:effectLst/>
                          <a:latin typeface="+mn-lt"/>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73050" algn="dec"/>
                        </a:tabLst>
                      </a:pPr>
                      <a:r>
                        <a:rPr lang="en-US" sz="1200">
                          <a:effectLst/>
                          <a:latin typeface="+mn-lt"/>
                          <a:ea typeface="Calibri" panose="020F0502020204030204" pitchFamily="34" charset="0"/>
                          <a:cs typeface="Times New Roman" panose="02020603050405020304" pitchFamily="18" charset="0"/>
                        </a:rPr>
                        <a:t>567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09550" algn="dec"/>
                        </a:tabLst>
                      </a:pPr>
                      <a:r>
                        <a:rPr lang="en-US" sz="1200">
                          <a:effectLst/>
                          <a:latin typeface="+mn-lt"/>
                          <a:ea typeface="Calibri" panose="020F0502020204030204" pitchFamily="34" charset="0"/>
                          <a:cs typeface="Times New Roman" panose="02020603050405020304" pitchFamily="18" charset="0"/>
                        </a:rPr>
                        <a:t>17.5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66700" algn="dec"/>
                        </a:tabLst>
                      </a:pPr>
                      <a:r>
                        <a:rPr lang="en-US" sz="1200">
                          <a:effectLst/>
                          <a:latin typeface="+mn-lt"/>
                          <a:ea typeface="Calibri" panose="020F0502020204030204" pitchFamily="34" charset="0"/>
                          <a:cs typeface="Times New Roman" panose="02020603050405020304" pitchFamily="18" charset="0"/>
                        </a:rPr>
                        <a:t>16.1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196850" algn="dec"/>
                        </a:tabLst>
                      </a:pPr>
                      <a:r>
                        <a:rPr lang="en-US" sz="1200">
                          <a:effectLst/>
                          <a:latin typeface="+mn-lt"/>
                          <a:ea typeface="Calibri" panose="020F0502020204030204" pitchFamily="34" charset="0"/>
                          <a:cs typeface="Times New Roman" panose="02020603050405020304" pitchFamily="18" charset="0"/>
                        </a:rPr>
                        <a:t>18.2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54000" algn="dec"/>
                        </a:tabLst>
                      </a:pPr>
                      <a:r>
                        <a:rPr lang="en-US" sz="1200">
                          <a:effectLst/>
                          <a:latin typeface="+mn-lt"/>
                          <a:ea typeface="Calibri" panose="020F0502020204030204" pitchFamily="34" charset="0"/>
                          <a:cs typeface="Times New Roman" panose="02020603050405020304" pitchFamily="18" charset="0"/>
                        </a:rPr>
                        <a:t>16.2</a:t>
                      </a:r>
                    </a:p>
                  </a:txBody>
                  <a:tcPr marL="68580" marR="6858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18325306"/>
                  </a:ext>
                </a:extLst>
              </a:tr>
              <a:tr h="290355">
                <a:tc vMerge="1">
                  <a:txBody>
                    <a:bodyPr/>
                    <a:lstStyle/>
                    <a:p>
                      <a:endParaRPr lang="en-US"/>
                    </a:p>
                  </a:txBody>
                  <a:tcPr/>
                </a:tc>
                <a:tc>
                  <a:txBody>
                    <a:bodyPr/>
                    <a:lstStyle/>
                    <a:p>
                      <a:pPr algn="ctr" rtl="0" fontAlgn="ctr"/>
                      <a:r>
                        <a:rPr lang="en-US" sz="1200" b="0" i="0" u="none" strike="noStrike">
                          <a:solidFill>
                            <a:srgbClr val="141619"/>
                          </a:solidFill>
                          <a:effectLst/>
                          <a:latin typeface="+mn-lt"/>
                        </a:rPr>
                        <a:t>2032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73050" algn="dec"/>
                        </a:tabLst>
                      </a:pPr>
                      <a:r>
                        <a:rPr lang="en-US" sz="1200">
                          <a:effectLst/>
                          <a:latin typeface="+mn-lt"/>
                          <a:ea typeface="Calibri" panose="020F0502020204030204" pitchFamily="34" charset="0"/>
                          <a:cs typeface="Times New Roman" panose="02020603050405020304" pitchFamily="18" charset="0"/>
                        </a:rPr>
                        <a:t>1,319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09550" algn="dec"/>
                        </a:tabLst>
                      </a:pPr>
                      <a:r>
                        <a:rPr lang="en-US" sz="1200">
                          <a:effectLst/>
                          <a:latin typeface="+mn-lt"/>
                          <a:ea typeface="Calibri" panose="020F0502020204030204" pitchFamily="34" charset="0"/>
                          <a:cs typeface="Times New Roman" panose="02020603050405020304" pitchFamily="18" charset="0"/>
                        </a:rPr>
                        <a:t>40.8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66700" algn="dec"/>
                        </a:tabLst>
                      </a:pPr>
                      <a:r>
                        <a:rPr lang="en-US" sz="1200">
                          <a:effectLst/>
                          <a:latin typeface="+mn-lt"/>
                          <a:ea typeface="Calibri" panose="020F0502020204030204" pitchFamily="34" charset="0"/>
                          <a:cs typeface="Times New Roman" panose="02020603050405020304" pitchFamily="18" charset="0"/>
                        </a:rPr>
                        <a:t>37.5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196850" algn="dec"/>
                        </a:tabLst>
                      </a:pPr>
                      <a:r>
                        <a:rPr lang="en-US" sz="1200">
                          <a:effectLst/>
                          <a:latin typeface="+mn-lt"/>
                          <a:ea typeface="Calibri" panose="020F0502020204030204" pitchFamily="34" charset="0"/>
                          <a:cs typeface="Times New Roman" panose="02020603050405020304" pitchFamily="18" charset="0"/>
                        </a:rPr>
                        <a:t>42.4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54000" algn="dec"/>
                        </a:tabLst>
                      </a:pPr>
                      <a:r>
                        <a:rPr lang="en-US" sz="1200">
                          <a:effectLst/>
                          <a:latin typeface="+mn-lt"/>
                          <a:ea typeface="Calibri" panose="020F0502020204030204" pitchFamily="34" charset="0"/>
                          <a:cs typeface="Times New Roman" panose="02020603050405020304" pitchFamily="18" charset="0"/>
                        </a:rPr>
                        <a:t>37.7</a:t>
                      </a:r>
                    </a:p>
                  </a:txBody>
                  <a:tcPr marL="68580" marR="6858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2947493"/>
                  </a:ext>
                </a:extLst>
              </a:tr>
              <a:tr h="290355">
                <a:tc rowSpan="2">
                  <a:txBody>
                    <a:bodyPr/>
                    <a:lstStyle/>
                    <a:p>
                      <a:pPr marL="91440" algn="l" fontAlgn="b"/>
                      <a:r>
                        <a:rPr lang="en-US" sz="1200" b="0" i="0" u="none" strike="noStrike">
                          <a:solidFill>
                            <a:srgbClr val="000000"/>
                          </a:solidFill>
                          <a:effectLst/>
                          <a:latin typeface="+mn-lt"/>
                        </a:rPr>
                        <a:t>Statewide</a:t>
                      </a:r>
                    </a:p>
                  </a:txBody>
                  <a:tcPr marL="9525" marR="9525" marT="9525"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ctr"/>
                      <a:r>
                        <a:rPr lang="en-US" sz="1200" b="0" i="0" u="none" strike="noStrike">
                          <a:solidFill>
                            <a:srgbClr val="141619"/>
                          </a:solidFill>
                          <a:effectLst/>
                          <a:latin typeface="+mn-lt"/>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73050" algn="dec"/>
                        </a:tabLst>
                      </a:pPr>
                      <a:r>
                        <a:rPr lang="en-US" sz="1200">
                          <a:solidFill>
                            <a:srgbClr val="000000"/>
                          </a:solidFill>
                          <a:effectLst/>
                          <a:latin typeface="+mn-lt"/>
                          <a:ea typeface="Calibri" panose="020F0502020204030204" pitchFamily="34" charset="0"/>
                          <a:cs typeface="Calibri" panose="020F0502020204030204" pitchFamily="34" charset="0"/>
                        </a:rPr>
                        <a:t>953</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09550" algn="dec"/>
                        </a:tabLst>
                      </a:pPr>
                      <a:r>
                        <a:rPr lang="en-US" sz="1200">
                          <a:effectLst/>
                          <a:latin typeface="+mn-lt"/>
                          <a:ea typeface="Calibri" panose="020F0502020204030204" pitchFamily="34" charset="0"/>
                          <a:cs typeface="Times New Roman" panose="02020603050405020304" pitchFamily="18" charset="0"/>
                        </a:rPr>
                        <a:t>48.8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66700" algn="dec"/>
                        </a:tabLst>
                      </a:pPr>
                      <a:r>
                        <a:rPr lang="en-US" sz="1200">
                          <a:effectLst/>
                          <a:latin typeface="+mn-lt"/>
                          <a:ea typeface="Calibri" panose="020F0502020204030204" pitchFamily="34" charset="0"/>
                          <a:cs typeface="Times New Roman" panose="02020603050405020304" pitchFamily="18" charset="0"/>
                        </a:rPr>
                        <a:t>46.5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196850" algn="dec"/>
                        </a:tabLst>
                      </a:pPr>
                      <a:r>
                        <a:rPr lang="en-US" sz="1200">
                          <a:effectLst/>
                          <a:latin typeface="+mn-lt"/>
                          <a:ea typeface="Calibri" panose="020F0502020204030204" pitchFamily="34" charset="0"/>
                          <a:cs typeface="Times New Roman" panose="02020603050405020304" pitchFamily="18" charset="0"/>
                        </a:rPr>
                        <a:t>50.8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r">
                        <a:spcBef>
                          <a:spcPts val="0"/>
                        </a:spcBef>
                        <a:spcAft>
                          <a:spcPts val="0"/>
                        </a:spcAft>
                        <a:tabLst>
                          <a:tab pos="254000" algn="dec"/>
                        </a:tabLst>
                      </a:pPr>
                      <a:r>
                        <a:rPr lang="en-US" sz="1200">
                          <a:effectLst/>
                          <a:latin typeface="+mn-lt"/>
                          <a:ea typeface="Calibri" panose="020F0502020204030204" pitchFamily="34" charset="0"/>
                          <a:cs typeface="Times New Roman" panose="02020603050405020304" pitchFamily="18" charset="0"/>
                        </a:rPr>
                        <a:t>46.7</a:t>
                      </a:r>
                    </a:p>
                  </a:txBody>
                  <a:tcPr marL="68580" marR="6858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874488019"/>
                  </a:ext>
                </a:extLst>
              </a:tr>
              <a:tr h="290355">
                <a:tc vMerge="1">
                  <a:txBody>
                    <a:bodyPr/>
                    <a:lstStyle/>
                    <a:p>
                      <a:endParaRPr lang="en-US"/>
                    </a:p>
                  </a:txBody>
                  <a:tcPr/>
                </a:tc>
                <a:tc>
                  <a:txBody>
                    <a:bodyPr/>
                    <a:lstStyle/>
                    <a:p>
                      <a:pPr algn="ctr" rtl="0" fontAlgn="ctr"/>
                      <a:r>
                        <a:rPr lang="en-US" sz="1200" b="0" i="0" u="none" strike="noStrike">
                          <a:solidFill>
                            <a:srgbClr val="141619"/>
                          </a:solidFill>
                          <a:effectLst/>
                          <a:latin typeface="+mn-lt"/>
                        </a:rPr>
                        <a:t>2032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73050" algn="dec"/>
                        </a:tabLst>
                      </a:pPr>
                      <a:r>
                        <a:rPr lang="en-US" sz="1200">
                          <a:solidFill>
                            <a:srgbClr val="000000"/>
                          </a:solidFill>
                          <a:effectLst/>
                          <a:latin typeface="+mn-lt"/>
                          <a:ea typeface="Calibri" panose="020F0502020204030204" pitchFamily="34" charset="0"/>
                          <a:cs typeface="Calibri" panose="020F0502020204030204" pitchFamily="34" charset="0"/>
                        </a:rPr>
                        <a:t>2,213</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09550" algn="dec"/>
                        </a:tabLst>
                      </a:pPr>
                      <a:r>
                        <a:rPr lang="en-US" sz="1200">
                          <a:effectLst/>
                          <a:latin typeface="+mn-lt"/>
                          <a:ea typeface="Calibri" panose="020F0502020204030204" pitchFamily="34" charset="0"/>
                          <a:cs typeface="Times New Roman" panose="02020603050405020304" pitchFamily="18" charset="0"/>
                        </a:rPr>
                        <a:t>113.4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66700" algn="dec"/>
                        </a:tabLst>
                      </a:pPr>
                      <a:r>
                        <a:rPr lang="en-US" sz="1200">
                          <a:effectLst/>
                          <a:latin typeface="+mn-lt"/>
                          <a:ea typeface="Calibri" panose="020F0502020204030204" pitchFamily="34" charset="0"/>
                          <a:cs typeface="Times New Roman" panose="02020603050405020304" pitchFamily="18" charset="0"/>
                        </a:rPr>
                        <a:t>108.0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196850" algn="dec"/>
                        </a:tabLst>
                      </a:pPr>
                      <a:r>
                        <a:rPr lang="en-US" sz="1200">
                          <a:effectLst/>
                          <a:latin typeface="+mn-lt"/>
                          <a:ea typeface="Calibri" panose="020F0502020204030204" pitchFamily="34" charset="0"/>
                          <a:cs typeface="Times New Roman" panose="02020603050405020304" pitchFamily="18" charset="0"/>
                        </a:rPr>
                        <a:t>118.0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tabLst>
                          <a:tab pos="254000" algn="dec"/>
                        </a:tabLst>
                      </a:pPr>
                      <a:r>
                        <a:rPr lang="en-US" sz="1200">
                          <a:effectLst/>
                          <a:latin typeface="+mn-lt"/>
                          <a:ea typeface="Calibri" panose="020F0502020204030204" pitchFamily="34" charset="0"/>
                          <a:cs typeface="Times New Roman" panose="02020603050405020304" pitchFamily="18" charset="0"/>
                        </a:rPr>
                        <a:t>108.7</a:t>
                      </a:r>
                    </a:p>
                  </a:txBody>
                  <a:tcPr marL="68580" marR="6858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541376"/>
                  </a:ext>
                </a:extLst>
              </a:tr>
            </a:tbl>
          </a:graphicData>
        </a:graphic>
      </p:graphicFrame>
      <p:sp>
        <p:nvSpPr>
          <p:cNvPr id="7" name="Text Placeholder 2">
            <a:extLst>
              <a:ext uri="{FF2B5EF4-FFF2-40B4-BE49-F238E27FC236}">
                <a16:creationId xmlns:a16="http://schemas.microsoft.com/office/drawing/2014/main" id="{D88469EA-FC22-494E-9F4B-E4B6589015B7}"/>
              </a:ext>
            </a:extLst>
          </p:cNvPr>
          <p:cNvSpPr>
            <a:spLocks noGrp="1"/>
          </p:cNvSpPr>
          <p:nvPr>
            <p:ph type="body" sz="quarter" idx="16"/>
          </p:nvPr>
        </p:nvSpPr>
        <p:spPr>
          <a:xfrm>
            <a:off x="6343650" y="1826418"/>
            <a:ext cx="2438400" cy="1495425"/>
          </a:xfrm>
          <a:noFill/>
          <a:ln>
            <a:noFill/>
          </a:ln>
        </p:spPr>
        <p:txBody>
          <a:bodyPr/>
          <a:lstStyle/>
          <a:p>
            <a:pPr marL="0" indent="0">
              <a:buClr>
                <a:schemeClr val="accent3">
                  <a:lumMod val="50000"/>
                </a:schemeClr>
              </a:buClr>
              <a:buNone/>
            </a:pPr>
            <a:r>
              <a:rPr lang="en-US">
                <a:cs typeface="Times New Roman" panose="02020603050405020304" pitchFamily="18" charset="0"/>
              </a:rPr>
              <a:t>Statewide, the Voltus Portfolio is anticipated to provide </a:t>
            </a:r>
            <a:r>
              <a:rPr lang="en-US" sz="1600">
                <a:effectLst/>
                <a:latin typeface="+mn-lt"/>
                <a:ea typeface="Calibri" panose="020F0502020204030204" pitchFamily="34" charset="0"/>
                <a:cs typeface="Times New Roman" panose="02020603050405020304" pitchFamily="18" charset="0"/>
              </a:rPr>
              <a:t>46.7 MW in 2023</a:t>
            </a:r>
            <a:endParaRPr lang="en-US">
              <a:solidFill>
                <a:schemeClr val="tx1"/>
              </a:solidFill>
              <a:latin typeface="+mn-lt"/>
              <a:cs typeface="Calibri" panose="020F0502020204030204" pitchFamily="34" charset="0"/>
            </a:endParaRPr>
          </a:p>
          <a:p>
            <a:pPr>
              <a:buClr>
                <a:schemeClr val="accent3">
                  <a:lumMod val="50000"/>
                </a:schemeClr>
              </a:buClr>
            </a:pPr>
            <a:endParaRPr lang="en-US">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35789337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B000-C01D-5140-B08D-7B734B354972}"/>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D2C97BCB-3BE9-F040-A8E2-835A5C3ECCAB}"/>
              </a:ext>
            </a:extLst>
          </p:cNvPr>
          <p:cNvSpPr>
            <a:spLocks noGrp="1"/>
          </p:cNvSpPr>
          <p:nvPr>
            <p:ph type="body" sz="quarter" idx="15"/>
          </p:nvPr>
        </p:nvSpPr>
        <p:spPr/>
        <p:txBody>
          <a:bodyPr/>
          <a:lstStyle/>
          <a:p>
            <a:r>
              <a:rPr lang="en-US"/>
              <a:t>Voltus Load Impact Protocols Workshop</a:t>
            </a:r>
          </a:p>
        </p:txBody>
      </p:sp>
      <p:sp>
        <p:nvSpPr>
          <p:cNvPr id="4" name="Text Placeholder 3">
            <a:extLst>
              <a:ext uri="{FF2B5EF4-FFF2-40B4-BE49-F238E27FC236}">
                <a16:creationId xmlns:a16="http://schemas.microsoft.com/office/drawing/2014/main" id="{53362C6C-673B-6A4A-8382-FAF4D942DE68}"/>
              </a:ext>
            </a:extLst>
          </p:cNvPr>
          <p:cNvSpPr>
            <a:spLocks noGrp="1"/>
          </p:cNvSpPr>
          <p:nvPr>
            <p:ph type="body" sz="quarter" idx="16"/>
          </p:nvPr>
        </p:nvSpPr>
        <p:spPr/>
        <p:txBody>
          <a:bodyPr/>
          <a:lstStyle/>
          <a:p>
            <a:pPr marL="285750" indent="-285750">
              <a:lnSpc>
                <a:spcPct val="150000"/>
              </a:lnSpc>
              <a:buFont typeface="Arial" panose="020B0604020202020204" pitchFamily="34" charset="0"/>
              <a:buChar char="•"/>
            </a:pPr>
            <a:r>
              <a:rPr lang="en-US" sz="1600"/>
              <a:t>Voltus Background </a:t>
            </a:r>
          </a:p>
          <a:p>
            <a:pPr marL="285750" indent="-285750">
              <a:lnSpc>
                <a:spcPct val="150000"/>
              </a:lnSpc>
              <a:buFont typeface="Arial" panose="020B0604020202020204" pitchFamily="34" charset="0"/>
              <a:buChar char="•"/>
            </a:pPr>
            <a:r>
              <a:rPr lang="en-US" sz="1600"/>
              <a:t>Portfolio and Program Descriptions </a:t>
            </a:r>
          </a:p>
          <a:p>
            <a:pPr marL="285750" indent="-285750">
              <a:lnSpc>
                <a:spcPct val="150000"/>
              </a:lnSpc>
              <a:buFont typeface="Arial" panose="020B0604020202020204" pitchFamily="34" charset="0"/>
              <a:buChar char="•"/>
            </a:pPr>
            <a:r>
              <a:rPr lang="en-US" sz="1600"/>
              <a:t>Ex Post Methodology </a:t>
            </a:r>
          </a:p>
          <a:p>
            <a:pPr marL="285750" indent="-285750">
              <a:lnSpc>
                <a:spcPct val="150000"/>
              </a:lnSpc>
              <a:buFont typeface="Arial" panose="020B0604020202020204" pitchFamily="34" charset="0"/>
              <a:buChar char="•"/>
            </a:pPr>
            <a:r>
              <a:rPr lang="en-US" sz="1600"/>
              <a:t>Ex Post Load Impacts</a:t>
            </a:r>
          </a:p>
          <a:p>
            <a:pPr marL="285750" indent="-285750">
              <a:lnSpc>
                <a:spcPct val="150000"/>
              </a:lnSpc>
              <a:buFont typeface="Arial" panose="020B0604020202020204" pitchFamily="34" charset="0"/>
              <a:buChar char="•"/>
            </a:pPr>
            <a:r>
              <a:rPr lang="en-US" sz="1600"/>
              <a:t>Ex Ante Methodology </a:t>
            </a:r>
          </a:p>
          <a:p>
            <a:pPr marL="285750" indent="-285750">
              <a:lnSpc>
                <a:spcPct val="150000"/>
              </a:lnSpc>
              <a:buFont typeface="Arial" panose="020B0604020202020204" pitchFamily="34" charset="0"/>
              <a:buChar char="•"/>
            </a:pPr>
            <a:r>
              <a:rPr lang="en-US" sz="1600"/>
              <a:t>Ex Ante Load Impacts</a:t>
            </a:r>
          </a:p>
          <a:p>
            <a:endParaRPr lang="en-US"/>
          </a:p>
        </p:txBody>
      </p:sp>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p:txBody>
          <a:bodyPr/>
          <a:lstStyle/>
          <a:p>
            <a:r>
              <a:rPr lang="en-US"/>
              <a:t>Voltus Load Impact Protocols Workshop</a:t>
            </a:r>
          </a:p>
        </p:txBody>
      </p:sp>
    </p:spTree>
    <p:extLst>
      <p:ext uri="{BB962C8B-B14F-4D97-AF65-F5344CB8AC3E}">
        <p14:creationId xmlns:p14="http://schemas.microsoft.com/office/powerpoint/2010/main" val="28020498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4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AD0F-4824-4DA4-A343-A3246C74EF07}"/>
              </a:ext>
            </a:extLst>
          </p:cNvPr>
          <p:cNvSpPr>
            <a:spLocks noGrp="1"/>
          </p:cNvSpPr>
          <p:nvPr>
            <p:ph type="title"/>
          </p:nvPr>
        </p:nvSpPr>
        <p:spPr/>
        <p:txBody>
          <a:bodyPr/>
          <a:lstStyle/>
          <a:p>
            <a:r>
              <a:rPr lang="en-US"/>
              <a:t>Ex Ante Impacts - Appendix</a:t>
            </a:r>
          </a:p>
        </p:txBody>
      </p:sp>
      <p:sp>
        <p:nvSpPr>
          <p:cNvPr id="3" name="Text Placeholder 2">
            <a:extLst>
              <a:ext uri="{FF2B5EF4-FFF2-40B4-BE49-F238E27FC236}">
                <a16:creationId xmlns:a16="http://schemas.microsoft.com/office/drawing/2014/main" id="{B49CD091-01C7-48AE-A22F-C647C71E7A29}"/>
              </a:ext>
            </a:extLst>
          </p:cNvPr>
          <p:cNvSpPr>
            <a:spLocks noGrp="1"/>
          </p:cNvSpPr>
          <p:nvPr>
            <p:ph type="body" sz="quarter" idx="15"/>
          </p:nvPr>
        </p:nvSpPr>
        <p:spPr/>
        <p:txBody>
          <a:bodyPr/>
          <a:lstStyle/>
          <a:p>
            <a:r>
              <a:rPr lang="en-US"/>
              <a:t>PY 2023 Impacts – FY 2021 vs. FY 2022 Estimates</a:t>
            </a:r>
          </a:p>
        </p:txBody>
      </p:sp>
      <p:sp>
        <p:nvSpPr>
          <p:cNvPr id="5" name="Footer Placeholder 4">
            <a:extLst>
              <a:ext uri="{FF2B5EF4-FFF2-40B4-BE49-F238E27FC236}">
                <a16:creationId xmlns:a16="http://schemas.microsoft.com/office/drawing/2014/main" id="{D10FA09A-5B9D-4A6D-A864-9D9ABC0EDD5B}"/>
              </a:ext>
            </a:extLst>
          </p:cNvPr>
          <p:cNvSpPr>
            <a:spLocks noGrp="1"/>
          </p:cNvSpPr>
          <p:nvPr>
            <p:ph type="ftr" sz="quarter" idx="3"/>
          </p:nvPr>
        </p:nvSpPr>
        <p:spPr/>
        <p:txBody>
          <a:bodyPr/>
          <a:lstStyle/>
          <a:p>
            <a:r>
              <a:rPr lang="en-US"/>
              <a:t>Voltus Load Impact Protocols Workshop</a:t>
            </a:r>
          </a:p>
        </p:txBody>
      </p:sp>
      <p:pic>
        <p:nvPicPr>
          <p:cNvPr id="6" name="Picture 5">
            <a:extLst>
              <a:ext uri="{FF2B5EF4-FFF2-40B4-BE49-F238E27FC236}">
                <a16:creationId xmlns:a16="http://schemas.microsoft.com/office/drawing/2014/main" id="{E108D1C7-2715-4449-AEB6-5A53B0F3AE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527"/>
          <a:stretch/>
        </p:blipFill>
        <p:spPr>
          <a:xfrm>
            <a:off x="361950" y="1145520"/>
            <a:ext cx="3797907" cy="2709609"/>
          </a:xfrm>
          <a:prstGeom prst="rect">
            <a:avLst/>
          </a:prstGeom>
        </p:spPr>
      </p:pic>
      <p:pic>
        <p:nvPicPr>
          <p:cNvPr id="7" name="Picture 6">
            <a:extLst>
              <a:ext uri="{FF2B5EF4-FFF2-40B4-BE49-F238E27FC236}">
                <a16:creationId xmlns:a16="http://schemas.microsoft.com/office/drawing/2014/main" id="{385DDFE8-331E-4FFF-A6B5-20F8161B7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869" y="1145520"/>
            <a:ext cx="5032131" cy="2709609"/>
          </a:xfrm>
          <a:prstGeom prst="rect">
            <a:avLst/>
          </a:prstGeom>
        </p:spPr>
      </p:pic>
    </p:spTree>
    <p:extLst>
      <p:ext uri="{BB962C8B-B14F-4D97-AF65-F5344CB8AC3E}">
        <p14:creationId xmlns:p14="http://schemas.microsoft.com/office/powerpoint/2010/main" val="25624959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2220187"/>
            <a:ext cx="8211705" cy="707886"/>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a:t>Voltus Background </a:t>
            </a:r>
          </a:p>
        </p:txBody>
      </p:sp>
    </p:spTree>
    <p:extLst>
      <p:ext uri="{BB962C8B-B14F-4D97-AF65-F5344CB8AC3E}">
        <p14:creationId xmlns:p14="http://schemas.microsoft.com/office/powerpoint/2010/main" val="353407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B93F-A90F-444F-99B6-766C27ACD8FD}"/>
              </a:ext>
            </a:extLst>
          </p:cNvPr>
          <p:cNvSpPr>
            <a:spLocks noGrp="1"/>
          </p:cNvSpPr>
          <p:nvPr>
            <p:ph type="title"/>
          </p:nvPr>
        </p:nvSpPr>
        <p:spPr/>
        <p:txBody>
          <a:bodyPr/>
          <a:lstStyle/>
          <a:p>
            <a:r>
              <a:rPr lang="en-US"/>
              <a:t>Background</a:t>
            </a:r>
          </a:p>
        </p:txBody>
      </p:sp>
      <p:sp>
        <p:nvSpPr>
          <p:cNvPr id="3" name="Text Placeholder 2">
            <a:extLst>
              <a:ext uri="{FF2B5EF4-FFF2-40B4-BE49-F238E27FC236}">
                <a16:creationId xmlns:a16="http://schemas.microsoft.com/office/drawing/2014/main" id="{B55C105D-8374-45F4-837C-83090DF566D4}"/>
              </a:ext>
            </a:extLst>
          </p:cNvPr>
          <p:cNvSpPr>
            <a:spLocks noGrp="1"/>
          </p:cNvSpPr>
          <p:nvPr>
            <p:ph type="body" sz="quarter" idx="15"/>
          </p:nvPr>
        </p:nvSpPr>
        <p:spPr/>
        <p:txBody>
          <a:bodyPr/>
          <a:lstStyle/>
          <a:p>
            <a:r>
              <a:rPr lang="en-US"/>
              <a:t>Voltus History</a:t>
            </a:r>
          </a:p>
        </p:txBody>
      </p:sp>
      <p:sp>
        <p:nvSpPr>
          <p:cNvPr id="4" name="Text Placeholder 3">
            <a:extLst>
              <a:ext uri="{FF2B5EF4-FFF2-40B4-BE49-F238E27FC236}">
                <a16:creationId xmlns:a16="http://schemas.microsoft.com/office/drawing/2014/main" id="{FFFD5156-8746-4B78-8783-BFDC8BA8B368}"/>
              </a:ext>
            </a:extLst>
          </p:cNvPr>
          <p:cNvSpPr>
            <a:spLocks noGrp="1"/>
          </p:cNvSpPr>
          <p:nvPr>
            <p:ph type="body" sz="quarter" idx="16"/>
          </p:nvPr>
        </p:nvSpPr>
        <p:spPr>
          <a:xfrm>
            <a:off x="361950" y="966673"/>
            <a:ext cx="5500586" cy="2914650"/>
          </a:xfrm>
        </p:spPr>
        <p:txBody>
          <a:bodyPr/>
          <a:lstStyle/>
          <a:p>
            <a:r>
              <a:rPr lang="en-US">
                <a:solidFill>
                  <a:schemeClr val="tx1"/>
                </a:solidFill>
              </a:rPr>
              <a:t>Demand Response Provider across North America since 2016</a:t>
            </a:r>
          </a:p>
          <a:p>
            <a:pPr>
              <a:lnSpc>
                <a:spcPct val="150000"/>
              </a:lnSpc>
            </a:pPr>
            <a:r>
              <a:rPr lang="en-US">
                <a:solidFill>
                  <a:schemeClr val="tx1"/>
                </a:solidFill>
              </a:rPr>
              <a:t>Track record of successful DR programs</a:t>
            </a:r>
          </a:p>
          <a:p>
            <a:pPr>
              <a:lnSpc>
                <a:spcPct val="150000"/>
              </a:lnSpc>
            </a:pPr>
            <a:r>
              <a:rPr lang="en-US">
                <a:solidFill>
                  <a:schemeClr val="tx1"/>
                </a:solidFill>
              </a:rPr>
              <a:t>Entered PG&amp;E CBP and PG&amp;E BIP in 2019</a:t>
            </a:r>
          </a:p>
          <a:p>
            <a:r>
              <a:rPr lang="en-US">
                <a:solidFill>
                  <a:schemeClr val="tx1"/>
                </a:solidFill>
              </a:rPr>
              <a:t>Awarded DRAM 2020 capacity in PG&amp;E and SCE territory</a:t>
            </a:r>
          </a:p>
          <a:p>
            <a:pPr>
              <a:lnSpc>
                <a:spcPct val="150000"/>
              </a:lnSpc>
            </a:pPr>
            <a:r>
              <a:rPr lang="en-US">
                <a:solidFill>
                  <a:schemeClr val="tx1"/>
                </a:solidFill>
              </a:rPr>
              <a:t>Became scheduling coordinator in 2020 and is currently providing RA to CCAs in California.</a:t>
            </a:r>
          </a:p>
          <a:p>
            <a:r>
              <a:rPr lang="en-US">
                <a:solidFill>
                  <a:schemeClr val="tx1"/>
                </a:solidFill>
              </a:rPr>
              <a:t>Limited portfolio and event history in California prior to 2020</a:t>
            </a:r>
          </a:p>
          <a:p>
            <a:r>
              <a:rPr lang="en-US">
                <a:solidFill>
                  <a:schemeClr val="tx1"/>
                </a:solidFill>
              </a:rPr>
              <a:t>Actively engaged in the 2022 PG&amp;E and SCE DRAM and the PG&amp;E CBP</a:t>
            </a:r>
          </a:p>
          <a:p>
            <a:endParaRPr lang="en-US">
              <a:solidFill>
                <a:schemeClr val="tx1"/>
              </a:solidFill>
            </a:endParaRPr>
          </a:p>
        </p:txBody>
      </p:sp>
      <p:sp>
        <p:nvSpPr>
          <p:cNvPr id="5" name="Footer Placeholder 4">
            <a:extLst>
              <a:ext uri="{FF2B5EF4-FFF2-40B4-BE49-F238E27FC236}">
                <a16:creationId xmlns:a16="http://schemas.microsoft.com/office/drawing/2014/main" id="{F3F00C46-E434-463A-A21E-DCDF56B7DF04}"/>
              </a:ext>
            </a:extLst>
          </p:cNvPr>
          <p:cNvSpPr>
            <a:spLocks noGrp="1"/>
          </p:cNvSpPr>
          <p:nvPr>
            <p:ph type="ftr" sz="quarter" idx="3"/>
          </p:nvPr>
        </p:nvSpPr>
        <p:spPr/>
        <p:txBody>
          <a:bodyPr/>
          <a:lstStyle/>
          <a:p>
            <a:r>
              <a:rPr lang="en-US"/>
              <a:t>Voltus Load Impact Protocols Workshop</a:t>
            </a:r>
          </a:p>
        </p:txBody>
      </p:sp>
      <p:pic>
        <p:nvPicPr>
          <p:cNvPr id="6" name="Picture 5">
            <a:extLst>
              <a:ext uri="{FF2B5EF4-FFF2-40B4-BE49-F238E27FC236}">
                <a16:creationId xmlns:a16="http://schemas.microsoft.com/office/drawing/2014/main" id="{6DA2CC00-72AD-49B5-8588-0A1221E8CB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95950" y="1650617"/>
            <a:ext cx="3086100" cy="1546763"/>
          </a:xfrm>
          <a:prstGeom prst="rect">
            <a:avLst/>
          </a:prstGeom>
          <a:noFill/>
          <a:ln>
            <a:noFill/>
          </a:ln>
        </p:spPr>
      </p:pic>
    </p:spTree>
    <p:extLst>
      <p:ext uri="{BB962C8B-B14F-4D97-AF65-F5344CB8AC3E}">
        <p14:creationId xmlns:p14="http://schemas.microsoft.com/office/powerpoint/2010/main" val="16367666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1912410"/>
            <a:ext cx="8211705" cy="1323439"/>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sz="4000"/>
              <a:t>Voltus and Program Descriptions </a:t>
            </a:r>
          </a:p>
        </p:txBody>
      </p:sp>
    </p:spTree>
    <p:extLst>
      <p:ext uri="{BB962C8B-B14F-4D97-AF65-F5344CB8AC3E}">
        <p14:creationId xmlns:p14="http://schemas.microsoft.com/office/powerpoint/2010/main" val="20775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3106-ADBB-4CCC-825F-2511F9619F2D}"/>
              </a:ext>
            </a:extLst>
          </p:cNvPr>
          <p:cNvSpPr>
            <a:spLocks noGrp="1"/>
          </p:cNvSpPr>
          <p:nvPr>
            <p:ph type="title"/>
          </p:nvPr>
        </p:nvSpPr>
        <p:spPr/>
        <p:txBody>
          <a:bodyPr/>
          <a:lstStyle/>
          <a:p>
            <a:r>
              <a:rPr lang="en-US"/>
              <a:t>California DR Participation </a:t>
            </a:r>
          </a:p>
        </p:txBody>
      </p:sp>
      <p:sp>
        <p:nvSpPr>
          <p:cNvPr id="3" name="Text Placeholder 2">
            <a:extLst>
              <a:ext uri="{FF2B5EF4-FFF2-40B4-BE49-F238E27FC236}">
                <a16:creationId xmlns:a16="http://schemas.microsoft.com/office/drawing/2014/main" id="{61F34C26-690C-4741-A8ED-4C406BE22699}"/>
              </a:ext>
            </a:extLst>
          </p:cNvPr>
          <p:cNvSpPr>
            <a:spLocks noGrp="1"/>
          </p:cNvSpPr>
          <p:nvPr>
            <p:ph type="body" sz="quarter" idx="15"/>
          </p:nvPr>
        </p:nvSpPr>
        <p:spPr/>
        <p:txBody>
          <a:bodyPr/>
          <a:lstStyle/>
          <a:p>
            <a:r>
              <a:rPr lang="en-US"/>
              <a:t>PY 2021 Programs and Dispatches</a:t>
            </a:r>
          </a:p>
        </p:txBody>
      </p:sp>
      <p:sp>
        <p:nvSpPr>
          <p:cNvPr id="5" name="Footer Placeholder 4">
            <a:extLst>
              <a:ext uri="{FF2B5EF4-FFF2-40B4-BE49-F238E27FC236}">
                <a16:creationId xmlns:a16="http://schemas.microsoft.com/office/drawing/2014/main" id="{5B08F180-CF66-4F34-9FF6-6B92E0BEC579}"/>
              </a:ext>
            </a:extLst>
          </p:cNvPr>
          <p:cNvSpPr>
            <a:spLocks noGrp="1"/>
          </p:cNvSpPr>
          <p:nvPr>
            <p:ph type="ftr" sz="quarter" idx="3"/>
          </p:nvPr>
        </p:nvSpPr>
        <p:spPr/>
        <p:txBody>
          <a:bodyPr/>
          <a:lstStyle/>
          <a:p>
            <a:r>
              <a:rPr lang="en-US"/>
              <a:t>Voltus Load Impact Protocols Workshop</a:t>
            </a:r>
          </a:p>
        </p:txBody>
      </p:sp>
      <p:pic>
        <p:nvPicPr>
          <p:cNvPr id="9" name="Picture 8">
            <a:extLst>
              <a:ext uri="{FF2B5EF4-FFF2-40B4-BE49-F238E27FC236}">
                <a16:creationId xmlns:a16="http://schemas.microsoft.com/office/drawing/2014/main" id="{E05BF2B0-925E-4148-8633-EF5EFE5FE25E}"/>
              </a:ext>
            </a:extLst>
          </p:cNvPr>
          <p:cNvPicPr>
            <a:picLocks noChangeAspect="1"/>
          </p:cNvPicPr>
          <p:nvPr/>
        </p:nvPicPr>
        <p:blipFill>
          <a:blip r:embed="rId2"/>
          <a:stretch>
            <a:fillRect/>
          </a:stretch>
        </p:blipFill>
        <p:spPr>
          <a:xfrm>
            <a:off x="4688983" y="1333196"/>
            <a:ext cx="3785944" cy="2664183"/>
          </a:xfrm>
          <a:prstGeom prst="rect">
            <a:avLst/>
          </a:prstGeom>
        </p:spPr>
      </p:pic>
      <p:graphicFrame>
        <p:nvGraphicFramePr>
          <p:cNvPr id="4" name="Table 3">
            <a:extLst>
              <a:ext uri="{FF2B5EF4-FFF2-40B4-BE49-F238E27FC236}">
                <a16:creationId xmlns:a16="http://schemas.microsoft.com/office/drawing/2014/main" id="{8E2F1A27-62F3-4916-8B32-C2F881E92E63}"/>
              </a:ext>
            </a:extLst>
          </p:cNvPr>
          <p:cNvGraphicFramePr>
            <a:graphicFrameLocks noGrp="1"/>
          </p:cNvGraphicFramePr>
          <p:nvPr>
            <p:extLst>
              <p:ext uri="{D42A27DB-BD31-4B8C-83A1-F6EECF244321}">
                <p14:modId xmlns:p14="http://schemas.microsoft.com/office/powerpoint/2010/main" val="2118387000"/>
              </p:ext>
            </p:extLst>
          </p:nvPr>
        </p:nvGraphicFramePr>
        <p:xfrm>
          <a:off x="356713" y="1154803"/>
          <a:ext cx="4120037" cy="1957620"/>
        </p:xfrm>
        <a:graphic>
          <a:graphicData uri="http://schemas.openxmlformats.org/drawingml/2006/table">
            <a:tbl>
              <a:tblPr firstRow="1" firstCol="1" bandRow="1">
                <a:tableStyleId>{17292A2E-F333-43FB-9621-5CBBE7FDCDCB}</a:tableStyleId>
              </a:tblPr>
              <a:tblGrid>
                <a:gridCol w="1429694">
                  <a:extLst>
                    <a:ext uri="{9D8B030D-6E8A-4147-A177-3AD203B41FA5}">
                      <a16:colId xmlns:a16="http://schemas.microsoft.com/office/drawing/2014/main" val="3222070929"/>
                    </a:ext>
                  </a:extLst>
                </a:gridCol>
                <a:gridCol w="896781">
                  <a:extLst>
                    <a:ext uri="{9D8B030D-6E8A-4147-A177-3AD203B41FA5}">
                      <a16:colId xmlns:a16="http://schemas.microsoft.com/office/drawing/2014/main" val="3005480546"/>
                    </a:ext>
                  </a:extLst>
                </a:gridCol>
                <a:gridCol w="896781">
                  <a:extLst>
                    <a:ext uri="{9D8B030D-6E8A-4147-A177-3AD203B41FA5}">
                      <a16:colId xmlns:a16="http://schemas.microsoft.com/office/drawing/2014/main" val="3163074263"/>
                    </a:ext>
                  </a:extLst>
                </a:gridCol>
                <a:gridCol w="896781">
                  <a:extLst>
                    <a:ext uri="{9D8B030D-6E8A-4147-A177-3AD203B41FA5}">
                      <a16:colId xmlns:a16="http://schemas.microsoft.com/office/drawing/2014/main" val="1226565905"/>
                    </a:ext>
                  </a:extLst>
                </a:gridCol>
              </a:tblGrid>
              <a:tr h="298482">
                <a:tc>
                  <a:txBody>
                    <a:bodyPr/>
                    <a:lstStyle/>
                    <a:p>
                      <a:pPr marL="0" marR="0" algn="l" defTabSz="457200" rtl="0" eaLnBrk="1" fontAlgn="b" latinLnBrk="0" hangingPunct="1">
                        <a:spcBef>
                          <a:spcPts val="0"/>
                        </a:spcBef>
                        <a:spcAft>
                          <a:spcPts val="0"/>
                        </a:spcAft>
                      </a:pPr>
                      <a:endParaRPr lang="en-US" sz="1100" b="1" kern="1200">
                        <a:solidFill>
                          <a:schemeClr val="tx1"/>
                        </a:solidFill>
                        <a:effectLst/>
                        <a:latin typeface="+mn-lt"/>
                        <a:ea typeface="+mn-ea"/>
                        <a:cs typeface="+mn-cs"/>
                      </a:endParaRPr>
                    </a:p>
                  </a:txBody>
                  <a:tcPr marL="4884" marR="4884" marT="4884" marB="0" anchor="b"/>
                </a:tc>
                <a:tc>
                  <a:txBody>
                    <a:bodyPr/>
                    <a:lstStyle/>
                    <a:p>
                      <a:pPr marL="0" marR="0" algn="ctr" defTabSz="457200" rtl="0" eaLnBrk="1" fontAlgn="b" latinLnBrk="0" hangingPunct="1">
                        <a:spcBef>
                          <a:spcPts val="0"/>
                        </a:spcBef>
                        <a:spcAft>
                          <a:spcPts val="0"/>
                        </a:spcAft>
                      </a:pPr>
                      <a:r>
                        <a:rPr lang="en-US" sz="1100" b="1" kern="1200">
                          <a:solidFill>
                            <a:schemeClr val="tx1"/>
                          </a:solidFill>
                          <a:effectLst/>
                          <a:latin typeface="+mn-lt"/>
                          <a:ea typeface="+mn-ea"/>
                          <a:cs typeface="+mn-cs"/>
                        </a:rPr>
                        <a:t>PG&amp;E DRAM</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1" kern="1200">
                          <a:solidFill>
                            <a:schemeClr val="tx1"/>
                          </a:solidFill>
                          <a:effectLst/>
                          <a:latin typeface="+mn-lt"/>
                          <a:ea typeface="+mn-ea"/>
                          <a:cs typeface="+mn-cs"/>
                        </a:rPr>
                        <a:t>PG&amp;E CBP</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1" kern="1200">
                          <a:solidFill>
                            <a:schemeClr val="tx1"/>
                          </a:solidFill>
                          <a:effectLst/>
                          <a:latin typeface="+mn-lt"/>
                          <a:ea typeface="+mn-ea"/>
                          <a:cs typeface="+mn-cs"/>
                        </a:rPr>
                        <a:t>SCE DRAM</a:t>
                      </a:r>
                    </a:p>
                  </a:txBody>
                  <a:tcPr marL="4884" marR="4884" marT="4884" marB="0" anchor="ctr"/>
                </a:tc>
                <a:extLst>
                  <a:ext uri="{0D108BD9-81ED-4DB2-BD59-A6C34878D82A}">
                    <a16:rowId xmlns:a16="http://schemas.microsoft.com/office/drawing/2014/main" val="3565956457"/>
                  </a:ext>
                </a:extLst>
              </a:tr>
              <a:tr h="298482">
                <a:tc>
                  <a:txBody>
                    <a:bodyPr/>
                    <a:lstStyle/>
                    <a:p>
                      <a:pPr marL="91440" marR="0" algn="l" defTabSz="457200" rtl="0" eaLnBrk="1" fontAlgn="b" latinLnBrk="0" hangingPunct="1">
                        <a:spcBef>
                          <a:spcPts val="0"/>
                        </a:spcBef>
                        <a:spcAft>
                          <a:spcPts val="0"/>
                        </a:spcAft>
                      </a:pPr>
                      <a:r>
                        <a:rPr lang="en-US" sz="1100" b="0" kern="1200">
                          <a:solidFill>
                            <a:schemeClr val="tx1"/>
                          </a:solidFill>
                          <a:effectLst/>
                          <a:latin typeface="+mn-lt"/>
                          <a:ea typeface="+mn-ea"/>
                          <a:cs typeface="+mn-cs"/>
                        </a:rPr>
                        <a:t>Event Season</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Full Year</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May - October</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Full Year</a:t>
                      </a:r>
                    </a:p>
                  </a:txBody>
                  <a:tcPr marL="4884" marR="4884" marT="4884" marB="0" anchor="ctr"/>
                </a:tc>
                <a:extLst>
                  <a:ext uri="{0D108BD9-81ED-4DB2-BD59-A6C34878D82A}">
                    <a16:rowId xmlns:a16="http://schemas.microsoft.com/office/drawing/2014/main" val="2625519766"/>
                  </a:ext>
                </a:extLst>
              </a:tr>
              <a:tr h="298482">
                <a:tc>
                  <a:txBody>
                    <a:bodyPr/>
                    <a:lstStyle/>
                    <a:p>
                      <a:pPr marL="91440" marR="0" algn="l" defTabSz="457200" rtl="0" eaLnBrk="1" fontAlgn="b" latinLnBrk="0" hangingPunct="1">
                        <a:spcBef>
                          <a:spcPts val="0"/>
                        </a:spcBef>
                        <a:spcAft>
                          <a:spcPts val="0"/>
                        </a:spcAft>
                      </a:pPr>
                      <a:r>
                        <a:rPr lang="en-US" sz="1100" b="0" kern="1200">
                          <a:solidFill>
                            <a:schemeClr val="tx1"/>
                          </a:solidFill>
                          <a:effectLst/>
                          <a:latin typeface="+mn-lt"/>
                          <a:ea typeface="+mn-ea"/>
                          <a:cs typeface="+mn-cs"/>
                        </a:rPr>
                        <a:t>Num. of Voltus Event Days</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51 days (87 dispatches) </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9</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14</a:t>
                      </a:r>
                    </a:p>
                  </a:txBody>
                  <a:tcPr marL="4884" marR="4884" marT="4884" marB="0" anchor="ctr"/>
                </a:tc>
                <a:extLst>
                  <a:ext uri="{0D108BD9-81ED-4DB2-BD59-A6C34878D82A}">
                    <a16:rowId xmlns:a16="http://schemas.microsoft.com/office/drawing/2014/main" val="627534676"/>
                  </a:ext>
                </a:extLst>
              </a:tr>
              <a:tr h="298482">
                <a:tc>
                  <a:txBody>
                    <a:bodyPr/>
                    <a:lstStyle/>
                    <a:p>
                      <a:pPr marL="91440" marR="0" algn="l" defTabSz="457200" rtl="0" eaLnBrk="1" fontAlgn="b" latinLnBrk="0" hangingPunct="1">
                        <a:spcBef>
                          <a:spcPts val="0"/>
                        </a:spcBef>
                        <a:spcAft>
                          <a:spcPts val="0"/>
                        </a:spcAft>
                      </a:pPr>
                      <a:r>
                        <a:rPr lang="en-US" sz="1100" b="0" kern="1200">
                          <a:solidFill>
                            <a:schemeClr val="tx1"/>
                          </a:solidFill>
                          <a:effectLst/>
                          <a:latin typeface="+mn-lt"/>
                          <a:ea typeface="+mn-ea"/>
                          <a:cs typeface="+mn-cs"/>
                        </a:rPr>
                        <a:t>Num. of 1 to 2 Hour Dispatches </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80 </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9</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14 </a:t>
                      </a:r>
                    </a:p>
                  </a:txBody>
                  <a:tcPr marL="4884" marR="4884" marT="4884" marB="0" anchor="ctr"/>
                </a:tc>
                <a:extLst>
                  <a:ext uri="{0D108BD9-81ED-4DB2-BD59-A6C34878D82A}">
                    <a16:rowId xmlns:a16="http://schemas.microsoft.com/office/drawing/2014/main" val="1146359142"/>
                  </a:ext>
                </a:extLst>
              </a:tr>
              <a:tr h="290535">
                <a:tc>
                  <a:txBody>
                    <a:bodyPr/>
                    <a:lstStyle/>
                    <a:p>
                      <a:pPr marL="91440" marR="0" algn="l" defTabSz="457200" rtl="0" eaLnBrk="1" fontAlgn="b" latinLnBrk="0" hangingPunct="1">
                        <a:spcBef>
                          <a:spcPts val="0"/>
                        </a:spcBef>
                        <a:spcAft>
                          <a:spcPts val="0"/>
                        </a:spcAft>
                      </a:pPr>
                      <a:r>
                        <a:rPr lang="en-US" sz="1100" b="0" kern="1200">
                          <a:solidFill>
                            <a:schemeClr val="tx1"/>
                          </a:solidFill>
                          <a:effectLst/>
                          <a:latin typeface="+mn-lt"/>
                          <a:ea typeface="+mn-ea"/>
                          <a:cs typeface="+mn-cs"/>
                        </a:rPr>
                        <a:t>Num. of Dispatches 3 Hours or Longer </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7</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0</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0</a:t>
                      </a:r>
                    </a:p>
                  </a:txBody>
                  <a:tcPr marL="4884" marR="4884" marT="4884" marB="0" anchor="ctr"/>
                </a:tc>
                <a:extLst>
                  <a:ext uri="{0D108BD9-81ED-4DB2-BD59-A6C34878D82A}">
                    <a16:rowId xmlns:a16="http://schemas.microsoft.com/office/drawing/2014/main" val="535408146"/>
                  </a:ext>
                </a:extLst>
              </a:tr>
              <a:tr h="298482">
                <a:tc>
                  <a:txBody>
                    <a:bodyPr/>
                    <a:lstStyle/>
                    <a:p>
                      <a:pPr marL="91440" marR="0" algn="l" defTabSz="457200" rtl="0" eaLnBrk="1" fontAlgn="b" latinLnBrk="0" hangingPunct="1">
                        <a:spcBef>
                          <a:spcPts val="0"/>
                        </a:spcBef>
                        <a:spcAft>
                          <a:spcPts val="0"/>
                        </a:spcAft>
                      </a:pPr>
                      <a:r>
                        <a:rPr lang="en-US" sz="1100" b="0" kern="1200">
                          <a:solidFill>
                            <a:schemeClr val="tx1"/>
                          </a:solidFill>
                          <a:effectLst/>
                          <a:latin typeface="+mn-lt"/>
                          <a:ea typeface="+mn-ea"/>
                          <a:cs typeface="+mn-cs"/>
                        </a:rPr>
                        <a:t>2021 Enrolled Facilities by IOU</a:t>
                      </a:r>
                    </a:p>
                  </a:txBody>
                  <a:tcPr marL="4884" marR="4884" marT="4884" marB="0" anchor="ctr"/>
                </a:tc>
                <a:tc gridSpan="2">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413 (All PG&amp;E)</a:t>
                      </a:r>
                    </a:p>
                  </a:txBody>
                  <a:tcPr marL="4884" marR="4884" marT="4884" marB="0" anchor="ctr"/>
                </a:tc>
                <a:tc hMerge="1">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483</a:t>
                      </a:r>
                    </a:p>
                  </a:txBody>
                  <a:tcPr marL="4884" marR="4884" marT="4884" marB="0" anchor="ctr"/>
                </a:tc>
                <a:extLst>
                  <a:ext uri="{0D108BD9-81ED-4DB2-BD59-A6C34878D82A}">
                    <a16:rowId xmlns:a16="http://schemas.microsoft.com/office/drawing/2014/main" val="3789650119"/>
                  </a:ext>
                </a:extLst>
              </a:tr>
            </a:tbl>
          </a:graphicData>
        </a:graphic>
      </p:graphicFrame>
      <p:graphicFrame>
        <p:nvGraphicFramePr>
          <p:cNvPr id="7" name="Table 6">
            <a:extLst>
              <a:ext uri="{FF2B5EF4-FFF2-40B4-BE49-F238E27FC236}">
                <a16:creationId xmlns:a16="http://schemas.microsoft.com/office/drawing/2014/main" id="{D052BFD5-758C-910E-D67B-D9DC9B24E9F5}"/>
              </a:ext>
            </a:extLst>
          </p:cNvPr>
          <p:cNvGraphicFramePr>
            <a:graphicFrameLocks noGrp="1"/>
          </p:cNvGraphicFramePr>
          <p:nvPr>
            <p:extLst>
              <p:ext uri="{D42A27DB-BD31-4B8C-83A1-F6EECF244321}">
                <p14:modId xmlns:p14="http://schemas.microsoft.com/office/powerpoint/2010/main" val="1463953113"/>
              </p:ext>
            </p:extLst>
          </p:nvPr>
        </p:nvGraphicFramePr>
        <p:xfrm>
          <a:off x="361950" y="3235199"/>
          <a:ext cx="4114804" cy="1086129"/>
        </p:xfrm>
        <a:graphic>
          <a:graphicData uri="http://schemas.openxmlformats.org/drawingml/2006/table">
            <a:tbl>
              <a:tblPr firstRow="1" firstCol="1" bandRow="1">
                <a:tableStyleId>{17292A2E-F333-43FB-9621-5CBBE7FDCDCB}</a:tableStyleId>
              </a:tblPr>
              <a:tblGrid>
                <a:gridCol w="763302">
                  <a:extLst>
                    <a:ext uri="{9D8B030D-6E8A-4147-A177-3AD203B41FA5}">
                      <a16:colId xmlns:a16="http://schemas.microsoft.com/office/drawing/2014/main" val="2582591927"/>
                    </a:ext>
                  </a:extLst>
                </a:gridCol>
                <a:gridCol w="478786">
                  <a:extLst>
                    <a:ext uri="{9D8B030D-6E8A-4147-A177-3AD203B41FA5}">
                      <a16:colId xmlns:a16="http://schemas.microsoft.com/office/drawing/2014/main" val="2381225888"/>
                    </a:ext>
                  </a:extLst>
                </a:gridCol>
                <a:gridCol w="478786">
                  <a:extLst>
                    <a:ext uri="{9D8B030D-6E8A-4147-A177-3AD203B41FA5}">
                      <a16:colId xmlns:a16="http://schemas.microsoft.com/office/drawing/2014/main" val="3334350219"/>
                    </a:ext>
                  </a:extLst>
                </a:gridCol>
                <a:gridCol w="478786">
                  <a:extLst>
                    <a:ext uri="{9D8B030D-6E8A-4147-A177-3AD203B41FA5}">
                      <a16:colId xmlns:a16="http://schemas.microsoft.com/office/drawing/2014/main" val="1325820728"/>
                    </a:ext>
                  </a:extLst>
                </a:gridCol>
                <a:gridCol w="478786">
                  <a:extLst>
                    <a:ext uri="{9D8B030D-6E8A-4147-A177-3AD203B41FA5}">
                      <a16:colId xmlns:a16="http://schemas.microsoft.com/office/drawing/2014/main" val="3890439706"/>
                    </a:ext>
                  </a:extLst>
                </a:gridCol>
                <a:gridCol w="478786">
                  <a:extLst>
                    <a:ext uri="{9D8B030D-6E8A-4147-A177-3AD203B41FA5}">
                      <a16:colId xmlns:a16="http://schemas.microsoft.com/office/drawing/2014/main" val="1007081118"/>
                    </a:ext>
                  </a:extLst>
                </a:gridCol>
                <a:gridCol w="478786">
                  <a:extLst>
                    <a:ext uri="{9D8B030D-6E8A-4147-A177-3AD203B41FA5}">
                      <a16:colId xmlns:a16="http://schemas.microsoft.com/office/drawing/2014/main" val="1633873141"/>
                    </a:ext>
                  </a:extLst>
                </a:gridCol>
                <a:gridCol w="478786">
                  <a:extLst>
                    <a:ext uri="{9D8B030D-6E8A-4147-A177-3AD203B41FA5}">
                      <a16:colId xmlns:a16="http://schemas.microsoft.com/office/drawing/2014/main" val="3064821366"/>
                    </a:ext>
                  </a:extLst>
                </a:gridCol>
              </a:tblGrid>
              <a:tr h="168401">
                <a:tc rowSpan="2">
                  <a:txBody>
                    <a:bodyPr/>
                    <a:lstStyle/>
                    <a:p>
                      <a:pPr marL="0" marR="0" algn="l">
                        <a:spcBef>
                          <a:spcPts val="0"/>
                        </a:spcBef>
                        <a:spcAft>
                          <a:spcPts val="0"/>
                        </a:spcAft>
                      </a:pPr>
                      <a:r>
                        <a:rPr lang="en-US" sz="1100">
                          <a:solidFill>
                            <a:schemeClr val="tx1"/>
                          </a:solidFill>
                          <a:effectLst/>
                        </a:rPr>
                        <a:t>Program</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ctr"/>
                </a:tc>
                <a:tc gridSpan="7">
                  <a:txBody>
                    <a:bodyPr/>
                    <a:lstStyle/>
                    <a:p>
                      <a:pPr marL="0" marR="0" algn="ctr" defTabSz="457200" rtl="0" eaLnBrk="1" fontAlgn="b" latinLnBrk="0" hangingPunct="1">
                        <a:spcBef>
                          <a:spcPts val="0"/>
                        </a:spcBef>
                        <a:spcAft>
                          <a:spcPts val="0"/>
                        </a:spcAft>
                      </a:pPr>
                      <a:r>
                        <a:rPr lang="en-US" sz="1100" b="1" kern="1200">
                          <a:solidFill>
                            <a:schemeClr val="tx1"/>
                          </a:solidFill>
                          <a:effectLst/>
                          <a:latin typeface="+mn-lt"/>
                          <a:ea typeface="+mn-ea"/>
                          <a:cs typeface="+mn-cs"/>
                        </a:rPr>
                        <a:t>Participant Event Hours</a:t>
                      </a:r>
                    </a:p>
                  </a:txBody>
                  <a:tcPr marL="68580" marR="68580" marT="0" marB="0" anchor="b"/>
                </a:tc>
                <a:tc hMerge="1">
                  <a:txBody>
                    <a:bodyPr/>
                    <a:lstStyle/>
                    <a:p>
                      <a:pPr marL="0" marR="0" algn="ctr">
                        <a:spcBef>
                          <a:spcPts val="0"/>
                        </a:spcBef>
                        <a:spcAft>
                          <a:spcPts val="0"/>
                        </a:spcAft>
                      </a:pP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extLst>
                  <a:ext uri="{0D108BD9-81ED-4DB2-BD59-A6C34878D82A}">
                    <a16:rowId xmlns:a16="http://schemas.microsoft.com/office/drawing/2014/main" val="3457366632"/>
                  </a:ext>
                </a:extLst>
              </a:tr>
              <a:tr h="229432">
                <a:tc vMerge="1">
                  <a:txBody>
                    <a:bodyPr/>
                    <a:lstStyle/>
                    <a:p>
                      <a:pPr marL="0" marR="0" algn="r">
                        <a:spcBef>
                          <a:spcPts val="0"/>
                        </a:spcBef>
                        <a:spcAft>
                          <a:spcPts val="0"/>
                        </a:spcAft>
                      </a:pPr>
                      <a:r>
                        <a:rPr lang="en-US" sz="1100">
                          <a:effectLst/>
                        </a:rPr>
                        <a:t>Program</a:t>
                      </a: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900">
                          <a:solidFill>
                            <a:schemeClr val="tx1"/>
                          </a:solidFill>
                          <a:effectLst/>
                        </a:rPr>
                        <a:t>HE 16</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17</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18</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19</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20</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21</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22</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158166645"/>
                  </a:ext>
                </a:extLst>
              </a:tr>
              <a:tr h="229432">
                <a:tc>
                  <a:txBody>
                    <a:bodyPr/>
                    <a:lstStyle/>
                    <a:p>
                      <a:pPr marL="0" marR="0">
                        <a:spcBef>
                          <a:spcPts val="0"/>
                        </a:spcBef>
                        <a:spcAft>
                          <a:spcPts val="0"/>
                        </a:spcAft>
                      </a:pPr>
                      <a:r>
                        <a:rPr lang="en-US" sz="850">
                          <a:effectLst/>
                        </a:rPr>
                        <a:t>PG&amp;E CBP</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5</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tabLst>
                          <a:tab pos="288290" algn="dec"/>
                        </a:tabLst>
                      </a:pPr>
                      <a:r>
                        <a:rPr lang="en-US" sz="850">
                          <a:effectLst/>
                        </a:rPr>
                        <a:t>--</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tabLst>
                          <a:tab pos="288290" algn="dec"/>
                        </a:tabLst>
                      </a:pPr>
                      <a:r>
                        <a:rPr lang="en-US" sz="850">
                          <a:effectLst/>
                        </a:rPr>
                        <a:t>--</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tabLst>
                          <a:tab pos="288290" algn="dec"/>
                        </a:tabLst>
                      </a:pPr>
                      <a:r>
                        <a:rPr lang="en-US" sz="850">
                          <a:effectLst/>
                        </a:rPr>
                        <a:t>39</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tabLst>
                          <a:tab pos="288290" algn="dec"/>
                        </a:tabLst>
                      </a:pPr>
                      <a:r>
                        <a:rPr lang="en-US" sz="850">
                          <a:effectLst/>
                        </a:rPr>
                        <a:t>20</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tabLst>
                          <a:tab pos="288290" algn="dec"/>
                        </a:tabLst>
                      </a:pPr>
                      <a:r>
                        <a:rPr lang="en-US" sz="850">
                          <a:effectLst/>
                        </a:rPr>
                        <a:t>10</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marL="0" marR="0" algn="ctr">
                        <a:spcBef>
                          <a:spcPts val="0"/>
                        </a:spcBef>
                        <a:spcAft>
                          <a:spcPts val="0"/>
                        </a:spcAft>
                        <a:tabLst>
                          <a:tab pos="288290" algn="dec"/>
                        </a:tabLst>
                      </a:pPr>
                      <a:r>
                        <a:rPr lang="en-US" sz="850">
                          <a:effectLst/>
                        </a:rPr>
                        <a:t>--</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2586076649"/>
                  </a:ext>
                </a:extLst>
              </a:tr>
              <a:tr h="229432">
                <a:tc>
                  <a:txBody>
                    <a:bodyPr/>
                    <a:lstStyle/>
                    <a:p>
                      <a:pPr marL="0" marR="0">
                        <a:spcBef>
                          <a:spcPts val="0"/>
                        </a:spcBef>
                        <a:spcAft>
                          <a:spcPts val="0"/>
                        </a:spcAft>
                      </a:pPr>
                      <a:r>
                        <a:rPr lang="en-US" sz="850">
                          <a:effectLst/>
                        </a:rPr>
                        <a:t>PG&amp;E DRAM</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846</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711</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871</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330</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21</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1</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24708019"/>
                  </a:ext>
                </a:extLst>
              </a:tr>
              <a:tr h="229432">
                <a:tc>
                  <a:txBody>
                    <a:bodyPr/>
                    <a:lstStyle/>
                    <a:p>
                      <a:pPr marL="0" marR="0">
                        <a:spcBef>
                          <a:spcPts val="0"/>
                        </a:spcBef>
                        <a:spcAft>
                          <a:spcPts val="0"/>
                        </a:spcAft>
                      </a:pPr>
                      <a:r>
                        <a:rPr lang="en-US" sz="850">
                          <a:effectLst/>
                        </a:rPr>
                        <a:t>SCE DRAM</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4,597</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761</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70</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70</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88290" algn="dec"/>
                        </a:tabLst>
                      </a:pPr>
                      <a:r>
                        <a:rPr lang="en-US" sz="850">
                          <a:effectLst/>
                        </a:rPr>
                        <a:t>--</a:t>
                      </a:r>
                      <a:endParaRPr lang="en-US" sz="850">
                        <a:effectLst/>
                        <a:latin typeface="Calibri" panose="020F050202020403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6890363"/>
                  </a:ext>
                </a:extLst>
              </a:tr>
            </a:tbl>
          </a:graphicData>
        </a:graphic>
      </p:graphicFrame>
    </p:spTree>
    <p:extLst>
      <p:ext uri="{BB962C8B-B14F-4D97-AF65-F5344CB8AC3E}">
        <p14:creationId xmlns:p14="http://schemas.microsoft.com/office/powerpoint/2010/main" val="22121008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Participant Characteristics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Industry and Response Types</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pic>
        <p:nvPicPr>
          <p:cNvPr id="12" name="Picture 11">
            <a:extLst>
              <a:ext uri="{FF2B5EF4-FFF2-40B4-BE49-F238E27FC236}">
                <a16:creationId xmlns:a16="http://schemas.microsoft.com/office/drawing/2014/main" id="{4A8F9F8B-2753-42EF-BEC2-EE4B509903C0}"/>
              </a:ext>
            </a:extLst>
          </p:cNvPr>
          <p:cNvPicPr>
            <a:picLocks noChangeAspect="1"/>
          </p:cNvPicPr>
          <p:nvPr/>
        </p:nvPicPr>
        <p:blipFill>
          <a:blip r:embed="rId2"/>
          <a:stretch>
            <a:fillRect/>
          </a:stretch>
        </p:blipFill>
        <p:spPr>
          <a:xfrm>
            <a:off x="361950" y="1271276"/>
            <a:ext cx="4584589" cy="2743438"/>
          </a:xfrm>
          <a:prstGeom prst="rect">
            <a:avLst/>
          </a:prstGeom>
        </p:spPr>
      </p:pic>
      <p:pic>
        <p:nvPicPr>
          <p:cNvPr id="18" name="Picture 17">
            <a:extLst>
              <a:ext uri="{FF2B5EF4-FFF2-40B4-BE49-F238E27FC236}">
                <a16:creationId xmlns:a16="http://schemas.microsoft.com/office/drawing/2014/main" id="{E4ED72B6-FCA7-4261-B92B-E1C407D80B3D}"/>
              </a:ext>
            </a:extLst>
          </p:cNvPr>
          <p:cNvPicPr>
            <a:picLocks noChangeAspect="1"/>
          </p:cNvPicPr>
          <p:nvPr/>
        </p:nvPicPr>
        <p:blipFill>
          <a:blip r:embed="rId3"/>
          <a:stretch>
            <a:fillRect/>
          </a:stretch>
        </p:blipFill>
        <p:spPr>
          <a:xfrm>
            <a:off x="4847771" y="1271276"/>
            <a:ext cx="3700593" cy="2743438"/>
          </a:xfrm>
          <a:prstGeom prst="rect">
            <a:avLst/>
          </a:prstGeom>
        </p:spPr>
      </p:pic>
    </p:spTree>
    <p:extLst>
      <p:ext uri="{BB962C8B-B14F-4D97-AF65-F5344CB8AC3E}">
        <p14:creationId xmlns:p14="http://schemas.microsoft.com/office/powerpoint/2010/main" val="2819112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1912411"/>
            <a:ext cx="8211705" cy="1323439"/>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sz="4000"/>
              <a:t>Ex Post Methodology</a:t>
            </a:r>
          </a:p>
          <a:p>
            <a:r>
              <a:rPr lang="en-US" sz="4000"/>
              <a:t>And Impacts </a:t>
            </a:r>
          </a:p>
        </p:txBody>
      </p:sp>
    </p:spTree>
    <p:extLst>
      <p:ext uri="{BB962C8B-B14F-4D97-AF65-F5344CB8AC3E}">
        <p14:creationId xmlns:p14="http://schemas.microsoft.com/office/powerpoint/2010/main" val="257374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Post Methodology </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Overview</a:t>
            </a:r>
          </a:p>
        </p:txBody>
      </p:sp>
      <p:sp>
        <p:nvSpPr>
          <p:cNvPr id="4" name="Text Placeholder 3">
            <a:extLst>
              <a:ext uri="{FF2B5EF4-FFF2-40B4-BE49-F238E27FC236}">
                <a16:creationId xmlns:a16="http://schemas.microsoft.com/office/drawing/2014/main" id="{706560C6-6F3C-4342-A4D7-4FE1FE51CA0E}"/>
              </a:ext>
            </a:extLst>
          </p:cNvPr>
          <p:cNvSpPr>
            <a:spLocks noGrp="1"/>
          </p:cNvSpPr>
          <p:nvPr>
            <p:ph type="body" sz="quarter" idx="16"/>
          </p:nvPr>
        </p:nvSpPr>
        <p:spPr>
          <a:xfrm>
            <a:off x="361950" y="971549"/>
            <a:ext cx="8229600" cy="3393621"/>
          </a:xfrm>
        </p:spPr>
        <p:txBody>
          <a:bodyPr/>
          <a:lstStyle/>
          <a:p>
            <a:r>
              <a:rPr lang="en-US" dirty="0">
                <a:solidFill>
                  <a:schemeClr val="tx1"/>
                </a:solidFill>
              </a:rPr>
              <a:t>Individual regression models were used to estimate ex post impacts. </a:t>
            </a:r>
          </a:p>
          <a:p>
            <a:endParaRPr lang="en-US" sz="900" dirty="0">
              <a:solidFill>
                <a:schemeClr val="tx1"/>
              </a:solidFill>
            </a:endParaRPr>
          </a:p>
          <a:p>
            <a:r>
              <a:rPr lang="en-US" dirty="0">
                <a:solidFill>
                  <a:schemeClr val="tx1"/>
                </a:solidFill>
              </a:rPr>
              <a:t>Individual models were selected for several reasons which include: </a:t>
            </a:r>
          </a:p>
          <a:p>
            <a:pPr lvl="1"/>
            <a:r>
              <a:rPr lang="en-US" sz="1400" dirty="0">
                <a:solidFill>
                  <a:schemeClr val="tx1"/>
                </a:solidFill>
              </a:rPr>
              <a:t>Data Availability</a:t>
            </a:r>
          </a:p>
          <a:p>
            <a:pPr lvl="1"/>
            <a:r>
              <a:rPr lang="en-US" sz="1400" dirty="0">
                <a:solidFill>
                  <a:schemeClr val="tx1"/>
                </a:solidFill>
              </a:rPr>
              <a:t>Event Variability </a:t>
            </a:r>
          </a:p>
          <a:p>
            <a:pPr lvl="1"/>
            <a:r>
              <a:rPr lang="en-US" sz="1400" dirty="0">
                <a:solidFill>
                  <a:schemeClr val="tx1"/>
                </a:solidFill>
              </a:rPr>
              <a:t>Participant Load Variability</a:t>
            </a:r>
          </a:p>
          <a:p>
            <a:pPr lvl="1"/>
            <a:r>
              <a:rPr lang="en-US" sz="1400" dirty="0">
                <a:solidFill>
                  <a:schemeClr val="tx1"/>
                </a:solidFill>
              </a:rPr>
              <a:t>Reporting Granularity</a:t>
            </a:r>
          </a:p>
          <a:p>
            <a:pPr lvl="1"/>
            <a:endParaRPr lang="en-US" sz="900" dirty="0">
              <a:solidFill>
                <a:schemeClr val="tx1"/>
              </a:solidFill>
            </a:endParaRPr>
          </a:p>
          <a:p>
            <a:r>
              <a:rPr lang="en-US" sz="1400" dirty="0">
                <a:solidFill>
                  <a:schemeClr val="tx1"/>
                </a:solidFill>
              </a:rPr>
              <a:t>Individual customers received their best fitting model specification for applicable scenarios which include:</a:t>
            </a:r>
          </a:p>
          <a:p>
            <a:pPr lvl="1"/>
            <a:r>
              <a:rPr lang="en-US" sz="1400" dirty="0">
                <a:solidFill>
                  <a:schemeClr val="tx1"/>
                </a:solidFill>
              </a:rPr>
              <a:t>Summer Weekday Models</a:t>
            </a:r>
          </a:p>
          <a:p>
            <a:pPr lvl="1"/>
            <a:r>
              <a:rPr lang="en-US" sz="1400" dirty="0">
                <a:solidFill>
                  <a:schemeClr val="tx1"/>
                </a:solidFill>
              </a:rPr>
              <a:t>Winter Weekday Models</a:t>
            </a:r>
          </a:p>
          <a:p>
            <a:pPr lvl="1"/>
            <a:endParaRPr lang="en-US" sz="700" dirty="0">
              <a:solidFill>
                <a:schemeClr val="tx1"/>
              </a:solidFill>
            </a:endParaRPr>
          </a:p>
          <a:p>
            <a:r>
              <a:rPr lang="en-US" sz="1400" dirty="0">
                <a:solidFill>
                  <a:schemeClr val="tx1"/>
                </a:solidFill>
              </a:rPr>
              <a:t>Model fits (MAPE and CV RMSE) were examined on a set of event like holdout days. The model with the best out-of-sample predictions for each facility was chosen as the final model.</a:t>
            </a:r>
          </a:p>
          <a:p>
            <a:endParaRPr lang="en-US" dirty="0">
              <a:solidFill>
                <a:schemeClr val="tx1"/>
              </a:solidFill>
            </a:endParaRP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a:t>Voltus Load Impact Protocols Workshop</a:t>
            </a:r>
          </a:p>
        </p:txBody>
      </p:sp>
    </p:spTree>
    <p:extLst>
      <p:ext uri="{BB962C8B-B14F-4D97-AF65-F5344CB8AC3E}">
        <p14:creationId xmlns:p14="http://schemas.microsoft.com/office/powerpoint/2010/main" val="3267415101"/>
      </p:ext>
    </p:extLst>
  </p:cSld>
  <p:clrMapOvr>
    <a:masterClrMapping/>
  </p:clrMapOvr>
  <p:transition>
    <p:fade/>
  </p:transition>
</p:sld>
</file>

<file path=ppt/theme/theme1.xml><?xml version="1.0" encoding="utf-8"?>
<a:theme xmlns:a="http://schemas.openxmlformats.org/drawingml/2006/main" name="Cover Slide">
  <a:themeElements>
    <a:clrScheme name="Custom 1">
      <a:dk1>
        <a:srgbClr val="141619"/>
      </a:dk1>
      <a:lt1>
        <a:srgbClr val="434A52"/>
      </a:lt1>
      <a:dk2>
        <a:srgbClr val="84848D"/>
      </a:dk2>
      <a:lt2>
        <a:srgbClr val="BAB3BC"/>
      </a:lt2>
      <a:accent1>
        <a:srgbClr val="FFFFFF"/>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lnSpcReduction="10000"/>
      </a:bodyPr>
      <a:lstStyle>
        <a:defPPr algn="l">
          <a:defRPr sz="1000" b="0" spc="300" dirty="0" smtClean="0"/>
        </a:defPPr>
      </a:lstStyle>
    </a:txDef>
  </a:objectDefaults>
  <a:extraClrSchemeLst/>
  <a:extLst>
    <a:ext uri="{05A4C25C-085E-4340-85A3-A5531E510DB2}">
      <thm15:themeFamily xmlns:thm15="http://schemas.microsoft.com/office/thememl/2012/main" name="Verdant_CPUC_PowerPoint" id="{66D1218E-2AD9-B345-845B-F4FFDF014D92}" vid="{9257F7D0-C785-6443-9596-69401F423B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A15A8BDB1E8A448FC43EF0EABC0C49" ma:contentTypeVersion="9" ma:contentTypeDescription="Create a new document." ma:contentTypeScope="" ma:versionID="99db4a7c3b6fd4d9d89de4d6cb05d1bc">
  <xsd:schema xmlns:xsd="http://www.w3.org/2001/XMLSchema" xmlns:xs="http://www.w3.org/2001/XMLSchema" xmlns:p="http://schemas.microsoft.com/office/2006/metadata/properties" xmlns:ns2="a5638bc7-c9f3-43e8-b020-9da552d7eabe" xmlns:ns3="0d12182f-d65b-462a-b3a6-45644b7bf9b4" targetNamespace="http://schemas.microsoft.com/office/2006/metadata/properties" ma:root="true" ma:fieldsID="181a73563aca022427956415a31b626e" ns2:_="" ns3:_="">
    <xsd:import namespace="a5638bc7-c9f3-43e8-b020-9da552d7eabe"/>
    <xsd:import namespace="0d12182f-d65b-462a-b3a6-45644b7bf9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638bc7-c9f3-43e8-b020-9da552d7ea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12182f-d65b-462a-b3a6-45644b7bf9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0AE2D-F269-4AA5-A396-046AD5475DDE}">
  <ds:schemaRefs>
    <ds:schemaRef ds:uri="0d12182f-d65b-462a-b3a6-45644b7bf9b4"/>
    <ds:schemaRef ds:uri="a5638bc7-c9f3-43e8-b020-9da552d7ea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AEB815-BD21-4AB5-AE60-421E66FB7734}">
  <ds:schemaRefs>
    <ds:schemaRef ds:uri="0d12182f-d65b-462a-b3a6-45644b7bf9b4"/>
    <ds:schemaRef ds:uri="a5638bc7-c9f3-43e8-b020-9da552d7ea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A9D562-2BF6-4958-9F84-8AA4488FC8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1373</Words>
  <Application>Microsoft Office PowerPoint</Application>
  <PresentationFormat>Custom</PresentationFormat>
  <Paragraphs>324</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Lucida Grande</vt:lpstr>
      <vt:lpstr>Tw Cen MT</vt:lpstr>
      <vt:lpstr>Tw Cen MT Condensed</vt:lpstr>
      <vt:lpstr>Cover Slide</vt:lpstr>
      <vt:lpstr>Voltus - Load Impact Protocols </vt:lpstr>
      <vt:lpstr>Agenda</vt:lpstr>
      <vt:lpstr>PowerPoint Presentation</vt:lpstr>
      <vt:lpstr>Background</vt:lpstr>
      <vt:lpstr>PowerPoint Presentation</vt:lpstr>
      <vt:lpstr>California DR Participation </vt:lpstr>
      <vt:lpstr>Participant Characteristics</vt:lpstr>
      <vt:lpstr>PowerPoint Presentation</vt:lpstr>
      <vt:lpstr>Ex Post Methodology </vt:lpstr>
      <vt:lpstr>Ex Post Impacts</vt:lpstr>
      <vt:lpstr>Ex Post Impacts</vt:lpstr>
      <vt:lpstr>Ex Post Impacts</vt:lpstr>
      <vt:lpstr>Ex Post Impacts</vt:lpstr>
      <vt:lpstr>PowerPoint Presentation</vt:lpstr>
      <vt:lpstr>Ex Ante Methodology</vt:lpstr>
      <vt:lpstr>Ex Ante Adjustment Factors</vt:lpstr>
      <vt:lpstr>Ex Ante Forecasts</vt:lpstr>
      <vt:lpstr>Ex ANte Impacts</vt:lpstr>
      <vt:lpstr>Ex Ante Impacts</vt:lpstr>
      <vt:lpstr>PowerPoint Presentation</vt:lpstr>
      <vt:lpstr>Ex Ante Impacts - Appendix</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Ethan Barquest</cp:lastModifiedBy>
  <cp:revision>2</cp:revision>
  <dcterms:created xsi:type="dcterms:W3CDTF">2016-04-19T15:22:44Z</dcterms:created>
  <dcterms:modified xsi:type="dcterms:W3CDTF">2022-05-17T18:00:51Z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0x01010051A15A8BDB1E8A448FC43EF0EABC0C49</vt:lpwstr>
  </property>
</Properties>
</file>