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09" r:id="rId4"/>
    <p:sldMasterId id="2147483710" r:id="rId5"/>
    <p:sldMasterId id="214748371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Nunito"/>
      <p:regular r:id="rId19"/>
      <p:bold r:id="rId20"/>
      <p:italic r:id="rId21"/>
      <p:boldItalic r:id="rId22"/>
    </p:embeddedFont>
    <p:embeddedFont>
      <p:font typeface="Abel"/>
      <p:regular r:id="rId23"/>
    </p:embeddedFont>
    <p:embeddedFont>
      <p:font typeface="Helvetica Neue"/>
      <p:regular r:id="rId24"/>
      <p:bold r:id="rId25"/>
      <p:italic r:id="rId26"/>
      <p:boldItalic r:id="rId27"/>
    </p:embeddedFont>
    <p:embeddedFont>
      <p:font typeface="Helvetica Neue Light"/>
      <p:regular r:id="rId28"/>
      <p:bold r:id="rId29"/>
      <p:italic r:id="rId30"/>
      <p:boldItalic r:id="rId31"/>
    </p:embeddedFont>
    <p:embeddedFont>
      <p:font typeface="Merriweather"/>
      <p:regular r:id="rId32"/>
      <p:bold r:id="rId33"/>
      <p:italic r:id="rId34"/>
      <p:boldItalic r:id="rId35"/>
    </p:embeddedFont>
    <p:embeddedFont>
      <p:font typeface="Nunito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5542E8D-E578-4D03-90F1-BF371E9C5779}">
  <a:tblStyle styleId="{E5542E8D-E578-4D03-90F1-BF371E9C57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.fntdata"/><Relationship Id="rId22" Type="http://schemas.openxmlformats.org/officeDocument/2006/relationships/font" Target="fonts/Nunito-boldItalic.fntdata"/><Relationship Id="rId21" Type="http://schemas.openxmlformats.org/officeDocument/2006/relationships/font" Target="fonts/Nunito-italic.fntdata"/><Relationship Id="rId24" Type="http://schemas.openxmlformats.org/officeDocument/2006/relationships/font" Target="fonts/HelveticaNeue-regular.fntdata"/><Relationship Id="rId23" Type="http://schemas.openxmlformats.org/officeDocument/2006/relationships/font" Target="fonts/Abel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schemas.openxmlformats.org/officeDocument/2006/relationships/font" Target="fonts/HelveticaNeueLight-regular.fntdata"/><Relationship Id="rId27" Type="http://schemas.openxmlformats.org/officeDocument/2006/relationships/font" Target="fonts/HelveticaNeue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HelveticaNeueLight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HelveticaNeueLight-boldItalic.fntdata"/><Relationship Id="rId30" Type="http://schemas.openxmlformats.org/officeDocument/2006/relationships/font" Target="fonts/HelveticaNeueLight-italic.fntdata"/><Relationship Id="rId11" Type="http://schemas.openxmlformats.org/officeDocument/2006/relationships/slide" Target="slides/slide4.xml"/><Relationship Id="rId33" Type="http://schemas.openxmlformats.org/officeDocument/2006/relationships/font" Target="fonts/Merriweather-bold.fntdata"/><Relationship Id="rId10" Type="http://schemas.openxmlformats.org/officeDocument/2006/relationships/slide" Target="slides/slide3.xml"/><Relationship Id="rId32" Type="http://schemas.openxmlformats.org/officeDocument/2006/relationships/font" Target="fonts/Merriweather-regular.fntdata"/><Relationship Id="rId13" Type="http://schemas.openxmlformats.org/officeDocument/2006/relationships/slide" Target="slides/slide6.xml"/><Relationship Id="rId35" Type="http://schemas.openxmlformats.org/officeDocument/2006/relationships/font" Target="fonts/Merriweather-boldItalic.fntdata"/><Relationship Id="rId12" Type="http://schemas.openxmlformats.org/officeDocument/2006/relationships/slide" Target="slides/slide5.xml"/><Relationship Id="rId34" Type="http://schemas.openxmlformats.org/officeDocument/2006/relationships/font" Target="fonts/Merriweather-italic.fntdata"/><Relationship Id="rId15" Type="http://schemas.openxmlformats.org/officeDocument/2006/relationships/slide" Target="slides/slide8.xml"/><Relationship Id="rId37" Type="http://schemas.openxmlformats.org/officeDocument/2006/relationships/font" Target="fonts/NunitoLight-bold.fntdata"/><Relationship Id="rId14" Type="http://schemas.openxmlformats.org/officeDocument/2006/relationships/slide" Target="slides/slide7.xml"/><Relationship Id="rId36" Type="http://schemas.openxmlformats.org/officeDocument/2006/relationships/font" Target="fonts/NunitoLight-regular.fntdata"/><Relationship Id="rId17" Type="http://schemas.openxmlformats.org/officeDocument/2006/relationships/slide" Target="slides/slide10.xml"/><Relationship Id="rId39" Type="http://schemas.openxmlformats.org/officeDocument/2006/relationships/font" Target="fonts/NunitoLight-boldItalic.fntdata"/><Relationship Id="rId16" Type="http://schemas.openxmlformats.org/officeDocument/2006/relationships/slide" Target="slides/slide9.xml"/><Relationship Id="rId38" Type="http://schemas.openxmlformats.org/officeDocument/2006/relationships/font" Target="fonts/NunitoLight-italic.fntdata"/><Relationship Id="rId19" Type="http://schemas.openxmlformats.org/officeDocument/2006/relationships/font" Target="fonts/Nunito-regular.fntdata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3e95a769fe_0_1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3e95a769fe_0_1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1d51898f2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1d51898f2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80a52ebf3f_5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80a52ebf3f_5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3e95a769f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3e95a769f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3e95a769fe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3e95a769f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6515daac2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86515daac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Nathan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a493fbb02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7a493fbb0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Nathan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3e95a769fe_0_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3e95a769fe_0_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3e95a769fe_0_1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3e95a769fe_0_1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3e95a769fe_0_1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3e95a769fe_0_1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5752c47a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5752c47a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35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33.jpg"/><Relationship Id="rId4" Type="http://schemas.openxmlformats.org/officeDocument/2006/relationships/image" Target="../media/image2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jpg"/><Relationship Id="rId3" Type="http://schemas.openxmlformats.org/officeDocument/2006/relationships/image" Target="../media/image31.jp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33.jpg"/><Relationship Id="rId4" Type="http://schemas.openxmlformats.org/officeDocument/2006/relationships/image" Target="../media/image20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Blue">
  <p:cSld name="Title Slide Blu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366850" y="252850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i="0" sz="3000" u="none" cap="none" strike="noStrik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4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66850" y="321308"/>
            <a:ext cx="85035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9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0" y="0"/>
            <a:ext cx="3011400" cy="5143500"/>
          </a:xfrm>
          <a:prstGeom prst="rect">
            <a:avLst/>
          </a:prstGeom>
          <a:solidFill>
            <a:srgbClr val="001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b="16156" l="0" r="0" t="0"/>
          <a:stretch/>
        </p:blipFill>
        <p:spPr>
          <a:xfrm>
            <a:off x="0" y="2537500"/>
            <a:ext cx="3011400" cy="26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 1">
  <p:cSld name="3_Custom Layout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573" r="583" t="0"/>
          <a:stretch/>
        </p:blipFill>
        <p:spPr>
          <a:xfrm>
            <a:off x="0" y="0"/>
            <a:ext cx="4572000" cy="26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 b="10919" l="0" r="0" t="10919"/>
          <a:stretch/>
        </p:blipFill>
        <p:spPr>
          <a:xfrm>
            <a:off x="4572000" y="2601750"/>
            <a:ext cx="4572000" cy="25417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7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 1 1">
  <p:cSld name="3_Custom Layout_1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8"/>
          <p:cNvPicPr preferRelativeResize="0"/>
          <p:nvPr/>
        </p:nvPicPr>
        <p:blipFill rotWithShape="1">
          <a:blip r:embed="rId2">
            <a:alphaModFix/>
          </a:blip>
          <a:srcRect b="6867" l="0" r="0" t="6858"/>
          <a:stretch/>
        </p:blipFill>
        <p:spPr>
          <a:xfrm>
            <a:off x="0" y="0"/>
            <a:ext cx="4572000" cy="260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8"/>
          <p:cNvPicPr preferRelativeResize="0"/>
          <p:nvPr/>
        </p:nvPicPr>
        <p:blipFill rotWithShape="1">
          <a:blip r:embed="rId3">
            <a:alphaModFix/>
          </a:blip>
          <a:srcRect b="32094" l="24411" r="36486" t="34948"/>
          <a:stretch/>
        </p:blipFill>
        <p:spPr>
          <a:xfrm>
            <a:off x="4572000" y="2601750"/>
            <a:ext cx="4572000" cy="254175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9"/>
          <p:cNvPicPr preferRelativeResize="0"/>
          <p:nvPr/>
        </p:nvPicPr>
        <p:blipFill rotWithShape="1">
          <a:blip r:embed="rId2">
            <a:alphaModFix/>
          </a:blip>
          <a:srcRect b="0" l="0" r="0" t="1166"/>
          <a:stretch/>
        </p:blipFill>
        <p:spPr>
          <a:xfrm>
            <a:off x="4559400" y="0"/>
            <a:ext cx="4584602" cy="453117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9"/>
          <p:cNvSpPr/>
          <p:nvPr/>
        </p:nvSpPr>
        <p:spPr>
          <a:xfrm>
            <a:off x="4559400" y="2525300"/>
            <a:ext cx="4584600" cy="2617500"/>
          </a:xfrm>
          <a:prstGeom prst="rect">
            <a:avLst/>
          </a:prstGeom>
          <a:solidFill>
            <a:srgbClr val="001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 Layout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0"/>
          <p:cNvPicPr preferRelativeResize="0"/>
          <p:nvPr/>
        </p:nvPicPr>
        <p:blipFill rotWithShape="1">
          <a:blip r:embed="rId3">
            <a:alphaModFix/>
          </a:blip>
          <a:srcRect b="16022" l="0" r="2219" t="23562"/>
          <a:stretch/>
        </p:blipFill>
        <p:spPr>
          <a:xfrm>
            <a:off x="3895400" y="4598950"/>
            <a:ext cx="1353201" cy="2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 3 1 1 1 1">
  <p:cSld name="CUSTOM_5_3_1_1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1"/>
          <p:cNvPicPr preferRelativeResize="0"/>
          <p:nvPr/>
        </p:nvPicPr>
        <p:blipFill rotWithShape="1">
          <a:blip r:embed="rId3">
            <a:alphaModFix/>
          </a:blip>
          <a:srcRect b="228" l="0" r="0" t="219"/>
          <a:stretch/>
        </p:blipFill>
        <p:spPr>
          <a:xfrm>
            <a:off x="8413684" y="99725"/>
            <a:ext cx="635547" cy="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 2">
  <p:cSld name="CUSTOM_5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b="0" l="21136" r="20054" t="0"/>
          <a:stretch/>
        </p:blipFill>
        <p:spPr>
          <a:xfrm>
            <a:off x="4558050" y="0"/>
            <a:ext cx="45859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2"/>
          <p:cNvPicPr preferRelativeResize="0"/>
          <p:nvPr/>
        </p:nvPicPr>
        <p:blipFill rotWithShape="1">
          <a:blip r:embed="rId3">
            <a:alphaModFix/>
          </a:blip>
          <a:srcRect b="0" l="0" r="50152" t="0"/>
          <a:stretch/>
        </p:blipFill>
        <p:spPr>
          <a:xfrm>
            <a:off x="0" y="0"/>
            <a:ext cx="45580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 2 1">
  <p:cSld name="CUSTOM_5_2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3"/>
          <p:cNvPicPr preferRelativeResize="0"/>
          <p:nvPr/>
        </p:nvPicPr>
        <p:blipFill rotWithShape="1">
          <a:blip r:embed="rId2">
            <a:alphaModFix/>
          </a:blip>
          <a:srcRect b="0" l="0" r="50152" t="0"/>
          <a:stretch/>
        </p:blipFill>
        <p:spPr>
          <a:xfrm>
            <a:off x="0" y="0"/>
            <a:ext cx="45580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3"/>
          <p:cNvPicPr preferRelativeResize="0"/>
          <p:nvPr/>
        </p:nvPicPr>
        <p:blipFill rotWithShape="1">
          <a:blip r:embed="rId3">
            <a:alphaModFix/>
          </a:blip>
          <a:srcRect b="0" l="23680" r="830" t="23617"/>
          <a:stretch/>
        </p:blipFill>
        <p:spPr>
          <a:xfrm>
            <a:off x="4558050" y="0"/>
            <a:ext cx="4585950" cy="261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3"/>
          <p:cNvPicPr preferRelativeResize="0"/>
          <p:nvPr/>
        </p:nvPicPr>
        <p:blipFill rotWithShape="1">
          <a:blip r:embed="rId4">
            <a:alphaModFix/>
          </a:blip>
          <a:srcRect b="16184" l="0" r="0" t="0"/>
          <a:stretch/>
        </p:blipFill>
        <p:spPr>
          <a:xfrm>
            <a:off x="4558050" y="2610125"/>
            <a:ext cx="4585951" cy="25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/>
          <p:nvPr/>
        </p:nvSpPr>
        <p:spPr>
          <a:xfrm>
            <a:off x="0" y="0"/>
            <a:ext cx="4584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rgbClr val="FFFFFF"/>
                </a:solidFill>
              </a:defRPr>
            </a:lvl1pPr>
            <a:lvl2pPr lvl="1" rtl="0" algn="r">
              <a:buNone/>
              <a:defRPr sz="800">
                <a:solidFill>
                  <a:srgbClr val="FFFFFF"/>
                </a:solidFill>
              </a:defRPr>
            </a:lvl2pPr>
            <a:lvl3pPr lvl="2" rtl="0" algn="r">
              <a:buNone/>
              <a:defRPr sz="800">
                <a:solidFill>
                  <a:srgbClr val="FFFFFF"/>
                </a:solidFill>
              </a:defRPr>
            </a:lvl3pPr>
            <a:lvl4pPr lvl="3" rtl="0" algn="r">
              <a:buNone/>
              <a:defRPr sz="800">
                <a:solidFill>
                  <a:srgbClr val="FFFFFF"/>
                </a:solidFill>
              </a:defRPr>
            </a:lvl4pPr>
            <a:lvl5pPr lvl="4" rtl="0" algn="r">
              <a:buNone/>
              <a:defRPr sz="800">
                <a:solidFill>
                  <a:srgbClr val="FFFFFF"/>
                </a:solidFill>
              </a:defRPr>
            </a:lvl5pPr>
            <a:lvl6pPr lvl="5" rtl="0" algn="r">
              <a:buNone/>
              <a:defRPr sz="800">
                <a:solidFill>
                  <a:srgbClr val="FFFFFF"/>
                </a:solidFill>
              </a:defRPr>
            </a:lvl6pPr>
            <a:lvl7pPr lvl="6" rtl="0" algn="r">
              <a:buNone/>
              <a:defRPr sz="800">
                <a:solidFill>
                  <a:srgbClr val="FFFFFF"/>
                </a:solidFill>
              </a:defRPr>
            </a:lvl7pPr>
            <a:lvl8pPr lvl="7" rtl="0" algn="r">
              <a:buNone/>
              <a:defRPr sz="800">
                <a:solidFill>
                  <a:srgbClr val="FFFFFF"/>
                </a:solidFill>
              </a:defRPr>
            </a:lvl8pPr>
            <a:lvl9pPr lvl="8" rtl="0" algn="r">
              <a:buNone/>
              <a:defRPr sz="8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4"/>
          <p:cNvSpPr/>
          <p:nvPr/>
        </p:nvSpPr>
        <p:spPr>
          <a:xfrm>
            <a:off x="-25" y="0"/>
            <a:ext cx="4584600" cy="5143500"/>
          </a:xfrm>
          <a:prstGeom prst="rect">
            <a:avLst/>
          </a:prstGeom>
          <a:solidFill>
            <a:srgbClr val="001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4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">
  <p:cSld name="CUSTOM_7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/>
          <p:nvPr/>
        </p:nvSpPr>
        <p:spPr>
          <a:xfrm>
            <a:off x="0" y="0"/>
            <a:ext cx="4584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rgbClr val="FFFFFF"/>
                </a:solidFill>
              </a:defRPr>
            </a:lvl1pPr>
            <a:lvl2pPr lvl="1" rtl="0" algn="r">
              <a:buNone/>
              <a:defRPr sz="800">
                <a:solidFill>
                  <a:srgbClr val="FFFFFF"/>
                </a:solidFill>
              </a:defRPr>
            </a:lvl2pPr>
            <a:lvl3pPr lvl="2" rtl="0" algn="r">
              <a:buNone/>
              <a:defRPr sz="800">
                <a:solidFill>
                  <a:srgbClr val="FFFFFF"/>
                </a:solidFill>
              </a:defRPr>
            </a:lvl3pPr>
            <a:lvl4pPr lvl="3" rtl="0" algn="r">
              <a:buNone/>
              <a:defRPr sz="800">
                <a:solidFill>
                  <a:srgbClr val="FFFFFF"/>
                </a:solidFill>
              </a:defRPr>
            </a:lvl4pPr>
            <a:lvl5pPr lvl="4" rtl="0" algn="r">
              <a:buNone/>
              <a:defRPr sz="800">
                <a:solidFill>
                  <a:srgbClr val="FFFFFF"/>
                </a:solidFill>
              </a:defRPr>
            </a:lvl5pPr>
            <a:lvl6pPr lvl="5" rtl="0" algn="r">
              <a:buNone/>
              <a:defRPr sz="800">
                <a:solidFill>
                  <a:srgbClr val="FFFFFF"/>
                </a:solidFill>
              </a:defRPr>
            </a:lvl6pPr>
            <a:lvl7pPr lvl="6" rtl="0" algn="r">
              <a:buNone/>
              <a:defRPr sz="800">
                <a:solidFill>
                  <a:srgbClr val="FFFFFF"/>
                </a:solidFill>
              </a:defRPr>
            </a:lvl7pPr>
            <a:lvl8pPr lvl="7" rtl="0" algn="r">
              <a:buNone/>
              <a:defRPr sz="800">
                <a:solidFill>
                  <a:srgbClr val="FFFFFF"/>
                </a:solidFill>
              </a:defRPr>
            </a:lvl8pPr>
            <a:lvl9pPr lvl="8" rtl="0" algn="r">
              <a:buNone/>
              <a:defRPr sz="8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25"/>
          <p:cNvSpPr/>
          <p:nvPr/>
        </p:nvSpPr>
        <p:spPr>
          <a:xfrm>
            <a:off x="-25" y="0"/>
            <a:ext cx="4584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5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 1 1">
  <p:cSld name="CUSTOM_7_1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/>
        </p:nvSpPr>
        <p:spPr>
          <a:xfrm>
            <a:off x="0" y="0"/>
            <a:ext cx="4584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6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rgbClr val="FFFFFF"/>
                </a:solidFill>
              </a:defRPr>
            </a:lvl1pPr>
            <a:lvl2pPr lvl="1" rtl="0" algn="r">
              <a:buNone/>
              <a:defRPr sz="800">
                <a:solidFill>
                  <a:srgbClr val="FFFFFF"/>
                </a:solidFill>
              </a:defRPr>
            </a:lvl2pPr>
            <a:lvl3pPr lvl="2" rtl="0" algn="r">
              <a:buNone/>
              <a:defRPr sz="800">
                <a:solidFill>
                  <a:srgbClr val="FFFFFF"/>
                </a:solidFill>
              </a:defRPr>
            </a:lvl3pPr>
            <a:lvl4pPr lvl="3" rtl="0" algn="r">
              <a:buNone/>
              <a:defRPr sz="800">
                <a:solidFill>
                  <a:srgbClr val="FFFFFF"/>
                </a:solidFill>
              </a:defRPr>
            </a:lvl4pPr>
            <a:lvl5pPr lvl="4" rtl="0" algn="r">
              <a:buNone/>
              <a:defRPr sz="800">
                <a:solidFill>
                  <a:srgbClr val="FFFFFF"/>
                </a:solidFill>
              </a:defRPr>
            </a:lvl5pPr>
            <a:lvl6pPr lvl="5" rtl="0" algn="r">
              <a:buNone/>
              <a:defRPr sz="800">
                <a:solidFill>
                  <a:srgbClr val="FFFFFF"/>
                </a:solidFill>
              </a:defRPr>
            </a:lvl6pPr>
            <a:lvl7pPr lvl="6" rtl="0" algn="r">
              <a:buNone/>
              <a:defRPr sz="800">
                <a:solidFill>
                  <a:srgbClr val="FFFFFF"/>
                </a:solidFill>
              </a:defRPr>
            </a:lvl7pPr>
            <a:lvl8pPr lvl="7" rtl="0" algn="r">
              <a:buNone/>
              <a:defRPr sz="800">
                <a:solidFill>
                  <a:srgbClr val="FFFFFF"/>
                </a:solidFill>
              </a:defRPr>
            </a:lvl8pPr>
            <a:lvl9pPr lvl="8" rtl="0" algn="r">
              <a:buNone/>
              <a:defRPr sz="8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6"/>
          <p:cNvSpPr/>
          <p:nvPr/>
        </p:nvSpPr>
        <p:spPr>
          <a:xfrm>
            <a:off x="-25" y="0"/>
            <a:ext cx="45846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6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 1 1 1 1 1">
  <p:cSld name="CUSTOM_7_1_1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0" y="0"/>
            <a:ext cx="4584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rgbClr val="FFFFFF"/>
                </a:solidFill>
              </a:defRPr>
            </a:lvl1pPr>
            <a:lvl2pPr lvl="1" rtl="0" algn="r">
              <a:buNone/>
              <a:defRPr sz="800">
                <a:solidFill>
                  <a:srgbClr val="FFFFFF"/>
                </a:solidFill>
              </a:defRPr>
            </a:lvl2pPr>
            <a:lvl3pPr lvl="2" rtl="0" algn="r">
              <a:buNone/>
              <a:defRPr sz="800">
                <a:solidFill>
                  <a:srgbClr val="FFFFFF"/>
                </a:solidFill>
              </a:defRPr>
            </a:lvl3pPr>
            <a:lvl4pPr lvl="3" rtl="0" algn="r">
              <a:buNone/>
              <a:defRPr sz="800">
                <a:solidFill>
                  <a:srgbClr val="FFFFFF"/>
                </a:solidFill>
              </a:defRPr>
            </a:lvl4pPr>
            <a:lvl5pPr lvl="4" rtl="0" algn="r">
              <a:buNone/>
              <a:defRPr sz="800">
                <a:solidFill>
                  <a:srgbClr val="FFFFFF"/>
                </a:solidFill>
              </a:defRPr>
            </a:lvl5pPr>
            <a:lvl6pPr lvl="5" rtl="0" algn="r">
              <a:buNone/>
              <a:defRPr sz="800">
                <a:solidFill>
                  <a:srgbClr val="FFFFFF"/>
                </a:solidFill>
              </a:defRPr>
            </a:lvl6pPr>
            <a:lvl7pPr lvl="6" rtl="0" algn="r">
              <a:buNone/>
              <a:defRPr sz="800">
                <a:solidFill>
                  <a:srgbClr val="FFFFFF"/>
                </a:solidFill>
              </a:defRPr>
            </a:lvl7pPr>
            <a:lvl8pPr lvl="7" rtl="0" algn="r">
              <a:buNone/>
              <a:defRPr sz="800">
                <a:solidFill>
                  <a:srgbClr val="FFFFFF"/>
                </a:solidFill>
              </a:defRPr>
            </a:lvl8pPr>
            <a:lvl9pPr lvl="8" rtl="0" algn="r">
              <a:buNone/>
              <a:defRPr sz="8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7"/>
          <p:cNvSpPr/>
          <p:nvPr/>
        </p:nvSpPr>
        <p:spPr>
          <a:xfrm>
            <a:off x="-25" y="0"/>
            <a:ext cx="4584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7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 1 1 1 1 1 1">
  <p:cSld name="CUSTOM_7_1_1_1_1_1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/>
          <p:nvPr/>
        </p:nvSpPr>
        <p:spPr>
          <a:xfrm>
            <a:off x="0" y="0"/>
            <a:ext cx="4584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rgbClr val="FFFFFF"/>
                </a:solidFill>
              </a:defRPr>
            </a:lvl1pPr>
            <a:lvl2pPr lvl="1" rtl="0" algn="r">
              <a:buNone/>
              <a:defRPr sz="800">
                <a:solidFill>
                  <a:srgbClr val="FFFFFF"/>
                </a:solidFill>
              </a:defRPr>
            </a:lvl2pPr>
            <a:lvl3pPr lvl="2" rtl="0" algn="r">
              <a:buNone/>
              <a:defRPr sz="800">
                <a:solidFill>
                  <a:srgbClr val="FFFFFF"/>
                </a:solidFill>
              </a:defRPr>
            </a:lvl3pPr>
            <a:lvl4pPr lvl="3" rtl="0" algn="r">
              <a:buNone/>
              <a:defRPr sz="800">
                <a:solidFill>
                  <a:srgbClr val="FFFFFF"/>
                </a:solidFill>
              </a:defRPr>
            </a:lvl4pPr>
            <a:lvl5pPr lvl="4" rtl="0" algn="r">
              <a:buNone/>
              <a:defRPr sz="800">
                <a:solidFill>
                  <a:srgbClr val="FFFFFF"/>
                </a:solidFill>
              </a:defRPr>
            </a:lvl5pPr>
            <a:lvl6pPr lvl="5" rtl="0" algn="r">
              <a:buNone/>
              <a:defRPr sz="800">
                <a:solidFill>
                  <a:srgbClr val="FFFFFF"/>
                </a:solidFill>
              </a:defRPr>
            </a:lvl6pPr>
            <a:lvl7pPr lvl="6" rtl="0" algn="r">
              <a:buNone/>
              <a:defRPr sz="800">
                <a:solidFill>
                  <a:srgbClr val="FFFFFF"/>
                </a:solidFill>
              </a:defRPr>
            </a:lvl7pPr>
            <a:lvl8pPr lvl="7" rtl="0" algn="r">
              <a:buNone/>
              <a:defRPr sz="800">
                <a:solidFill>
                  <a:srgbClr val="FFFFFF"/>
                </a:solidFill>
              </a:defRPr>
            </a:lvl8pPr>
            <a:lvl9pPr lvl="8" rtl="0" algn="r">
              <a:buNone/>
              <a:defRPr sz="8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/>
          <p:nvPr/>
        </p:nvSpPr>
        <p:spPr>
          <a:xfrm>
            <a:off x="-25" y="0"/>
            <a:ext cx="45846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8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/>
        </p:nvSpPr>
        <p:spPr>
          <a:xfrm>
            <a:off x="0" y="2557650"/>
            <a:ext cx="9144000" cy="258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9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rgbClr val="FFFFFF"/>
                </a:solidFill>
              </a:defRPr>
            </a:lvl1pPr>
            <a:lvl2pPr lvl="1" rtl="0" algn="r">
              <a:buNone/>
              <a:defRPr sz="800">
                <a:solidFill>
                  <a:srgbClr val="FFFFFF"/>
                </a:solidFill>
              </a:defRPr>
            </a:lvl2pPr>
            <a:lvl3pPr lvl="2" rtl="0" algn="r">
              <a:buNone/>
              <a:defRPr sz="800">
                <a:solidFill>
                  <a:srgbClr val="FFFFFF"/>
                </a:solidFill>
              </a:defRPr>
            </a:lvl3pPr>
            <a:lvl4pPr lvl="3" rtl="0" algn="r">
              <a:buNone/>
              <a:defRPr sz="800">
                <a:solidFill>
                  <a:srgbClr val="FFFFFF"/>
                </a:solidFill>
              </a:defRPr>
            </a:lvl4pPr>
            <a:lvl5pPr lvl="4" rtl="0" algn="r">
              <a:buNone/>
              <a:defRPr sz="800">
                <a:solidFill>
                  <a:srgbClr val="FFFFFF"/>
                </a:solidFill>
              </a:defRPr>
            </a:lvl5pPr>
            <a:lvl6pPr lvl="5" rtl="0" algn="r">
              <a:buNone/>
              <a:defRPr sz="800">
                <a:solidFill>
                  <a:srgbClr val="FFFFFF"/>
                </a:solidFill>
              </a:defRPr>
            </a:lvl6pPr>
            <a:lvl7pPr lvl="6" rtl="0" algn="r">
              <a:buNone/>
              <a:defRPr sz="800">
                <a:solidFill>
                  <a:srgbClr val="FFFFFF"/>
                </a:solidFill>
              </a:defRPr>
            </a:lvl7pPr>
            <a:lvl8pPr lvl="7" rtl="0" algn="r">
              <a:buNone/>
              <a:defRPr sz="800">
                <a:solidFill>
                  <a:srgbClr val="FFFFFF"/>
                </a:solidFill>
              </a:defRPr>
            </a:lvl8pPr>
            <a:lvl9pPr lvl="8" rtl="0" algn="r">
              <a:buNone/>
              <a:defRPr sz="8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29"/>
          <p:cNvSpPr/>
          <p:nvPr/>
        </p:nvSpPr>
        <p:spPr>
          <a:xfrm>
            <a:off x="-25" y="2558425"/>
            <a:ext cx="9144000" cy="2585100"/>
          </a:xfrm>
          <a:prstGeom prst="rect">
            <a:avLst/>
          </a:prstGeom>
          <a:solidFill>
            <a:srgbClr val="001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9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 1">
  <p:cSld name="CUSTOM_2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/>
          <p:nvPr/>
        </p:nvSpPr>
        <p:spPr>
          <a:xfrm>
            <a:off x="0" y="2557650"/>
            <a:ext cx="9144000" cy="258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0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rgbClr val="FFFFFF"/>
                </a:solidFill>
              </a:defRPr>
            </a:lvl1pPr>
            <a:lvl2pPr lvl="1" rtl="0" algn="r">
              <a:buNone/>
              <a:defRPr sz="800">
                <a:solidFill>
                  <a:srgbClr val="FFFFFF"/>
                </a:solidFill>
              </a:defRPr>
            </a:lvl2pPr>
            <a:lvl3pPr lvl="2" rtl="0" algn="r">
              <a:buNone/>
              <a:defRPr sz="800">
                <a:solidFill>
                  <a:srgbClr val="FFFFFF"/>
                </a:solidFill>
              </a:defRPr>
            </a:lvl3pPr>
            <a:lvl4pPr lvl="3" rtl="0" algn="r">
              <a:buNone/>
              <a:defRPr sz="800">
                <a:solidFill>
                  <a:srgbClr val="FFFFFF"/>
                </a:solidFill>
              </a:defRPr>
            </a:lvl4pPr>
            <a:lvl5pPr lvl="4" rtl="0" algn="r">
              <a:buNone/>
              <a:defRPr sz="800">
                <a:solidFill>
                  <a:srgbClr val="FFFFFF"/>
                </a:solidFill>
              </a:defRPr>
            </a:lvl5pPr>
            <a:lvl6pPr lvl="5" rtl="0" algn="r">
              <a:buNone/>
              <a:defRPr sz="800">
                <a:solidFill>
                  <a:srgbClr val="FFFFFF"/>
                </a:solidFill>
              </a:defRPr>
            </a:lvl6pPr>
            <a:lvl7pPr lvl="6" rtl="0" algn="r">
              <a:buNone/>
              <a:defRPr sz="800">
                <a:solidFill>
                  <a:srgbClr val="FFFFFF"/>
                </a:solidFill>
              </a:defRPr>
            </a:lvl7pPr>
            <a:lvl8pPr lvl="7" rtl="0" algn="r">
              <a:buNone/>
              <a:defRPr sz="800">
                <a:solidFill>
                  <a:srgbClr val="FFFFFF"/>
                </a:solidFill>
              </a:defRPr>
            </a:lvl8pPr>
            <a:lvl9pPr lvl="8" rtl="0" algn="r">
              <a:buNone/>
              <a:defRPr sz="8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30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 1 1">
  <p:cSld name="CUSTOM_2_1_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/>
          <p:nvPr/>
        </p:nvSpPr>
        <p:spPr>
          <a:xfrm>
            <a:off x="0" y="2557650"/>
            <a:ext cx="9144000" cy="258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1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>
                <a:solidFill>
                  <a:schemeClr val="lt2"/>
                </a:solidFill>
              </a:defRPr>
            </a:lvl1pPr>
            <a:lvl2pPr lvl="1" rtl="0" algn="r">
              <a:buNone/>
              <a:defRPr>
                <a:solidFill>
                  <a:schemeClr val="lt2"/>
                </a:solidFill>
              </a:defRPr>
            </a:lvl2pPr>
            <a:lvl3pPr lvl="2" rtl="0" algn="r">
              <a:buNone/>
              <a:defRPr>
                <a:solidFill>
                  <a:schemeClr val="lt2"/>
                </a:solidFill>
              </a:defRPr>
            </a:lvl3pPr>
            <a:lvl4pPr lvl="3" rtl="0" algn="r">
              <a:buNone/>
              <a:defRPr>
                <a:solidFill>
                  <a:schemeClr val="lt2"/>
                </a:solidFill>
              </a:defRPr>
            </a:lvl4pPr>
            <a:lvl5pPr lvl="4" rtl="0" algn="r">
              <a:buNone/>
              <a:defRPr>
                <a:solidFill>
                  <a:schemeClr val="lt2"/>
                </a:solidFill>
              </a:defRPr>
            </a:lvl5pPr>
            <a:lvl6pPr lvl="5" rtl="0" algn="r">
              <a:buNone/>
              <a:defRPr>
                <a:solidFill>
                  <a:schemeClr val="lt2"/>
                </a:solidFill>
              </a:defRPr>
            </a:lvl6pPr>
            <a:lvl7pPr lvl="6" rtl="0" algn="r">
              <a:buNone/>
              <a:defRPr>
                <a:solidFill>
                  <a:schemeClr val="lt2"/>
                </a:solidFill>
              </a:defRPr>
            </a:lvl7pPr>
            <a:lvl8pPr lvl="7" rtl="0" algn="r">
              <a:buNone/>
              <a:defRPr>
                <a:solidFill>
                  <a:schemeClr val="lt2"/>
                </a:solidFill>
              </a:defRPr>
            </a:lvl8pPr>
            <a:lvl9pPr lvl="8" rtl="0" algn="r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 1 1 1 1">
  <p:cSld name="CUSTOM_2_1_1_1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001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32"/>
          <p:cNvPicPr preferRelativeResize="0"/>
          <p:nvPr/>
        </p:nvPicPr>
        <p:blipFill rotWithShape="1">
          <a:blip r:embed="rId2">
            <a:alphaModFix/>
          </a:blip>
          <a:srcRect b="228" l="0" r="0" t="219"/>
          <a:stretch/>
        </p:blipFill>
        <p:spPr>
          <a:xfrm>
            <a:off x="8413684" y="99725"/>
            <a:ext cx="635547" cy="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 1 1 1 1 1">
  <p:cSld name="CUSTOM_2_1_1_1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3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33"/>
          <p:cNvPicPr preferRelativeResize="0"/>
          <p:nvPr/>
        </p:nvPicPr>
        <p:blipFill rotWithShape="1">
          <a:blip r:embed="rId2">
            <a:alphaModFix/>
          </a:blip>
          <a:srcRect b="228" l="0" r="0" t="219"/>
          <a:stretch/>
        </p:blipFill>
        <p:spPr>
          <a:xfrm>
            <a:off x="8413684" y="99725"/>
            <a:ext cx="635547" cy="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 1 1 1 1 1 1">
  <p:cSld name="CUSTOM_2_1_1_1_1_1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34"/>
          <p:cNvPicPr preferRelativeResize="0"/>
          <p:nvPr/>
        </p:nvPicPr>
        <p:blipFill rotWithShape="1">
          <a:blip r:embed="rId2">
            <a:alphaModFix/>
          </a:blip>
          <a:srcRect b="228" l="0" r="0" t="219"/>
          <a:stretch/>
        </p:blipFill>
        <p:spPr>
          <a:xfrm>
            <a:off x="8413684" y="99725"/>
            <a:ext cx="635547" cy="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5"/>
          <p:cNvSpPr/>
          <p:nvPr/>
        </p:nvSpPr>
        <p:spPr>
          <a:xfrm>
            <a:off x="0" y="0"/>
            <a:ext cx="3011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5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>
                <a:solidFill>
                  <a:schemeClr val="lt2"/>
                </a:solidFill>
              </a:defRPr>
            </a:lvl1pPr>
            <a:lvl2pPr lvl="1" rtl="0" algn="r">
              <a:buNone/>
              <a:defRPr>
                <a:solidFill>
                  <a:schemeClr val="lt2"/>
                </a:solidFill>
              </a:defRPr>
            </a:lvl2pPr>
            <a:lvl3pPr lvl="2" rtl="0" algn="r">
              <a:buNone/>
              <a:defRPr>
                <a:solidFill>
                  <a:schemeClr val="lt2"/>
                </a:solidFill>
              </a:defRPr>
            </a:lvl3pPr>
            <a:lvl4pPr lvl="3" rtl="0" algn="r">
              <a:buNone/>
              <a:defRPr>
                <a:solidFill>
                  <a:schemeClr val="lt2"/>
                </a:solidFill>
              </a:defRPr>
            </a:lvl4pPr>
            <a:lvl5pPr lvl="4" rtl="0" algn="r">
              <a:buNone/>
              <a:defRPr>
                <a:solidFill>
                  <a:schemeClr val="lt2"/>
                </a:solidFill>
              </a:defRPr>
            </a:lvl5pPr>
            <a:lvl6pPr lvl="5" rtl="0" algn="r">
              <a:buNone/>
              <a:defRPr>
                <a:solidFill>
                  <a:schemeClr val="lt2"/>
                </a:solidFill>
              </a:defRPr>
            </a:lvl6pPr>
            <a:lvl7pPr lvl="6" rtl="0" algn="r">
              <a:buNone/>
              <a:defRPr>
                <a:solidFill>
                  <a:schemeClr val="lt2"/>
                </a:solidFill>
              </a:defRPr>
            </a:lvl7pPr>
            <a:lvl8pPr lvl="7" rtl="0" algn="r">
              <a:buNone/>
              <a:defRPr>
                <a:solidFill>
                  <a:schemeClr val="lt2"/>
                </a:solidFill>
              </a:defRPr>
            </a:lvl8pPr>
            <a:lvl9pPr lvl="8" rtl="0" algn="r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6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/>
          <p:nvPr/>
        </p:nvSpPr>
        <p:spPr>
          <a:xfrm>
            <a:off x="0" y="1723650"/>
            <a:ext cx="4278300" cy="3059100"/>
          </a:xfrm>
          <a:prstGeom prst="rect">
            <a:avLst/>
          </a:prstGeom>
          <a:solidFill>
            <a:srgbClr val="001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9" name="Google Shape;149;p36"/>
          <p:cNvSpPr txBox="1"/>
          <p:nvPr>
            <p:ph type="title"/>
          </p:nvPr>
        </p:nvSpPr>
        <p:spPr>
          <a:xfrm>
            <a:off x="366850" y="321308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68"/>
              </a:buClr>
              <a:buSzPts val="3000"/>
              <a:buFont typeface="Merriweather"/>
              <a:buNone/>
              <a:defRPr i="0" sz="3000" u="none" cap="none" strike="noStrike">
                <a:solidFill>
                  <a:srgbClr val="002C6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36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1" name="Google Shape;151;p36"/>
          <p:cNvCxnSpPr/>
          <p:nvPr/>
        </p:nvCxnSpPr>
        <p:spPr>
          <a:xfrm>
            <a:off x="8748400" y="111600"/>
            <a:ext cx="0" cy="130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">
  <p:cSld name="CUSTOM_6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 txBox="1"/>
          <p:nvPr>
            <p:ph type="title"/>
          </p:nvPr>
        </p:nvSpPr>
        <p:spPr>
          <a:xfrm>
            <a:off x="366850" y="321308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68"/>
              </a:buClr>
              <a:buSzPts val="3000"/>
              <a:buFont typeface="Merriweather"/>
              <a:buNone/>
              <a:defRPr i="0" sz="3000" u="none" cap="none" strike="noStrike">
                <a:solidFill>
                  <a:srgbClr val="002C6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37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5" name="Google Shape;155;p37"/>
          <p:cNvCxnSpPr/>
          <p:nvPr/>
        </p:nvCxnSpPr>
        <p:spPr>
          <a:xfrm>
            <a:off x="8748400" y="111600"/>
            <a:ext cx="0" cy="130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37"/>
          <p:cNvSpPr/>
          <p:nvPr/>
        </p:nvSpPr>
        <p:spPr>
          <a:xfrm>
            <a:off x="0" y="1723650"/>
            <a:ext cx="4278300" cy="3059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 1">
  <p:cSld name="CUSTOM_6_1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8"/>
          <p:cNvSpPr txBox="1"/>
          <p:nvPr>
            <p:ph type="title"/>
          </p:nvPr>
        </p:nvSpPr>
        <p:spPr>
          <a:xfrm>
            <a:off x="366850" y="321308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68"/>
              </a:buClr>
              <a:buSzPts val="3000"/>
              <a:buFont typeface="Merriweather"/>
              <a:buNone/>
              <a:defRPr i="0" sz="3000" u="none" cap="none" strike="noStrike">
                <a:solidFill>
                  <a:srgbClr val="002C6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38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0" name="Google Shape;160;p38"/>
          <p:cNvCxnSpPr/>
          <p:nvPr/>
        </p:nvCxnSpPr>
        <p:spPr>
          <a:xfrm>
            <a:off x="8748400" y="111600"/>
            <a:ext cx="0" cy="130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38"/>
          <p:cNvSpPr/>
          <p:nvPr/>
        </p:nvSpPr>
        <p:spPr>
          <a:xfrm>
            <a:off x="0" y="1723650"/>
            <a:ext cx="4278300" cy="305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 1 1">
  <p:cSld name="CUSTOM_6_1_1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/>
          <p:nvPr>
            <p:ph type="title"/>
          </p:nvPr>
        </p:nvSpPr>
        <p:spPr>
          <a:xfrm>
            <a:off x="366850" y="321308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68"/>
              </a:buClr>
              <a:buSzPts val="3000"/>
              <a:buFont typeface="Merriweather"/>
              <a:buNone/>
              <a:defRPr i="0" sz="3000" u="none" cap="none" strike="noStrike">
                <a:solidFill>
                  <a:srgbClr val="002C6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39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5" name="Google Shape;165;p39"/>
          <p:cNvCxnSpPr/>
          <p:nvPr/>
        </p:nvCxnSpPr>
        <p:spPr>
          <a:xfrm>
            <a:off x="8748400" y="111600"/>
            <a:ext cx="0" cy="130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39"/>
          <p:cNvSpPr/>
          <p:nvPr/>
        </p:nvSpPr>
        <p:spPr>
          <a:xfrm>
            <a:off x="0" y="1723650"/>
            <a:ext cx="4278300" cy="305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 1 1 1">
  <p:cSld name="CUSTOM_6_1_1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0"/>
          <p:cNvSpPr txBox="1"/>
          <p:nvPr>
            <p:ph type="title"/>
          </p:nvPr>
        </p:nvSpPr>
        <p:spPr>
          <a:xfrm>
            <a:off x="366850" y="321308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68"/>
              </a:buClr>
              <a:buSzPts val="3000"/>
              <a:buFont typeface="Merriweather"/>
              <a:buNone/>
              <a:defRPr i="0" sz="3000" u="none" cap="none" strike="noStrike">
                <a:solidFill>
                  <a:srgbClr val="002C6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40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0" name="Google Shape;170;p40"/>
          <p:cNvCxnSpPr/>
          <p:nvPr/>
        </p:nvCxnSpPr>
        <p:spPr>
          <a:xfrm>
            <a:off x="8748400" y="111600"/>
            <a:ext cx="0" cy="130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40"/>
          <p:cNvSpPr/>
          <p:nvPr/>
        </p:nvSpPr>
        <p:spPr>
          <a:xfrm>
            <a:off x="0" y="1723650"/>
            <a:ext cx="4278300" cy="305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10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/>
          <p:nvPr>
            <p:ph type="title"/>
          </p:nvPr>
        </p:nvSpPr>
        <p:spPr>
          <a:xfrm>
            <a:off x="366850" y="793523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68"/>
              </a:buClr>
              <a:buSzPts val="3000"/>
              <a:buFont typeface="Merriweather"/>
              <a:buNone/>
              <a:defRPr i="0" sz="3000" u="none" cap="none" strike="noStrike">
                <a:solidFill>
                  <a:srgbClr val="002C6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41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5" name="Google Shape;175;p41"/>
          <p:cNvPicPr preferRelativeResize="0"/>
          <p:nvPr/>
        </p:nvPicPr>
        <p:blipFill rotWithShape="1">
          <a:blip r:embed="rId2">
            <a:alphaModFix/>
          </a:blip>
          <a:srcRect b="0" l="0" r="0" t="66864"/>
          <a:stretch/>
        </p:blipFill>
        <p:spPr>
          <a:xfrm>
            <a:off x="0" y="3183125"/>
            <a:ext cx="9144000" cy="196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2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>
                <a:solidFill>
                  <a:schemeClr val="lt2"/>
                </a:solidFill>
              </a:defRPr>
            </a:lvl1pPr>
            <a:lvl2pPr lvl="1" rtl="0" algn="r">
              <a:buNone/>
              <a:defRPr>
                <a:solidFill>
                  <a:schemeClr val="lt2"/>
                </a:solidFill>
              </a:defRPr>
            </a:lvl2pPr>
            <a:lvl3pPr lvl="2" rtl="0" algn="r">
              <a:buNone/>
              <a:defRPr>
                <a:solidFill>
                  <a:schemeClr val="lt2"/>
                </a:solidFill>
              </a:defRPr>
            </a:lvl3pPr>
            <a:lvl4pPr lvl="3" rtl="0" algn="r">
              <a:buNone/>
              <a:defRPr>
                <a:solidFill>
                  <a:schemeClr val="lt2"/>
                </a:solidFill>
              </a:defRPr>
            </a:lvl4pPr>
            <a:lvl5pPr lvl="4" rtl="0" algn="r">
              <a:buNone/>
              <a:defRPr>
                <a:solidFill>
                  <a:schemeClr val="lt2"/>
                </a:solidFill>
              </a:defRPr>
            </a:lvl5pPr>
            <a:lvl6pPr lvl="5" rtl="0" algn="r">
              <a:buNone/>
              <a:defRPr>
                <a:solidFill>
                  <a:schemeClr val="lt2"/>
                </a:solidFill>
              </a:defRPr>
            </a:lvl6pPr>
            <a:lvl7pPr lvl="6" rtl="0" algn="r">
              <a:buNone/>
              <a:defRPr>
                <a:solidFill>
                  <a:schemeClr val="lt2"/>
                </a:solidFill>
              </a:defRPr>
            </a:lvl7pPr>
            <a:lvl8pPr lvl="7" rtl="0" algn="r">
              <a:buNone/>
              <a:defRPr>
                <a:solidFill>
                  <a:schemeClr val="lt2"/>
                </a:solidFill>
              </a:defRPr>
            </a:lvl8pPr>
            <a:lvl9pPr lvl="8" rtl="0" algn="r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8" name="Google Shape;178;p42"/>
          <p:cNvPicPr preferRelativeResize="0"/>
          <p:nvPr/>
        </p:nvPicPr>
        <p:blipFill rotWithShape="1">
          <a:blip r:embed="rId2">
            <a:alphaModFix/>
          </a:blip>
          <a:srcRect b="0" l="19885" r="1393" t="0"/>
          <a:stretch/>
        </p:blipFill>
        <p:spPr>
          <a:xfrm>
            <a:off x="-26875" y="0"/>
            <a:ext cx="60658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2"/>
          <p:cNvSpPr/>
          <p:nvPr/>
        </p:nvSpPr>
        <p:spPr>
          <a:xfrm>
            <a:off x="6039000" y="0"/>
            <a:ext cx="3105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2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>
                <a:solidFill>
                  <a:schemeClr val="lt2"/>
                </a:solidFill>
              </a:defRPr>
            </a:lvl1pPr>
            <a:lvl2pPr lvl="1" rtl="0" algn="r">
              <a:buNone/>
              <a:defRPr>
                <a:solidFill>
                  <a:schemeClr val="lt2"/>
                </a:solidFill>
              </a:defRPr>
            </a:lvl2pPr>
            <a:lvl3pPr lvl="2" rtl="0" algn="r">
              <a:buNone/>
              <a:defRPr>
                <a:solidFill>
                  <a:schemeClr val="lt2"/>
                </a:solidFill>
              </a:defRPr>
            </a:lvl3pPr>
            <a:lvl4pPr lvl="3" rtl="0" algn="r">
              <a:buNone/>
              <a:defRPr>
                <a:solidFill>
                  <a:schemeClr val="lt2"/>
                </a:solidFill>
              </a:defRPr>
            </a:lvl4pPr>
            <a:lvl5pPr lvl="4" rtl="0" algn="r">
              <a:buNone/>
              <a:defRPr>
                <a:solidFill>
                  <a:schemeClr val="lt2"/>
                </a:solidFill>
              </a:defRPr>
            </a:lvl5pPr>
            <a:lvl6pPr lvl="5" rtl="0" algn="r">
              <a:buNone/>
              <a:defRPr>
                <a:solidFill>
                  <a:schemeClr val="lt2"/>
                </a:solidFill>
              </a:defRPr>
            </a:lvl6pPr>
            <a:lvl7pPr lvl="6" rtl="0" algn="r">
              <a:buNone/>
              <a:defRPr>
                <a:solidFill>
                  <a:schemeClr val="lt2"/>
                </a:solidFill>
              </a:defRPr>
            </a:lvl7pPr>
            <a:lvl8pPr lvl="7" rtl="0" algn="r">
              <a:buNone/>
              <a:defRPr>
                <a:solidFill>
                  <a:schemeClr val="lt2"/>
                </a:solidFill>
              </a:defRPr>
            </a:lvl8pPr>
            <a:lvl9pPr lvl="8" rtl="0" algn="r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42"/>
          <p:cNvPicPr preferRelativeResize="0"/>
          <p:nvPr/>
        </p:nvPicPr>
        <p:blipFill rotWithShape="1">
          <a:blip r:embed="rId3">
            <a:alphaModFix/>
          </a:blip>
          <a:srcRect b="228" l="0" r="0" t="219"/>
          <a:stretch/>
        </p:blipFill>
        <p:spPr>
          <a:xfrm>
            <a:off x="8413684" y="99725"/>
            <a:ext cx="635547" cy="1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8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87FF"/>
                </a:solidFill>
              </a:defRPr>
            </a:lvl1pPr>
            <a:lvl2pPr lvl="1" rtl="0" algn="r">
              <a:buNone/>
              <a:defRPr sz="1000">
                <a:solidFill>
                  <a:srgbClr val="0087FF"/>
                </a:solidFill>
              </a:defRPr>
            </a:lvl2pPr>
            <a:lvl3pPr lvl="2" rtl="0" algn="r">
              <a:buNone/>
              <a:defRPr sz="1000">
                <a:solidFill>
                  <a:srgbClr val="0087FF"/>
                </a:solidFill>
              </a:defRPr>
            </a:lvl3pPr>
            <a:lvl4pPr lvl="3" rtl="0" algn="r">
              <a:buNone/>
              <a:defRPr sz="1000">
                <a:solidFill>
                  <a:srgbClr val="0087FF"/>
                </a:solidFill>
              </a:defRPr>
            </a:lvl4pPr>
            <a:lvl5pPr lvl="4" rtl="0" algn="r">
              <a:buNone/>
              <a:defRPr sz="1000">
                <a:solidFill>
                  <a:srgbClr val="0087FF"/>
                </a:solidFill>
              </a:defRPr>
            </a:lvl5pPr>
            <a:lvl6pPr lvl="5" rtl="0" algn="r">
              <a:buNone/>
              <a:defRPr sz="1000">
                <a:solidFill>
                  <a:srgbClr val="0087FF"/>
                </a:solidFill>
              </a:defRPr>
            </a:lvl6pPr>
            <a:lvl7pPr lvl="6" rtl="0" algn="r">
              <a:buNone/>
              <a:defRPr sz="1000">
                <a:solidFill>
                  <a:srgbClr val="0087FF"/>
                </a:solidFill>
              </a:defRPr>
            </a:lvl7pPr>
            <a:lvl8pPr lvl="7" rtl="0" algn="r">
              <a:buNone/>
              <a:defRPr sz="1000">
                <a:solidFill>
                  <a:srgbClr val="0087FF"/>
                </a:solidFill>
              </a:defRPr>
            </a:lvl8pPr>
            <a:lvl9pPr lvl="8" rtl="0" algn="r">
              <a:buNone/>
              <a:defRPr sz="1000">
                <a:solidFill>
                  <a:srgbClr val="0087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43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>
                <a:solidFill>
                  <a:schemeClr val="lt2"/>
                </a:solidFill>
              </a:defRPr>
            </a:lvl1pPr>
            <a:lvl2pPr lvl="1" rtl="0" algn="r">
              <a:buNone/>
              <a:defRPr>
                <a:solidFill>
                  <a:schemeClr val="lt2"/>
                </a:solidFill>
              </a:defRPr>
            </a:lvl2pPr>
            <a:lvl3pPr lvl="2" rtl="0" algn="r">
              <a:buNone/>
              <a:defRPr>
                <a:solidFill>
                  <a:schemeClr val="lt2"/>
                </a:solidFill>
              </a:defRPr>
            </a:lvl3pPr>
            <a:lvl4pPr lvl="3" rtl="0" algn="r">
              <a:buNone/>
              <a:defRPr>
                <a:solidFill>
                  <a:schemeClr val="lt2"/>
                </a:solidFill>
              </a:defRPr>
            </a:lvl4pPr>
            <a:lvl5pPr lvl="4" rtl="0" algn="r">
              <a:buNone/>
              <a:defRPr>
                <a:solidFill>
                  <a:schemeClr val="lt2"/>
                </a:solidFill>
              </a:defRPr>
            </a:lvl5pPr>
            <a:lvl6pPr lvl="5" rtl="0" algn="r">
              <a:buNone/>
              <a:defRPr>
                <a:solidFill>
                  <a:schemeClr val="lt2"/>
                </a:solidFill>
              </a:defRPr>
            </a:lvl6pPr>
            <a:lvl7pPr lvl="6" rtl="0" algn="r">
              <a:buNone/>
              <a:defRPr>
                <a:solidFill>
                  <a:schemeClr val="lt2"/>
                </a:solidFill>
              </a:defRPr>
            </a:lvl7pPr>
            <a:lvl8pPr lvl="7" rtl="0" algn="r">
              <a:buNone/>
              <a:defRPr>
                <a:solidFill>
                  <a:schemeClr val="lt2"/>
                </a:solidFill>
              </a:defRPr>
            </a:lvl8pPr>
            <a:lvl9pPr lvl="8" rtl="0" algn="r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43"/>
          <p:cNvSpPr txBox="1"/>
          <p:nvPr>
            <p:ph idx="3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43"/>
          <p:cNvPicPr preferRelativeResize="0"/>
          <p:nvPr/>
        </p:nvPicPr>
        <p:blipFill rotWithShape="1">
          <a:blip r:embed="rId2">
            <a:alphaModFix/>
          </a:blip>
          <a:srcRect b="228" l="0" r="0" t="219"/>
          <a:stretch/>
        </p:blipFill>
        <p:spPr>
          <a:xfrm>
            <a:off x="8018734" y="99725"/>
            <a:ext cx="635547" cy="154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43"/>
          <p:cNvCxnSpPr/>
          <p:nvPr/>
        </p:nvCxnSpPr>
        <p:spPr>
          <a:xfrm>
            <a:off x="8748400" y="111600"/>
            <a:ext cx="0" cy="130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8" name="Google Shape;1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4005" cy="513738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3"/>
          <p:cNvSpPr/>
          <p:nvPr/>
        </p:nvSpPr>
        <p:spPr>
          <a:xfrm>
            <a:off x="25" y="0"/>
            <a:ext cx="9144000" cy="5137500"/>
          </a:xfrm>
          <a:prstGeom prst="rect">
            <a:avLst/>
          </a:prstGeom>
          <a:solidFill>
            <a:srgbClr val="000000">
              <a:alpha val="17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3"/>
          <p:cNvSpPr txBox="1"/>
          <p:nvPr/>
        </p:nvSpPr>
        <p:spPr>
          <a:xfrm>
            <a:off x="1378050" y="1807950"/>
            <a:ext cx="6387900" cy="1521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8040000" dist="76200">
              <a:srgbClr val="000000">
                <a:alpha val="42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Creating a</a:t>
            </a:r>
            <a:r>
              <a:rPr lang="en" sz="49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planet run by the sun.</a:t>
            </a:r>
            <a:endParaRPr sz="1700">
              <a:solidFill>
                <a:srgbClr val="FFFFFF"/>
              </a:solidFill>
            </a:endParaRPr>
          </a:p>
        </p:txBody>
      </p:sp>
      <p:pic>
        <p:nvPicPr>
          <p:cNvPr id="191" name="Google Shape;191;p43"/>
          <p:cNvPicPr preferRelativeResize="0"/>
          <p:nvPr/>
        </p:nvPicPr>
        <p:blipFill rotWithShape="1">
          <a:blip r:embed="rId2">
            <a:alphaModFix/>
          </a:blip>
          <a:srcRect b="228" l="0" r="0" t="219"/>
          <a:stretch/>
        </p:blipFill>
        <p:spPr>
          <a:xfrm>
            <a:off x="8413684" y="99725"/>
            <a:ext cx="635547" cy="1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4">
  <p:cSld name="Custom Layout 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4"/>
          <p:cNvSpPr/>
          <p:nvPr/>
        </p:nvSpPr>
        <p:spPr>
          <a:xfrm>
            <a:off x="0" y="0"/>
            <a:ext cx="4584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4"/>
          <p:cNvSpPr txBox="1"/>
          <p:nvPr>
            <p:ph idx="1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44"/>
          <p:cNvSpPr/>
          <p:nvPr/>
        </p:nvSpPr>
        <p:spPr>
          <a:xfrm>
            <a:off x="-25" y="0"/>
            <a:ext cx="4584600" cy="5143500"/>
          </a:xfrm>
          <a:prstGeom prst="rect">
            <a:avLst/>
          </a:prstGeom>
          <a:solidFill>
            <a:srgbClr val="001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4"/>
          <p:cNvSpPr txBox="1"/>
          <p:nvPr>
            <p:ph idx="2" type="sldNum"/>
          </p:nvPr>
        </p:nvSpPr>
        <p:spPr>
          <a:xfrm>
            <a:off x="8460550" y="0"/>
            <a:ext cx="6201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000" u="none" cap="none" strike="noStrike">
                <a:solidFill>
                  <a:srgbClr val="0087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bg>
      <p:bgPr>
        <a:gradFill>
          <a:gsLst>
            <a:gs pos="0">
              <a:srgbClr val="A5C9FF"/>
            </a:gs>
            <a:gs pos="100000">
              <a:srgbClr val="D2E2F8"/>
            </a:gs>
            <a:gs pos="100000">
              <a:srgbClr val="FFFBF0"/>
            </a:gs>
          </a:gsLst>
          <a:lin ang="5400012" scaled="0"/>
        </a:gra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3981" y="-305257"/>
            <a:ext cx="8308924" cy="571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5"/>
          <p:cNvPicPr preferRelativeResize="0"/>
          <p:nvPr/>
        </p:nvPicPr>
        <p:blipFill rotWithShape="1">
          <a:blip r:embed="rId3">
            <a:alphaModFix/>
          </a:blip>
          <a:srcRect b="3846" l="790" r="346" t="11793"/>
          <a:stretch/>
        </p:blipFill>
        <p:spPr>
          <a:xfrm>
            <a:off x="7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424242">
                  <a:alpha val="29803"/>
                </a:srgbClr>
              </a:gs>
              <a:gs pos="100000">
                <a:srgbClr val="010101">
                  <a:alpha val="23921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5"/>
          <p:cNvSpPr txBox="1"/>
          <p:nvPr>
            <p:ph type="ctrTitle"/>
          </p:nvPr>
        </p:nvSpPr>
        <p:spPr>
          <a:xfrm>
            <a:off x="104875" y="949250"/>
            <a:ext cx="6513900" cy="320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5500"/>
              <a:buFont typeface="Helvetica Neue"/>
              <a:buNone/>
              <a:defRPr sz="5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9pPr>
          </a:lstStyle>
          <a:p/>
        </p:txBody>
      </p:sp>
      <p:sp>
        <p:nvSpPr>
          <p:cNvPr id="202" name="Google Shape;202;p45"/>
          <p:cNvSpPr txBox="1"/>
          <p:nvPr>
            <p:ph idx="1" type="subTitle"/>
          </p:nvPr>
        </p:nvSpPr>
        <p:spPr>
          <a:xfrm>
            <a:off x="104875" y="112089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BF0"/>
              </a:buClr>
              <a:buSzPts val="1500"/>
              <a:buFont typeface="Helvetica Neue"/>
              <a:buNone/>
              <a:defRPr sz="1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03" name="Google Shape;20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045" y="4742470"/>
            <a:ext cx="1033524" cy="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1440">
          <p15:clr>
            <a:srgbClr val="FA7B17"/>
          </p15:clr>
        </p15:guide>
        <p15:guide id="3" pos="4320">
          <p15:clr>
            <a:srgbClr val="FA7B17"/>
          </p15:clr>
        </p15:guide>
        <p15:guide id="4" orient="horz" pos="1620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solidFill>
          <a:srgbClr val="FFFBF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46"/>
          <p:cNvSpPr txBox="1"/>
          <p:nvPr>
            <p:ph idx="2" type="sldNum"/>
          </p:nvPr>
        </p:nvSpPr>
        <p:spPr>
          <a:xfrm>
            <a:off x="4571986" y="4663225"/>
            <a:ext cx="15240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Billing Experience</a:t>
            </a:r>
            <a:endParaRPr/>
          </a:p>
        </p:txBody>
      </p:sp>
      <p:sp>
        <p:nvSpPr>
          <p:cNvPr id="207" name="Google Shape;207;p46"/>
          <p:cNvSpPr txBox="1"/>
          <p:nvPr>
            <p:ph idx="3" type="sldNum"/>
          </p:nvPr>
        </p:nvSpPr>
        <p:spPr>
          <a:xfrm>
            <a:off x="104886" y="4663225"/>
            <a:ext cx="15240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Sunrun</a:t>
            </a:r>
            <a:endParaRPr/>
          </a:p>
        </p:txBody>
      </p:sp>
      <p:sp>
        <p:nvSpPr>
          <p:cNvPr id="208" name="Google Shape;208;p46"/>
          <p:cNvSpPr txBox="1"/>
          <p:nvPr>
            <p:ph idx="1" type="subTitle"/>
          </p:nvPr>
        </p:nvSpPr>
        <p:spPr>
          <a:xfrm>
            <a:off x="676950" y="217544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647"/>
              </a:buClr>
              <a:buSzPts val="2500"/>
              <a:buFont typeface="Helvetica Neue"/>
              <a:buNone/>
              <a:defRPr sz="2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9" name="Google Shape;209;p46"/>
          <p:cNvSpPr txBox="1"/>
          <p:nvPr>
            <p:ph idx="4" type="subTitle"/>
          </p:nvPr>
        </p:nvSpPr>
        <p:spPr>
          <a:xfrm>
            <a:off x="104875" y="153544"/>
            <a:ext cx="77901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647"/>
              </a:buClr>
              <a:buSzPts val="2500"/>
              <a:buFont typeface="Helvetica Neue"/>
              <a:buNone/>
              <a:defRPr sz="2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FFFBF0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7"/>
          <p:cNvSpPr/>
          <p:nvPr/>
        </p:nvSpPr>
        <p:spPr>
          <a:xfrm>
            <a:off x="0" y="25"/>
            <a:ext cx="4480800" cy="5143500"/>
          </a:xfrm>
          <a:prstGeom prst="rect">
            <a:avLst/>
          </a:prstGeom>
          <a:gradFill>
            <a:gsLst>
              <a:gs pos="0">
                <a:srgbClr val="A5C9FF"/>
              </a:gs>
              <a:gs pos="100000">
                <a:srgbClr val="D2E2F8"/>
              </a:gs>
              <a:gs pos="100000">
                <a:srgbClr val="FFFBF0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7"/>
          <p:cNvSpPr txBox="1"/>
          <p:nvPr>
            <p:ph idx="1" type="subTitle"/>
          </p:nvPr>
        </p:nvSpPr>
        <p:spPr>
          <a:xfrm>
            <a:off x="104875" y="-1023675"/>
            <a:ext cx="88794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647"/>
              </a:buClr>
              <a:buSzPts val="4500"/>
              <a:buFont typeface="Helvetica Neue"/>
              <a:buNone/>
              <a:defRPr sz="4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3" name="Google Shape;213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47"/>
          <p:cNvSpPr txBox="1"/>
          <p:nvPr>
            <p:ph idx="2" type="sldNum"/>
          </p:nvPr>
        </p:nvSpPr>
        <p:spPr>
          <a:xfrm>
            <a:off x="4571986" y="4663225"/>
            <a:ext cx="15240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Billing Experience</a:t>
            </a:r>
            <a:endParaRPr/>
          </a:p>
        </p:txBody>
      </p:sp>
      <p:sp>
        <p:nvSpPr>
          <p:cNvPr id="215" name="Google Shape;215;p47"/>
          <p:cNvSpPr txBox="1"/>
          <p:nvPr>
            <p:ph idx="3" type="sldNum"/>
          </p:nvPr>
        </p:nvSpPr>
        <p:spPr>
          <a:xfrm>
            <a:off x="104886" y="4663225"/>
            <a:ext cx="15240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Sunrun</a:t>
            </a:r>
            <a:endParaRPr/>
          </a:p>
        </p:txBody>
      </p:sp>
      <p:sp>
        <p:nvSpPr>
          <p:cNvPr id="216" name="Google Shape;216;p47"/>
          <p:cNvSpPr txBox="1"/>
          <p:nvPr>
            <p:ph idx="4" type="subTitle"/>
          </p:nvPr>
        </p:nvSpPr>
        <p:spPr>
          <a:xfrm>
            <a:off x="104875" y="112450"/>
            <a:ext cx="4376100" cy="30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647"/>
              </a:buClr>
              <a:buSzPts val="1000"/>
              <a:buFont typeface="Helvetica Neue"/>
              <a:buNone/>
              <a:defRPr sz="10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7" name="Google Shape;217;p47"/>
          <p:cNvSpPr txBox="1"/>
          <p:nvPr>
            <p:ph idx="5" type="subTitle"/>
          </p:nvPr>
        </p:nvSpPr>
        <p:spPr>
          <a:xfrm>
            <a:off x="4653925" y="112450"/>
            <a:ext cx="4376100" cy="30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647"/>
              </a:buClr>
              <a:buSzPts val="1000"/>
              <a:buFont typeface="Helvetica Neue"/>
              <a:buNone/>
              <a:defRPr sz="10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8" name="Google Shape;218;p47"/>
          <p:cNvSpPr txBox="1"/>
          <p:nvPr>
            <p:ph idx="6" type="subTitle"/>
          </p:nvPr>
        </p:nvSpPr>
        <p:spPr>
          <a:xfrm>
            <a:off x="104875" y="452794"/>
            <a:ext cx="4376100" cy="297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647"/>
              </a:buClr>
              <a:buSzPts val="1500"/>
              <a:buFont typeface="Helvetica Neue"/>
              <a:buNone/>
              <a:defRPr sz="1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9" name="Google Shape;219;p47"/>
          <p:cNvSpPr txBox="1"/>
          <p:nvPr>
            <p:ph idx="7" type="subTitle"/>
          </p:nvPr>
        </p:nvSpPr>
        <p:spPr>
          <a:xfrm>
            <a:off x="4653925" y="452794"/>
            <a:ext cx="4376100" cy="297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647"/>
              </a:buClr>
              <a:buSzPts val="1500"/>
              <a:buFont typeface="Helvetica Neue"/>
              <a:buNone/>
              <a:defRPr sz="1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rgbClr val="A5C9FF"/>
            </a:gs>
            <a:gs pos="100000">
              <a:srgbClr val="D2E2F8"/>
            </a:gs>
            <a:gs pos="100000">
              <a:srgbClr val="FFFBF0"/>
            </a:gs>
          </a:gsLst>
          <a:lin ang="5400012" scaled="0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9"/>
          <p:cNvPicPr preferRelativeResize="0"/>
          <p:nvPr/>
        </p:nvPicPr>
        <p:blipFill rotWithShape="1">
          <a:blip r:embed="rId2">
            <a:alphaModFix/>
          </a:blip>
          <a:srcRect b="0" l="26918" r="43784" t="0"/>
          <a:stretch/>
        </p:blipFill>
        <p:spPr>
          <a:xfrm>
            <a:off x="6858000" y="0"/>
            <a:ext cx="2285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9"/>
          <p:cNvPicPr preferRelativeResize="0"/>
          <p:nvPr/>
        </p:nvPicPr>
        <p:blipFill rotWithShape="1">
          <a:blip r:embed="rId3">
            <a:alphaModFix/>
          </a:blip>
          <a:srcRect b="0" l="66666" r="0" t="0"/>
          <a:stretch/>
        </p:blipFill>
        <p:spPr>
          <a:xfrm>
            <a:off x="6858001" y="0"/>
            <a:ext cx="2285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9"/>
          <p:cNvPicPr preferRelativeResize="0"/>
          <p:nvPr/>
        </p:nvPicPr>
        <p:blipFill rotWithShape="1">
          <a:blip r:embed="rId4">
            <a:alphaModFix/>
          </a:blip>
          <a:srcRect b="4618" l="0" r="6846" t="5347"/>
          <a:stretch/>
        </p:blipFill>
        <p:spPr>
          <a:xfrm>
            <a:off x="1403975" y="0"/>
            <a:ext cx="77400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9"/>
          <p:cNvSpPr txBox="1"/>
          <p:nvPr>
            <p:ph type="ctrTitle"/>
          </p:nvPr>
        </p:nvSpPr>
        <p:spPr>
          <a:xfrm>
            <a:off x="104875" y="949250"/>
            <a:ext cx="6513900" cy="320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5500"/>
              <a:buFont typeface="Helvetica Neue"/>
              <a:buNone/>
              <a:defRPr sz="5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9pPr>
          </a:lstStyle>
          <a:p/>
        </p:txBody>
      </p:sp>
      <p:sp>
        <p:nvSpPr>
          <p:cNvPr id="229" name="Google Shape;229;p49"/>
          <p:cNvSpPr txBox="1"/>
          <p:nvPr>
            <p:ph idx="1" type="subTitle"/>
          </p:nvPr>
        </p:nvSpPr>
        <p:spPr>
          <a:xfrm>
            <a:off x="104875" y="112089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500"/>
              <a:buFont typeface="Helvetica Neue"/>
              <a:buNone/>
              <a:defRPr sz="1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30" name="Google Shape;23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050" y="4744100"/>
            <a:ext cx="1036005" cy="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1440">
          <p15:clr>
            <a:srgbClr val="FA7B17"/>
          </p15:clr>
        </p15:guide>
        <p15:guide id="3" pos="4320">
          <p15:clr>
            <a:srgbClr val="FA7B17"/>
          </p15:clr>
        </p15:guide>
        <p15:guide id="4" orient="horz" pos="1620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bg>
      <p:bgPr>
        <a:gradFill>
          <a:gsLst>
            <a:gs pos="0">
              <a:srgbClr val="A5C9FF"/>
            </a:gs>
            <a:gs pos="100000">
              <a:srgbClr val="D2E2F8"/>
            </a:gs>
            <a:gs pos="100000">
              <a:srgbClr val="FFFBF0"/>
            </a:gs>
          </a:gsLst>
          <a:lin ang="5400012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3981" y="-305257"/>
            <a:ext cx="8308924" cy="571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0"/>
          <p:cNvPicPr preferRelativeResize="0"/>
          <p:nvPr/>
        </p:nvPicPr>
        <p:blipFill rotWithShape="1">
          <a:blip r:embed="rId3">
            <a:alphaModFix/>
          </a:blip>
          <a:srcRect b="3846" l="790" r="346" t="11793"/>
          <a:stretch/>
        </p:blipFill>
        <p:spPr>
          <a:xfrm>
            <a:off x="7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424242">
                  <a:alpha val="29803"/>
                </a:srgbClr>
              </a:gs>
              <a:gs pos="100000">
                <a:srgbClr val="010101">
                  <a:alpha val="23921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50"/>
          <p:cNvSpPr txBox="1"/>
          <p:nvPr>
            <p:ph type="ctrTitle"/>
          </p:nvPr>
        </p:nvSpPr>
        <p:spPr>
          <a:xfrm>
            <a:off x="104875" y="949250"/>
            <a:ext cx="6513900" cy="320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5500"/>
              <a:buFont typeface="Helvetica Neue"/>
              <a:buNone/>
              <a:defRPr sz="5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9pPr>
          </a:lstStyle>
          <a:p/>
        </p:txBody>
      </p:sp>
      <p:sp>
        <p:nvSpPr>
          <p:cNvPr id="236" name="Google Shape;236;p50"/>
          <p:cNvSpPr txBox="1"/>
          <p:nvPr>
            <p:ph idx="1" type="subTitle"/>
          </p:nvPr>
        </p:nvSpPr>
        <p:spPr>
          <a:xfrm>
            <a:off x="104875" y="112089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1500"/>
              <a:buFont typeface="Helvetica Neue"/>
              <a:buNone/>
              <a:defRPr sz="1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37" name="Google Shape;23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045" y="4742470"/>
            <a:ext cx="1033524" cy="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1440">
          <p15:clr>
            <a:srgbClr val="FA7B17"/>
          </p15:clr>
        </p15:guide>
        <p15:guide id="3" pos="4320">
          <p15:clr>
            <a:srgbClr val="FA7B17"/>
          </p15:clr>
        </p15:guide>
        <p15:guide id="4" orient="horz" pos="1620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">
  <p:cSld name="TITLE_2_1">
    <p:bg>
      <p:bgPr>
        <a:gradFill>
          <a:gsLst>
            <a:gs pos="0">
              <a:srgbClr val="A5C9FF"/>
            </a:gs>
            <a:gs pos="100000">
              <a:srgbClr val="D2E2F8"/>
            </a:gs>
            <a:gs pos="100000">
              <a:srgbClr val="FFFBF0"/>
            </a:gs>
          </a:gsLst>
          <a:lin ang="5400012" scaled="0"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629" y="0"/>
            <a:ext cx="91668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1"/>
          <p:cNvSpPr txBox="1"/>
          <p:nvPr>
            <p:ph type="ctrTitle"/>
          </p:nvPr>
        </p:nvSpPr>
        <p:spPr>
          <a:xfrm>
            <a:off x="104875" y="949250"/>
            <a:ext cx="6513900" cy="320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5500"/>
              <a:buFont typeface="Helvetica Neue"/>
              <a:buNone/>
              <a:defRPr sz="5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9pPr>
          </a:lstStyle>
          <a:p/>
        </p:txBody>
      </p:sp>
      <p:sp>
        <p:nvSpPr>
          <p:cNvPr id="241" name="Google Shape;241;p51"/>
          <p:cNvSpPr txBox="1"/>
          <p:nvPr>
            <p:ph idx="1" type="subTitle"/>
          </p:nvPr>
        </p:nvSpPr>
        <p:spPr>
          <a:xfrm>
            <a:off x="104875" y="112089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1500"/>
              <a:buFont typeface="Helvetica Neue"/>
              <a:buNone/>
              <a:defRPr sz="1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800"/>
              <a:buFont typeface="Helvetica Neue"/>
              <a:buNone/>
              <a:defRPr sz="28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42" name="Google Shape;24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45" y="4742470"/>
            <a:ext cx="1033524" cy="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1440">
          <p15:clr>
            <a:srgbClr val="FA7B17"/>
          </p15:clr>
        </p15:guide>
        <p15:guide id="3" pos="4320">
          <p15:clr>
            <a:srgbClr val="FA7B17"/>
          </p15:clr>
        </p15:guide>
        <p15:guide id="4" orient="horz" pos="1620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gradFill>
          <a:gsLst>
            <a:gs pos="0">
              <a:srgbClr val="A5C9FF"/>
            </a:gs>
            <a:gs pos="100000">
              <a:srgbClr val="FFFBF0"/>
            </a:gs>
          </a:gsLst>
          <a:lin ang="5400012" scaled="0"/>
        </a:gra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59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52"/>
          <p:cNvPicPr preferRelativeResize="0"/>
          <p:nvPr/>
        </p:nvPicPr>
        <p:blipFill rotWithShape="1">
          <a:blip r:embed="rId2">
            <a:alphaModFix/>
          </a:blip>
          <a:srcRect b="0" l="36253" r="5064" t="398"/>
          <a:stretch/>
        </p:blipFill>
        <p:spPr>
          <a:xfrm flipH="1" rot="-5400000">
            <a:off x="2001212" y="-2001212"/>
            <a:ext cx="5140775" cy="91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2"/>
          <p:cNvSpPr txBox="1"/>
          <p:nvPr>
            <p:ph type="ctrTitle"/>
          </p:nvPr>
        </p:nvSpPr>
        <p:spPr>
          <a:xfrm>
            <a:off x="104875" y="949250"/>
            <a:ext cx="6513900" cy="320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5500"/>
              <a:buFont typeface="Helvetica Neue"/>
              <a:buNone/>
              <a:defRPr sz="5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9pPr>
          </a:lstStyle>
          <a:p/>
        </p:txBody>
      </p:sp>
      <p:sp>
        <p:nvSpPr>
          <p:cNvPr id="247" name="Google Shape;247;p52"/>
          <p:cNvSpPr txBox="1"/>
          <p:nvPr>
            <p:ph idx="1" type="subTitle"/>
          </p:nvPr>
        </p:nvSpPr>
        <p:spPr>
          <a:xfrm>
            <a:off x="104875" y="112089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500"/>
              <a:buFont typeface="Helvetica Neue"/>
              <a:buNone/>
              <a:defRPr sz="1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48" name="Google Shape;2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50" y="4744100"/>
            <a:ext cx="1036005" cy="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1440">
          <p15:clr>
            <a:srgbClr val="FA7B17"/>
          </p15:clr>
        </p15:guide>
        <p15:guide id="3" pos="4320">
          <p15:clr>
            <a:srgbClr val="FA7B17"/>
          </p15:clr>
        </p15:guide>
        <p15:guide id="4" orient="horz" pos="162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bg>
      <p:bgPr>
        <a:gradFill>
          <a:gsLst>
            <a:gs pos="0">
              <a:srgbClr val="A5C9FF"/>
            </a:gs>
            <a:gs pos="100000">
              <a:srgbClr val="FFFBF0"/>
            </a:gs>
          </a:gsLst>
          <a:lin ang="5400012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3"/>
          <p:cNvSpPr txBox="1"/>
          <p:nvPr>
            <p:ph type="ctrTitle"/>
          </p:nvPr>
        </p:nvSpPr>
        <p:spPr>
          <a:xfrm>
            <a:off x="104875" y="949250"/>
            <a:ext cx="6513900" cy="320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5500"/>
              <a:buFont typeface="Helvetica Neue"/>
              <a:buNone/>
              <a:defRPr sz="5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9pPr>
          </a:lstStyle>
          <a:p/>
        </p:txBody>
      </p:sp>
      <p:sp>
        <p:nvSpPr>
          <p:cNvPr id="251" name="Google Shape;251;p53"/>
          <p:cNvSpPr txBox="1"/>
          <p:nvPr>
            <p:ph idx="1" type="subTitle"/>
          </p:nvPr>
        </p:nvSpPr>
        <p:spPr>
          <a:xfrm>
            <a:off x="104875" y="112089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500"/>
              <a:buFont typeface="Helvetica Neue"/>
              <a:buNone/>
              <a:defRPr sz="1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52" name="Google Shape;252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050" y="4744100"/>
            <a:ext cx="1036005" cy="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1440">
          <p15:clr>
            <a:srgbClr val="FA7B17"/>
          </p15:clr>
        </p15:guide>
        <p15:guide id="3" pos="4320">
          <p15:clr>
            <a:srgbClr val="FA7B17"/>
          </p15:clr>
        </p15:guide>
        <p15:guide id="4" orient="horz" pos="1620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1F2647"/>
            </a:gs>
            <a:gs pos="100000">
              <a:srgbClr val="EE8C66"/>
            </a:gs>
          </a:gsLst>
          <a:lin ang="5400012" scaled="0"/>
        </a:gra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54"/>
          <p:cNvSpPr txBox="1"/>
          <p:nvPr>
            <p:ph type="ctrTitle"/>
          </p:nvPr>
        </p:nvSpPr>
        <p:spPr>
          <a:xfrm>
            <a:off x="104875" y="109676"/>
            <a:ext cx="6513900" cy="320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5500"/>
              <a:buFont typeface="Helvetica Neue"/>
              <a:buNone/>
              <a:defRPr sz="5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4500"/>
              <a:buNone/>
              <a:defRPr sz="4500">
                <a:solidFill>
                  <a:srgbClr val="FFFBF0"/>
                </a:solidFill>
              </a:defRPr>
            </a:lvl9pPr>
          </a:lstStyle>
          <a:p/>
        </p:txBody>
      </p:sp>
      <p:sp>
        <p:nvSpPr>
          <p:cNvPr id="256" name="Google Shape;256;p54"/>
          <p:cNvSpPr txBox="1"/>
          <p:nvPr>
            <p:ph idx="1" type="subTitle"/>
          </p:nvPr>
        </p:nvSpPr>
        <p:spPr>
          <a:xfrm>
            <a:off x="2322625" y="217544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F0"/>
              </a:buClr>
              <a:buSzPts val="2500"/>
              <a:buFont typeface="Helvetica Neue"/>
              <a:buNone/>
              <a:defRPr sz="2500">
                <a:solidFill>
                  <a:srgbClr val="FFFB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9" name="Google Shape;259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3" name="Google Shape;263;p5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4" name="Google Shape;264;p5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5" name="Google Shape;265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FFFBF0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57"/>
          <p:cNvSpPr txBox="1"/>
          <p:nvPr>
            <p:ph idx="1" type="subTitle"/>
          </p:nvPr>
        </p:nvSpPr>
        <p:spPr>
          <a:xfrm>
            <a:off x="104875" y="153544"/>
            <a:ext cx="77901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2500"/>
              <a:buFont typeface="Helvetica Neue"/>
              <a:buNone/>
              <a:defRPr sz="2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9" name="Google Shape;269;p57"/>
          <p:cNvSpPr txBox="1"/>
          <p:nvPr>
            <p:ph idx="2" type="body"/>
          </p:nvPr>
        </p:nvSpPr>
        <p:spPr>
          <a:xfrm>
            <a:off x="104875" y="1152475"/>
            <a:ext cx="43851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●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●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■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●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○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■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●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○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■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0" name="Google Shape;270;p57"/>
          <p:cNvSpPr txBox="1"/>
          <p:nvPr>
            <p:ph idx="3" type="body"/>
          </p:nvPr>
        </p:nvSpPr>
        <p:spPr>
          <a:xfrm>
            <a:off x="4636050" y="1152475"/>
            <a:ext cx="43851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●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○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■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●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○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■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●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○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200"/>
              <a:buFont typeface="Helvetica Neue"/>
              <a:buChar char="■"/>
              <a:defRPr sz="12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1" name="Google Shape;271;p57"/>
          <p:cNvSpPr txBox="1"/>
          <p:nvPr>
            <p:ph idx="4" type="sldNum"/>
          </p:nvPr>
        </p:nvSpPr>
        <p:spPr>
          <a:xfrm>
            <a:off x="4571986" y="4663225"/>
            <a:ext cx="15240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Billing Experience</a:t>
            </a:r>
            <a:endParaRPr/>
          </a:p>
        </p:txBody>
      </p:sp>
      <p:cxnSp>
        <p:nvCxnSpPr>
          <p:cNvPr id="272" name="Google Shape;272;p57"/>
          <p:cNvCxnSpPr/>
          <p:nvPr/>
        </p:nvCxnSpPr>
        <p:spPr>
          <a:xfrm>
            <a:off x="127750" y="1058600"/>
            <a:ext cx="8879400" cy="0"/>
          </a:xfrm>
          <a:prstGeom prst="straightConnector1">
            <a:avLst/>
          </a:prstGeom>
          <a:noFill/>
          <a:ln cap="flat" cmpd="sng" w="9525">
            <a:solidFill>
              <a:srgbClr val="1F264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3" name="Google Shape;273;p57"/>
          <p:cNvSpPr txBox="1"/>
          <p:nvPr>
            <p:ph idx="5" type="sldNum"/>
          </p:nvPr>
        </p:nvSpPr>
        <p:spPr>
          <a:xfrm>
            <a:off x="104886" y="4663225"/>
            <a:ext cx="15240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Sunrun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solidFill>
          <a:srgbClr val="FFFBF0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58"/>
          <p:cNvSpPr txBox="1"/>
          <p:nvPr>
            <p:ph idx="2" type="sldNum"/>
          </p:nvPr>
        </p:nvSpPr>
        <p:spPr>
          <a:xfrm>
            <a:off x="4571986" y="4663225"/>
            <a:ext cx="15240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Billing Experience</a:t>
            </a:r>
            <a:endParaRPr/>
          </a:p>
        </p:txBody>
      </p:sp>
      <p:sp>
        <p:nvSpPr>
          <p:cNvPr id="277" name="Google Shape;277;p58"/>
          <p:cNvSpPr txBox="1"/>
          <p:nvPr>
            <p:ph idx="3" type="sldNum"/>
          </p:nvPr>
        </p:nvSpPr>
        <p:spPr>
          <a:xfrm>
            <a:off x="104886" y="4663225"/>
            <a:ext cx="15240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Sunrun</a:t>
            </a:r>
            <a:endParaRPr/>
          </a:p>
        </p:txBody>
      </p:sp>
      <p:sp>
        <p:nvSpPr>
          <p:cNvPr id="278" name="Google Shape;278;p58"/>
          <p:cNvSpPr txBox="1"/>
          <p:nvPr>
            <p:ph idx="1" type="subTitle"/>
          </p:nvPr>
        </p:nvSpPr>
        <p:spPr>
          <a:xfrm>
            <a:off x="676950" y="2175444"/>
            <a:ext cx="7790100" cy="792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2500"/>
              <a:buFont typeface="Helvetica Neue"/>
              <a:buNone/>
              <a:defRPr sz="2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  <a:defRPr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9" name="Google Shape;279;p58"/>
          <p:cNvSpPr txBox="1"/>
          <p:nvPr>
            <p:ph idx="4" type="subTitle"/>
          </p:nvPr>
        </p:nvSpPr>
        <p:spPr>
          <a:xfrm>
            <a:off x="104875" y="153544"/>
            <a:ext cx="77901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2500"/>
              <a:buFont typeface="Helvetica Neue"/>
              <a:buNone/>
              <a:defRPr sz="2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2" name="Google Shape;282;p5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3" name="Google Shape;28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6" name="Google Shape;28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FFFBF0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1"/>
          <p:cNvSpPr/>
          <p:nvPr/>
        </p:nvSpPr>
        <p:spPr>
          <a:xfrm>
            <a:off x="0" y="25"/>
            <a:ext cx="4480800" cy="5143500"/>
          </a:xfrm>
          <a:prstGeom prst="rect">
            <a:avLst/>
          </a:prstGeom>
          <a:gradFill>
            <a:gsLst>
              <a:gs pos="0">
                <a:srgbClr val="A5C9FF"/>
              </a:gs>
              <a:gs pos="100000">
                <a:srgbClr val="D2E2F8"/>
              </a:gs>
              <a:gs pos="100000">
                <a:srgbClr val="FFFBF0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61"/>
          <p:cNvSpPr txBox="1"/>
          <p:nvPr>
            <p:ph idx="1" type="subTitle"/>
          </p:nvPr>
        </p:nvSpPr>
        <p:spPr>
          <a:xfrm>
            <a:off x="104875" y="-1023675"/>
            <a:ext cx="88794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4500"/>
              <a:buFont typeface="Helvetica Neue"/>
              <a:buNone/>
              <a:defRPr sz="4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0" name="Google Shape;290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61"/>
          <p:cNvSpPr txBox="1"/>
          <p:nvPr>
            <p:ph idx="2" type="sldNum"/>
          </p:nvPr>
        </p:nvSpPr>
        <p:spPr>
          <a:xfrm>
            <a:off x="4571986" y="4663225"/>
            <a:ext cx="15240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Billing Experience</a:t>
            </a:r>
            <a:endParaRPr/>
          </a:p>
        </p:txBody>
      </p:sp>
      <p:sp>
        <p:nvSpPr>
          <p:cNvPr id="292" name="Google Shape;292;p61"/>
          <p:cNvSpPr txBox="1"/>
          <p:nvPr>
            <p:ph idx="3" type="sldNum"/>
          </p:nvPr>
        </p:nvSpPr>
        <p:spPr>
          <a:xfrm>
            <a:off x="104886" y="4663225"/>
            <a:ext cx="15240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8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Sunrun</a:t>
            </a:r>
            <a:endParaRPr/>
          </a:p>
        </p:txBody>
      </p:sp>
      <p:sp>
        <p:nvSpPr>
          <p:cNvPr id="293" name="Google Shape;293;p61"/>
          <p:cNvSpPr txBox="1"/>
          <p:nvPr>
            <p:ph idx="4" type="subTitle"/>
          </p:nvPr>
        </p:nvSpPr>
        <p:spPr>
          <a:xfrm>
            <a:off x="104875" y="112450"/>
            <a:ext cx="4376100" cy="30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000"/>
              <a:buFont typeface="Helvetica Neue"/>
              <a:buNone/>
              <a:defRPr sz="10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4" name="Google Shape;294;p61"/>
          <p:cNvSpPr txBox="1"/>
          <p:nvPr>
            <p:ph idx="5" type="subTitle"/>
          </p:nvPr>
        </p:nvSpPr>
        <p:spPr>
          <a:xfrm>
            <a:off x="4653925" y="112450"/>
            <a:ext cx="4376100" cy="30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000"/>
              <a:buFont typeface="Helvetica Neue"/>
              <a:buNone/>
              <a:defRPr sz="10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5" name="Google Shape;295;p61"/>
          <p:cNvSpPr txBox="1"/>
          <p:nvPr>
            <p:ph idx="6" type="subTitle"/>
          </p:nvPr>
        </p:nvSpPr>
        <p:spPr>
          <a:xfrm>
            <a:off x="104875" y="452794"/>
            <a:ext cx="4376100" cy="297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500"/>
              <a:buFont typeface="Helvetica Neue"/>
              <a:buNone/>
              <a:defRPr sz="1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6" name="Google Shape;296;p61"/>
          <p:cNvSpPr txBox="1"/>
          <p:nvPr>
            <p:ph idx="7" type="subTitle"/>
          </p:nvPr>
        </p:nvSpPr>
        <p:spPr>
          <a:xfrm>
            <a:off x="4653925" y="452794"/>
            <a:ext cx="4376100" cy="297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647"/>
              </a:buClr>
              <a:buSzPts val="1500"/>
              <a:buFont typeface="Helvetica Neue"/>
              <a:buNone/>
              <a:defRPr sz="1500">
                <a:solidFill>
                  <a:srgbClr val="1F26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99" name="Google Shape;299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2" name="Google Shape;302;p6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3" name="Google Shape;303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1.xml"/><Relationship Id="rId3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0.xml"/><Relationship Id="rId3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23.xml"/><Relationship Id="rId35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9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66850" y="321308"/>
            <a:ext cx="85035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68"/>
              </a:buClr>
              <a:buSzPts val="3000"/>
              <a:buFont typeface="Merriweather"/>
              <a:buNone/>
              <a:defRPr i="0" sz="3000" u="none" cap="none" strike="noStrike">
                <a:solidFill>
                  <a:srgbClr val="002C6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66850" y="1183034"/>
            <a:ext cx="8410200" cy="3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None/>
              <a:defRPr i="0" sz="12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Nunito Light"/>
              <a:buChar char="•"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Nunito Light"/>
              <a:buChar char="-"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SzPts val="1100"/>
              <a:buFont typeface="Nunito Light"/>
              <a:buChar char="o"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SzPts val="1100"/>
              <a:buFont typeface="Nunito Light"/>
              <a:buNone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unito Light"/>
              <a:buChar char="•"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unito Light"/>
              <a:buChar char="•"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unito Light"/>
              <a:buChar char="•"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unito Light"/>
              <a:buChar char="•"/>
              <a:defRPr i="0" sz="1100" u="none" cap="none" strike="noStrike"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1">
            <a:alphaModFix/>
          </a:blip>
          <a:srcRect b="228" l="0" r="0" t="219"/>
          <a:stretch/>
        </p:blipFill>
        <p:spPr>
          <a:xfrm>
            <a:off x="8413684" y="91150"/>
            <a:ext cx="635547" cy="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1pPr>
            <a:lvl2pPr lvl="1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algn="r">
              <a:buNone/>
              <a:defRPr sz="1300"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2" name="Google Shape;222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rachel.mcmahon@sunrun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5"/>
          <p:cNvSpPr txBox="1"/>
          <p:nvPr>
            <p:ph type="ctrTitle"/>
          </p:nvPr>
        </p:nvSpPr>
        <p:spPr>
          <a:xfrm>
            <a:off x="0" y="1889525"/>
            <a:ext cx="6858000" cy="1767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Sunrun Load Impact Protocol Workshop</a:t>
            </a:r>
            <a:endParaRPr sz="4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/>
          </a:p>
        </p:txBody>
      </p:sp>
      <p:sp>
        <p:nvSpPr>
          <p:cNvPr id="311" name="Google Shape;311;p65"/>
          <p:cNvSpPr txBox="1"/>
          <p:nvPr>
            <p:ph idx="1" type="subTitle"/>
          </p:nvPr>
        </p:nvSpPr>
        <p:spPr>
          <a:xfrm>
            <a:off x="48825" y="3119575"/>
            <a:ext cx="6809100" cy="290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Casaundra Collyer </a:t>
            </a:r>
            <a:r>
              <a:rPr lang="en" sz="900"/>
              <a:t>| May 2023</a:t>
            </a:r>
            <a:endParaRPr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4"/>
          <p:cNvSpPr txBox="1"/>
          <p:nvPr/>
        </p:nvSpPr>
        <p:spPr>
          <a:xfrm>
            <a:off x="358350" y="1021650"/>
            <a:ext cx="8427300" cy="31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The following scenarios have been analyzed for ex post evaluation using empirical market dispatch performance data from 2021</a:t>
            </a:r>
            <a:endParaRPr i="1"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●"/>
            </a:pPr>
            <a:r>
              <a:rPr b="1"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Scenario 1: Sunrun Day Matching Actual (Estimated Load Impact): </a:t>
            </a:r>
            <a:endParaRPr b="1"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○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Actual load reduction is measured as the difference between the the 5-in-10 Day-Matching adjusted load baseline and actual customer utility meter data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●"/>
            </a:pPr>
            <a:r>
              <a:rPr b="1"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Scenario 2: Max Sunrun Day Matching Possible (Theoretical Load Impact): </a:t>
            </a:r>
            <a:endParaRPr b="1"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○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As a point of comparison to scenario 1, the maximum theoretical load reduction is measured using the same 5-in-10 Day-Matching adjusted load baseline, but also assuming the initial state of useable energy (kWh) at the beginning of each market dispatch - energy available for dispatch - was fully discharged by the energy storage systems while respecting battery operational constraints, such as, backup reserve and inverter reserve (35% total). 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○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For each battery,  the initial usable energy = initial state of charge * full pack energy available * (1 - backup reserve)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■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Initial state of charge is retrieved for each battery at the beginning of each CAISO market dispatch event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■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Instead of using battery nameplate capacity, battery full pack energy available is retrieved to include battery degradation impacts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○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Hourly discharge KWDC= initial usage energy / duration of market dispatch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○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Hourly discharge KWAC = Hourly discharge KWDC * Inverter DCAC efficiency factor</a:t>
            </a:r>
            <a:endParaRPr b="1"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124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1" name="Google Shape;491;p74"/>
          <p:cNvSpPr txBox="1"/>
          <p:nvPr>
            <p:ph type="title"/>
          </p:nvPr>
        </p:nvSpPr>
        <p:spPr>
          <a:xfrm>
            <a:off x="358350" y="251300"/>
            <a:ext cx="8016300" cy="5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95F"/>
                </a:solidFill>
              </a:rPr>
              <a:t>Appendix</a:t>
            </a:r>
            <a:endParaRPr>
              <a:solidFill>
                <a:srgbClr val="00295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C4587"/>
              </a:solidFill>
            </a:endParaRPr>
          </a:p>
        </p:txBody>
      </p:sp>
      <p:sp>
        <p:nvSpPr>
          <p:cNvPr id="492" name="Google Shape;492;p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5"/>
          <p:cNvSpPr txBox="1"/>
          <p:nvPr/>
        </p:nvSpPr>
        <p:spPr>
          <a:xfrm>
            <a:off x="358350" y="848900"/>
            <a:ext cx="8427300" cy="3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The following methods, assumptions and data sources were used to estimate QC for 2023: 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●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Estimation of load impact per customer based on a combination of Ex Post Day Matching analysis and Ex Ante IOU-specific engineering models. 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●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Forecast of customer enrollment based on signed contracts for RA delivery in 2023. 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bel"/>
              <a:buChar char="●"/>
            </a:pP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Estimation of QC values for the 2024 RA year based on, 1) estimation of load impact per customer, 2) forecasted customer enrollment for resource adequacy within each IOU territory. </a:t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124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124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8" name="Google Shape;498;p75"/>
          <p:cNvSpPr txBox="1"/>
          <p:nvPr>
            <p:ph type="title"/>
          </p:nvPr>
        </p:nvSpPr>
        <p:spPr>
          <a:xfrm>
            <a:off x="358350" y="251300"/>
            <a:ext cx="8016300" cy="5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95F"/>
                </a:solidFill>
              </a:rPr>
              <a:t>Appendix</a:t>
            </a:r>
            <a:endParaRPr>
              <a:solidFill>
                <a:srgbClr val="00295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C4587"/>
              </a:solidFill>
            </a:endParaRPr>
          </a:p>
        </p:txBody>
      </p:sp>
      <p:sp>
        <p:nvSpPr>
          <p:cNvPr id="499" name="Google Shape;499;p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/>
              <a:t>‹#›</a:t>
            </a:fld>
            <a:endParaRPr sz="600"/>
          </a:p>
        </p:txBody>
      </p:sp>
      <p:sp>
        <p:nvSpPr>
          <p:cNvPr id="317" name="Google Shape;317;p66"/>
          <p:cNvSpPr txBox="1"/>
          <p:nvPr/>
        </p:nvSpPr>
        <p:spPr>
          <a:xfrm>
            <a:off x="145575" y="904125"/>
            <a:ext cx="30429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 sz="15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p66"/>
          <p:cNvSpPr txBox="1"/>
          <p:nvPr/>
        </p:nvSpPr>
        <p:spPr>
          <a:xfrm>
            <a:off x="718312" y="1721421"/>
            <a:ext cx="6006300" cy="25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Introduction</a:t>
            </a:r>
            <a:r>
              <a:rPr lang="en" sz="39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900">
              <a:solidFill>
                <a:srgbClr val="002C6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Fleet &amp; Operations</a:t>
            </a:r>
            <a:endParaRPr sz="39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LIP Approach for 2023</a:t>
            </a:r>
            <a:endParaRPr sz="39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Reconciliation</a:t>
            </a:r>
            <a:endParaRPr sz="39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66"/>
          <p:cNvSpPr txBox="1"/>
          <p:nvPr/>
        </p:nvSpPr>
        <p:spPr>
          <a:xfrm>
            <a:off x="104886" y="1721425"/>
            <a:ext cx="548700" cy="25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40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40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40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2C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4000">
              <a:solidFill>
                <a:srgbClr val="002C6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075" y="411625"/>
            <a:ext cx="3654900" cy="23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7"/>
          <p:cNvSpPr txBox="1"/>
          <p:nvPr/>
        </p:nvSpPr>
        <p:spPr>
          <a:xfrm>
            <a:off x="74150" y="2921650"/>
            <a:ext cx="4386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We have </a:t>
            </a:r>
            <a:r>
              <a:rPr b="1"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nearly</a:t>
            </a:r>
            <a:r>
              <a:rPr b="1"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830,000</a:t>
            </a:r>
            <a:r>
              <a:rPr b="1" i="0" lang="en" sz="2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customers</a:t>
            </a:r>
            <a:r>
              <a:rPr b="0" i="0" lang="en" sz="2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 and sell our solar service in </a:t>
            </a:r>
            <a:r>
              <a:rPr b="1" i="0" lang="en" sz="2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b="1"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5</a:t>
            </a:r>
            <a:r>
              <a:rPr b="1" i="0" lang="en" sz="2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states,</a:t>
            </a:r>
            <a:r>
              <a:rPr b="0" i="0" lang="en" sz="2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 the District of Columbia and Puerto Rico.  </a:t>
            </a:r>
            <a:endParaRPr b="0" i="0" sz="20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26" name="Google Shape;326;p67"/>
          <p:cNvSpPr txBox="1"/>
          <p:nvPr>
            <p:ph idx="4294967295" type="title"/>
          </p:nvPr>
        </p:nvSpPr>
        <p:spPr>
          <a:xfrm>
            <a:off x="4649675" y="51275"/>
            <a:ext cx="40089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Sunrun at a 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Glance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67"/>
          <p:cNvSpPr txBox="1"/>
          <p:nvPr/>
        </p:nvSpPr>
        <p:spPr>
          <a:xfrm>
            <a:off x="4649675" y="701375"/>
            <a:ext cx="4494300" cy="43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87FF"/>
                </a:solidFill>
                <a:latin typeface="Nunito"/>
                <a:ea typeface="Nunito"/>
                <a:cs typeface="Nunito"/>
                <a:sym typeface="Nunito"/>
              </a:rPr>
              <a:t>OUR MISSION</a:t>
            </a:r>
            <a:endParaRPr b="1" i="0" sz="1400" u="none" cap="none" strike="noStrike">
              <a:solidFill>
                <a:srgbClr val="0087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To create a planet run by the sun.</a:t>
            </a:r>
            <a:endParaRPr b="0" i="0" sz="16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87FF"/>
                </a:solidFill>
                <a:latin typeface="Nunito"/>
                <a:ea typeface="Nunito"/>
                <a:cs typeface="Nunito"/>
                <a:sym typeface="Nunito"/>
              </a:rPr>
              <a:t>OUR BEGINNINGS</a:t>
            </a:r>
            <a:endParaRPr b="1" i="0" sz="1400" u="none" cap="none" strike="noStrike">
              <a:solidFill>
                <a:srgbClr val="0087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Founded in 2007</a:t>
            </a:r>
            <a:endParaRPr b="0" i="0" sz="16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2921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HQ in San Francisco</a:t>
            </a:r>
            <a:endParaRPr b="0" i="0" sz="16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2921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Pioneered Residential Solar Service</a:t>
            </a:r>
            <a:endParaRPr b="0" i="0" sz="16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87FF"/>
                </a:solidFill>
                <a:latin typeface="Nunito"/>
                <a:ea typeface="Nunito"/>
                <a:cs typeface="Nunito"/>
                <a:sym typeface="Nunito"/>
              </a:rPr>
              <a:t>OUR BUSINESS MODEL</a:t>
            </a:r>
            <a:endParaRPr b="1" i="0" sz="1400" u="none" cap="none" strike="noStrike">
              <a:solidFill>
                <a:srgbClr val="0087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Single and multi-family residential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Solar only from 2007 – 20</a:t>
            </a:r>
            <a:r>
              <a:rPr lang="en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16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; growing solar + storage since 20</a:t>
            </a:r>
            <a:r>
              <a:rPr lang="en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16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Focused on provision of customer energy historically; since 20</a:t>
            </a:r>
            <a:r>
              <a:rPr lang="en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18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 have be</a:t>
            </a:r>
            <a:r>
              <a:rPr lang="en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gun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 providing customer services (ie - demand charge and TOU management) and grid services (ie – reliability capacity and distribution loading management).</a:t>
            </a:r>
            <a:endParaRPr b="0" i="0" sz="14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8"/>
          <p:cNvSpPr txBox="1"/>
          <p:nvPr>
            <p:ph idx="12" type="sldNum"/>
          </p:nvPr>
        </p:nvSpPr>
        <p:spPr>
          <a:xfrm>
            <a:off x="6643547" y="476749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68"/>
          <p:cNvSpPr txBox="1"/>
          <p:nvPr>
            <p:ph type="title"/>
          </p:nvPr>
        </p:nvSpPr>
        <p:spPr>
          <a:xfrm>
            <a:off x="388925" y="270875"/>
            <a:ext cx="80163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2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">
                <a:solidFill>
                  <a:srgbClr val="002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unrun’s Batteries: Solar + Storage</a:t>
            </a:r>
            <a:endParaRPr>
              <a:solidFill>
                <a:srgbClr val="00295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95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C4587"/>
                </a:solidFill>
              </a:rPr>
              <a:t>b</a:t>
            </a:r>
            <a:endParaRPr b="1" sz="1200">
              <a:solidFill>
                <a:srgbClr val="1C4587"/>
              </a:solidFill>
            </a:endParaRPr>
          </a:p>
        </p:txBody>
      </p:sp>
      <p:pic>
        <p:nvPicPr>
          <p:cNvPr id="334" name="Google Shape;334;p6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87" y="966650"/>
            <a:ext cx="3157787" cy="165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8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287" y="1676673"/>
            <a:ext cx="3290112" cy="153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8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875" y="3067816"/>
            <a:ext cx="3291824" cy="14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68"/>
          <p:cNvSpPr/>
          <p:nvPr/>
        </p:nvSpPr>
        <p:spPr>
          <a:xfrm>
            <a:off x="3278500" y="1715000"/>
            <a:ext cx="74400" cy="58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68"/>
          <p:cNvSpPr/>
          <p:nvPr/>
        </p:nvSpPr>
        <p:spPr>
          <a:xfrm>
            <a:off x="3246600" y="3105450"/>
            <a:ext cx="74400" cy="58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68"/>
          <p:cNvSpPr txBox="1"/>
          <p:nvPr/>
        </p:nvSpPr>
        <p:spPr>
          <a:xfrm>
            <a:off x="3469600" y="1205750"/>
            <a:ext cx="120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Customer Load</a:t>
            </a:r>
            <a:endParaRPr sz="1000"/>
          </a:p>
        </p:txBody>
      </p:sp>
      <p:sp>
        <p:nvSpPr>
          <p:cNvPr id="340" name="Google Shape;340;p68"/>
          <p:cNvSpPr txBox="1"/>
          <p:nvPr/>
        </p:nvSpPr>
        <p:spPr>
          <a:xfrm>
            <a:off x="3469600" y="2196913"/>
            <a:ext cx="120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Customer Load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+ Solar PV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341" name="Google Shape;341;p68"/>
          <p:cNvSpPr txBox="1"/>
          <p:nvPr/>
        </p:nvSpPr>
        <p:spPr>
          <a:xfrm>
            <a:off x="3469600" y="3491750"/>
            <a:ext cx="120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Customer Load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+ Solar PV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+ Energy Storage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342" name="Google Shape;342;p68"/>
          <p:cNvSpPr txBox="1"/>
          <p:nvPr/>
        </p:nvSpPr>
        <p:spPr>
          <a:xfrm>
            <a:off x="4830050" y="1196200"/>
            <a:ext cx="3827100" cy="21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rPr>
              <a:t>Sunrun deploys integrated solar + storage systems interconnected behind the customer’s utility meter. All energy generated by the systems serve the customer first, displacing energy served by the grid. </a:t>
            </a:r>
            <a:endParaRPr>
              <a:solidFill>
                <a:srgbClr val="434343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rPr>
              <a:t>This means Sunrun batteries do not change customer behavior, but they do reduce utility demand.</a:t>
            </a:r>
            <a:endParaRPr>
              <a:solidFill>
                <a:srgbClr val="434343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343" name="Google Shape;343;p68"/>
          <p:cNvCxnSpPr>
            <a:endCxn id="344" idx="0"/>
          </p:cNvCxnSpPr>
          <p:nvPr/>
        </p:nvCxnSpPr>
        <p:spPr>
          <a:xfrm>
            <a:off x="6815801" y="3875373"/>
            <a:ext cx="481800" cy="4128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68"/>
          <p:cNvSpPr/>
          <p:nvPr/>
        </p:nvSpPr>
        <p:spPr>
          <a:xfrm>
            <a:off x="6547413" y="3520449"/>
            <a:ext cx="399900" cy="4095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9156" y="4366782"/>
            <a:ext cx="741300" cy="7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5513" y="2870484"/>
            <a:ext cx="800407" cy="800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68"/>
          <p:cNvCxnSpPr/>
          <p:nvPr/>
        </p:nvCxnSpPr>
        <p:spPr>
          <a:xfrm>
            <a:off x="6553932" y="3530362"/>
            <a:ext cx="386700" cy="401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68"/>
          <p:cNvCxnSpPr/>
          <p:nvPr/>
        </p:nvCxnSpPr>
        <p:spPr>
          <a:xfrm flipH="1">
            <a:off x="6942186" y="3399227"/>
            <a:ext cx="859800" cy="218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68"/>
          <p:cNvCxnSpPr>
            <a:stCxn id="351" idx="4"/>
            <a:endCxn id="346" idx="0"/>
          </p:cNvCxnSpPr>
          <p:nvPr/>
        </p:nvCxnSpPr>
        <p:spPr>
          <a:xfrm flipH="1" rot="-5400000">
            <a:off x="5411447" y="3967382"/>
            <a:ext cx="798300" cy="6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68"/>
          <p:cNvCxnSpPr>
            <a:stCxn id="345" idx="1"/>
          </p:cNvCxnSpPr>
          <p:nvPr/>
        </p:nvCxnSpPr>
        <p:spPr>
          <a:xfrm rot="10800000">
            <a:off x="5806113" y="3725199"/>
            <a:ext cx="7413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68"/>
          <p:cNvSpPr/>
          <p:nvPr/>
        </p:nvSpPr>
        <p:spPr>
          <a:xfrm>
            <a:off x="5693897" y="3335732"/>
            <a:ext cx="232800" cy="232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4"/>
                </a:solidFill>
              </a:rPr>
              <a:t>★</a:t>
            </a:r>
            <a:endParaRPr sz="1500">
              <a:solidFill>
                <a:schemeClr val="accent4"/>
              </a:solidFill>
            </a:endParaRPr>
          </a:p>
        </p:txBody>
      </p:sp>
      <p:sp>
        <p:nvSpPr>
          <p:cNvPr id="353" name="Google Shape;353;p68"/>
          <p:cNvSpPr/>
          <p:nvPr/>
        </p:nvSpPr>
        <p:spPr>
          <a:xfrm>
            <a:off x="5693406" y="3988162"/>
            <a:ext cx="232800" cy="2328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354" name="Google Shape;354;p68"/>
          <p:cNvSpPr/>
          <p:nvPr/>
        </p:nvSpPr>
        <p:spPr>
          <a:xfrm>
            <a:off x="7000995" y="3754299"/>
            <a:ext cx="232800" cy="2328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355" name="Google Shape;355;p68"/>
          <p:cNvSpPr/>
          <p:nvPr/>
        </p:nvSpPr>
        <p:spPr>
          <a:xfrm>
            <a:off x="7000995" y="3494178"/>
            <a:ext cx="232800" cy="2328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356" name="Google Shape;356;p68"/>
          <p:cNvSpPr/>
          <p:nvPr/>
        </p:nvSpPr>
        <p:spPr>
          <a:xfrm>
            <a:off x="6200003" y="3614521"/>
            <a:ext cx="232800" cy="2328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pic>
        <p:nvPicPr>
          <p:cNvPr id="344" name="Google Shape;344;p68"/>
          <p:cNvPicPr preferRelativeResize="0"/>
          <p:nvPr/>
        </p:nvPicPr>
        <p:blipFill rotWithShape="1">
          <a:blip r:embed="rId8">
            <a:alphaModFix/>
          </a:blip>
          <a:srcRect b="0" l="18887" r="22492" t="0"/>
          <a:stretch/>
        </p:blipFill>
        <p:spPr>
          <a:xfrm>
            <a:off x="7157801" y="4288173"/>
            <a:ext cx="279600" cy="47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83560" y="3105450"/>
            <a:ext cx="621665" cy="62165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8"/>
          <p:cNvSpPr txBox="1"/>
          <p:nvPr/>
        </p:nvSpPr>
        <p:spPr>
          <a:xfrm>
            <a:off x="445400" y="4472901"/>
            <a:ext cx="14649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	Solar Output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	Solar Energy Served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	Net Demand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	Native Demand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	Native Energy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	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359" name="Google Shape;359;p68"/>
          <p:cNvCxnSpPr/>
          <p:nvPr/>
        </p:nvCxnSpPr>
        <p:spPr>
          <a:xfrm>
            <a:off x="809207" y="4623492"/>
            <a:ext cx="147900" cy="0"/>
          </a:xfrm>
          <a:prstGeom prst="straightConnector1">
            <a:avLst/>
          </a:prstGeom>
          <a:noFill/>
          <a:ln cap="flat" cmpd="sng" w="28575">
            <a:solidFill>
              <a:srgbClr val="FFD35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68"/>
          <p:cNvCxnSpPr/>
          <p:nvPr/>
        </p:nvCxnSpPr>
        <p:spPr>
          <a:xfrm>
            <a:off x="809207" y="4832462"/>
            <a:ext cx="1479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68"/>
          <p:cNvCxnSpPr/>
          <p:nvPr/>
        </p:nvCxnSpPr>
        <p:spPr>
          <a:xfrm>
            <a:off x="809207" y="4953619"/>
            <a:ext cx="147900" cy="0"/>
          </a:xfrm>
          <a:prstGeom prst="straightConnector1">
            <a:avLst/>
          </a:prstGeom>
          <a:noFill/>
          <a:ln cap="flat" cmpd="sng" w="9525">
            <a:solidFill>
              <a:srgbClr val="C27BA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62" name="Google Shape;362;p68"/>
          <p:cNvSpPr/>
          <p:nvPr/>
        </p:nvSpPr>
        <p:spPr>
          <a:xfrm>
            <a:off x="811724" y="4696473"/>
            <a:ext cx="147900" cy="81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68"/>
          <p:cNvSpPr/>
          <p:nvPr/>
        </p:nvSpPr>
        <p:spPr>
          <a:xfrm>
            <a:off x="809207" y="5041396"/>
            <a:ext cx="147900" cy="81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68"/>
          <p:cNvSpPr/>
          <p:nvPr/>
        </p:nvSpPr>
        <p:spPr>
          <a:xfrm>
            <a:off x="1851915" y="4912675"/>
            <a:ext cx="147900" cy="81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68"/>
          <p:cNvSpPr/>
          <p:nvPr/>
        </p:nvSpPr>
        <p:spPr>
          <a:xfrm>
            <a:off x="1850657" y="4696485"/>
            <a:ext cx="147900" cy="819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6" name="Google Shape;366;p68"/>
          <p:cNvCxnSpPr/>
          <p:nvPr/>
        </p:nvCxnSpPr>
        <p:spPr>
          <a:xfrm>
            <a:off x="1853174" y="4610001"/>
            <a:ext cx="147900" cy="0"/>
          </a:xfrm>
          <a:prstGeom prst="straightConnector1">
            <a:avLst/>
          </a:prstGeom>
          <a:noFill/>
          <a:ln cap="flat" cmpd="sng" w="28575">
            <a:solidFill>
              <a:srgbClr val="0087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7" name="Google Shape;367;p68"/>
          <p:cNvCxnSpPr/>
          <p:nvPr/>
        </p:nvCxnSpPr>
        <p:spPr>
          <a:xfrm>
            <a:off x="1853174" y="4832458"/>
            <a:ext cx="147900" cy="0"/>
          </a:xfrm>
          <a:prstGeom prst="straightConnector1">
            <a:avLst/>
          </a:prstGeom>
          <a:noFill/>
          <a:ln cap="flat" cmpd="sng" w="9525">
            <a:solidFill>
              <a:srgbClr val="FFD35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8" name="Google Shape;368;p68"/>
          <p:cNvCxnSpPr/>
          <p:nvPr/>
        </p:nvCxnSpPr>
        <p:spPr>
          <a:xfrm>
            <a:off x="1854433" y="4912675"/>
            <a:ext cx="1479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69" name="Google Shape;369;p68"/>
          <p:cNvSpPr txBox="1"/>
          <p:nvPr/>
        </p:nvSpPr>
        <p:spPr>
          <a:xfrm>
            <a:off x="1957125" y="4465900"/>
            <a:ext cx="9603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Storage Throughput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Storage Energy Served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Net Post-Solar Demand 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rPr>
              <a:t>Stored Energy</a:t>
            </a:r>
            <a:endParaRPr sz="650">
              <a:solidFill>
                <a:srgbClr val="666666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370" name="Google Shape;370;p68"/>
          <p:cNvSpPr txBox="1"/>
          <p:nvPr/>
        </p:nvSpPr>
        <p:spPr>
          <a:xfrm rot="-551922">
            <a:off x="6355893" y="2941706"/>
            <a:ext cx="1264866" cy="3233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Customer Utility Meter</a:t>
            </a:r>
            <a:endParaRPr sz="9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371" name="Google Shape;371;p68"/>
          <p:cNvCxnSpPr>
            <a:stCxn id="370" idx="1"/>
            <a:endCxn id="351" idx="7"/>
          </p:cNvCxnSpPr>
          <p:nvPr/>
        </p:nvCxnSpPr>
        <p:spPr>
          <a:xfrm flipH="1">
            <a:off x="5892726" y="3204478"/>
            <a:ext cx="471300" cy="1653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stealth"/>
          </a:ln>
        </p:spPr>
      </p:cxnSp>
      <p:sp>
        <p:nvSpPr>
          <p:cNvPr id="372" name="Google Shape;372;p68"/>
          <p:cNvSpPr/>
          <p:nvPr/>
        </p:nvSpPr>
        <p:spPr>
          <a:xfrm>
            <a:off x="3820475" y="1559888"/>
            <a:ext cx="147900" cy="62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5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68"/>
          <p:cNvSpPr/>
          <p:nvPr/>
        </p:nvSpPr>
        <p:spPr>
          <a:xfrm>
            <a:off x="3820475" y="2842663"/>
            <a:ext cx="147900" cy="62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9"/>
          <p:cNvSpPr txBox="1"/>
          <p:nvPr/>
        </p:nvSpPr>
        <p:spPr>
          <a:xfrm>
            <a:off x="4132650" y="1063775"/>
            <a:ext cx="4876200" cy="19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California, Sunrun typically provides services to customers including, but not limited to: </a:t>
            </a:r>
            <a:endParaRPr sz="110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bel"/>
              <a:buChar char="●"/>
            </a:pPr>
            <a:r>
              <a:rPr b="1" lang="en" sz="11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TOU bill management </a:t>
            </a:r>
            <a:r>
              <a:rPr lang="en" sz="11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by discharging during TOU windows</a:t>
            </a:r>
            <a:endParaRPr sz="110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bel"/>
              <a:buChar char="●"/>
            </a:pPr>
            <a:r>
              <a:rPr b="1" lang="en" sz="11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Minimizing solar export</a:t>
            </a:r>
            <a:r>
              <a:rPr lang="en" sz="11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by charging exclusively from solar</a:t>
            </a:r>
            <a:endParaRPr sz="110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bel"/>
              <a:buChar char="●"/>
            </a:pPr>
            <a:r>
              <a:rPr b="1" lang="en" sz="11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Backup power</a:t>
            </a:r>
            <a:r>
              <a:rPr lang="en" sz="11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1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capacity reserved exclusively for </a:t>
            </a:r>
            <a:r>
              <a:rPr lang="en" sz="11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grid outage</a:t>
            </a:r>
            <a:endParaRPr sz="110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1100"/>
              <a:buFont typeface="Abel"/>
              <a:buChar char="●"/>
            </a:pPr>
            <a:r>
              <a:rPr b="1" lang="en" sz="11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 system capacity</a:t>
            </a:r>
            <a:r>
              <a:rPr lang="en" sz="11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voltage controls and other grid services by responding to utility / market signals.</a:t>
            </a:r>
            <a:endParaRPr sz="110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9" name="Google Shape;379;p69"/>
          <p:cNvSpPr txBox="1"/>
          <p:nvPr>
            <p:ph type="title"/>
          </p:nvPr>
        </p:nvSpPr>
        <p:spPr>
          <a:xfrm>
            <a:off x="388925" y="270875"/>
            <a:ext cx="80163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Battery Activities</a:t>
            </a:r>
            <a:endParaRPr b="1"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80" name="Google Shape;380;p69"/>
          <p:cNvGrpSpPr/>
          <p:nvPr/>
        </p:nvGrpSpPr>
        <p:grpSpPr>
          <a:xfrm>
            <a:off x="176975" y="902837"/>
            <a:ext cx="3600725" cy="2282671"/>
            <a:chOff x="176975" y="2779325"/>
            <a:chExt cx="3600725" cy="2282671"/>
          </a:xfrm>
        </p:grpSpPr>
        <p:pic>
          <p:nvPicPr>
            <p:cNvPr id="381" name="Google Shape;381;p69" title="Chart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6975" y="2779325"/>
              <a:ext cx="3599601" cy="163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69"/>
            <p:cNvSpPr txBox="1"/>
            <p:nvPr/>
          </p:nvSpPr>
          <p:spPr>
            <a:xfrm>
              <a:off x="688275" y="4324126"/>
              <a:ext cx="14649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	Solar Output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	Solar Energy Served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	Net Demand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	Native Demand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	Native Energy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	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cxnSp>
          <p:nvCxnSpPr>
            <p:cNvPr id="383" name="Google Shape;383;p69"/>
            <p:cNvCxnSpPr/>
            <p:nvPr/>
          </p:nvCxnSpPr>
          <p:spPr>
            <a:xfrm>
              <a:off x="1052082" y="4474717"/>
              <a:ext cx="147900" cy="0"/>
            </a:xfrm>
            <a:prstGeom prst="straightConnector1">
              <a:avLst/>
            </a:prstGeom>
            <a:noFill/>
            <a:ln cap="flat" cmpd="sng" w="28575">
              <a:solidFill>
                <a:srgbClr val="FFD35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4" name="Google Shape;384;p69"/>
            <p:cNvCxnSpPr/>
            <p:nvPr/>
          </p:nvCxnSpPr>
          <p:spPr>
            <a:xfrm>
              <a:off x="1052082" y="4753262"/>
              <a:ext cx="147900" cy="0"/>
            </a:xfrm>
            <a:prstGeom prst="straightConnector1">
              <a:avLst/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5" name="Google Shape;385;p69"/>
            <p:cNvCxnSpPr/>
            <p:nvPr/>
          </p:nvCxnSpPr>
          <p:spPr>
            <a:xfrm>
              <a:off x="1052082" y="4866669"/>
              <a:ext cx="147900" cy="0"/>
            </a:xfrm>
            <a:prstGeom prst="straightConnector1">
              <a:avLst/>
            </a:prstGeom>
            <a:noFill/>
            <a:ln cap="flat" cmpd="sng" w="9525">
              <a:solidFill>
                <a:srgbClr val="C27BA0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86" name="Google Shape;386;p69"/>
            <p:cNvSpPr/>
            <p:nvPr/>
          </p:nvSpPr>
          <p:spPr>
            <a:xfrm>
              <a:off x="1054599" y="4573036"/>
              <a:ext cx="147900" cy="819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69"/>
            <p:cNvSpPr/>
            <p:nvPr/>
          </p:nvSpPr>
          <p:spPr>
            <a:xfrm>
              <a:off x="1052082" y="4980096"/>
              <a:ext cx="147900" cy="819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69"/>
            <p:cNvSpPr/>
            <p:nvPr/>
          </p:nvSpPr>
          <p:spPr>
            <a:xfrm>
              <a:off x="2094790" y="4804850"/>
              <a:ext cx="147900" cy="819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69"/>
            <p:cNvSpPr/>
            <p:nvPr/>
          </p:nvSpPr>
          <p:spPr>
            <a:xfrm>
              <a:off x="2093532" y="4547710"/>
              <a:ext cx="147900" cy="81900"/>
            </a:xfrm>
            <a:prstGeom prst="rect">
              <a:avLst/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90" name="Google Shape;390;p69"/>
            <p:cNvCxnSpPr/>
            <p:nvPr/>
          </p:nvCxnSpPr>
          <p:spPr>
            <a:xfrm>
              <a:off x="2096049" y="4461226"/>
              <a:ext cx="147900" cy="0"/>
            </a:xfrm>
            <a:prstGeom prst="straightConnector1">
              <a:avLst/>
            </a:prstGeom>
            <a:noFill/>
            <a:ln cap="flat" cmpd="sng" w="28575">
              <a:solidFill>
                <a:srgbClr val="0087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1" name="Google Shape;391;p69"/>
            <p:cNvCxnSpPr/>
            <p:nvPr/>
          </p:nvCxnSpPr>
          <p:spPr>
            <a:xfrm>
              <a:off x="2096049" y="4720883"/>
              <a:ext cx="147900" cy="0"/>
            </a:xfrm>
            <a:prstGeom prst="straightConnector1">
              <a:avLst/>
            </a:prstGeom>
            <a:noFill/>
            <a:ln cap="flat" cmpd="sng" w="9525">
              <a:solidFill>
                <a:srgbClr val="FFD35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2" name="Google Shape;392;p69"/>
            <p:cNvCxnSpPr/>
            <p:nvPr/>
          </p:nvCxnSpPr>
          <p:spPr>
            <a:xfrm>
              <a:off x="2097308" y="4804850"/>
              <a:ext cx="1479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93" name="Google Shape;393;p69"/>
            <p:cNvSpPr txBox="1"/>
            <p:nvPr/>
          </p:nvSpPr>
          <p:spPr>
            <a:xfrm>
              <a:off x="2200000" y="4317125"/>
              <a:ext cx="15777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Storage Throughput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Storage Energy Served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Net Post-Solar Demand 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666666"/>
                  </a:solidFill>
                  <a:latin typeface="Abel"/>
                  <a:ea typeface="Abel"/>
                  <a:cs typeface="Abel"/>
                  <a:sym typeface="Abel"/>
                </a:rPr>
                <a:t>Stored Energy</a:t>
              </a:r>
              <a:endParaRPr sz="750">
                <a:solidFill>
                  <a:srgbClr val="66666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cxnSp>
        <p:nvCxnSpPr>
          <p:cNvPr id="394" name="Google Shape;394;p69"/>
          <p:cNvCxnSpPr>
            <a:endCxn id="395" idx="0"/>
          </p:cNvCxnSpPr>
          <p:nvPr/>
        </p:nvCxnSpPr>
        <p:spPr>
          <a:xfrm>
            <a:off x="1561168" y="4045867"/>
            <a:ext cx="411600" cy="3528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6" name="Google Shape;396;p69"/>
          <p:cNvSpPr/>
          <p:nvPr/>
        </p:nvSpPr>
        <p:spPr>
          <a:xfrm>
            <a:off x="1331890" y="3742816"/>
            <a:ext cx="341700" cy="349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50" y="4465824"/>
            <a:ext cx="481800" cy="4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975" y="3187563"/>
            <a:ext cx="683780" cy="683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69"/>
          <p:cNvCxnSpPr/>
          <p:nvPr/>
        </p:nvCxnSpPr>
        <p:spPr>
          <a:xfrm>
            <a:off x="1337459" y="3751284"/>
            <a:ext cx="330300" cy="34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69"/>
          <p:cNvCxnSpPr/>
          <p:nvPr/>
        </p:nvCxnSpPr>
        <p:spPr>
          <a:xfrm flipH="1">
            <a:off x="1669259" y="3639258"/>
            <a:ext cx="734400" cy="186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69"/>
          <p:cNvCxnSpPr>
            <a:stCxn id="402" idx="4"/>
            <a:endCxn id="397" idx="0"/>
          </p:cNvCxnSpPr>
          <p:nvPr/>
        </p:nvCxnSpPr>
        <p:spPr>
          <a:xfrm flipH="1" rot="-5400000">
            <a:off x="361840" y="4124715"/>
            <a:ext cx="681600" cy="6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3" name="Google Shape;403;p69"/>
          <p:cNvCxnSpPr>
            <a:stCxn id="396" idx="1"/>
          </p:cNvCxnSpPr>
          <p:nvPr/>
        </p:nvCxnSpPr>
        <p:spPr>
          <a:xfrm rot="10800000">
            <a:off x="698890" y="3917716"/>
            <a:ext cx="633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69"/>
          <p:cNvSpPr/>
          <p:nvPr/>
        </p:nvSpPr>
        <p:spPr>
          <a:xfrm>
            <a:off x="602740" y="3585015"/>
            <a:ext cx="199200" cy="19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4"/>
                </a:solidFill>
              </a:rPr>
              <a:t>★</a:t>
            </a:r>
            <a:endParaRPr sz="1500">
              <a:solidFill>
                <a:schemeClr val="accent4"/>
              </a:solidFill>
            </a:endParaRPr>
          </a:p>
        </p:txBody>
      </p:sp>
      <p:sp>
        <p:nvSpPr>
          <p:cNvPr id="404" name="Google Shape;404;p69"/>
          <p:cNvSpPr/>
          <p:nvPr/>
        </p:nvSpPr>
        <p:spPr>
          <a:xfrm>
            <a:off x="602320" y="4142374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05" name="Google Shape;405;p69"/>
          <p:cNvSpPr/>
          <p:nvPr/>
        </p:nvSpPr>
        <p:spPr>
          <a:xfrm>
            <a:off x="1719380" y="3942589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06" name="Google Shape;406;p69"/>
          <p:cNvSpPr/>
          <p:nvPr/>
        </p:nvSpPr>
        <p:spPr>
          <a:xfrm>
            <a:off x="1719380" y="3720373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07" name="Google Shape;407;p69"/>
          <p:cNvSpPr/>
          <p:nvPr/>
        </p:nvSpPr>
        <p:spPr>
          <a:xfrm>
            <a:off x="1035101" y="3823180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pic>
        <p:nvPicPr>
          <p:cNvPr id="395" name="Google Shape;395;p69"/>
          <p:cNvPicPr preferRelativeResize="0"/>
          <p:nvPr/>
        </p:nvPicPr>
        <p:blipFill rotWithShape="1">
          <a:blip r:embed="rId6">
            <a:alphaModFix/>
          </a:blip>
          <a:srcRect b="0" l="18887" r="22492" t="0"/>
          <a:stretch/>
        </p:blipFill>
        <p:spPr>
          <a:xfrm>
            <a:off x="1853338" y="4398667"/>
            <a:ext cx="238859" cy="40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7917" y="3388289"/>
            <a:ext cx="531082" cy="531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69"/>
          <p:cNvCxnSpPr>
            <a:endCxn id="410" idx="0"/>
          </p:cNvCxnSpPr>
          <p:nvPr/>
        </p:nvCxnSpPr>
        <p:spPr>
          <a:xfrm>
            <a:off x="4552955" y="4045867"/>
            <a:ext cx="411600" cy="3528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1" name="Google Shape;411;p69"/>
          <p:cNvSpPr/>
          <p:nvPr/>
        </p:nvSpPr>
        <p:spPr>
          <a:xfrm>
            <a:off x="4323678" y="3742816"/>
            <a:ext cx="341700" cy="349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238" y="4465824"/>
            <a:ext cx="481800" cy="4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8762" y="3187563"/>
            <a:ext cx="683780" cy="683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69"/>
          <p:cNvCxnSpPr/>
          <p:nvPr/>
        </p:nvCxnSpPr>
        <p:spPr>
          <a:xfrm>
            <a:off x="4329247" y="3751284"/>
            <a:ext cx="330300" cy="34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69"/>
          <p:cNvCxnSpPr/>
          <p:nvPr/>
        </p:nvCxnSpPr>
        <p:spPr>
          <a:xfrm flipH="1">
            <a:off x="4661047" y="3639258"/>
            <a:ext cx="734400" cy="186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69"/>
          <p:cNvCxnSpPr>
            <a:stCxn id="417" idx="4"/>
            <a:endCxn id="412" idx="0"/>
          </p:cNvCxnSpPr>
          <p:nvPr/>
        </p:nvCxnSpPr>
        <p:spPr>
          <a:xfrm flipH="1" rot="-5400000">
            <a:off x="3353627" y="4124715"/>
            <a:ext cx="681600" cy="6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8" name="Google Shape;418;p69"/>
          <p:cNvCxnSpPr>
            <a:stCxn id="411" idx="1"/>
          </p:cNvCxnSpPr>
          <p:nvPr/>
        </p:nvCxnSpPr>
        <p:spPr>
          <a:xfrm rot="10800000">
            <a:off x="3690678" y="3917716"/>
            <a:ext cx="633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7" name="Google Shape;417;p69"/>
          <p:cNvSpPr/>
          <p:nvPr/>
        </p:nvSpPr>
        <p:spPr>
          <a:xfrm>
            <a:off x="3594527" y="3585015"/>
            <a:ext cx="199200" cy="19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4"/>
                </a:solidFill>
              </a:rPr>
              <a:t>★</a:t>
            </a:r>
            <a:endParaRPr sz="1500">
              <a:solidFill>
                <a:schemeClr val="accent4"/>
              </a:solidFill>
            </a:endParaRPr>
          </a:p>
        </p:txBody>
      </p:sp>
      <p:sp>
        <p:nvSpPr>
          <p:cNvPr id="419" name="Google Shape;419;p69"/>
          <p:cNvSpPr/>
          <p:nvPr/>
        </p:nvSpPr>
        <p:spPr>
          <a:xfrm>
            <a:off x="3594108" y="4142374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20" name="Google Shape;420;p69"/>
          <p:cNvSpPr/>
          <p:nvPr/>
        </p:nvSpPr>
        <p:spPr>
          <a:xfrm>
            <a:off x="4711168" y="3942589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21" name="Google Shape;421;p69"/>
          <p:cNvSpPr/>
          <p:nvPr/>
        </p:nvSpPr>
        <p:spPr>
          <a:xfrm>
            <a:off x="4711168" y="3720373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22" name="Google Shape;422;p69"/>
          <p:cNvSpPr/>
          <p:nvPr/>
        </p:nvSpPr>
        <p:spPr>
          <a:xfrm>
            <a:off x="4026889" y="3823180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pic>
        <p:nvPicPr>
          <p:cNvPr id="410" name="Google Shape;410;p69"/>
          <p:cNvPicPr preferRelativeResize="0"/>
          <p:nvPr/>
        </p:nvPicPr>
        <p:blipFill rotWithShape="1">
          <a:blip r:embed="rId6">
            <a:alphaModFix/>
          </a:blip>
          <a:srcRect b="0" l="18887" r="22492" t="0"/>
          <a:stretch/>
        </p:blipFill>
        <p:spPr>
          <a:xfrm>
            <a:off x="4845126" y="4398667"/>
            <a:ext cx="238859" cy="40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9705" y="3388289"/>
            <a:ext cx="531082" cy="531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69"/>
          <p:cNvCxnSpPr>
            <a:endCxn id="425" idx="0"/>
          </p:cNvCxnSpPr>
          <p:nvPr/>
        </p:nvCxnSpPr>
        <p:spPr>
          <a:xfrm>
            <a:off x="7496830" y="4045867"/>
            <a:ext cx="411600" cy="3528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6" name="Google Shape;426;p69"/>
          <p:cNvSpPr/>
          <p:nvPr/>
        </p:nvSpPr>
        <p:spPr>
          <a:xfrm>
            <a:off x="7267553" y="3742816"/>
            <a:ext cx="341700" cy="349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7113" y="4465824"/>
            <a:ext cx="481800" cy="4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2637" y="3187563"/>
            <a:ext cx="683779" cy="683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69"/>
          <p:cNvCxnSpPr/>
          <p:nvPr/>
        </p:nvCxnSpPr>
        <p:spPr>
          <a:xfrm>
            <a:off x="7273122" y="3751284"/>
            <a:ext cx="330300" cy="34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69"/>
          <p:cNvCxnSpPr/>
          <p:nvPr/>
        </p:nvCxnSpPr>
        <p:spPr>
          <a:xfrm flipH="1">
            <a:off x="7604922" y="3639258"/>
            <a:ext cx="734400" cy="186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69"/>
          <p:cNvCxnSpPr>
            <a:stCxn id="432" idx="4"/>
            <a:endCxn id="427" idx="0"/>
          </p:cNvCxnSpPr>
          <p:nvPr/>
        </p:nvCxnSpPr>
        <p:spPr>
          <a:xfrm flipH="1" rot="-5400000">
            <a:off x="6297502" y="4124715"/>
            <a:ext cx="681600" cy="6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69"/>
          <p:cNvCxnSpPr>
            <a:stCxn id="426" idx="1"/>
          </p:cNvCxnSpPr>
          <p:nvPr/>
        </p:nvCxnSpPr>
        <p:spPr>
          <a:xfrm rot="10800000">
            <a:off x="6634553" y="3917716"/>
            <a:ext cx="633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2" name="Google Shape;432;p69"/>
          <p:cNvSpPr/>
          <p:nvPr/>
        </p:nvSpPr>
        <p:spPr>
          <a:xfrm>
            <a:off x="6538402" y="3585015"/>
            <a:ext cx="199200" cy="19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4"/>
                </a:solidFill>
              </a:rPr>
              <a:t>★</a:t>
            </a:r>
            <a:endParaRPr sz="1500">
              <a:solidFill>
                <a:schemeClr val="accent4"/>
              </a:solidFill>
            </a:endParaRPr>
          </a:p>
        </p:txBody>
      </p:sp>
      <p:sp>
        <p:nvSpPr>
          <p:cNvPr id="434" name="Google Shape;434;p69"/>
          <p:cNvSpPr/>
          <p:nvPr/>
        </p:nvSpPr>
        <p:spPr>
          <a:xfrm>
            <a:off x="6537983" y="4142374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35" name="Google Shape;435;p69"/>
          <p:cNvSpPr/>
          <p:nvPr/>
        </p:nvSpPr>
        <p:spPr>
          <a:xfrm>
            <a:off x="7655043" y="3942589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36" name="Google Shape;436;p69"/>
          <p:cNvSpPr/>
          <p:nvPr/>
        </p:nvSpPr>
        <p:spPr>
          <a:xfrm>
            <a:off x="7655043" y="3720373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sp>
        <p:nvSpPr>
          <p:cNvPr id="437" name="Google Shape;437;p69"/>
          <p:cNvSpPr/>
          <p:nvPr/>
        </p:nvSpPr>
        <p:spPr>
          <a:xfrm>
            <a:off x="6970764" y="3823180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</a:t>
            </a:r>
            <a:endParaRPr sz="600"/>
          </a:p>
        </p:txBody>
      </p:sp>
      <p:pic>
        <p:nvPicPr>
          <p:cNvPr id="425" name="Google Shape;425;p69"/>
          <p:cNvPicPr preferRelativeResize="0"/>
          <p:nvPr/>
        </p:nvPicPr>
        <p:blipFill rotWithShape="1">
          <a:blip r:embed="rId6">
            <a:alphaModFix/>
          </a:blip>
          <a:srcRect b="0" l="18887" r="22492" t="0"/>
          <a:stretch/>
        </p:blipFill>
        <p:spPr>
          <a:xfrm>
            <a:off x="7789001" y="4398667"/>
            <a:ext cx="238859" cy="40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3580" y="3388289"/>
            <a:ext cx="531082" cy="53106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9"/>
          <p:cNvSpPr/>
          <p:nvPr/>
        </p:nvSpPr>
        <p:spPr>
          <a:xfrm rot="10800000">
            <a:off x="7420475" y="3681300"/>
            <a:ext cx="7416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69"/>
          <p:cNvSpPr/>
          <p:nvPr/>
        </p:nvSpPr>
        <p:spPr>
          <a:xfrm flipH="1">
            <a:off x="7420475" y="3950850"/>
            <a:ext cx="7416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9"/>
          <p:cNvSpPr/>
          <p:nvPr/>
        </p:nvSpPr>
        <p:spPr>
          <a:xfrm rot="-5400000">
            <a:off x="6366063" y="3741000"/>
            <a:ext cx="3675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69"/>
          <p:cNvSpPr/>
          <p:nvPr/>
        </p:nvSpPr>
        <p:spPr>
          <a:xfrm flipH="1" rot="-5400000">
            <a:off x="6350438" y="4151800"/>
            <a:ext cx="6873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9"/>
          <p:cNvSpPr/>
          <p:nvPr/>
        </p:nvSpPr>
        <p:spPr>
          <a:xfrm rot="10800000">
            <a:off x="4560625" y="3573100"/>
            <a:ext cx="7416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9"/>
          <p:cNvSpPr/>
          <p:nvPr/>
        </p:nvSpPr>
        <p:spPr>
          <a:xfrm flipH="1" rot="-5400000">
            <a:off x="4638925" y="3950850"/>
            <a:ext cx="6873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9"/>
          <p:cNvSpPr/>
          <p:nvPr/>
        </p:nvSpPr>
        <p:spPr>
          <a:xfrm rot="-5400000">
            <a:off x="3437575" y="3741000"/>
            <a:ext cx="3675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9"/>
          <p:cNvSpPr/>
          <p:nvPr/>
        </p:nvSpPr>
        <p:spPr>
          <a:xfrm flipH="1" rot="-5400000">
            <a:off x="3421950" y="4151800"/>
            <a:ext cx="6873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69"/>
          <p:cNvSpPr/>
          <p:nvPr/>
        </p:nvSpPr>
        <p:spPr>
          <a:xfrm rot="10800000">
            <a:off x="1653550" y="3573100"/>
            <a:ext cx="7416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9"/>
          <p:cNvSpPr/>
          <p:nvPr/>
        </p:nvSpPr>
        <p:spPr>
          <a:xfrm flipH="1" rot="-5400000">
            <a:off x="1731850" y="3950850"/>
            <a:ext cx="6873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69"/>
          <p:cNvSpPr/>
          <p:nvPr/>
        </p:nvSpPr>
        <p:spPr>
          <a:xfrm flipH="1" rot="-5400000">
            <a:off x="514875" y="4151800"/>
            <a:ext cx="6873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00B0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9"/>
          <p:cNvSpPr/>
          <p:nvPr/>
        </p:nvSpPr>
        <p:spPr>
          <a:xfrm rot="5400000">
            <a:off x="94475" y="4024400"/>
            <a:ext cx="942300" cy="248100"/>
          </a:xfrm>
          <a:prstGeom prst="bentArrow">
            <a:avLst>
              <a:gd fmla="val 26914" name="adj1"/>
              <a:gd fmla="val 25000" name="adj2"/>
              <a:gd fmla="val 43420" name="adj3"/>
              <a:gd fmla="val 80293" name="adj4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69"/>
          <p:cNvSpPr/>
          <p:nvPr/>
        </p:nvSpPr>
        <p:spPr>
          <a:xfrm>
            <a:off x="1234289" y="1063780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A</a:t>
            </a:r>
            <a:endParaRPr b="1" sz="900"/>
          </a:p>
        </p:txBody>
      </p:sp>
      <p:sp>
        <p:nvSpPr>
          <p:cNvPr id="452" name="Google Shape;452;p69"/>
          <p:cNvSpPr/>
          <p:nvPr/>
        </p:nvSpPr>
        <p:spPr>
          <a:xfrm>
            <a:off x="2679189" y="1504805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C</a:t>
            </a:r>
            <a:endParaRPr b="1" sz="900"/>
          </a:p>
        </p:txBody>
      </p:sp>
      <p:sp>
        <p:nvSpPr>
          <p:cNvPr id="453" name="Google Shape;453;p69"/>
          <p:cNvSpPr/>
          <p:nvPr/>
        </p:nvSpPr>
        <p:spPr>
          <a:xfrm>
            <a:off x="1667364" y="1156030"/>
            <a:ext cx="199200" cy="1992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B</a:t>
            </a:r>
            <a:endParaRPr b="1" sz="900"/>
          </a:p>
        </p:txBody>
      </p:sp>
      <p:sp>
        <p:nvSpPr>
          <p:cNvPr id="454" name="Google Shape;454;p69"/>
          <p:cNvSpPr txBox="1"/>
          <p:nvPr/>
        </p:nvSpPr>
        <p:spPr>
          <a:xfrm>
            <a:off x="1203600" y="4680363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A. </a:t>
            </a:r>
            <a:r>
              <a:rPr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Solar Production/Charging</a:t>
            </a:r>
            <a:endParaRPr sz="90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55" name="Google Shape;455;p69"/>
          <p:cNvSpPr txBox="1"/>
          <p:nvPr/>
        </p:nvSpPr>
        <p:spPr>
          <a:xfrm>
            <a:off x="4070500" y="4680363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B</a:t>
            </a:r>
            <a:r>
              <a:rPr b="1"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.</a:t>
            </a:r>
            <a:r>
              <a:rPr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Solar Production/Charging/Export</a:t>
            </a:r>
            <a:endParaRPr sz="90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56" name="Google Shape;456;p69"/>
          <p:cNvSpPr txBox="1"/>
          <p:nvPr/>
        </p:nvSpPr>
        <p:spPr>
          <a:xfrm>
            <a:off x="7205975" y="4680375"/>
            <a:ext cx="1853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</a:t>
            </a:r>
            <a:r>
              <a:rPr b="1"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. </a:t>
            </a:r>
            <a:r>
              <a:rPr lang="en" sz="9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Battery + Solar Discharge/Export</a:t>
            </a:r>
            <a:endParaRPr sz="900"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/>
              <a:t>‹#›</a:t>
            </a:fld>
            <a:endParaRPr sz="600"/>
          </a:p>
        </p:txBody>
      </p:sp>
      <p:sp>
        <p:nvSpPr>
          <p:cNvPr id="462" name="Google Shape;462;p70"/>
          <p:cNvSpPr txBox="1"/>
          <p:nvPr/>
        </p:nvSpPr>
        <p:spPr>
          <a:xfrm>
            <a:off x="487575" y="1079725"/>
            <a:ext cx="8173500" cy="3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our modeling methodology, Sunrun makes the following assumptions relative to battery activity: 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bel"/>
              <a:buChar char="●"/>
            </a:pPr>
            <a:r>
              <a:rPr b="1"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TOU bill management: </a:t>
            </a: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models batteries participate in TOU activity on </a:t>
            </a:r>
            <a:r>
              <a:rPr i="1" lang="en" sz="1300" u="sng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 RA event days only</a:t>
            </a: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Char char="○"/>
            </a:pP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activity is factored into baseline calculations.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Char char="○"/>
            </a:pP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does not assume battery system operation changes on non-event days to optimize baselines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bel"/>
              <a:buChar char="●"/>
            </a:pPr>
            <a:r>
              <a:rPr b="1"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Minimizing solar export </a:t>
            </a: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charging exclusively from solar.  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Char char="○"/>
            </a:pP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activity is factored into baseline calculations and the modeled reference load available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bel"/>
              <a:buChar char="●"/>
            </a:pPr>
            <a:r>
              <a:rPr b="1"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Backup power </a:t>
            </a: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capacity reserved exclusively for grid outage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Char char="○"/>
            </a:pP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back-up power is treated as unusable for providing RA capacity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bel"/>
              <a:buChar char="●"/>
            </a:pPr>
            <a:r>
              <a:rPr b="1"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 system capacity, voltage controls and other grid services</a:t>
            </a: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by responding to utility / market signals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Char char="○"/>
            </a:pPr>
            <a:r>
              <a:rPr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simulates consecutive daily dispatch activity to model system’s ability to recharge on a daily basis.</a:t>
            </a:r>
            <a:endParaRPr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1300"/>
              <a:buFont typeface="Helvetica Neue"/>
              <a:buChar char="●"/>
            </a:pPr>
            <a:r>
              <a:rPr b="1" lang="en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export is not counted towards RA</a:t>
            </a:r>
            <a:endParaRPr b="1"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3" name="Google Shape;463;p70"/>
          <p:cNvSpPr txBox="1"/>
          <p:nvPr>
            <p:ph idx="4294967295" type="title"/>
          </p:nvPr>
        </p:nvSpPr>
        <p:spPr>
          <a:xfrm>
            <a:off x="340100" y="492025"/>
            <a:ext cx="80163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Battery</a:t>
            </a:r>
            <a:r>
              <a:rPr lang="en">
                <a:solidFill>
                  <a:srgbClr val="002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Activities Factored</a:t>
            </a:r>
            <a:endParaRPr b="1"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/>
              <a:t>‹#›</a:t>
            </a:fld>
            <a:endParaRPr sz="600"/>
          </a:p>
        </p:txBody>
      </p:sp>
      <p:sp>
        <p:nvSpPr>
          <p:cNvPr id="469" name="Google Shape;469;p71"/>
          <p:cNvSpPr txBox="1"/>
          <p:nvPr>
            <p:ph idx="4294967295" type="title"/>
          </p:nvPr>
        </p:nvSpPr>
        <p:spPr>
          <a:xfrm>
            <a:off x="388925" y="631826"/>
            <a:ext cx="8016300" cy="8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Sunrun LIP Report for 2023</a:t>
            </a:r>
            <a:endParaRPr>
              <a:solidFill>
                <a:srgbClr val="00295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C4587"/>
              </a:solidFill>
            </a:endParaRPr>
          </a:p>
        </p:txBody>
      </p:sp>
      <p:sp>
        <p:nvSpPr>
          <p:cNvPr id="470" name="Google Shape;470;p71"/>
          <p:cNvSpPr txBox="1"/>
          <p:nvPr/>
        </p:nvSpPr>
        <p:spPr>
          <a:xfrm>
            <a:off x="473325" y="1310238"/>
            <a:ext cx="8427300" cy="3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Regarding the Calculation of Ex Post Load Impact</a:t>
            </a:r>
            <a:r>
              <a:rPr b="1"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Helvetica Neue"/>
              <a:buChar char="●"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operationalized BTM solar and battery assets in the PG&amp;E and SCE territories starting in 2021 and 2022.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Helvetica Neue"/>
              <a:buChar char="●"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CAISO baseline is being leveraged.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Regarding the Calculation of Ex Ante Load Impact</a:t>
            </a:r>
            <a:r>
              <a:rPr b="1"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Helvetica Neue"/>
              <a:buChar char="●"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leveraged the e</a:t>
            </a: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x-post analysis to estimate the load reduction performance for 2024: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 dispatching does not change customer or site level behavior, because of this, we are using the ex-post results to create the forecasted load reduction for the 2024 period.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Sunrun ex ante load impact estimates are also based on our customer enrollment forecast for 2024 by IOU and by sublap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parallel, Sunrun also provided submetering data on BTM battery to measure the average battery output between the hours of 5:00 PM and 9:00 PM on event days.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202124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0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/>
              <a:t>‹#›</a:t>
            </a:fld>
            <a:endParaRPr sz="600"/>
          </a:p>
        </p:txBody>
      </p:sp>
      <p:graphicFrame>
        <p:nvGraphicFramePr>
          <p:cNvPr id="476" name="Google Shape;476;p72"/>
          <p:cNvGraphicFramePr/>
          <p:nvPr/>
        </p:nvGraphicFramePr>
        <p:xfrm>
          <a:off x="967875" y="161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{E5542E8D-E578-4D03-90F1-BF371E9C5779}</a:tableStyleId>
              </a:tblPr>
              <a:tblGrid>
                <a:gridCol w="382850"/>
                <a:gridCol w="758375"/>
                <a:gridCol w="758375"/>
                <a:gridCol w="758375"/>
                <a:gridCol w="758375"/>
                <a:gridCol w="758375"/>
                <a:gridCol w="758375"/>
                <a:gridCol w="758375"/>
                <a:gridCol w="758375"/>
                <a:gridCol w="758375"/>
              </a:tblGrid>
              <a:tr h="201000">
                <a:tc gridSpan="10"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RECONCILIATION</a:t>
                      </a: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 </a:t>
                      </a:r>
                      <a:endParaRPr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ctr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</a:tr>
              <a:tr h="201000">
                <a:tc gridSpan="10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</a:tr>
              <a:tr h="201000"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2021</a:t>
                      </a:r>
                      <a:endParaRPr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ctr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Average</a:t>
                      </a:r>
                      <a:endParaRPr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ctr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Reference Energy Use (kWh)</a:t>
                      </a:r>
                      <a:endParaRPr b="1"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Observed Energy Use (kWh)</a:t>
                      </a:r>
                      <a:endParaRPr b="1"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Change in Energy Use (kWh)</a:t>
                      </a:r>
                      <a:endParaRPr b="1"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Uncertainty Adjusted Impact - Percentiles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349550">
                <a:tc vMerge="1"/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10th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30th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50th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70th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90th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30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0.91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0.85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0.56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0.46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0.48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0.53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0.55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0.60</a:t>
                      </a:r>
                      <a:endParaRPr sz="9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000"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2022</a:t>
                      </a:r>
                      <a:endParaRPr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ctr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Average</a:t>
                      </a:r>
                      <a:endParaRPr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ctr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Reference Energy Use (kWh)</a:t>
                      </a:r>
                      <a:endParaRPr b="1"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Observed Energy Use (kWh)</a:t>
                      </a:r>
                      <a:endParaRPr b="1"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Change in Energy Use (kWh)</a:t>
                      </a:r>
                      <a:endParaRPr b="1" sz="1000">
                        <a:solidFill>
                          <a:srgbClr val="595959"/>
                        </a:solidFill>
                        <a:latin typeface="Abel"/>
                        <a:ea typeface="Abel"/>
                        <a:cs typeface="Abel"/>
                        <a:sym typeface="Abel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Uncertainty Adjusted Impact - Percentiles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349550">
                <a:tc vMerge="1"/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10th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30th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50th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70th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90th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00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1.73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1.39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0.63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0.57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0.59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0.62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0.64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959"/>
                          </a:solidFill>
                          <a:latin typeface="Abel"/>
                          <a:ea typeface="Abel"/>
                          <a:cs typeface="Abel"/>
                          <a:sym typeface="Abel"/>
                        </a:rPr>
                        <a:t>0.66</a:t>
                      </a:r>
                      <a:endParaRPr sz="1000">
                        <a:solidFill>
                          <a:srgbClr val="595959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7" name="Google Shape;477;p72"/>
          <p:cNvSpPr txBox="1"/>
          <p:nvPr/>
        </p:nvSpPr>
        <p:spPr>
          <a:xfrm>
            <a:off x="967938" y="3624900"/>
            <a:ext cx="7208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Reasons for Improvement </a:t>
            </a:r>
            <a:endParaRPr sz="1100">
              <a:solidFill>
                <a:srgbClr val="434343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I</a:t>
            </a:r>
            <a:r>
              <a:rPr lang="en" sz="1100">
                <a:solidFill>
                  <a:srgbClr val="434343"/>
                </a:solidFill>
              </a:rPr>
              <a:t>mproved our data collection and analysis</a:t>
            </a:r>
            <a:endParaRPr sz="1100">
              <a:solidFill>
                <a:srgbClr val="434343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Improved our solar systems’ performance</a:t>
            </a:r>
            <a:endParaRPr sz="1100">
              <a:solidFill>
                <a:srgbClr val="434343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Chan</a:t>
            </a:r>
            <a:r>
              <a:rPr lang="en" sz="1100">
                <a:solidFill>
                  <a:srgbClr val="434343"/>
                </a:solidFill>
              </a:rPr>
              <a:t>ged distributed energy resources management system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478" name="Google Shape;478;p72"/>
          <p:cNvSpPr txBox="1"/>
          <p:nvPr/>
        </p:nvSpPr>
        <p:spPr>
          <a:xfrm>
            <a:off x="841375" y="909550"/>
            <a:ext cx="72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2021 results vs 2022 results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3"/>
          <p:cNvSpPr txBox="1"/>
          <p:nvPr>
            <p:ph idx="4294967295" type="title"/>
          </p:nvPr>
        </p:nvSpPr>
        <p:spPr>
          <a:xfrm>
            <a:off x="582000" y="1091213"/>
            <a:ext cx="7763100" cy="13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Thank you.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484" name="Google Shape;484;p73"/>
          <p:cNvSpPr txBox="1"/>
          <p:nvPr/>
        </p:nvSpPr>
        <p:spPr>
          <a:xfrm>
            <a:off x="2234250" y="2404988"/>
            <a:ext cx="4458600" cy="16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Contact:  </a:t>
            </a:r>
            <a:endParaRPr b="1" sz="17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casaundra.collyer</a:t>
            </a:r>
            <a:r>
              <a:rPr b="1" lang="en" sz="1700" u="sng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@sunrun.com</a:t>
            </a:r>
            <a:endParaRPr b="1" sz="1700" u="sng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	</a:t>
            </a:r>
            <a:endParaRPr b="1" sz="17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5" name="Google Shape;485;p7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PT Template-SunrunRebrand-Final">
  <a:themeElements>
    <a:clrScheme name="Sunrun (NEW)">
      <a:dk1>
        <a:srgbClr val="000000"/>
      </a:dk1>
      <a:lt1>
        <a:srgbClr val="FFFFFF"/>
      </a:lt1>
      <a:dk2>
        <a:srgbClr val="001A3C"/>
      </a:dk2>
      <a:lt2>
        <a:srgbClr val="0087FF"/>
      </a:lt2>
      <a:accent1>
        <a:srgbClr val="DEDBD6"/>
      </a:accent1>
      <a:accent2>
        <a:srgbClr val="B2ADA6"/>
      </a:accent2>
      <a:accent3>
        <a:srgbClr val="00B085"/>
      </a:accent3>
      <a:accent4>
        <a:srgbClr val="FFD35C"/>
      </a:accent4>
      <a:accent5>
        <a:srgbClr val="001A3C"/>
      </a:accent5>
      <a:accent6>
        <a:srgbClr val="0087FF"/>
      </a:accent6>
      <a:hlink>
        <a:srgbClr val="49AB82"/>
      </a:hlink>
      <a:folHlink>
        <a:srgbClr val="FFD35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A5C9FF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