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28"/>
  </p:notesMasterIdLst>
  <p:handoutMasterIdLst>
    <p:handoutMasterId r:id="rId29"/>
  </p:handoutMasterIdLst>
  <p:sldIdLst>
    <p:sldId id="256" r:id="rId2"/>
    <p:sldId id="257" r:id="rId3"/>
    <p:sldId id="268" r:id="rId4"/>
    <p:sldId id="258" r:id="rId5"/>
    <p:sldId id="260" r:id="rId6"/>
    <p:sldId id="259" r:id="rId7"/>
    <p:sldId id="261" r:id="rId8"/>
    <p:sldId id="266" r:id="rId9"/>
    <p:sldId id="265" r:id="rId10"/>
    <p:sldId id="264" r:id="rId11"/>
    <p:sldId id="269" r:id="rId12"/>
    <p:sldId id="267" r:id="rId13"/>
    <p:sldId id="270" r:id="rId14"/>
    <p:sldId id="271" r:id="rId15"/>
    <p:sldId id="272" r:id="rId16"/>
    <p:sldId id="273" r:id="rId17"/>
    <p:sldId id="276" r:id="rId18"/>
    <p:sldId id="275" r:id="rId19"/>
    <p:sldId id="278" r:id="rId20"/>
    <p:sldId id="277" r:id="rId21"/>
    <p:sldId id="279" r:id="rId22"/>
    <p:sldId id="280" r:id="rId23"/>
    <p:sldId id="281" r:id="rId24"/>
    <p:sldId id="282" r:id="rId25"/>
    <p:sldId id="274" r:id="rId26"/>
    <p:sldId id="283" r:id="rId27"/>
  </p:sldIdLst>
  <p:sldSz cx="9144000" cy="6858000" type="screen4x3"/>
  <p:notesSz cx="6858000" cy="9144000"/>
  <p:defaultText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ents from TPPG" id="{4D5F79C4-D33A-4033-8BF3-2C4747602663}">
          <p14:sldIdLst>
            <p14:sldId id="256"/>
            <p14:sldId id="257"/>
            <p14:sldId id="268"/>
            <p14:sldId id="258"/>
            <p14:sldId id="260"/>
            <p14:sldId id="259"/>
            <p14:sldId id="261"/>
            <p14:sldId id="266"/>
            <p14:sldId id="265"/>
            <p14:sldId id="264"/>
            <p14:sldId id="269"/>
            <p14:sldId id="267"/>
            <p14:sldId id="270"/>
            <p14:sldId id="271"/>
            <p14:sldId id="272"/>
            <p14:sldId id="273"/>
            <p14:sldId id="276"/>
            <p14:sldId id="275"/>
            <p14:sldId id="278"/>
            <p14:sldId id="277"/>
            <p14:sldId id="279"/>
            <p14:sldId id="280"/>
            <p14:sldId id="281"/>
            <p14:sldId id="282"/>
            <p14:sldId id="274"/>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D"/>
    <a:srgbClr val="77BC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215" autoAdjust="0"/>
    <p:restoredTop sz="94629" autoAdjust="0"/>
  </p:normalViewPr>
  <p:slideViewPr>
    <p:cSldViewPr snapToGrid="0" snapToObjects="1" showGuides="1">
      <p:cViewPr>
        <p:scale>
          <a:sx n="61" d="100"/>
          <a:sy n="61" d="100"/>
        </p:scale>
        <p:origin x="-56" y="-254"/>
      </p:cViewPr>
      <p:guideLst>
        <p:guide orient="horz" pos="3834"/>
        <p:guide pos="288"/>
        <p:guide pos="54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J:\DATA\FSC\A02525.001.001%20SmartAC%202015%20Evaluation\Output\Load%20Impact%20Tables\2015%20Ex%20Post%20Results%20by%20Device%20Type%20-%20Confidenti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cenergy3\data\FSC\A02525.001.001%20SmartAC%202015%20Evaluation\Output\Switch%20Connectivity%20by%20Vint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DATA\FSC\A02525.001.001%20SmartAC%202015%20Evaluation\Output\Load%20Impact%20Tables\2015%20Ex%20Post%20Results%20by%20Device%20Type%20-%20Confidenti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J:\DATA\FSC\A02525.001.001%20SmartAC%202015%20Evaluation\Output\Load%20Impact%20Tables\2015%20Ex%20Post%20Results%20by%20Building%20Type%20-%20Confidenti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scenergy3\data\FSC\A02525.001.001%20SmartAC%202015%20Evaluation\Output\Load%20Impact%20Tables\2015%20Ex%20Post%20Results%20by%20Marketing%20Strateg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scenergy3\data\FSC\A02525.001.001%20SmartAC%202015%20Evaluation\Output\Switch%20Connectivity%20by%20Vint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48076093642227"/>
          <c:y val="0.15905915606703008"/>
          <c:w val="0.86332322166661024"/>
          <c:h val="0.71846734302442961"/>
        </c:manualLayout>
      </c:layout>
      <c:lineChart>
        <c:grouping val="standard"/>
        <c:varyColors val="0"/>
        <c:ser>
          <c:idx val="4"/>
          <c:order val="0"/>
          <c:tx>
            <c:strRef>
              <c:f>'Comparison Graphs'!$I$4</c:f>
              <c:strCache>
                <c:ptCount val="1"/>
                <c:pt idx="0">
                  <c:v>LCR</c:v>
                </c:pt>
              </c:strCache>
            </c:strRef>
          </c:tx>
          <c:spPr>
            <a:ln>
              <a:solidFill>
                <a:srgbClr val="FFC000"/>
              </a:solidFill>
            </a:ln>
          </c:spPr>
          <c:marker>
            <c:symbol val="none"/>
          </c:marker>
          <c:val>
            <c:numRef>
              <c:f>'Comparison Graphs'!$I$5:$I$28</c:f>
              <c:numCache>
                <c:formatCode>0.000</c:formatCode>
                <c:ptCount val="24"/>
                <c:pt idx="0">
                  <c:v>2.0782655104994774E-2</c:v>
                </c:pt>
                <c:pt idx="1">
                  <c:v>2.8076648712158203E-2</c:v>
                </c:pt>
                <c:pt idx="2">
                  <c:v>1.9209412857890129E-2</c:v>
                </c:pt>
                <c:pt idx="3">
                  <c:v>1.1071490123867989E-2</c:v>
                </c:pt>
                <c:pt idx="4">
                  <c:v>5.4449727758765221E-3</c:v>
                </c:pt>
                <c:pt idx="5">
                  <c:v>5.4819043725728989E-3</c:v>
                </c:pt>
                <c:pt idx="6">
                  <c:v>2.6053600013256073E-3</c:v>
                </c:pt>
                <c:pt idx="7">
                  <c:v>1.2301187962293625E-3</c:v>
                </c:pt>
                <c:pt idx="8">
                  <c:v>-5.2162292413413525E-3</c:v>
                </c:pt>
                <c:pt idx="9">
                  <c:v>-2.3454693146049976E-3</c:v>
                </c:pt>
                <c:pt idx="10">
                  <c:v>3.6829821765422821E-3</c:v>
                </c:pt>
                <c:pt idx="11">
                  <c:v>2.3194188252091408E-2</c:v>
                </c:pt>
                <c:pt idx="12">
                  <c:v>0.14914363622665405</c:v>
                </c:pt>
                <c:pt idx="13">
                  <c:v>0.3977620005607605</c:v>
                </c:pt>
                <c:pt idx="14">
                  <c:v>0.52891761064529419</c:v>
                </c:pt>
                <c:pt idx="15">
                  <c:v>0.66770023107528687</c:v>
                </c:pt>
                <c:pt idx="16">
                  <c:v>0.77325320243835449</c:v>
                </c:pt>
                <c:pt idx="17">
                  <c:v>-0.11221605539321899</c:v>
                </c:pt>
                <c:pt idx="18">
                  <c:v>-0.26291650533676147</c:v>
                </c:pt>
                <c:pt idx="19">
                  <c:v>-0.22865316271781921</c:v>
                </c:pt>
                <c:pt idx="20">
                  <c:v>-0.19197987020015717</c:v>
                </c:pt>
                <c:pt idx="21">
                  <c:v>-0.14969030022621155</c:v>
                </c:pt>
                <c:pt idx="22">
                  <c:v>-0.10953082144260406</c:v>
                </c:pt>
                <c:pt idx="23">
                  <c:v>-7.4081763625144958E-2</c:v>
                </c:pt>
              </c:numCache>
            </c:numRef>
          </c:val>
          <c:smooth val="0"/>
        </c:ser>
        <c:ser>
          <c:idx val="5"/>
          <c:order val="1"/>
          <c:tx>
            <c:v>Zero</c:v>
          </c:tx>
          <c:spPr>
            <a:ln>
              <a:solidFill>
                <a:srgbClr val="FF0000"/>
              </a:solidFill>
            </a:ln>
          </c:spPr>
          <c:marker>
            <c:symbol val="none"/>
          </c:marker>
          <c:val>
            <c:numRef>
              <c:f>'Impact Tables'!$S$8:$S$31</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ser>
        <c:ser>
          <c:idx val="0"/>
          <c:order val="2"/>
          <c:tx>
            <c:strRef>
              <c:f>'Comparison Graphs'!$J$4</c:f>
              <c:strCache>
                <c:ptCount val="1"/>
                <c:pt idx="0">
                  <c:v>ExpressStat</c:v>
                </c:pt>
              </c:strCache>
            </c:strRef>
          </c:tx>
          <c:marker>
            <c:symbol val="none"/>
          </c:marker>
          <c:val>
            <c:numRef>
              <c:f>'Comparison Graphs'!$J$5:$J$28</c:f>
              <c:numCache>
                <c:formatCode>0.000</c:formatCode>
                <c:ptCount val="24"/>
                <c:pt idx="0">
                  <c:v>-3.3659078180789948E-2</c:v>
                </c:pt>
                <c:pt idx="1">
                  <c:v>-7.4135527014732361E-2</c:v>
                </c:pt>
                <c:pt idx="2">
                  <c:v>-7.8028976917266846E-2</c:v>
                </c:pt>
                <c:pt idx="3">
                  <c:v>-4.432222992181778E-2</c:v>
                </c:pt>
                <c:pt idx="4">
                  <c:v>-3.1914684921503067E-2</c:v>
                </c:pt>
                <c:pt idx="5">
                  <c:v>-7.2530299425125122E-2</c:v>
                </c:pt>
                <c:pt idx="6">
                  <c:v>-6.9074362516403198E-2</c:v>
                </c:pt>
                <c:pt idx="7">
                  <c:v>-3.9258159697055817E-2</c:v>
                </c:pt>
                <c:pt idx="8">
                  <c:v>-8.5262050852179527E-3</c:v>
                </c:pt>
                <c:pt idx="9">
                  <c:v>-1.4914603671059012E-3</c:v>
                </c:pt>
                <c:pt idx="10">
                  <c:v>-4.0844839066267014E-2</c:v>
                </c:pt>
                <c:pt idx="11">
                  <c:v>-6.5589353442192078E-2</c:v>
                </c:pt>
                <c:pt idx="12">
                  <c:v>-5.6323676835745573E-4</c:v>
                </c:pt>
                <c:pt idx="13">
                  <c:v>3.1997166574001312E-2</c:v>
                </c:pt>
                <c:pt idx="14">
                  <c:v>2.3208858445286751E-2</c:v>
                </c:pt>
                <c:pt idx="15">
                  <c:v>0.15581099689006805</c:v>
                </c:pt>
                <c:pt idx="16">
                  <c:v>-1.5158270485699177E-2</c:v>
                </c:pt>
                <c:pt idx="17">
                  <c:v>1.6779575496912003E-2</c:v>
                </c:pt>
                <c:pt idx="18">
                  <c:v>-6.8006934598088264E-3</c:v>
                </c:pt>
                <c:pt idx="19">
                  <c:v>-0.13625806570053101</c:v>
                </c:pt>
                <c:pt idx="20">
                  <c:v>-0.1867775022983551</c:v>
                </c:pt>
                <c:pt idx="21">
                  <c:v>-0.15251657366752625</c:v>
                </c:pt>
                <c:pt idx="22">
                  <c:v>-0.20466694235801697</c:v>
                </c:pt>
                <c:pt idx="23">
                  <c:v>-0.16629505157470703</c:v>
                </c:pt>
              </c:numCache>
            </c:numRef>
          </c:val>
          <c:smooth val="0"/>
        </c:ser>
        <c:ser>
          <c:idx val="1"/>
          <c:order val="3"/>
          <c:tx>
            <c:strRef>
              <c:f>'Comparison Graphs'!$K$4</c:f>
              <c:strCache>
                <c:ptCount val="1"/>
                <c:pt idx="0">
                  <c:v>UtilityPro </c:v>
                </c:pt>
              </c:strCache>
            </c:strRef>
          </c:tx>
          <c:marker>
            <c:symbol val="none"/>
          </c:marker>
          <c:val>
            <c:numRef>
              <c:f>'Comparison Graphs'!$K$5:$K$28</c:f>
              <c:numCache>
                <c:formatCode>0.000</c:formatCode>
                <c:ptCount val="24"/>
                <c:pt idx="0">
                  <c:v>5.8353960514068604E-2</c:v>
                </c:pt>
                <c:pt idx="1">
                  <c:v>1.8478812649846077E-2</c:v>
                </c:pt>
                <c:pt idx="2">
                  <c:v>1.9126335391774774E-3</c:v>
                </c:pt>
                <c:pt idx="3">
                  <c:v>-1.3045140076428652E-3</c:v>
                </c:pt>
                <c:pt idx="4">
                  <c:v>-7.755255326628685E-3</c:v>
                </c:pt>
                <c:pt idx="5">
                  <c:v>2.9833153821527958E-3</c:v>
                </c:pt>
                <c:pt idx="6">
                  <c:v>-1.195382047444582E-2</c:v>
                </c:pt>
                <c:pt idx="7">
                  <c:v>8.1991562619805336E-3</c:v>
                </c:pt>
                <c:pt idx="8">
                  <c:v>5.4777178913354874E-2</c:v>
                </c:pt>
                <c:pt idx="9">
                  <c:v>5.7655856013298035E-2</c:v>
                </c:pt>
                <c:pt idx="10">
                  <c:v>0.13947410881519318</c:v>
                </c:pt>
                <c:pt idx="11">
                  <c:v>0.16518174111843109</c:v>
                </c:pt>
                <c:pt idx="12">
                  <c:v>0.20168903470039368</c:v>
                </c:pt>
                <c:pt idx="13">
                  <c:v>0.35876539349555969</c:v>
                </c:pt>
                <c:pt idx="14">
                  <c:v>0.498553067445755</c:v>
                </c:pt>
                <c:pt idx="15">
                  <c:v>0.5915977954864502</c:v>
                </c:pt>
                <c:pt idx="16">
                  <c:v>0.61992239952087402</c:v>
                </c:pt>
                <c:pt idx="17">
                  <c:v>2.5720849633216858E-2</c:v>
                </c:pt>
                <c:pt idx="18">
                  <c:v>-0.10174326598644257</c:v>
                </c:pt>
                <c:pt idx="19">
                  <c:v>-9.5341742038726807E-2</c:v>
                </c:pt>
                <c:pt idx="20">
                  <c:v>-3.4443497657775879E-2</c:v>
                </c:pt>
                <c:pt idx="21">
                  <c:v>-3.4523285925388336E-2</c:v>
                </c:pt>
                <c:pt idx="22">
                  <c:v>-2.5283917784690857E-2</c:v>
                </c:pt>
                <c:pt idx="23">
                  <c:v>-2.022949792444706E-2</c:v>
                </c:pt>
              </c:numCache>
            </c:numRef>
          </c:val>
          <c:smooth val="0"/>
        </c:ser>
        <c:dLbls>
          <c:showLegendKey val="0"/>
          <c:showVal val="0"/>
          <c:showCatName val="0"/>
          <c:showSerName val="0"/>
          <c:showPercent val="0"/>
          <c:showBubbleSize val="0"/>
        </c:dLbls>
        <c:marker val="1"/>
        <c:smooth val="0"/>
        <c:axId val="106006400"/>
        <c:axId val="106016768"/>
      </c:lineChart>
      <c:catAx>
        <c:axId val="106006400"/>
        <c:scaling>
          <c:orientation val="minMax"/>
        </c:scaling>
        <c:delete val="0"/>
        <c:axPos val="b"/>
        <c:majorGridlines/>
        <c:title>
          <c:tx>
            <c:rich>
              <a:bodyPr/>
              <a:lstStyle/>
              <a:p>
                <a:pPr algn="ctr">
                  <a:defRPr sz="1050">
                    <a:latin typeface="Arial" panose="020B0604020202020204" pitchFamily="34" charset="0"/>
                    <a:cs typeface="Arial" panose="020B0604020202020204" pitchFamily="34" charset="0"/>
                  </a:defRPr>
                </a:pPr>
                <a:r>
                  <a:rPr lang="en-US" sz="1050">
                    <a:latin typeface="Arial" panose="020B0604020202020204" pitchFamily="34" charset="0"/>
                    <a:cs typeface="Arial" panose="020B0604020202020204" pitchFamily="34" charset="0"/>
                  </a:rPr>
                  <a:t>Hour Ending</a:t>
                </a:r>
              </a:p>
            </c:rich>
          </c:tx>
          <c:layout>
            <c:manualLayout>
              <c:xMode val="edge"/>
              <c:yMode val="edge"/>
              <c:x val="0.44201216616137051"/>
              <c:y val="0.93848071875630945"/>
            </c:manualLayout>
          </c:layout>
          <c:overlay val="0"/>
        </c:title>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106016768"/>
        <c:crosses val="autoZero"/>
        <c:auto val="1"/>
        <c:lblAlgn val="ctr"/>
        <c:lblOffset val="100"/>
        <c:tickLblSkip val="3"/>
        <c:tickMarkSkip val="3"/>
        <c:noMultiLvlLbl val="0"/>
      </c:catAx>
      <c:valAx>
        <c:axId val="106016768"/>
        <c:scaling>
          <c:orientation val="minMax"/>
        </c:scaling>
        <c:delete val="0"/>
        <c:axPos val="l"/>
        <c:majorGridlines/>
        <c:title>
          <c:tx>
            <c:strRef>
              <c:f>'Comparison Graphs'!$C$7</c:f>
              <c:strCache>
                <c:ptCount val="1"/>
                <c:pt idx="0">
                  <c:v>Absolute impact (kW)</c:v>
                </c:pt>
              </c:strCache>
            </c:strRef>
          </c:tx>
          <c:overlay val="0"/>
          <c:txPr>
            <a:bodyPr rot="-5400000" vert="horz"/>
            <a:lstStyle/>
            <a:p>
              <a:pPr>
                <a:defRPr sz="1200"/>
              </a:pPr>
              <a:endParaRPr lang="en-US"/>
            </a:p>
          </c:txPr>
        </c:title>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06006400"/>
        <c:crosses val="autoZero"/>
        <c:crossBetween val="midCat"/>
      </c:valAx>
    </c:plotArea>
    <c:legend>
      <c:legendPos val="t"/>
      <c:legendEntry>
        <c:idx val="1"/>
        <c:delete val="1"/>
      </c:legendEntry>
      <c:layout>
        <c:manualLayout>
          <c:xMode val="edge"/>
          <c:yMode val="edge"/>
          <c:x val="0.26472692654006741"/>
          <c:y val="4.8747450674659597E-2"/>
          <c:w val="0.48190948164403891"/>
          <c:h val="5.2202847397022613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trendline>
            <c:spPr>
              <a:ln>
                <a:solidFill>
                  <a:schemeClr val="accent1"/>
                </a:solidFill>
              </a:ln>
            </c:spPr>
            <c:trendlineType val="linear"/>
            <c:dispRSqr val="0"/>
            <c:dispEq val="0"/>
          </c:trendline>
          <c:xVal>
            <c:numRef>
              <c:f>Sheet1!$A$1:$A$9</c:f>
              <c:numCache>
                <c:formatCode>General</c:formatCode>
                <c:ptCount val="9"/>
                <c:pt idx="0">
                  <c:v>2007</c:v>
                </c:pt>
                <c:pt idx="1">
                  <c:v>2008</c:v>
                </c:pt>
                <c:pt idx="2">
                  <c:v>2009</c:v>
                </c:pt>
                <c:pt idx="3">
                  <c:v>2010</c:v>
                </c:pt>
                <c:pt idx="4">
                  <c:v>2011</c:v>
                </c:pt>
                <c:pt idx="5">
                  <c:v>2012</c:v>
                </c:pt>
                <c:pt idx="6">
                  <c:v>2013</c:v>
                </c:pt>
                <c:pt idx="7">
                  <c:v>2014</c:v>
                </c:pt>
                <c:pt idx="8">
                  <c:v>2015</c:v>
                </c:pt>
              </c:numCache>
            </c:numRef>
          </c:xVal>
          <c:yVal>
            <c:numRef>
              <c:f>Sheet1!$B$1:$B$9</c:f>
              <c:numCache>
                <c:formatCode>0%</c:formatCode>
                <c:ptCount val="9"/>
                <c:pt idx="0">
                  <c:v>0.89300000000000002</c:v>
                </c:pt>
                <c:pt idx="1">
                  <c:v>0.91100000000000003</c:v>
                </c:pt>
                <c:pt idx="2">
                  <c:v>0.88600000000000001</c:v>
                </c:pt>
                <c:pt idx="3">
                  <c:v>0.93700000000000006</c:v>
                </c:pt>
                <c:pt idx="4">
                  <c:v>0.89300000000000002</c:v>
                </c:pt>
                <c:pt idx="5">
                  <c:v>0.93899999999999995</c:v>
                </c:pt>
                <c:pt idx="6">
                  <c:v>0.95799999999999996</c:v>
                </c:pt>
                <c:pt idx="7">
                  <c:v>0.97799999999999998</c:v>
                </c:pt>
                <c:pt idx="8">
                  <c:v>0.96599999999999997</c:v>
                </c:pt>
              </c:numCache>
            </c:numRef>
          </c:yVal>
          <c:smooth val="0"/>
        </c:ser>
        <c:dLbls>
          <c:showLegendKey val="0"/>
          <c:showVal val="0"/>
          <c:showCatName val="0"/>
          <c:showSerName val="0"/>
          <c:showPercent val="0"/>
          <c:showBubbleSize val="0"/>
        </c:dLbls>
        <c:axId val="106045824"/>
        <c:axId val="106047744"/>
      </c:scatterChart>
      <c:valAx>
        <c:axId val="106045824"/>
        <c:scaling>
          <c:orientation val="minMax"/>
          <c:max val="2016"/>
        </c:scaling>
        <c:delete val="0"/>
        <c:axPos val="b"/>
        <c:title>
          <c:tx>
            <c:rich>
              <a:bodyPr/>
              <a:lstStyle/>
              <a:p>
                <a:pPr>
                  <a:defRPr sz="1000"/>
                </a:pPr>
                <a:r>
                  <a:rPr lang="en-US" sz="1000"/>
                  <a:t>Switch Vintage</a:t>
                </a:r>
              </a:p>
            </c:rich>
          </c:tx>
          <c:overlay val="0"/>
        </c:title>
        <c:numFmt formatCode="General" sourceLinked="1"/>
        <c:majorTickMark val="out"/>
        <c:minorTickMark val="none"/>
        <c:tickLblPos val="nextTo"/>
        <c:txPr>
          <a:bodyPr/>
          <a:lstStyle/>
          <a:p>
            <a:pPr>
              <a:defRPr sz="800"/>
            </a:pPr>
            <a:endParaRPr lang="en-US"/>
          </a:p>
        </c:txPr>
        <c:crossAx val="106047744"/>
        <c:crosses val="autoZero"/>
        <c:crossBetween val="midCat"/>
      </c:valAx>
      <c:valAx>
        <c:axId val="106047744"/>
        <c:scaling>
          <c:orientation val="minMax"/>
          <c:max val="1"/>
        </c:scaling>
        <c:delete val="0"/>
        <c:axPos val="l"/>
        <c:majorGridlines/>
        <c:title>
          <c:tx>
            <c:rich>
              <a:bodyPr rot="-5400000" vert="horz"/>
              <a:lstStyle/>
              <a:p>
                <a:pPr>
                  <a:defRPr sz="1000"/>
                </a:pPr>
                <a:r>
                  <a:rPr lang="en-US" sz="1000"/>
                  <a:t>Percent of Devices Present</a:t>
                </a:r>
                <a:r>
                  <a:rPr lang="en-US" sz="1000" baseline="0"/>
                  <a:t> and Connected Properly</a:t>
                </a:r>
                <a:endParaRPr lang="en-US" sz="1000"/>
              </a:p>
            </c:rich>
          </c:tx>
          <c:overlay val="0"/>
        </c:title>
        <c:numFmt formatCode="0%" sourceLinked="1"/>
        <c:majorTickMark val="out"/>
        <c:minorTickMark val="none"/>
        <c:tickLblPos val="nextTo"/>
        <c:txPr>
          <a:bodyPr/>
          <a:lstStyle/>
          <a:p>
            <a:pPr>
              <a:defRPr sz="800"/>
            </a:pPr>
            <a:endParaRPr lang="en-US"/>
          </a:p>
        </c:txPr>
        <c:crossAx val="10604582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48076093642227"/>
          <c:y val="0.15905915606703008"/>
          <c:w val="0.86332322166661024"/>
          <c:h val="0.71846734302442961"/>
        </c:manualLayout>
      </c:layout>
      <c:lineChart>
        <c:grouping val="standard"/>
        <c:varyColors val="0"/>
        <c:ser>
          <c:idx val="4"/>
          <c:order val="0"/>
          <c:tx>
            <c:strRef>
              <c:f>'Comparison Graphs'!$I$4</c:f>
              <c:strCache>
                <c:ptCount val="1"/>
                <c:pt idx="0">
                  <c:v>LCR</c:v>
                </c:pt>
              </c:strCache>
            </c:strRef>
          </c:tx>
          <c:spPr>
            <a:ln>
              <a:solidFill>
                <a:srgbClr val="FFC000"/>
              </a:solidFill>
            </a:ln>
          </c:spPr>
          <c:marker>
            <c:symbol val="none"/>
          </c:marker>
          <c:val>
            <c:numRef>
              <c:f>'Comparison Graphs'!$I$5:$I$28</c:f>
              <c:numCache>
                <c:formatCode>0.000</c:formatCode>
                <c:ptCount val="24"/>
                <c:pt idx="0">
                  <c:v>2.0782655104994774E-2</c:v>
                </c:pt>
                <c:pt idx="1">
                  <c:v>2.8076648712158203E-2</c:v>
                </c:pt>
                <c:pt idx="2">
                  <c:v>1.9209412857890129E-2</c:v>
                </c:pt>
                <c:pt idx="3">
                  <c:v>1.1071490123867989E-2</c:v>
                </c:pt>
                <c:pt idx="4">
                  <c:v>5.4449727758765221E-3</c:v>
                </c:pt>
                <c:pt idx="5">
                  <c:v>5.4819043725728989E-3</c:v>
                </c:pt>
                <c:pt idx="6">
                  <c:v>2.6053600013256073E-3</c:v>
                </c:pt>
                <c:pt idx="7">
                  <c:v>1.2301187962293625E-3</c:v>
                </c:pt>
                <c:pt idx="8">
                  <c:v>-5.2162292413413525E-3</c:v>
                </c:pt>
                <c:pt idx="9">
                  <c:v>-2.3454693146049976E-3</c:v>
                </c:pt>
                <c:pt idx="10">
                  <c:v>3.6829821765422821E-3</c:v>
                </c:pt>
                <c:pt idx="11">
                  <c:v>2.3194188252091408E-2</c:v>
                </c:pt>
                <c:pt idx="12">
                  <c:v>0.14914363622665405</c:v>
                </c:pt>
                <c:pt idx="13">
                  <c:v>0.3977620005607605</c:v>
                </c:pt>
                <c:pt idx="14">
                  <c:v>0.52891761064529419</c:v>
                </c:pt>
                <c:pt idx="15">
                  <c:v>0.66770023107528687</c:v>
                </c:pt>
                <c:pt idx="16">
                  <c:v>0.77325320243835449</c:v>
                </c:pt>
                <c:pt idx="17">
                  <c:v>-0.11221605539321899</c:v>
                </c:pt>
                <c:pt idx="18">
                  <c:v>-0.26291650533676147</c:v>
                </c:pt>
                <c:pt idx="19">
                  <c:v>-0.22865316271781921</c:v>
                </c:pt>
                <c:pt idx="20">
                  <c:v>-0.19197987020015717</c:v>
                </c:pt>
                <c:pt idx="21">
                  <c:v>-0.14969030022621155</c:v>
                </c:pt>
                <c:pt idx="22">
                  <c:v>-0.10953082144260406</c:v>
                </c:pt>
                <c:pt idx="23">
                  <c:v>-7.4081763625144958E-2</c:v>
                </c:pt>
              </c:numCache>
            </c:numRef>
          </c:val>
          <c:smooth val="0"/>
        </c:ser>
        <c:ser>
          <c:idx val="5"/>
          <c:order val="1"/>
          <c:tx>
            <c:v>Zero</c:v>
          </c:tx>
          <c:spPr>
            <a:ln>
              <a:solidFill>
                <a:srgbClr val="FF0000"/>
              </a:solidFill>
            </a:ln>
          </c:spPr>
          <c:marker>
            <c:symbol val="none"/>
          </c:marker>
          <c:val>
            <c:numRef>
              <c:f>'Impact Tables'!$S$8:$S$31</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ser>
        <c:ser>
          <c:idx val="0"/>
          <c:order val="2"/>
          <c:tx>
            <c:strRef>
              <c:f>'Comparison Graphs'!$J$4</c:f>
              <c:strCache>
                <c:ptCount val="1"/>
                <c:pt idx="0">
                  <c:v>ExpressStat</c:v>
                </c:pt>
              </c:strCache>
            </c:strRef>
          </c:tx>
          <c:marker>
            <c:symbol val="none"/>
          </c:marker>
          <c:val>
            <c:numRef>
              <c:f>'Comparison Graphs'!$J$5:$J$28</c:f>
              <c:numCache>
                <c:formatCode>0.000</c:formatCode>
                <c:ptCount val="24"/>
                <c:pt idx="0">
                  <c:v>-3.3659078180789948E-2</c:v>
                </c:pt>
                <c:pt idx="1">
                  <c:v>-7.4135527014732361E-2</c:v>
                </c:pt>
                <c:pt idx="2">
                  <c:v>-7.8028976917266846E-2</c:v>
                </c:pt>
                <c:pt idx="3">
                  <c:v>-4.432222992181778E-2</c:v>
                </c:pt>
                <c:pt idx="4">
                  <c:v>-3.1914684921503067E-2</c:v>
                </c:pt>
                <c:pt idx="5">
                  <c:v>-7.2530299425125122E-2</c:v>
                </c:pt>
                <c:pt idx="6">
                  <c:v>-6.9074362516403198E-2</c:v>
                </c:pt>
                <c:pt idx="7">
                  <c:v>-3.9258159697055817E-2</c:v>
                </c:pt>
                <c:pt idx="8">
                  <c:v>-8.5262050852179527E-3</c:v>
                </c:pt>
                <c:pt idx="9">
                  <c:v>-1.4914603671059012E-3</c:v>
                </c:pt>
                <c:pt idx="10">
                  <c:v>-4.0844839066267014E-2</c:v>
                </c:pt>
                <c:pt idx="11">
                  <c:v>-6.5589353442192078E-2</c:v>
                </c:pt>
                <c:pt idx="12">
                  <c:v>-5.6323676835745573E-4</c:v>
                </c:pt>
                <c:pt idx="13">
                  <c:v>3.1997166574001312E-2</c:v>
                </c:pt>
                <c:pt idx="14">
                  <c:v>2.3208858445286751E-2</c:v>
                </c:pt>
                <c:pt idx="15">
                  <c:v>0.15581099689006805</c:v>
                </c:pt>
                <c:pt idx="16">
                  <c:v>-1.5158270485699177E-2</c:v>
                </c:pt>
                <c:pt idx="17">
                  <c:v>1.6779575496912003E-2</c:v>
                </c:pt>
                <c:pt idx="18">
                  <c:v>-6.8006934598088264E-3</c:v>
                </c:pt>
                <c:pt idx="19">
                  <c:v>-0.13625806570053101</c:v>
                </c:pt>
                <c:pt idx="20">
                  <c:v>-0.1867775022983551</c:v>
                </c:pt>
                <c:pt idx="21">
                  <c:v>-0.15251657366752625</c:v>
                </c:pt>
                <c:pt idx="22">
                  <c:v>-0.20466694235801697</c:v>
                </c:pt>
                <c:pt idx="23">
                  <c:v>-0.16629505157470703</c:v>
                </c:pt>
              </c:numCache>
            </c:numRef>
          </c:val>
          <c:smooth val="0"/>
        </c:ser>
        <c:ser>
          <c:idx val="1"/>
          <c:order val="3"/>
          <c:tx>
            <c:strRef>
              <c:f>'Comparison Graphs'!$K$4</c:f>
              <c:strCache>
                <c:ptCount val="1"/>
                <c:pt idx="0">
                  <c:v>UtilityPro </c:v>
                </c:pt>
              </c:strCache>
            </c:strRef>
          </c:tx>
          <c:marker>
            <c:symbol val="none"/>
          </c:marker>
          <c:val>
            <c:numRef>
              <c:f>'Comparison Graphs'!$K$5:$K$28</c:f>
              <c:numCache>
                <c:formatCode>0.000</c:formatCode>
                <c:ptCount val="24"/>
                <c:pt idx="0">
                  <c:v>5.8353960514068604E-2</c:v>
                </c:pt>
                <c:pt idx="1">
                  <c:v>1.8478812649846077E-2</c:v>
                </c:pt>
                <c:pt idx="2">
                  <c:v>1.9126335391774774E-3</c:v>
                </c:pt>
                <c:pt idx="3">
                  <c:v>-1.3045140076428652E-3</c:v>
                </c:pt>
                <c:pt idx="4">
                  <c:v>-7.755255326628685E-3</c:v>
                </c:pt>
                <c:pt idx="5">
                  <c:v>2.9833153821527958E-3</c:v>
                </c:pt>
                <c:pt idx="6">
                  <c:v>-1.195382047444582E-2</c:v>
                </c:pt>
                <c:pt idx="7">
                  <c:v>8.1991562619805336E-3</c:v>
                </c:pt>
                <c:pt idx="8">
                  <c:v>5.4777178913354874E-2</c:v>
                </c:pt>
                <c:pt idx="9">
                  <c:v>5.7655856013298035E-2</c:v>
                </c:pt>
                <c:pt idx="10">
                  <c:v>0.13947410881519318</c:v>
                </c:pt>
                <c:pt idx="11">
                  <c:v>0.16518174111843109</c:v>
                </c:pt>
                <c:pt idx="12">
                  <c:v>0.20168903470039368</c:v>
                </c:pt>
                <c:pt idx="13">
                  <c:v>0.35876539349555969</c:v>
                </c:pt>
                <c:pt idx="14">
                  <c:v>0.498553067445755</c:v>
                </c:pt>
                <c:pt idx="15">
                  <c:v>0.5915977954864502</c:v>
                </c:pt>
                <c:pt idx="16">
                  <c:v>0.61992239952087402</c:v>
                </c:pt>
                <c:pt idx="17">
                  <c:v>2.5720849633216858E-2</c:v>
                </c:pt>
                <c:pt idx="18">
                  <c:v>-0.10174326598644257</c:v>
                </c:pt>
                <c:pt idx="19">
                  <c:v>-9.5341742038726807E-2</c:v>
                </c:pt>
                <c:pt idx="20">
                  <c:v>-3.4443497657775879E-2</c:v>
                </c:pt>
                <c:pt idx="21">
                  <c:v>-3.4523285925388336E-2</c:v>
                </c:pt>
                <c:pt idx="22">
                  <c:v>-2.5283917784690857E-2</c:v>
                </c:pt>
                <c:pt idx="23">
                  <c:v>-2.022949792444706E-2</c:v>
                </c:pt>
              </c:numCache>
            </c:numRef>
          </c:val>
          <c:smooth val="0"/>
        </c:ser>
        <c:dLbls>
          <c:showLegendKey val="0"/>
          <c:showVal val="0"/>
          <c:showCatName val="0"/>
          <c:showSerName val="0"/>
          <c:showPercent val="0"/>
          <c:showBubbleSize val="0"/>
        </c:dLbls>
        <c:marker val="1"/>
        <c:smooth val="0"/>
        <c:axId val="172756352"/>
        <c:axId val="172766720"/>
      </c:lineChart>
      <c:catAx>
        <c:axId val="172756352"/>
        <c:scaling>
          <c:orientation val="minMax"/>
        </c:scaling>
        <c:delete val="0"/>
        <c:axPos val="b"/>
        <c:majorGridlines/>
        <c:title>
          <c:tx>
            <c:rich>
              <a:bodyPr/>
              <a:lstStyle/>
              <a:p>
                <a:pPr algn="ctr">
                  <a:defRPr sz="1050">
                    <a:latin typeface="Arial" panose="020B0604020202020204" pitchFamily="34" charset="0"/>
                    <a:cs typeface="Arial" panose="020B0604020202020204" pitchFamily="34" charset="0"/>
                  </a:defRPr>
                </a:pPr>
                <a:r>
                  <a:rPr lang="en-US" sz="1050">
                    <a:latin typeface="Arial" panose="020B0604020202020204" pitchFamily="34" charset="0"/>
                    <a:cs typeface="Arial" panose="020B0604020202020204" pitchFamily="34" charset="0"/>
                  </a:rPr>
                  <a:t>Hour Ending</a:t>
                </a:r>
              </a:p>
            </c:rich>
          </c:tx>
          <c:layout>
            <c:manualLayout>
              <c:xMode val="edge"/>
              <c:yMode val="edge"/>
              <c:x val="0.44201216616137051"/>
              <c:y val="0.93848071875630945"/>
            </c:manualLayout>
          </c:layout>
          <c:overlay val="0"/>
        </c:title>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172766720"/>
        <c:crosses val="autoZero"/>
        <c:auto val="1"/>
        <c:lblAlgn val="ctr"/>
        <c:lblOffset val="100"/>
        <c:tickLblSkip val="3"/>
        <c:tickMarkSkip val="3"/>
        <c:noMultiLvlLbl val="0"/>
      </c:catAx>
      <c:valAx>
        <c:axId val="172766720"/>
        <c:scaling>
          <c:orientation val="minMax"/>
        </c:scaling>
        <c:delete val="0"/>
        <c:axPos val="l"/>
        <c:majorGridlines/>
        <c:title>
          <c:tx>
            <c:strRef>
              <c:f>'Comparison Graphs'!$C$7</c:f>
              <c:strCache>
                <c:ptCount val="1"/>
                <c:pt idx="0">
                  <c:v>Absolute impact (kW)</c:v>
                </c:pt>
              </c:strCache>
            </c:strRef>
          </c:tx>
          <c:overlay val="0"/>
          <c:txPr>
            <a:bodyPr rot="-5400000" vert="horz"/>
            <a:lstStyle/>
            <a:p>
              <a:pPr>
                <a:defRPr sz="1200"/>
              </a:pPr>
              <a:endParaRPr lang="en-US"/>
            </a:p>
          </c:txPr>
        </c:title>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72756352"/>
        <c:crosses val="autoZero"/>
        <c:crossBetween val="midCat"/>
      </c:valAx>
    </c:plotArea>
    <c:legend>
      <c:legendPos val="t"/>
      <c:legendEntry>
        <c:idx val="1"/>
        <c:delete val="1"/>
      </c:legendEntry>
      <c:layout>
        <c:manualLayout>
          <c:xMode val="edge"/>
          <c:yMode val="edge"/>
          <c:x val="0.31745591218086289"/>
          <c:y val="7.4578847626773553E-2"/>
          <c:w val="0.36508804867916822"/>
          <c:h val="4.5448425245401318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48070015138893"/>
          <c:y val="5.7597157265248083E-2"/>
          <c:w val="0.86332322166661024"/>
          <c:h val="0.71846734302442961"/>
        </c:manualLayout>
      </c:layout>
      <c:lineChart>
        <c:grouping val="standard"/>
        <c:varyColors val="0"/>
        <c:ser>
          <c:idx val="4"/>
          <c:order val="0"/>
          <c:tx>
            <c:strRef>
              <c:f>'[2015 Ex Post Results by Building Type - Confidential.xlsx]Comparison Graphs'!$I$4</c:f>
              <c:strCache>
                <c:ptCount val="1"/>
                <c:pt idx="0">
                  <c:v>Single-family</c:v>
                </c:pt>
              </c:strCache>
            </c:strRef>
          </c:tx>
          <c:spPr>
            <a:ln>
              <a:solidFill>
                <a:srgbClr val="92D050"/>
              </a:solidFill>
            </a:ln>
          </c:spPr>
          <c:marker>
            <c:symbol val="none"/>
          </c:marker>
          <c:val>
            <c:numRef>
              <c:f>'[2015 Ex Post Results by Building Type - Confidential.xlsx]Comparison Graphs'!$I$5:$I$28</c:f>
              <c:numCache>
                <c:formatCode>0.000</c:formatCode>
                <c:ptCount val="24"/>
                <c:pt idx="0">
                  <c:v>1.367476797895506E-4</c:v>
                </c:pt>
                <c:pt idx="1">
                  <c:v>5.8349623577669263E-4</c:v>
                </c:pt>
                <c:pt idx="2">
                  <c:v>4.1906470432877541E-3</c:v>
                </c:pt>
                <c:pt idx="3">
                  <c:v>5.9313117526471615E-3</c:v>
                </c:pt>
                <c:pt idx="4">
                  <c:v>3.5589607432484627E-3</c:v>
                </c:pt>
                <c:pt idx="5">
                  <c:v>2.4483348242938519E-3</c:v>
                </c:pt>
                <c:pt idx="6">
                  <c:v>7.7153686434030533E-3</c:v>
                </c:pt>
                <c:pt idx="7">
                  <c:v>6.5077603794634342E-3</c:v>
                </c:pt>
                <c:pt idx="8">
                  <c:v>-1.1992171639576554E-3</c:v>
                </c:pt>
                <c:pt idx="9">
                  <c:v>-4.0601342916488647E-3</c:v>
                </c:pt>
                <c:pt idx="10">
                  <c:v>-1.2075524777173996E-2</c:v>
                </c:pt>
                <c:pt idx="11">
                  <c:v>-6.1867209151387215E-3</c:v>
                </c:pt>
                <c:pt idx="12">
                  <c:v>-1.4982522465288639E-2</c:v>
                </c:pt>
                <c:pt idx="13">
                  <c:v>-1.5576150268316269E-2</c:v>
                </c:pt>
                <c:pt idx="14">
                  <c:v>-9.8153352737426758E-3</c:v>
                </c:pt>
                <c:pt idx="15">
                  <c:v>0.15166430175304413</c:v>
                </c:pt>
                <c:pt idx="16">
                  <c:v>0.5260809063911438</c:v>
                </c:pt>
                <c:pt idx="17">
                  <c:v>0.58468061685562134</c:v>
                </c:pt>
                <c:pt idx="18">
                  <c:v>0.58469516038894653</c:v>
                </c:pt>
                <c:pt idx="19">
                  <c:v>-0.28074771165847778</c:v>
                </c:pt>
                <c:pt idx="20">
                  <c:v>-0.34521552920341492</c:v>
                </c:pt>
                <c:pt idx="21">
                  <c:v>-0.19961617887020111</c:v>
                </c:pt>
                <c:pt idx="22">
                  <c:v>-0.10332038998603821</c:v>
                </c:pt>
                <c:pt idx="23">
                  <c:v>-5.8804020285606384E-2</c:v>
                </c:pt>
              </c:numCache>
            </c:numRef>
          </c:val>
          <c:smooth val="0"/>
        </c:ser>
        <c:ser>
          <c:idx val="5"/>
          <c:order val="1"/>
          <c:tx>
            <c:v>Zero</c:v>
          </c:tx>
          <c:spPr>
            <a:ln>
              <a:solidFill>
                <a:srgbClr val="FF0000"/>
              </a:solidFill>
            </a:ln>
          </c:spPr>
          <c:marker>
            <c:symbol val="none"/>
          </c:marker>
          <c:val>
            <c:numRef>
              <c:f>'[2015 Ex Post Results by Building Type - Confidential.xlsx]Impact Tables'!$S$8:$S$31</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ser>
        <c:ser>
          <c:idx val="0"/>
          <c:order val="2"/>
          <c:tx>
            <c:strRef>
              <c:f>'[2015 Ex Post Results by Building Type - Confidential.xlsx]Comparison Graphs'!$J$4</c:f>
              <c:strCache>
                <c:ptCount val="1"/>
                <c:pt idx="0">
                  <c:v>Multi-family</c:v>
                </c:pt>
              </c:strCache>
            </c:strRef>
          </c:tx>
          <c:marker>
            <c:symbol val="none"/>
          </c:marker>
          <c:val>
            <c:numRef>
              <c:f>'[2015 Ex Post Results by Building Type - Confidential.xlsx]Comparison Graphs'!$J$5:$J$28</c:f>
              <c:numCache>
                <c:formatCode>0.000</c:formatCode>
                <c:ptCount val="24"/>
                <c:pt idx="0">
                  <c:v>-4.1678245179355145E-3</c:v>
                </c:pt>
                <c:pt idx="1">
                  <c:v>1.80721704964526E-4</c:v>
                </c:pt>
                <c:pt idx="2">
                  <c:v>-3.7729903124272823E-3</c:v>
                </c:pt>
                <c:pt idx="3">
                  <c:v>5.2385334856808186E-3</c:v>
                </c:pt>
                <c:pt idx="4">
                  <c:v>2.0411326549947262E-3</c:v>
                </c:pt>
                <c:pt idx="5">
                  <c:v>4.015712533146143E-3</c:v>
                </c:pt>
                <c:pt idx="6">
                  <c:v>3.6463781725615263E-4</c:v>
                </c:pt>
                <c:pt idx="7">
                  <c:v>1.1855287477374077E-2</c:v>
                </c:pt>
                <c:pt idx="8">
                  <c:v>9.0925451368093491E-3</c:v>
                </c:pt>
                <c:pt idx="9">
                  <c:v>2.8316371142864227E-2</c:v>
                </c:pt>
                <c:pt idx="10">
                  <c:v>5.127326026558876E-2</c:v>
                </c:pt>
                <c:pt idx="11">
                  <c:v>3.1639590859413147E-2</c:v>
                </c:pt>
                <c:pt idx="12">
                  <c:v>3.0440008267760277E-2</c:v>
                </c:pt>
                <c:pt idx="13">
                  <c:v>3.4803729504346848E-2</c:v>
                </c:pt>
                <c:pt idx="14">
                  <c:v>1.4177266508340836E-2</c:v>
                </c:pt>
                <c:pt idx="15">
                  <c:v>0.15559281408786774</c:v>
                </c:pt>
                <c:pt idx="16">
                  <c:v>0.39047086238861084</c:v>
                </c:pt>
                <c:pt idx="17">
                  <c:v>0.40906417369842529</c:v>
                </c:pt>
                <c:pt idx="18">
                  <c:v>0.38842231035232544</c:v>
                </c:pt>
                <c:pt idx="19">
                  <c:v>-0.20993055403232574</c:v>
                </c:pt>
                <c:pt idx="20">
                  <c:v>-0.22079405188560486</c:v>
                </c:pt>
                <c:pt idx="21">
                  <c:v>-0.15935865044593811</c:v>
                </c:pt>
                <c:pt idx="22">
                  <c:v>-8.9772261679172516E-2</c:v>
                </c:pt>
                <c:pt idx="23">
                  <c:v>-6.7882135510444641E-2</c:v>
                </c:pt>
              </c:numCache>
            </c:numRef>
          </c:val>
          <c:smooth val="0"/>
        </c:ser>
        <c:dLbls>
          <c:showLegendKey val="0"/>
          <c:showVal val="0"/>
          <c:showCatName val="0"/>
          <c:showSerName val="0"/>
          <c:showPercent val="0"/>
          <c:showBubbleSize val="0"/>
        </c:dLbls>
        <c:marker val="1"/>
        <c:smooth val="0"/>
        <c:axId val="172790144"/>
        <c:axId val="172792064"/>
      </c:lineChart>
      <c:catAx>
        <c:axId val="172790144"/>
        <c:scaling>
          <c:orientation val="minMax"/>
        </c:scaling>
        <c:delete val="0"/>
        <c:axPos val="b"/>
        <c:majorGridlines/>
        <c:title>
          <c:tx>
            <c:rich>
              <a:bodyPr/>
              <a:lstStyle/>
              <a:p>
                <a:pPr algn="ctr">
                  <a:defRPr sz="1050">
                    <a:latin typeface="Arial" panose="020B0604020202020204" pitchFamily="34" charset="0"/>
                    <a:cs typeface="Arial" panose="020B0604020202020204" pitchFamily="34" charset="0"/>
                  </a:defRPr>
                </a:pPr>
                <a:r>
                  <a:rPr lang="en-US" sz="1050">
                    <a:latin typeface="Arial" panose="020B0604020202020204" pitchFamily="34" charset="0"/>
                    <a:cs typeface="Arial" panose="020B0604020202020204" pitchFamily="34" charset="0"/>
                  </a:rPr>
                  <a:t>Hour Ending</a:t>
                </a:r>
              </a:p>
            </c:rich>
          </c:tx>
          <c:layout>
            <c:manualLayout>
              <c:xMode val="edge"/>
              <c:yMode val="edge"/>
              <c:x val="0.44201207211736498"/>
              <c:y val="0.83892164824688398"/>
            </c:manualLayout>
          </c:layout>
          <c:overlay val="0"/>
        </c:title>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172792064"/>
        <c:crosses val="autoZero"/>
        <c:auto val="1"/>
        <c:lblAlgn val="ctr"/>
        <c:lblOffset val="100"/>
        <c:tickLblSkip val="3"/>
        <c:tickMarkSkip val="3"/>
        <c:noMultiLvlLbl val="0"/>
      </c:catAx>
      <c:valAx>
        <c:axId val="172792064"/>
        <c:scaling>
          <c:orientation val="minMax"/>
        </c:scaling>
        <c:delete val="0"/>
        <c:axPos val="l"/>
        <c:majorGridlines/>
        <c:title>
          <c:tx>
            <c:strRef>
              <c:f>'[2015 Ex Post Results by Building Type - Confidential.xlsx]Comparison Graphs'!$C$7</c:f>
              <c:strCache>
                <c:ptCount val="1"/>
                <c:pt idx="0">
                  <c:v>Absolute impact (kW)</c:v>
                </c:pt>
              </c:strCache>
            </c:strRef>
          </c:tx>
          <c:overlay val="0"/>
          <c:txPr>
            <a:bodyPr rot="-5400000" vert="horz"/>
            <a:lstStyle/>
            <a:p>
              <a:pPr>
                <a:defRPr sz="1200"/>
              </a:pPr>
              <a:endParaRPr lang="en-US"/>
            </a:p>
          </c:txPr>
        </c:title>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72790144"/>
        <c:crosses val="autoZero"/>
        <c:crossBetween val="midCat"/>
      </c:valAx>
    </c:plotArea>
    <c:legend>
      <c:legendPos val="b"/>
      <c:legendEntry>
        <c:idx val="1"/>
        <c:delete val="1"/>
      </c:legendEntry>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48075240594926"/>
          <c:y val="5.2284508250901612E-2"/>
          <c:w val="0.86332322166661024"/>
          <c:h val="0.71846734302442961"/>
        </c:manualLayout>
      </c:layout>
      <c:lineChart>
        <c:grouping val="standard"/>
        <c:varyColors val="0"/>
        <c:ser>
          <c:idx val="4"/>
          <c:order val="0"/>
          <c:tx>
            <c:strRef>
              <c:f>'Comparison Graphs'!$I$4</c:f>
              <c:strCache>
                <c:ptCount val="1"/>
                <c:pt idx="0">
                  <c:v>New</c:v>
                </c:pt>
              </c:strCache>
            </c:strRef>
          </c:tx>
          <c:spPr>
            <a:ln>
              <a:solidFill>
                <a:srgbClr val="92D050"/>
              </a:solidFill>
            </a:ln>
          </c:spPr>
          <c:marker>
            <c:symbol val="none"/>
          </c:marker>
          <c:val>
            <c:numRef>
              <c:f>'Comparison Graphs'!$I$5:$I$28</c:f>
              <c:numCache>
                <c:formatCode>0.000</c:formatCode>
                <c:ptCount val="24"/>
                <c:pt idx="0">
                  <c:v>-9.5330718904733658E-3</c:v>
                </c:pt>
                <c:pt idx="1">
                  <c:v>-1.2001823633909225E-2</c:v>
                </c:pt>
                <c:pt idx="2">
                  <c:v>1.3870710972696543E-3</c:v>
                </c:pt>
                <c:pt idx="3">
                  <c:v>2.6096918154507875E-3</c:v>
                </c:pt>
                <c:pt idx="4">
                  <c:v>-2.3626154288649559E-3</c:v>
                </c:pt>
                <c:pt idx="5">
                  <c:v>-2.2010286338627338E-3</c:v>
                </c:pt>
                <c:pt idx="6">
                  <c:v>-7.509999442845583E-3</c:v>
                </c:pt>
                <c:pt idx="7">
                  <c:v>-1.5050590969622135E-2</c:v>
                </c:pt>
                <c:pt idx="8">
                  <c:v>-1.1734665371477604E-2</c:v>
                </c:pt>
                <c:pt idx="9">
                  <c:v>7.3894751258194447E-3</c:v>
                </c:pt>
                <c:pt idx="10">
                  <c:v>1.1566349305212498E-2</c:v>
                </c:pt>
                <c:pt idx="11">
                  <c:v>-3.3673990983515978E-3</c:v>
                </c:pt>
                <c:pt idx="12">
                  <c:v>-3.2099764794111252E-2</c:v>
                </c:pt>
                <c:pt idx="13">
                  <c:v>-3.8201030343770981E-2</c:v>
                </c:pt>
                <c:pt idx="14">
                  <c:v>-3.7698365747928619E-2</c:v>
                </c:pt>
                <c:pt idx="15">
                  <c:v>0.15081298351287842</c:v>
                </c:pt>
                <c:pt idx="16">
                  <c:v>0.65380418300628662</c:v>
                </c:pt>
                <c:pt idx="17">
                  <c:v>0.71963632106781006</c:v>
                </c:pt>
                <c:pt idx="18">
                  <c:v>0.68475759029388428</c:v>
                </c:pt>
                <c:pt idx="19">
                  <c:v>-0.48248034715652466</c:v>
                </c:pt>
                <c:pt idx="20">
                  <c:v>-0.45346018671989441</c:v>
                </c:pt>
                <c:pt idx="21">
                  <c:v>-0.25991281867027283</c:v>
                </c:pt>
                <c:pt idx="22">
                  <c:v>-0.13865315914154053</c:v>
                </c:pt>
                <c:pt idx="23">
                  <c:v>-6.9650806486606598E-2</c:v>
                </c:pt>
              </c:numCache>
            </c:numRef>
          </c:val>
          <c:smooth val="0"/>
        </c:ser>
        <c:ser>
          <c:idx val="5"/>
          <c:order val="1"/>
          <c:tx>
            <c:v>Zero</c:v>
          </c:tx>
          <c:spPr>
            <a:ln>
              <a:solidFill>
                <a:srgbClr val="FF0000"/>
              </a:solidFill>
            </a:ln>
          </c:spPr>
          <c:marker>
            <c:symbol val="none"/>
          </c:marker>
          <c:val>
            <c:numRef>
              <c:f>'Impact Tables'!$S$8:$S$31</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ser>
        <c:ser>
          <c:idx val="0"/>
          <c:order val="2"/>
          <c:tx>
            <c:strRef>
              <c:f>'Comparison Graphs'!$J$4</c:f>
              <c:strCache>
                <c:ptCount val="1"/>
                <c:pt idx="0">
                  <c:v>Old</c:v>
                </c:pt>
              </c:strCache>
            </c:strRef>
          </c:tx>
          <c:marker>
            <c:symbol val="none"/>
          </c:marker>
          <c:val>
            <c:numRef>
              <c:f>'Comparison Graphs'!$J$5:$J$28</c:f>
              <c:numCache>
                <c:formatCode>0.000</c:formatCode>
                <c:ptCount val="24"/>
                <c:pt idx="0">
                  <c:v>-3.8729291409254074E-3</c:v>
                </c:pt>
                <c:pt idx="1">
                  <c:v>-1.3301027938723564E-3</c:v>
                </c:pt>
                <c:pt idx="2">
                  <c:v>-1.342152594588697E-3</c:v>
                </c:pt>
                <c:pt idx="3">
                  <c:v>-2.7907923795282841E-3</c:v>
                </c:pt>
                <c:pt idx="4">
                  <c:v>-1.1995858512818813E-3</c:v>
                </c:pt>
                <c:pt idx="5">
                  <c:v>-8.076806552708149E-3</c:v>
                </c:pt>
                <c:pt idx="6">
                  <c:v>-6.2330206856131554E-3</c:v>
                </c:pt>
                <c:pt idx="7">
                  <c:v>-4.1270377114415169E-3</c:v>
                </c:pt>
                <c:pt idx="8">
                  <c:v>-3.6343568935990334E-3</c:v>
                </c:pt>
                <c:pt idx="9">
                  <c:v>-1.7815705388784409E-2</c:v>
                </c:pt>
                <c:pt idx="10">
                  <c:v>-3.5592928528785706E-2</c:v>
                </c:pt>
                <c:pt idx="11">
                  <c:v>-5.0455266609787941E-3</c:v>
                </c:pt>
                <c:pt idx="12">
                  <c:v>-1.2323955306783319E-3</c:v>
                </c:pt>
                <c:pt idx="13">
                  <c:v>-8.7349526584148407E-3</c:v>
                </c:pt>
                <c:pt idx="14">
                  <c:v>-1.1781061068177223E-2</c:v>
                </c:pt>
                <c:pt idx="15">
                  <c:v>0.16509662568569183</c:v>
                </c:pt>
                <c:pt idx="16">
                  <c:v>0.56947267055511475</c:v>
                </c:pt>
                <c:pt idx="17">
                  <c:v>0.62556165456771851</c:v>
                </c:pt>
                <c:pt idx="18">
                  <c:v>0.61442649364471436</c:v>
                </c:pt>
                <c:pt idx="19">
                  <c:v>-0.31853824853897095</c:v>
                </c:pt>
                <c:pt idx="20">
                  <c:v>-0.39885079860687256</c:v>
                </c:pt>
                <c:pt idx="21">
                  <c:v>-0.23245593905448914</c:v>
                </c:pt>
                <c:pt idx="22">
                  <c:v>-0.10636316239833832</c:v>
                </c:pt>
                <c:pt idx="23">
                  <c:v>-7.4783943593502045E-2</c:v>
                </c:pt>
              </c:numCache>
            </c:numRef>
          </c:val>
          <c:smooth val="0"/>
        </c:ser>
        <c:dLbls>
          <c:showLegendKey val="0"/>
          <c:showVal val="0"/>
          <c:showCatName val="0"/>
          <c:showSerName val="0"/>
          <c:showPercent val="0"/>
          <c:showBubbleSize val="0"/>
        </c:dLbls>
        <c:marker val="1"/>
        <c:smooth val="0"/>
        <c:axId val="172836352"/>
        <c:axId val="172838272"/>
      </c:lineChart>
      <c:catAx>
        <c:axId val="172836352"/>
        <c:scaling>
          <c:orientation val="minMax"/>
        </c:scaling>
        <c:delete val="0"/>
        <c:axPos val="b"/>
        <c:majorGridlines/>
        <c:title>
          <c:tx>
            <c:rich>
              <a:bodyPr/>
              <a:lstStyle/>
              <a:p>
                <a:pPr algn="ctr">
                  <a:defRPr sz="1050">
                    <a:latin typeface="Arial" panose="020B0604020202020204" pitchFamily="34" charset="0"/>
                    <a:cs typeface="Arial" panose="020B0604020202020204" pitchFamily="34" charset="0"/>
                  </a:defRPr>
                </a:pPr>
                <a:r>
                  <a:rPr lang="en-US" sz="1050">
                    <a:latin typeface="Arial" panose="020B0604020202020204" pitchFamily="34" charset="0"/>
                    <a:cs typeface="Arial" panose="020B0604020202020204" pitchFamily="34" charset="0"/>
                  </a:rPr>
                  <a:t>Hour Ending</a:t>
                </a:r>
              </a:p>
            </c:rich>
          </c:tx>
          <c:layout>
            <c:manualLayout>
              <c:xMode val="edge"/>
              <c:yMode val="edge"/>
              <c:x val="0.44201224846894138"/>
              <c:y val="0.84309081210209547"/>
            </c:manualLayout>
          </c:layout>
          <c:overlay val="0"/>
        </c:title>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172838272"/>
        <c:crosses val="autoZero"/>
        <c:auto val="1"/>
        <c:lblAlgn val="ctr"/>
        <c:lblOffset val="100"/>
        <c:tickLblSkip val="3"/>
        <c:tickMarkSkip val="3"/>
        <c:noMultiLvlLbl val="0"/>
      </c:catAx>
      <c:valAx>
        <c:axId val="172838272"/>
        <c:scaling>
          <c:orientation val="minMax"/>
        </c:scaling>
        <c:delete val="0"/>
        <c:axPos val="l"/>
        <c:majorGridlines/>
        <c:title>
          <c:tx>
            <c:strRef>
              <c:f>'Comparison Graphs'!$C$7</c:f>
              <c:strCache>
                <c:ptCount val="1"/>
                <c:pt idx="0">
                  <c:v>Absolute impact (kW)</c:v>
                </c:pt>
              </c:strCache>
            </c:strRef>
          </c:tx>
          <c:overlay val="0"/>
          <c:txPr>
            <a:bodyPr rot="-5400000" vert="horz"/>
            <a:lstStyle/>
            <a:p>
              <a:pPr>
                <a:defRPr sz="1200"/>
              </a:pPr>
              <a:endParaRPr lang="en-US"/>
            </a:p>
          </c:txPr>
        </c:title>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72836352"/>
        <c:crosses val="autoZero"/>
        <c:crossBetween val="midCat"/>
      </c:valAx>
    </c:plotArea>
    <c:legend>
      <c:legendPos val="b"/>
      <c:legendEntry>
        <c:idx val="1"/>
        <c:delete val="1"/>
      </c:legendEntry>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trendline>
            <c:spPr>
              <a:ln>
                <a:solidFill>
                  <a:schemeClr val="accent1"/>
                </a:solidFill>
              </a:ln>
            </c:spPr>
            <c:trendlineType val="linear"/>
            <c:dispRSqr val="0"/>
            <c:dispEq val="0"/>
          </c:trendline>
          <c:xVal>
            <c:numRef>
              <c:f>Sheet1!$A$1:$A$9</c:f>
              <c:numCache>
                <c:formatCode>General</c:formatCode>
                <c:ptCount val="9"/>
                <c:pt idx="0">
                  <c:v>2007</c:v>
                </c:pt>
                <c:pt idx="1">
                  <c:v>2008</c:v>
                </c:pt>
                <c:pt idx="2">
                  <c:v>2009</c:v>
                </c:pt>
                <c:pt idx="3">
                  <c:v>2010</c:v>
                </c:pt>
                <c:pt idx="4">
                  <c:v>2011</c:v>
                </c:pt>
                <c:pt idx="5">
                  <c:v>2012</c:v>
                </c:pt>
                <c:pt idx="6">
                  <c:v>2013</c:v>
                </c:pt>
                <c:pt idx="7">
                  <c:v>2014</c:v>
                </c:pt>
                <c:pt idx="8">
                  <c:v>2015</c:v>
                </c:pt>
              </c:numCache>
            </c:numRef>
          </c:xVal>
          <c:yVal>
            <c:numRef>
              <c:f>Sheet1!$B$1:$B$9</c:f>
              <c:numCache>
                <c:formatCode>0%</c:formatCode>
                <c:ptCount val="9"/>
                <c:pt idx="0">
                  <c:v>0.89300000000000002</c:v>
                </c:pt>
                <c:pt idx="1">
                  <c:v>0.91100000000000003</c:v>
                </c:pt>
                <c:pt idx="2">
                  <c:v>0.88600000000000001</c:v>
                </c:pt>
                <c:pt idx="3">
                  <c:v>0.93700000000000006</c:v>
                </c:pt>
                <c:pt idx="4">
                  <c:v>0.89300000000000002</c:v>
                </c:pt>
                <c:pt idx="5">
                  <c:v>0.93899999999999995</c:v>
                </c:pt>
                <c:pt idx="6">
                  <c:v>0.95799999999999996</c:v>
                </c:pt>
                <c:pt idx="7">
                  <c:v>0.97799999999999998</c:v>
                </c:pt>
                <c:pt idx="8">
                  <c:v>0.96599999999999997</c:v>
                </c:pt>
              </c:numCache>
            </c:numRef>
          </c:yVal>
          <c:smooth val="0"/>
        </c:ser>
        <c:dLbls>
          <c:showLegendKey val="0"/>
          <c:showVal val="0"/>
          <c:showCatName val="0"/>
          <c:showSerName val="0"/>
          <c:showPercent val="0"/>
          <c:showBubbleSize val="0"/>
        </c:dLbls>
        <c:axId val="173021824"/>
        <c:axId val="173036288"/>
      </c:scatterChart>
      <c:valAx>
        <c:axId val="173021824"/>
        <c:scaling>
          <c:orientation val="minMax"/>
          <c:max val="2016"/>
        </c:scaling>
        <c:delete val="0"/>
        <c:axPos val="b"/>
        <c:title>
          <c:tx>
            <c:rich>
              <a:bodyPr/>
              <a:lstStyle/>
              <a:p>
                <a:pPr>
                  <a:defRPr sz="1400"/>
                </a:pPr>
                <a:r>
                  <a:rPr lang="en-US" sz="1400"/>
                  <a:t>Switch Vintage</a:t>
                </a:r>
              </a:p>
            </c:rich>
          </c:tx>
          <c:overlay val="0"/>
        </c:title>
        <c:numFmt formatCode="General" sourceLinked="1"/>
        <c:majorTickMark val="out"/>
        <c:minorTickMark val="none"/>
        <c:tickLblPos val="nextTo"/>
        <c:txPr>
          <a:bodyPr/>
          <a:lstStyle/>
          <a:p>
            <a:pPr>
              <a:defRPr sz="1100"/>
            </a:pPr>
            <a:endParaRPr lang="en-US"/>
          </a:p>
        </c:txPr>
        <c:crossAx val="173036288"/>
        <c:crosses val="autoZero"/>
        <c:crossBetween val="midCat"/>
      </c:valAx>
      <c:valAx>
        <c:axId val="173036288"/>
        <c:scaling>
          <c:orientation val="minMax"/>
          <c:max val="1"/>
        </c:scaling>
        <c:delete val="0"/>
        <c:axPos val="l"/>
        <c:majorGridlines/>
        <c:title>
          <c:tx>
            <c:rich>
              <a:bodyPr rot="-5400000" vert="horz"/>
              <a:lstStyle/>
              <a:p>
                <a:pPr>
                  <a:defRPr sz="1100"/>
                </a:pPr>
                <a:r>
                  <a:rPr lang="en-US" sz="1100"/>
                  <a:t>Percent of Devices Present</a:t>
                </a:r>
                <a:r>
                  <a:rPr lang="en-US" sz="1100" baseline="0"/>
                  <a:t> and Connected Properly</a:t>
                </a:r>
                <a:endParaRPr lang="en-US" sz="1100"/>
              </a:p>
            </c:rich>
          </c:tx>
          <c:overlay val="0"/>
        </c:title>
        <c:numFmt formatCode="0%" sourceLinked="1"/>
        <c:majorTickMark val="out"/>
        <c:minorTickMark val="none"/>
        <c:tickLblPos val="nextTo"/>
        <c:txPr>
          <a:bodyPr/>
          <a:lstStyle/>
          <a:p>
            <a:pPr>
              <a:defRPr sz="1100"/>
            </a:pPr>
            <a:endParaRPr lang="en-US"/>
          </a:p>
        </c:txPr>
        <c:crossAx val="17302182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07ED88-A3DE-6346-B89F-42FEE829C83F}" type="datetime1">
              <a:rPr lang="en-US" smtClean="0"/>
              <a:t>5/6/2016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3B1715-F5D1-1143-A571-DB0067BDEA7E}" type="slidenum">
              <a:rPr lang="en-US" smtClean="0"/>
              <a:t>‹#›</a:t>
            </a:fld>
            <a:endParaRPr lang="en-US" dirty="0"/>
          </a:p>
        </p:txBody>
      </p:sp>
    </p:spTree>
    <p:extLst>
      <p:ext uri="{BB962C8B-B14F-4D97-AF65-F5344CB8AC3E}">
        <p14:creationId xmlns:p14="http://schemas.microsoft.com/office/powerpoint/2010/main" val="893815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C8B96-99EB-F142-AF3F-550E1DF4348F}" type="datetime1">
              <a:rPr lang="en-US" smtClean="0"/>
              <a:t>5/6/2016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62965-E266-D34A-8021-2656AF3E099F}" type="slidenum">
              <a:rPr lang="en-US" smtClean="0"/>
              <a:t>‹#›</a:t>
            </a:fld>
            <a:endParaRPr lang="en-US" dirty="0"/>
          </a:p>
        </p:txBody>
      </p:sp>
    </p:spTree>
    <p:extLst>
      <p:ext uri="{BB962C8B-B14F-4D97-AF65-F5344CB8AC3E}">
        <p14:creationId xmlns:p14="http://schemas.microsoft.com/office/powerpoint/2010/main" val="2485025708"/>
      </p:ext>
    </p:extLst>
  </p:cSld>
  <p:clrMap bg1="lt1" tx1="dk1" bg2="lt2" tx2="dk2" accent1="accent1" accent2="accent2" accent3="accent3" accent4="accent4" accent5="accent5" accent6="accent6" hlink="hlink" folHlink="folHlink"/>
  <p:hf sldNum="0" hdr="0" ftr="0" dt="0"/>
  <p:notesStyle>
    <a:lvl1pPr marL="0" algn="l" defTabSz="400827" rtl="0" eaLnBrk="1" latinLnBrk="0" hangingPunct="1">
      <a:defRPr sz="1100" kern="1200">
        <a:solidFill>
          <a:schemeClr val="tx1"/>
        </a:solidFill>
        <a:latin typeface="+mn-lt"/>
        <a:ea typeface="+mn-ea"/>
        <a:cs typeface="+mn-cs"/>
      </a:defRPr>
    </a:lvl1pPr>
    <a:lvl2pPr marL="400827" algn="l" defTabSz="400827" rtl="0" eaLnBrk="1" latinLnBrk="0" hangingPunct="1">
      <a:defRPr sz="1100" kern="1200">
        <a:solidFill>
          <a:schemeClr val="tx1"/>
        </a:solidFill>
        <a:latin typeface="+mn-lt"/>
        <a:ea typeface="+mn-ea"/>
        <a:cs typeface="+mn-cs"/>
      </a:defRPr>
    </a:lvl2pPr>
    <a:lvl3pPr marL="801654" algn="l" defTabSz="400827" rtl="0" eaLnBrk="1" latinLnBrk="0" hangingPunct="1">
      <a:defRPr sz="1100" kern="1200">
        <a:solidFill>
          <a:schemeClr val="tx1"/>
        </a:solidFill>
        <a:latin typeface="+mn-lt"/>
        <a:ea typeface="+mn-ea"/>
        <a:cs typeface="+mn-cs"/>
      </a:defRPr>
    </a:lvl3pPr>
    <a:lvl4pPr marL="1202482" algn="l" defTabSz="400827" rtl="0" eaLnBrk="1" latinLnBrk="0" hangingPunct="1">
      <a:defRPr sz="1100" kern="1200">
        <a:solidFill>
          <a:schemeClr val="tx1"/>
        </a:solidFill>
        <a:latin typeface="+mn-lt"/>
        <a:ea typeface="+mn-ea"/>
        <a:cs typeface="+mn-cs"/>
      </a:defRPr>
    </a:lvl4pPr>
    <a:lvl5pPr marL="1603309" algn="l" defTabSz="400827" rtl="0" eaLnBrk="1" latinLnBrk="0" hangingPunct="1">
      <a:defRPr sz="1100" kern="1200">
        <a:solidFill>
          <a:schemeClr val="tx1"/>
        </a:solidFill>
        <a:latin typeface="+mn-lt"/>
        <a:ea typeface="+mn-ea"/>
        <a:cs typeface="+mn-cs"/>
      </a:defRPr>
    </a:lvl5pPr>
    <a:lvl6pPr marL="2004136" algn="l" defTabSz="400827" rtl="0" eaLnBrk="1" latinLnBrk="0" hangingPunct="1">
      <a:defRPr sz="1100" kern="1200">
        <a:solidFill>
          <a:schemeClr val="tx1"/>
        </a:solidFill>
        <a:latin typeface="+mn-lt"/>
        <a:ea typeface="+mn-ea"/>
        <a:cs typeface="+mn-cs"/>
      </a:defRPr>
    </a:lvl6pPr>
    <a:lvl7pPr marL="2404963" algn="l" defTabSz="400827" rtl="0" eaLnBrk="1" latinLnBrk="0" hangingPunct="1">
      <a:defRPr sz="1100" kern="1200">
        <a:solidFill>
          <a:schemeClr val="tx1"/>
        </a:solidFill>
        <a:latin typeface="+mn-lt"/>
        <a:ea typeface="+mn-ea"/>
        <a:cs typeface="+mn-cs"/>
      </a:defRPr>
    </a:lvl7pPr>
    <a:lvl8pPr marL="2805791" algn="l" defTabSz="400827" rtl="0" eaLnBrk="1" latinLnBrk="0" hangingPunct="1">
      <a:defRPr sz="1100" kern="1200">
        <a:solidFill>
          <a:schemeClr val="tx1"/>
        </a:solidFill>
        <a:latin typeface="+mn-lt"/>
        <a:ea typeface="+mn-ea"/>
        <a:cs typeface="+mn-cs"/>
      </a:defRPr>
    </a:lvl8pPr>
    <a:lvl9pPr marL="3206618" algn="l" defTabSz="4008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this is solar, but not all of it.</a:t>
            </a:r>
            <a:endParaRPr lang="en-US" dirty="0"/>
          </a:p>
        </p:txBody>
      </p:sp>
    </p:spTree>
    <p:extLst>
      <p:ext uri="{BB962C8B-B14F-4D97-AF65-F5344CB8AC3E}">
        <p14:creationId xmlns:p14="http://schemas.microsoft.com/office/powerpoint/2010/main" val="1540391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A">
    <p:spTree>
      <p:nvGrpSpPr>
        <p:cNvPr id="1" name=""/>
        <p:cNvGrpSpPr/>
        <p:nvPr/>
      </p:nvGrpSpPr>
      <p:grpSpPr>
        <a:xfrm>
          <a:off x="0" y="0"/>
          <a:ext cx="0" cy="0"/>
          <a:chOff x="0" y="0"/>
          <a:chExt cx="0" cy="0"/>
        </a:xfrm>
      </p:grpSpPr>
      <p:sp>
        <p:nvSpPr>
          <p:cNvPr id="12" name="Text Placeholder 11"/>
          <p:cNvSpPr>
            <a:spLocks noGrp="1"/>
          </p:cNvSpPr>
          <p:nvPr>
            <p:ph type="body" sz="quarter" idx="20" hasCustomPrompt="1"/>
          </p:nvPr>
        </p:nvSpPr>
        <p:spPr>
          <a:xfrm>
            <a:off x="0" y="1992302"/>
            <a:ext cx="9144000" cy="2505456"/>
          </a:xfrm>
          <a:solidFill>
            <a:schemeClr val="accent2"/>
          </a:solidFill>
        </p:spPr>
        <p:txBody>
          <a:bodyPr/>
          <a:lstStyle>
            <a:lvl1pPr>
              <a:defRPr>
                <a:solidFill>
                  <a:schemeClr val="bg1">
                    <a:lumMod val="95000"/>
                  </a:schemeClr>
                </a:solidFill>
              </a:defRPr>
            </a:lvl1pPr>
          </a:lstStyle>
          <a:p>
            <a:pPr lvl="0"/>
            <a:r>
              <a:rPr lang="en-US" dirty="0" smtClean="0"/>
              <a:t> </a:t>
            </a:r>
            <a:endParaRPr lang="en-US" dirty="0"/>
          </a:p>
        </p:txBody>
      </p:sp>
      <p:pic>
        <p:nvPicPr>
          <p:cNvPr id="7" name="Picture 6"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25" y="388461"/>
            <a:ext cx="2517957" cy="1067595"/>
          </a:xfrm>
          <a:prstGeom prst="rect">
            <a:avLst/>
          </a:prstGeom>
        </p:spPr>
      </p:pic>
      <p:sp>
        <p:nvSpPr>
          <p:cNvPr id="8" name="Text Placeholder 6"/>
          <p:cNvSpPr>
            <a:spLocks noGrp="1"/>
          </p:cNvSpPr>
          <p:nvPr>
            <p:ph type="body" sz="quarter" idx="17" hasCustomPrompt="1"/>
          </p:nvPr>
        </p:nvSpPr>
        <p:spPr>
          <a:xfrm>
            <a:off x="2966556" y="363128"/>
            <a:ext cx="5482503" cy="952111"/>
          </a:xfrm>
          <a:prstGeom prst="rect">
            <a:avLst/>
          </a:prstGeom>
        </p:spPr>
        <p:txBody>
          <a:bodyPr anchor="ctr"/>
          <a:lstStyle>
            <a:lvl1pPr>
              <a:defRPr sz="2500" b="0" baseline="0">
                <a:solidFill>
                  <a:schemeClr val="accent2"/>
                </a:solidFill>
                <a:latin typeface="+mj-lt"/>
              </a:defRPr>
            </a:lvl1pPr>
          </a:lstStyle>
          <a:p>
            <a:pPr lvl="0"/>
            <a:r>
              <a:rPr lang="en-US" dirty="0" smtClean="0"/>
              <a:t>&lt;Insert name of product if relevant&gt;</a:t>
            </a:r>
            <a:endParaRPr lang="en-US" dirty="0"/>
          </a:p>
        </p:txBody>
      </p:sp>
      <p:sp>
        <p:nvSpPr>
          <p:cNvPr id="10" name="TextBox 9"/>
          <p:cNvSpPr txBox="1"/>
          <p:nvPr userDrawn="1"/>
        </p:nvSpPr>
        <p:spPr>
          <a:xfrm>
            <a:off x="9433784" y="2643853"/>
            <a:ext cx="161960" cy="357948"/>
          </a:xfrm>
          <a:prstGeom prst="rect">
            <a:avLst/>
          </a:prstGeom>
          <a:noFill/>
        </p:spPr>
        <p:txBody>
          <a:bodyPr wrap="none" lIns="80165" tIns="40083" rIns="80165" bIns="40083" rtlCol="0">
            <a:spAutoFit/>
          </a:bodyPr>
          <a:lstStyle/>
          <a:p>
            <a:endParaRPr lang="en-US" dirty="0"/>
          </a:p>
        </p:txBody>
      </p:sp>
      <p:sp>
        <p:nvSpPr>
          <p:cNvPr id="5" name="Text Placeholder 4"/>
          <p:cNvSpPr>
            <a:spLocks noGrp="1"/>
          </p:cNvSpPr>
          <p:nvPr>
            <p:ph type="body" sz="quarter" idx="19" hasCustomPrompt="1"/>
          </p:nvPr>
        </p:nvSpPr>
        <p:spPr>
          <a:xfrm>
            <a:off x="633967" y="5821642"/>
            <a:ext cx="2118616" cy="472171"/>
          </a:xfrm>
        </p:spPr>
        <p:txBody>
          <a:bodyPr lIns="0"/>
          <a:lstStyle>
            <a:lvl1pPr>
              <a:defRPr baseline="0">
                <a:solidFill>
                  <a:schemeClr val="accent1"/>
                </a:solidFill>
              </a:defRPr>
            </a:lvl1pPr>
          </a:lstStyle>
          <a:p>
            <a:pPr lvl="0"/>
            <a:r>
              <a:rPr lang="en-US" dirty="0" smtClean="0"/>
              <a:t>&lt;Insert date&gt;</a:t>
            </a:r>
            <a:endParaRPr lang="en-US" dirty="0"/>
          </a:p>
        </p:txBody>
      </p:sp>
      <p:sp>
        <p:nvSpPr>
          <p:cNvPr id="18" name="Text Placeholder 5"/>
          <p:cNvSpPr>
            <a:spLocks noGrp="1"/>
          </p:cNvSpPr>
          <p:nvPr>
            <p:ph type="body" sz="quarter" idx="15" hasCustomPrompt="1"/>
          </p:nvPr>
        </p:nvSpPr>
        <p:spPr bwMode="gray">
          <a:xfrm>
            <a:off x="633967" y="4975761"/>
            <a:ext cx="5792476" cy="200055"/>
          </a:xfrm>
          <a:prstGeom prst="rect">
            <a:avLst/>
          </a:prstGeom>
        </p:spPr>
        <p:txBody>
          <a:bodyPr vert="horz" wrap="square" lIns="0" tIns="0" rIns="0" bIns="0" rtlCol="0" anchor="t">
            <a:spAutoFit/>
          </a:bodyPr>
          <a:lstStyle>
            <a:lvl1pPr>
              <a:lnSpc>
                <a:spcPct val="100000"/>
              </a:lnSpc>
              <a:defRPr lang="en-US" sz="1300" b="0" baseline="0" smtClean="0">
                <a:solidFill>
                  <a:schemeClr val="tx2"/>
                </a:solidFill>
                <a:latin typeface="Arial" pitchFamily="34" charset="0"/>
              </a:defRPr>
            </a:lvl1pPr>
            <a:lvl2pPr>
              <a:defRPr lang="en-US" smtClean="0"/>
            </a:lvl2pPr>
            <a:lvl3pPr>
              <a:defRPr lang="en-US" smtClean="0"/>
            </a:lvl3pPr>
            <a:lvl4pPr>
              <a:defRPr lang="en-US" smtClean="0"/>
            </a:lvl4pPr>
            <a:lvl5pPr>
              <a:defRPr lang="en-GB"/>
            </a:lvl5pPr>
          </a:lstStyle>
          <a:p>
            <a:pPr lvl="0"/>
            <a:r>
              <a:rPr lang="en-US" dirty="0" smtClean="0"/>
              <a:t>&lt;Insert Author or Prepared by &gt;</a:t>
            </a:r>
          </a:p>
        </p:txBody>
      </p:sp>
      <p:sp>
        <p:nvSpPr>
          <p:cNvPr id="2" name="Title 1"/>
          <p:cNvSpPr>
            <a:spLocks noGrp="1"/>
          </p:cNvSpPr>
          <p:nvPr>
            <p:ph type="ctrTitle" hasCustomPrompt="1"/>
          </p:nvPr>
        </p:nvSpPr>
        <p:spPr bwMode="ltGray">
          <a:xfrm>
            <a:off x="633967" y="2303238"/>
            <a:ext cx="5867399" cy="1298734"/>
          </a:xfrm>
        </p:spPr>
        <p:txBody>
          <a:bodyPr anchor="ctr">
            <a:normAutofit/>
          </a:bodyPr>
          <a:lstStyle>
            <a:lvl1pPr>
              <a:lnSpc>
                <a:spcPct val="110000"/>
              </a:lnSpc>
              <a:defRPr>
                <a:solidFill>
                  <a:schemeClr val="bg1">
                    <a:lumMod val="95000"/>
                  </a:schemeClr>
                </a:solidFill>
                <a:latin typeface="+mj-lt"/>
                <a:cs typeface="Arial"/>
              </a:defRPr>
            </a:lvl1pPr>
          </a:lstStyle>
          <a:p>
            <a:r>
              <a:rPr lang="en-US" dirty="0" smtClean="0"/>
              <a:t>&lt;Insert headline&gt;</a:t>
            </a:r>
            <a:endParaRPr lang="en-US" dirty="0"/>
          </a:p>
        </p:txBody>
      </p:sp>
      <p:sp>
        <p:nvSpPr>
          <p:cNvPr id="3" name="Subtitle 2"/>
          <p:cNvSpPr>
            <a:spLocks noGrp="1"/>
          </p:cNvSpPr>
          <p:nvPr>
            <p:ph type="subTitle" idx="1" hasCustomPrompt="1"/>
          </p:nvPr>
        </p:nvSpPr>
        <p:spPr>
          <a:xfrm>
            <a:off x="633967" y="3601971"/>
            <a:ext cx="5867399" cy="712537"/>
          </a:xfrm>
        </p:spPr>
        <p:txBody>
          <a:bodyPr/>
          <a:lstStyle>
            <a:lvl1pPr marL="0" indent="0" algn="l">
              <a:buNone/>
              <a:defRPr b="0">
                <a:solidFill>
                  <a:schemeClr val="bg1">
                    <a:lumMod val="95000"/>
                  </a:schemeClr>
                </a:solidFill>
                <a:latin typeface="+mn-lt"/>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dirty="0" smtClean="0"/>
              <a:t>&lt;Insert subtitle&gt;</a:t>
            </a:r>
            <a:endParaRPr lang="en-US" dirty="0"/>
          </a:p>
        </p:txBody>
      </p:sp>
      <p:sp>
        <p:nvSpPr>
          <p:cNvPr id="11" name="Picture Placeholder 5"/>
          <p:cNvSpPr>
            <a:spLocks noGrp="1"/>
          </p:cNvSpPr>
          <p:nvPr>
            <p:ph type="pic" sz="quarter" idx="16" hasCustomPrompt="1"/>
          </p:nvPr>
        </p:nvSpPr>
        <p:spPr bwMode="gray">
          <a:xfrm>
            <a:off x="6866181" y="2391300"/>
            <a:ext cx="1725984" cy="1801558"/>
          </a:xfrm>
          <a:prstGeom prst="rect">
            <a:avLst/>
          </a:prstGeom>
          <a:noFill/>
          <a:ln>
            <a:noFill/>
          </a:ln>
        </p:spPr>
        <p:txBody>
          <a:bodyPr anchor="ctr" anchorCtr="1">
            <a:normAutofit/>
          </a:bodyPr>
          <a:lstStyle>
            <a:lvl1pPr algn="ctr">
              <a:defRPr sz="900" b="0" i="1" baseline="0">
                <a:solidFill>
                  <a:schemeClr val="bg1">
                    <a:lumMod val="95000"/>
                  </a:schemeClr>
                </a:solidFill>
                <a:latin typeface="+mn-lt"/>
                <a:cs typeface="Arial" pitchFamily="34" charset="0"/>
              </a:defRPr>
            </a:lvl1pPr>
          </a:lstStyle>
          <a:p>
            <a:r>
              <a:rPr lang="en-GB" dirty="0" smtClean="0"/>
              <a:t>Insert relevant industry icon here. Icon images are available on the last page of this PowerPoint Template</a:t>
            </a:r>
            <a:endParaRPr lang="en-GB" dirty="0"/>
          </a:p>
        </p:txBody>
      </p:sp>
    </p:spTree>
    <p:extLst>
      <p:ext uri="{BB962C8B-B14F-4D97-AF65-F5344CB8AC3E}">
        <p14:creationId xmlns:p14="http://schemas.microsoft.com/office/powerpoint/2010/main" val="119510476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tent 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6DE07D-12F9-FF40-B07B-9B015B6B1FBE}" type="slidenum">
              <a:rPr lang="en-US" smtClean="0"/>
              <a:t>‹#›</a:t>
            </a:fld>
            <a:endParaRPr lang="en-US" dirty="0"/>
          </a:p>
        </p:txBody>
      </p:sp>
      <p:sp>
        <p:nvSpPr>
          <p:cNvPr id="11" name="Content Placeholder 2"/>
          <p:cNvSpPr>
            <a:spLocks noGrp="1"/>
          </p:cNvSpPr>
          <p:nvPr>
            <p:ph idx="18"/>
          </p:nvPr>
        </p:nvSpPr>
        <p:spPr>
          <a:xfrm>
            <a:off x="450885" y="1283177"/>
            <a:ext cx="8229600" cy="353696"/>
          </a:xfrm>
        </p:spPr>
        <p:txBody>
          <a:bodyPr/>
          <a:lstStyle>
            <a:lvl1pPr>
              <a:defRPr>
                <a:solidFill>
                  <a:schemeClr val="tx1"/>
                </a:solidFill>
              </a:defRPr>
            </a:lvl1pPr>
          </a:lstStyle>
          <a:p>
            <a:pPr lvl="0"/>
            <a:r>
              <a:rPr lang="en-US" smtClean="0"/>
              <a:t>Click to edit Master text styles</a:t>
            </a:r>
          </a:p>
        </p:txBody>
      </p:sp>
      <p:sp>
        <p:nvSpPr>
          <p:cNvPr id="13" name="Content Placeholder 2"/>
          <p:cNvSpPr>
            <a:spLocks noGrp="1"/>
          </p:cNvSpPr>
          <p:nvPr>
            <p:ph sz="half" idx="1"/>
          </p:nvPr>
        </p:nvSpPr>
        <p:spPr>
          <a:xfrm>
            <a:off x="450885" y="1636874"/>
            <a:ext cx="8235915" cy="4449602"/>
          </a:xfrm>
        </p:spPr>
        <p:txBody>
          <a:bodyPr>
            <a:norm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smtClean="0"/>
              <a:t>Click to edit Master title style</a:t>
            </a:r>
            <a:endParaRPr lang="en-US" dirty="0"/>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29362802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6DE07D-12F9-FF40-B07B-9B015B6B1FBE}" type="slidenum">
              <a:rPr lang="en-US" smtClean="0"/>
              <a:t>‹#›</a:t>
            </a:fld>
            <a:endParaRPr lang="en-US" dirty="0"/>
          </a:p>
        </p:txBody>
      </p:sp>
      <p:sp>
        <p:nvSpPr>
          <p:cNvPr id="11" name="Content Placeholder 2"/>
          <p:cNvSpPr>
            <a:spLocks noGrp="1"/>
          </p:cNvSpPr>
          <p:nvPr>
            <p:ph idx="18"/>
          </p:nvPr>
        </p:nvSpPr>
        <p:spPr>
          <a:xfrm>
            <a:off x="450885" y="1283177"/>
            <a:ext cx="8229600" cy="353696"/>
          </a:xfrm>
        </p:spPr>
        <p:txBody>
          <a:bodyPr anchor="ctr" anchorCtr="0"/>
          <a:lstStyle>
            <a:lvl1pPr>
              <a:defRPr>
                <a:solidFill>
                  <a:schemeClr val="tx1"/>
                </a:solidFill>
              </a:defRPr>
            </a:lvl1pPr>
          </a:lstStyle>
          <a:p>
            <a:pPr lvl="0"/>
            <a:r>
              <a:rPr lang="en-US" smtClean="0"/>
              <a:t>Click to edit Master text styles</a:t>
            </a:r>
          </a:p>
        </p:txBody>
      </p:sp>
      <p:sp>
        <p:nvSpPr>
          <p:cNvPr id="13" name="Content Placeholder 2"/>
          <p:cNvSpPr>
            <a:spLocks noGrp="1"/>
          </p:cNvSpPr>
          <p:nvPr>
            <p:ph sz="half" idx="1"/>
          </p:nvPr>
        </p:nvSpPr>
        <p:spPr>
          <a:xfrm>
            <a:off x="450885" y="1636874"/>
            <a:ext cx="2662618" cy="4449602"/>
          </a:xfrm>
        </p:spPr>
        <p:txBody>
          <a:bodyPr>
            <a:normAutofit/>
          </a:bodyPr>
          <a:lstStyle>
            <a:lvl1pPr>
              <a:defRPr sz="14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half" idx="19"/>
          </p:nvPr>
        </p:nvSpPr>
        <p:spPr>
          <a:xfrm>
            <a:off x="3269531" y="1636874"/>
            <a:ext cx="5417269" cy="4449602"/>
          </a:xfrm>
        </p:spPr>
        <p:txBody>
          <a:bodyPr>
            <a:norm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smtClean="0"/>
              <a:t>Click to edit Master title style</a:t>
            </a:r>
            <a:endParaRPr lang="en-US" dirty="0"/>
          </a:p>
        </p:txBody>
      </p:sp>
      <p:sp>
        <p:nvSpPr>
          <p:cNvPr id="2" name="Footer Placeholder 1"/>
          <p:cNvSpPr>
            <a:spLocks noGrp="1"/>
          </p:cNvSpPr>
          <p:nvPr>
            <p:ph type="ftr" sz="quarter" idx="20"/>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8127285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76DE07D-12F9-FF40-B07B-9B015B6B1FBE}" type="slidenum">
              <a:rPr lang="en-US" smtClean="0"/>
              <a:t>‹#›</a:t>
            </a:fld>
            <a:endParaRPr lang="en-US" dirty="0"/>
          </a:p>
        </p:txBody>
      </p:sp>
      <p:sp>
        <p:nvSpPr>
          <p:cNvPr id="20" name="Content Placeholder 2"/>
          <p:cNvSpPr>
            <a:spLocks noGrp="1"/>
          </p:cNvSpPr>
          <p:nvPr>
            <p:ph idx="18"/>
          </p:nvPr>
        </p:nvSpPr>
        <p:spPr>
          <a:xfrm>
            <a:off x="450885" y="1283177"/>
            <a:ext cx="2667583" cy="353696"/>
          </a:xfrm>
        </p:spPr>
        <p:txBody>
          <a:bodyPr>
            <a:normAutofit/>
          </a:bodyPr>
          <a:lstStyle>
            <a:lvl1pPr>
              <a:defRPr sz="1600">
                <a:solidFill>
                  <a:schemeClr val="tx1"/>
                </a:solidFill>
              </a:defRPr>
            </a:lvl1pPr>
          </a:lstStyle>
          <a:p>
            <a:pPr lvl="0"/>
            <a:r>
              <a:rPr lang="en-US" smtClean="0"/>
              <a:t>Click to edit Master text styles</a:t>
            </a:r>
          </a:p>
        </p:txBody>
      </p:sp>
      <p:sp>
        <p:nvSpPr>
          <p:cNvPr id="27" name="Content Placeholder 2"/>
          <p:cNvSpPr>
            <a:spLocks noGrp="1"/>
          </p:cNvSpPr>
          <p:nvPr>
            <p:ph idx="20"/>
          </p:nvPr>
        </p:nvSpPr>
        <p:spPr>
          <a:xfrm>
            <a:off x="3235142" y="1283177"/>
            <a:ext cx="2667583" cy="353696"/>
          </a:xfrm>
        </p:spPr>
        <p:txBody>
          <a:bodyPr>
            <a:normAutofit/>
          </a:bodyPr>
          <a:lstStyle>
            <a:lvl1pPr>
              <a:defRPr sz="1600">
                <a:solidFill>
                  <a:schemeClr val="tx1"/>
                </a:solidFill>
              </a:defRPr>
            </a:lvl1pPr>
          </a:lstStyle>
          <a:p>
            <a:pPr lvl="0"/>
            <a:r>
              <a:rPr lang="en-US" smtClean="0"/>
              <a:t>Click to edit Master text styles</a:t>
            </a:r>
          </a:p>
        </p:txBody>
      </p:sp>
      <p:sp>
        <p:nvSpPr>
          <p:cNvPr id="29" name="Content Placeholder 2"/>
          <p:cNvSpPr>
            <a:spLocks noGrp="1"/>
          </p:cNvSpPr>
          <p:nvPr>
            <p:ph idx="22"/>
          </p:nvPr>
        </p:nvSpPr>
        <p:spPr>
          <a:xfrm>
            <a:off x="6032279" y="1283177"/>
            <a:ext cx="2667583" cy="353696"/>
          </a:xfrm>
        </p:spPr>
        <p:txBody>
          <a:bodyPr>
            <a:normAutofit/>
          </a:bodyPr>
          <a:lstStyle>
            <a:lvl1pPr>
              <a:defRPr sz="1600">
                <a:solidFill>
                  <a:schemeClr val="tx1"/>
                </a:solidFill>
              </a:defRPr>
            </a:lvl1pPr>
          </a:lstStyle>
          <a:p>
            <a:pPr lvl="0"/>
            <a:r>
              <a:rPr lang="en-US" smtClean="0"/>
              <a:t>Click to edit Master text styles</a:t>
            </a:r>
          </a:p>
        </p:txBody>
      </p:sp>
      <p:sp>
        <p:nvSpPr>
          <p:cNvPr id="17" name="Content Placeholder 2"/>
          <p:cNvSpPr>
            <a:spLocks noGrp="1"/>
          </p:cNvSpPr>
          <p:nvPr>
            <p:ph sz="half" idx="19"/>
          </p:nvPr>
        </p:nvSpPr>
        <p:spPr>
          <a:xfrm>
            <a:off x="3241295" y="1636874"/>
            <a:ext cx="2634735" cy="4449601"/>
          </a:xfrm>
        </p:spPr>
        <p:txBody>
          <a:bodyPr>
            <a:norm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sz="half" idx="23"/>
          </p:nvPr>
        </p:nvSpPr>
        <p:spPr>
          <a:xfrm>
            <a:off x="6040502" y="1636874"/>
            <a:ext cx="2634735" cy="4449601"/>
          </a:xfrm>
        </p:spPr>
        <p:txBody>
          <a:bodyPr>
            <a:norm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2"/>
          <p:cNvSpPr>
            <a:spLocks noGrp="1"/>
          </p:cNvSpPr>
          <p:nvPr>
            <p:ph sz="half" idx="21"/>
          </p:nvPr>
        </p:nvSpPr>
        <p:spPr>
          <a:xfrm>
            <a:off x="450885" y="1636874"/>
            <a:ext cx="2673316" cy="4449601"/>
          </a:xfrm>
        </p:spPr>
        <p:txBody>
          <a:bodyPr>
            <a:norm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smtClean="0"/>
              <a:t>Click to edit Master title style</a:t>
            </a:r>
            <a:endParaRPr lang="en-US" dirty="0"/>
          </a:p>
        </p:txBody>
      </p:sp>
      <p:sp>
        <p:nvSpPr>
          <p:cNvPr id="2" name="Footer Placeholder 1"/>
          <p:cNvSpPr>
            <a:spLocks noGrp="1"/>
          </p:cNvSpPr>
          <p:nvPr>
            <p:ph type="ftr" sz="quarter" idx="24"/>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3304001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76DE07D-12F9-FF40-B07B-9B015B6B1FBE}" type="slidenum">
              <a:rPr lang="en-US" smtClean="0"/>
              <a:t>‹#›</a:t>
            </a:fld>
            <a:endParaRPr lang="en-US" dirty="0"/>
          </a:p>
        </p:txBody>
      </p:sp>
      <p:cxnSp>
        <p:nvCxnSpPr>
          <p:cNvPr id="10" name="Straight Connector 9"/>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lang="en-US" dirty="0"/>
          </a:p>
        </p:txBody>
      </p:sp>
      <p:sp>
        <p:nvSpPr>
          <p:cNvPr id="2" name="Footer Placeholder 1"/>
          <p:cNvSpPr>
            <a:spLocks noGrp="1"/>
          </p:cNvSpPr>
          <p:nvPr>
            <p:ph type="ftr" sz="quarter" idx="13"/>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887956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Top 1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76DE07D-12F9-FF40-B07B-9B015B6B1FBE}" type="slidenum">
              <a:rPr lang="en-US" smtClean="0"/>
              <a:t>‹#›</a:t>
            </a:fld>
            <a:endParaRPr lang="en-US" dirty="0"/>
          </a:p>
        </p:txBody>
      </p:sp>
      <p:cxnSp>
        <p:nvCxnSpPr>
          <p:cNvPr id="10" name="Straight Connector 9"/>
          <p:cNvCxnSpPr/>
          <p:nvPr userDrawn="1"/>
        </p:nvCxnSpPr>
        <p:spPr bwMode="gray">
          <a:xfrm>
            <a:off x="431930" y="769536"/>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454043" y="184215"/>
            <a:ext cx="7318357" cy="585321"/>
          </a:xfrm>
        </p:spPr>
        <p:txBody>
          <a:bodyPr anchor="t" anchorCtr="0">
            <a:normAutofit/>
          </a:bodyPr>
          <a:lstStyle>
            <a:lvl1pPr>
              <a:defRPr/>
            </a:lvl1pPr>
          </a:lstStyle>
          <a:p>
            <a:r>
              <a:rPr lang="en-US" smtClean="0"/>
              <a:t>Click to edit Master title style</a:t>
            </a:r>
            <a:endParaRPr lang="en-US" dirty="0"/>
          </a:p>
        </p:txBody>
      </p:sp>
      <p:sp>
        <p:nvSpPr>
          <p:cNvPr id="2" name="Footer Placeholder 1"/>
          <p:cNvSpPr>
            <a:spLocks noGrp="1"/>
          </p:cNvSpPr>
          <p:nvPr>
            <p:ph type="ftr" sz="quarter" idx="13"/>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11385151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Top 2 lin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76DE07D-12F9-FF40-B07B-9B015B6B1FBE}" type="slidenum">
              <a:rPr lang="en-US" smtClean="0"/>
              <a:t>‹#›</a:t>
            </a:fld>
            <a:endParaRPr lang="en-US" dirty="0"/>
          </a:p>
        </p:txBody>
      </p:sp>
      <p:cxnSp>
        <p:nvCxnSpPr>
          <p:cNvPr id="10" name="Straight Connector 9"/>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454043" y="184215"/>
            <a:ext cx="7318357" cy="1170452"/>
          </a:xfrm>
        </p:spPr>
        <p:txBody>
          <a:bodyPr anchor="t" anchorCtr="0">
            <a:normAutofit/>
          </a:bodyPr>
          <a:lstStyle>
            <a:lvl1pPr>
              <a:defRPr/>
            </a:lvl1pPr>
          </a:lstStyle>
          <a:p>
            <a:r>
              <a:rPr lang="en-US" smtClean="0"/>
              <a:t>Click to edit Master title style</a:t>
            </a:r>
            <a:endParaRPr lang="en-US" dirty="0"/>
          </a:p>
        </p:txBody>
      </p:sp>
      <p:sp>
        <p:nvSpPr>
          <p:cNvPr id="2" name="Footer Placeholder 1"/>
          <p:cNvSpPr>
            <a:spLocks noGrp="1"/>
          </p:cNvSpPr>
          <p:nvPr>
            <p:ph type="ftr" sz="quarter" idx="13"/>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22563821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68" y="4800600"/>
            <a:ext cx="8229600" cy="566738"/>
          </a:xfrm>
        </p:spPr>
        <p:txBody>
          <a:bodyPr anchor="b"/>
          <a:lstStyle>
            <a:lvl1pPr algn="l">
              <a:defRPr sz="2000" b="0">
                <a:solidFill>
                  <a:schemeClr val="accent1"/>
                </a:solidFill>
              </a:defRPr>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457468" y="340619"/>
            <a:ext cx="8229600" cy="4386956"/>
          </a:xfrm>
        </p:spPr>
        <p:txBody>
          <a:bodyPr>
            <a:normAutofit/>
          </a:bodyPr>
          <a:lstStyle>
            <a:lvl1pPr marL="0" indent="0">
              <a:buNone/>
              <a:defRPr sz="1800" b="0">
                <a:solidFill>
                  <a:schemeClr val="accent3"/>
                </a:solidFill>
              </a:defRPr>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r>
              <a:rPr lang="en-US" dirty="0" smtClean="0"/>
              <a:t>Add picture</a:t>
            </a:r>
            <a:endParaRPr lang="en-US" dirty="0"/>
          </a:p>
        </p:txBody>
      </p:sp>
      <p:sp>
        <p:nvSpPr>
          <p:cNvPr id="4" name="Text Placeholder 3"/>
          <p:cNvSpPr>
            <a:spLocks noGrp="1"/>
          </p:cNvSpPr>
          <p:nvPr>
            <p:ph type="body" sz="half" idx="2"/>
          </p:nvPr>
        </p:nvSpPr>
        <p:spPr>
          <a:xfrm>
            <a:off x="459352" y="5367338"/>
            <a:ext cx="8229600" cy="719137"/>
          </a:xfrm>
        </p:spPr>
        <p:txBody>
          <a:bodyPr>
            <a:normAutofit/>
          </a:bodyPr>
          <a:lstStyle>
            <a:lvl1pPr marL="0" indent="0">
              <a:buNone/>
              <a:defRPr sz="1200">
                <a:solidFill>
                  <a:schemeClr val="accent1"/>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76DE07D-12F9-FF40-B07B-9B015B6B1FBE}" type="slidenum">
              <a:rPr lang="en-US" smtClean="0"/>
              <a:t>‹#›</a:t>
            </a:fld>
            <a:endParaRPr lang="en-US" dirty="0"/>
          </a:p>
        </p:txBody>
      </p:sp>
      <p:sp>
        <p:nvSpPr>
          <p:cNvPr id="5" name="Footer Placeholder 4"/>
          <p:cNvSpPr>
            <a:spLocks noGrp="1"/>
          </p:cNvSpPr>
          <p:nvPr>
            <p:ph type="ftr" sz="quarter" idx="13"/>
          </p:nvPr>
        </p:nvSpPr>
        <p:spPr>
          <a:xfrm>
            <a:off x="440020" y="6357038"/>
            <a:ext cx="1660806" cy="364206"/>
          </a:xfrm>
          <a:prstGeom prst="rect">
            <a:avLst/>
          </a:prstGeom>
        </p:spPr>
        <p:txBody>
          <a:bodyPr/>
          <a:lstStyle/>
          <a:p>
            <a:r>
              <a:rPr lang="en-US" dirty="0" smtClean="0"/>
              <a:t>Footer Testing</a:t>
            </a:r>
            <a:endParaRPr lang="en-US" dirty="0"/>
          </a:p>
        </p:txBody>
      </p:sp>
      <p:sp>
        <p:nvSpPr>
          <p:cNvPr id="10" name="TextBox 9"/>
          <p:cNvSpPr txBox="1"/>
          <p:nvPr userDrawn="1"/>
        </p:nvSpPr>
        <p:spPr>
          <a:xfrm>
            <a:off x="7023582" y="6445091"/>
            <a:ext cx="1553384" cy="209319"/>
          </a:xfrm>
          <a:prstGeom prst="rect">
            <a:avLst/>
          </a:prstGeom>
          <a:noFill/>
        </p:spPr>
        <p:txBody>
          <a:bodyPr wrap="square" lIns="80165" tIns="40083" rIns="80165" bIns="40083" rtlCol="0">
            <a:spAutoFit/>
          </a:bodyPr>
          <a:lstStyle/>
          <a:p>
            <a:pPr algn="r"/>
            <a:r>
              <a:rPr lang="en-US" sz="800" dirty="0" smtClean="0">
                <a:solidFill>
                  <a:schemeClr val="tx1"/>
                </a:solidFill>
                <a:latin typeface="Arial "/>
                <a:cs typeface="Arial "/>
              </a:rPr>
              <a:t>Confidential</a:t>
            </a:r>
            <a:endParaRPr lang="en-US" sz="800" dirty="0">
              <a:solidFill>
                <a:schemeClr val="tx1"/>
              </a:solidFill>
              <a:latin typeface="Arial "/>
              <a:cs typeface="Arial "/>
            </a:endParaRPr>
          </a:p>
        </p:txBody>
      </p:sp>
    </p:spTree>
    <p:extLst>
      <p:ext uri="{BB962C8B-B14F-4D97-AF65-F5344CB8AC3E}">
        <p14:creationId xmlns:p14="http://schemas.microsoft.com/office/powerpoint/2010/main" val="32854355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6DE07D-12F9-FF40-B07B-9B015B6B1FBE}" type="slidenum">
              <a:rPr lang="en-US" smtClean="0"/>
              <a:t>‹#›</a:t>
            </a:fld>
            <a:endParaRPr lang="en-US" dirty="0"/>
          </a:p>
        </p:txBody>
      </p:sp>
      <p:sp>
        <p:nvSpPr>
          <p:cNvPr id="2" name="Footer Placeholder 1"/>
          <p:cNvSpPr>
            <a:spLocks noGrp="1"/>
          </p:cNvSpPr>
          <p:nvPr>
            <p:ph type="ftr" sz="quarter" idx="13"/>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28432309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sp>
        <p:nvSpPr>
          <p:cNvPr id="14" name="Rectangle 13"/>
          <p:cNvSpPr/>
          <p:nvPr userDrawn="1"/>
        </p:nvSpPr>
        <p:spPr>
          <a:xfrm>
            <a:off x="450886" y="1559340"/>
            <a:ext cx="2602040" cy="4527135"/>
          </a:xfrm>
          <a:prstGeom prst="rect">
            <a:avLst/>
          </a:pr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22" tIns="63122" rIns="63122" bIns="63122" rtlCol="0" anchor="ctr"/>
          <a:lstStyle/>
          <a:p>
            <a:pPr algn="ctr"/>
            <a:endParaRPr lang="ru-RU" dirty="0" err="1" smtClean="0">
              <a:solidFill>
                <a:srgbClr val="0070CD"/>
              </a:solidFill>
              <a:cs typeface="Arial" pitchFamily="34" charset="0"/>
            </a:endParaRPr>
          </a:p>
        </p:txBody>
      </p:sp>
      <p:sp>
        <p:nvSpPr>
          <p:cNvPr id="15" name="Content Placeholder 8"/>
          <p:cNvSpPr>
            <a:spLocks noGrp="1"/>
          </p:cNvSpPr>
          <p:nvPr>
            <p:ph sz="quarter" idx="13" hasCustomPrompt="1"/>
          </p:nvPr>
        </p:nvSpPr>
        <p:spPr bwMode="gray">
          <a:xfrm>
            <a:off x="630868" y="1819374"/>
            <a:ext cx="2257107" cy="4097484"/>
          </a:xfrm>
          <a:prstGeom prst="rect">
            <a:avLst/>
          </a:prstGeom>
        </p:spPr>
        <p:txBody>
          <a:bodyPr anchor="b" anchorCtr="0"/>
          <a:lstStyle>
            <a:lvl1pPr marL="0" indent="0">
              <a:buFont typeface="Arial" pitchFamily="34" charset="0"/>
              <a:buNone/>
              <a:defRPr sz="1000" b="0">
                <a:solidFill>
                  <a:schemeClr val="tx2"/>
                </a:solidFill>
                <a:latin typeface="+mn-lt"/>
                <a:cs typeface="Arial" pitchFamily="34" charset="0"/>
              </a:defRPr>
            </a:lvl1pPr>
            <a:lvl2pPr marL="0" indent="0">
              <a:buFont typeface="Arial" pitchFamily="34" charset="0"/>
              <a:buNone/>
              <a:defRPr b="0">
                <a:solidFill>
                  <a:schemeClr val="bg1"/>
                </a:solidFill>
              </a:defRPr>
            </a:lvl2pPr>
            <a:lvl3pPr marL="0" indent="0">
              <a:buNone/>
              <a:defRPr b="0">
                <a:solidFill>
                  <a:schemeClr val="bg1"/>
                </a:solidFill>
              </a:defRPr>
            </a:lvl3pPr>
            <a:lvl4pPr marL="157806" indent="0">
              <a:buNone/>
              <a:defRPr b="0">
                <a:solidFill>
                  <a:schemeClr val="bg1"/>
                </a:solidFill>
              </a:defRPr>
            </a:lvl4pPr>
            <a:lvl5pPr marL="315612" indent="0">
              <a:buNone/>
              <a:defRPr b="0">
                <a:solidFill>
                  <a:schemeClr val="bg1"/>
                </a:solidFill>
              </a:defRPr>
            </a:lvl5pPr>
          </a:lstStyle>
          <a:p>
            <a:pPr lvl="0"/>
            <a:r>
              <a:rPr lang="en-GB" noProof="0" dirty="0" smtClean="0"/>
              <a:t>Insert Company Address</a:t>
            </a:r>
          </a:p>
        </p:txBody>
      </p:sp>
      <p:sp>
        <p:nvSpPr>
          <p:cNvPr id="16" name="Content Placeholder 15"/>
          <p:cNvSpPr>
            <a:spLocks noGrp="1"/>
          </p:cNvSpPr>
          <p:nvPr>
            <p:ph sz="quarter" idx="14" hasCustomPrompt="1"/>
          </p:nvPr>
        </p:nvSpPr>
        <p:spPr bwMode="gray">
          <a:xfrm>
            <a:off x="3336592" y="5883714"/>
            <a:ext cx="5350208" cy="262947"/>
          </a:xfrm>
          <a:prstGeom prst="rect">
            <a:avLst/>
          </a:prstGeom>
        </p:spPr>
        <p:txBody>
          <a:bodyPr wrap="square" anchor="b" anchorCtr="0">
            <a:spAutoFit/>
          </a:bodyPr>
          <a:lstStyle>
            <a:lvl1pPr>
              <a:defRPr sz="900" b="0">
                <a:solidFill>
                  <a:schemeClr val="tx2"/>
                </a:solidFill>
                <a:latin typeface="Arial" pitchFamily="34" charset="0"/>
                <a:cs typeface="Arial" pitchFamily="34" charset="0"/>
              </a:defRPr>
            </a:lvl1pPr>
          </a:lstStyle>
          <a:p>
            <a:pPr lvl="0"/>
            <a:r>
              <a:rPr lang="en-GB" noProof="0" dirty="0" smtClean="0"/>
              <a:t>Insert Disclaimer Text</a:t>
            </a:r>
          </a:p>
        </p:txBody>
      </p:sp>
      <p:sp>
        <p:nvSpPr>
          <p:cNvPr id="17" name="Text Placeholder 69"/>
          <p:cNvSpPr>
            <a:spLocks noGrp="1"/>
          </p:cNvSpPr>
          <p:nvPr>
            <p:ph type="body" sz="quarter" idx="15" hasCustomPrompt="1"/>
          </p:nvPr>
        </p:nvSpPr>
        <p:spPr bwMode="gray">
          <a:xfrm>
            <a:off x="3336593" y="707779"/>
            <a:ext cx="5332921" cy="295455"/>
          </a:xfrm>
          <a:prstGeom prst="rect">
            <a:avLst/>
          </a:prstGeom>
        </p:spPr>
        <p:txBody>
          <a:bodyPr wrap="square">
            <a:spAutoFit/>
          </a:bodyPr>
          <a:lstStyle>
            <a:lvl1pPr>
              <a:defRPr sz="1100" b="0">
                <a:solidFill>
                  <a:schemeClr val="tx2"/>
                </a:solidFill>
                <a:latin typeface="Arial" pitchFamily="34" charset="0"/>
                <a:cs typeface="Arial" pitchFamily="34" charset="0"/>
              </a:defRPr>
            </a:lvl1pPr>
          </a:lstStyle>
          <a:p>
            <a:pPr lvl="0"/>
            <a:r>
              <a:rPr lang="en-US" dirty="0" smtClean="0"/>
              <a:t>&lt;Insert confidentiality statement&gt;</a:t>
            </a:r>
            <a:endParaRPr lang="en-GB" dirty="0"/>
          </a:p>
        </p:txBody>
      </p:sp>
      <p:pic>
        <p:nvPicPr>
          <p:cNvPr id="18" name="Picture 17"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145" y="250858"/>
            <a:ext cx="2732351" cy="1158496"/>
          </a:xfrm>
          <a:prstGeom prst="rect">
            <a:avLst/>
          </a:prstGeom>
        </p:spPr>
      </p:pic>
      <p:sp>
        <p:nvSpPr>
          <p:cNvPr id="10" name="Content Placeholder 2"/>
          <p:cNvSpPr>
            <a:spLocks noGrp="1"/>
          </p:cNvSpPr>
          <p:nvPr>
            <p:ph idx="1"/>
          </p:nvPr>
        </p:nvSpPr>
        <p:spPr>
          <a:xfrm>
            <a:off x="3336593" y="1634940"/>
            <a:ext cx="5350207" cy="3910727"/>
          </a:xfrm>
        </p:spPr>
        <p:txBody>
          <a:bodyPr/>
          <a:lstStyle>
            <a:lvl1pPr>
              <a:defRPr>
                <a:solidFill>
                  <a:schemeClr val="accent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6"/>
          <p:cNvSpPr>
            <a:spLocks noGrp="1"/>
          </p:cNvSpPr>
          <p:nvPr>
            <p:ph type="sldNum" sz="quarter" idx="12"/>
          </p:nvPr>
        </p:nvSpPr>
        <p:spPr>
          <a:xfrm>
            <a:off x="8326103" y="6356351"/>
            <a:ext cx="597880" cy="365125"/>
          </a:xfrm>
        </p:spPr>
        <p:txBody>
          <a:bodyPr/>
          <a:lstStyle/>
          <a:p>
            <a:fld id="{276DE07D-12F9-FF40-B07B-9B015B6B1FBE}" type="slidenum">
              <a:rPr lang="en-US" smtClean="0"/>
              <a:t>‹#›</a:t>
            </a:fld>
            <a:endParaRPr lang="en-US" dirty="0"/>
          </a:p>
        </p:txBody>
      </p:sp>
      <p:sp>
        <p:nvSpPr>
          <p:cNvPr id="2" name="Footer Placeholder 1"/>
          <p:cNvSpPr>
            <a:spLocks noGrp="1"/>
          </p:cNvSpPr>
          <p:nvPr>
            <p:ph type="ftr" sz="quarter" idx="16"/>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9313672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name: 2_Subsection C">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155211" y="1326361"/>
            <a:ext cx="5136353" cy="4318381"/>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8" name="Rectangle 7"/>
          <p:cNvSpPr/>
          <p:nvPr userDrawn="1"/>
        </p:nvSpPr>
        <p:spPr>
          <a:xfrm>
            <a:off x="5291564" y="1326361"/>
            <a:ext cx="3700865" cy="4318381"/>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0" tIns="63100" rIns="63100" bIns="63100" rtlCol="0" anchor="ctr"/>
          <a:lstStyle/>
          <a:p>
            <a:pPr algn="ctr"/>
            <a:endParaRPr lang="en-US" sz="1100" dirty="0" smtClean="0">
              <a:solidFill>
                <a:schemeClr val="tx1"/>
              </a:solidFill>
              <a:latin typeface="Arial" pitchFamily="34" charset="0"/>
              <a:cs typeface="Arial" pitchFamily="34" charset="0"/>
            </a:endParaRPr>
          </a:p>
        </p:txBody>
      </p:sp>
      <p:sp>
        <p:nvSpPr>
          <p:cNvPr id="10" name="Subtitle 2"/>
          <p:cNvSpPr>
            <a:spLocks noGrp="1"/>
          </p:cNvSpPr>
          <p:nvPr>
            <p:ph type="subTitle" idx="1" hasCustomPrompt="1"/>
          </p:nvPr>
        </p:nvSpPr>
        <p:spPr bwMode="gray">
          <a:xfrm>
            <a:off x="5636031" y="1624535"/>
            <a:ext cx="3191488" cy="4020207"/>
          </a:xfrm>
          <a:prstGeom prst="rect">
            <a:avLst/>
          </a:prstGeom>
        </p:spPr>
        <p:txBody>
          <a:bodyPr>
            <a:normAutofit/>
          </a:bodyPr>
          <a:lstStyle>
            <a:lvl1pPr marL="0" indent="0" algn="l">
              <a:lnSpc>
                <a:spcPct val="120000"/>
              </a:lnSpc>
              <a:spcBef>
                <a:spcPts val="0"/>
              </a:spcBef>
              <a:buNone/>
              <a:defRPr sz="3500" b="0">
                <a:solidFill>
                  <a:srgbClr val="FFFFFF"/>
                </a:solidFill>
                <a:latin typeface="+mn-lt"/>
                <a:cs typeface="Arial" pitchFamily="34" charset="0"/>
              </a:defRPr>
            </a:lvl1pPr>
            <a:lvl2pPr marL="436233" indent="0" algn="ctr">
              <a:buNone/>
              <a:defRPr>
                <a:solidFill>
                  <a:schemeClr val="tx1">
                    <a:tint val="75000"/>
                  </a:schemeClr>
                </a:solidFill>
              </a:defRPr>
            </a:lvl2pPr>
            <a:lvl3pPr marL="872466" indent="0" algn="ctr">
              <a:buNone/>
              <a:defRPr>
                <a:solidFill>
                  <a:schemeClr val="tx1">
                    <a:tint val="75000"/>
                  </a:schemeClr>
                </a:solidFill>
              </a:defRPr>
            </a:lvl3pPr>
            <a:lvl4pPr marL="1308697" indent="0" algn="ctr">
              <a:buNone/>
              <a:defRPr>
                <a:solidFill>
                  <a:schemeClr val="tx1">
                    <a:tint val="75000"/>
                  </a:schemeClr>
                </a:solidFill>
              </a:defRPr>
            </a:lvl4pPr>
            <a:lvl5pPr marL="1744929" indent="0" algn="ctr">
              <a:buNone/>
              <a:defRPr>
                <a:solidFill>
                  <a:schemeClr val="tx1">
                    <a:tint val="75000"/>
                  </a:schemeClr>
                </a:solidFill>
              </a:defRPr>
            </a:lvl5pPr>
            <a:lvl6pPr marL="2181162" indent="0" algn="ctr">
              <a:buNone/>
              <a:defRPr>
                <a:solidFill>
                  <a:schemeClr val="tx1">
                    <a:tint val="75000"/>
                  </a:schemeClr>
                </a:solidFill>
              </a:defRPr>
            </a:lvl6pPr>
            <a:lvl7pPr marL="2617396" indent="0" algn="ctr">
              <a:buNone/>
              <a:defRPr>
                <a:solidFill>
                  <a:schemeClr val="tx1">
                    <a:tint val="75000"/>
                  </a:schemeClr>
                </a:solidFill>
              </a:defRPr>
            </a:lvl7pPr>
            <a:lvl8pPr marL="3053629" indent="0" algn="ctr">
              <a:buNone/>
              <a:defRPr>
                <a:solidFill>
                  <a:schemeClr val="tx1">
                    <a:tint val="75000"/>
                  </a:schemeClr>
                </a:solidFill>
              </a:defRPr>
            </a:lvl8pPr>
            <a:lvl9pPr marL="3489861" indent="0" algn="ctr">
              <a:buNone/>
              <a:defRPr>
                <a:solidFill>
                  <a:schemeClr val="tx1">
                    <a:tint val="75000"/>
                  </a:schemeClr>
                </a:solidFill>
              </a:defRPr>
            </a:lvl9pPr>
          </a:lstStyle>
          <a:p>
            <a:r>
              <a:rPr lang="en-GB" noProof="0" dirty="0" smtClean="0"/>
              <a:t>&lt;Insert subtitle here&gt;</a:t>
            </a:r>
            <a:endParaRPr lang="en-GB" noProof="0"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pPr/>
              <a:t>‹#›</a:t>
            </a:fld>
            <a:endParaRPr lang="en-US" dirty="0"/>
          </a:p>
        </p:txBody>
      </p:sp>
      <p:sp>
        <p:nvSpPr>
          <p:cNvPr id="16" name="Title 1"/>
          <p:cNvSpPr>
            <a:spLocks noGrp="1"/>
          </p:cNvSpPr>
          <p:nvPr>
            <p:ph type="ctrTitle" hasCustomPrompt="1"/>
          </p:nvPr>
        </p:nvSpPr>
        <p:spPr bwMode="gray">
          <a:xfrm>
            <a:off x="155211" y="4221563"/>
            <a:ext cx="5136353" cy="1011904"/>
          </a:xfrm>
          <a:solidFill>
            <a:schemeClr val="accent2">
              <a:alpha val="80000"/>
            </a:schemeClr>
          </a:solidFill>
          <a:ln>
            <a:noFill/>
          </a:ln>
        </p:spPr>
        <p:txBody>
          <a:bodyPr lIns="320544" rIns="160272" anchor="ctr" anchorCtr="0"/>
          <a:lstStyle>
            <a:lvl1pPr algn="l">
              <a:lnSpc>
                <a:spcPct val="100000"/>
              </a:lnSpc>
              <a:defRPr sz="5300" b="0">
                <a:solidFill>
                  <a:schemeClr val="bg1"/>
                </a:solidFill>
                <a:latin typeface="+mj-lt"/>
                <a:cs typeface="Arial"/>
              </a:defRPr>
            </a:lvl1pPr>
          </a:lstStyle>
          <a:p>
            <a:r>
              <a:rPr lang="en-GB" noProof="0" dirty="0" smtClean="0"/>
              <a:t>&lt;Insert title&gt;</a:t>
            </a:r>
            <a:endParaRPr lang="en-GB" noProof="0" dirty="0"/>
          </a:p>
        </p:txBody>
      </p:sp>
      <p:sp>
        <p:nvSpPr>
          <p:cNvPr id="3" name="Text Placeholder 2"/>
          <p:cNvSpPr>
            <a:spLocks noGrp="1"/>
          </p:cNvSpPr>
          <p:nvPr>
            <p:ph type="body" sz="quarter" idx="18" hasCustomPrompt="1"/>
          </p:nvPr>
        </p:nvSpPr>
        <p:spPr>
          <a:xfrm>
            <a:off x="286177" y="112269"/>
            <a:ext cx="6312388" cy="585895"/>
          </a:xfrm>
        </p:spPr>
        <p:txBody>
          <a:bodyPr/>
          <a:lstStyle>
            <a:lvl1pPr>
              <a:defRPr b="0">
                <a:solidFill>
                  <a:schemeClr val="tx2"/>
                </a:solidFill>
              </a:defRPr>
            </a:lvl1pPr>
          </a:lstStyle>
          <a:p>
            <a:pPr lvl="0"/>
            <a:r>
              <a:rPr lang="en-US" dirty="0" smtClean="0"/>
              <a:t>&lt;section heading here&gt;</a:t>
            </a:r>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4115495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705" y="1313817"/>
            <a:ext cx="8238591" cy="4772658"/>
          </a:xfrm>
        </p:spPr>
        <p:txBody>
          <a:bodyPr>
            <a:normAutofit/>
          </a:bodyPr>
          <a:lstStyle>
            <a:lvl1pPr>
              <a:defRPr sz="1600">
                <a:solidFill>
                  <a:schemeClr val="tx2"/>
                </a:solidFill>
              </a:defRPr>
            </a:lvl1pPr>
            <a:lvl2pPr>
              <a:defRPr sz="1600">
                <a:solidFill>
                  <a:srgbClr val="464749"/>
                </a:solidFill>
              </a:defRPr>
            </a:lvl2pPr>
            <a:lvl3pPr>
              <a:defRPr sz="1400"/>
            </a:lvl3pPr>
            <a:lvl4pPr>
              <a:defRPr sz="1200"/>
            </a:lvl4pPr>
            <a:lvl5pPr>
              <a:buClr>
                <a:schemeClr val="tx1"/>
              </a:buClr>
              <a:tabLst/>
              <a:defRPr sz="1200"/>
            </a:lvl5pPr>
            <a:lvl6pPr>
              <a:buClr>
                <a:schemeClr val="tx1"/>
              </a:buClr>
              <a:defRPr/>
            </a:lvl6pPr>
            <a:lvl7pPr>
              <a:buClr>
                <a:schemeClr val="tx1"/>
              </a:buCl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12"/>
          </p:nvPr>
        </p:nvSpPr>
        <p:spPr/>
        <p:txBody>
          <a:bodyPr/>
          <a:lstStyle/>
          <a:p>
            <a:fld id="{276DE07D-12F9-FF40-B07B-9B015B6B1FBE}" type="slidenum">
              <a:rPr lang="en-US" smtClean="0"/>
              <a:t>‹#›</a:t>
            </a:fld>
            <a:endParaRPr lang="en-US" dirty="0"/>
          </a:p>
        </p:txBody>
      </p:sp>
      <p:cxnSp>
        <p:nvCxnSpPr>
          <p:cNvPr id="10" name="Straight Connector 9"/>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54043" y="522568"/>
            <a:ext cx="8235915" cy="676706"/>
          </a:xfrm>
        </p:spPr>
        <p:txBody>
          <a:bodyPr/>
          <a:lstStyle/>
          <a:p>
            <a:r>
              <a:rPr lang="en-US" smtClean="0"/>
              <a:t>Click to edit Master title style</a:t>
            </a:r>
            <a:endParaRPr lang="en-US" dirty="0"/>
          </a:p>
        </p:txBody>
      </p:sp>
      <p:sp>
        <p:nvSpPr>
          <p:cNvPr id="9" name="Footer Placeholder 8"/>
          <p:cNvSpPr>
            <a:spLocks noGrp="1"/>
          </p:cNvSpPr>
          <p:nvPr>
            <p:ph type="ftr" sz="quarter" idx="3"/>
          </p:nvPr>
        </p:nvSpPr>
        <p:spPr>
          <a:xfrm>
            <a:off x="440020" y="6357038"/>
            <a:ext cx="1660806" cy="364206"/>
          </a:xfrm>
          <a:prstGeom prst="rect">
            <a:avLst/>
          </a:prstGeom>
        </p:spPr>
        <p:txBody>
          <a:bodyPr vert="horz" lIns="80165" tIns="40083" rIns="80165" bIns="40083" rtlCol="0" anchor="ctr"/>
          <a:lstStyle>
            <a:lvl1pPr algn="l">
              <a:defRPr sz="800">
                <a:solidFill>
                  <a:schemeClr val="tx1"/>
                </a:solidFill>
              </a:defRPr>
            </a:lvl1pPr>
          </a:lstStyle>
          <a:p>
            <a:r>
              <a:rPr lang="en-US" dirty="0" smtClean="0"/>
              <a:t>Footer Testing</a:t>
            </a:r>
            <a:endParaRPr lang="en-US" dirty="0"/>
          </a:p>
        </p:txBody>
      </p:sp>
    </p:spTree>
    <p:extLst>
      <p:ext uri="{BB962C8B-B14F-4D97-AF65-F5344CB8AC3E}">
        <p14:creationId xmlns:p14="http://schemas.microsoft.com/office/powerpoint/2010/main" val="145980693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name: SD_Implementation Overview Quote">
    <p:spTree>
      <p:nvGrpSpPr>
        <p:cNvPr id="1" name=""/>
        <p:cNvGrpSpPr/>
        <p:nvPr/>
      </p:nvGrpSpPr>
      <p:grpSpPr>
        <a:xfrm>
          <a:off x="0" y="0"/>
          <a:ext cx="0" cy="0"/>
          <a:chOff x="0" y="0"/>
          <a:chExt cx="0" cy="0"/>
        </a:xfrm>
      </p:grpSpPr>
      <p:pic>
        <p:nvPicPr>
          <p:cNvPr id="9" name="Picture 5"/>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55211" y="1326361"/>
            <a:ext cx="5136353" cy="431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cture Placeholder 5"/>
          <p:cNvSpPr>
            <a:spLocks noGrp="1"/>
          </p:cNvSpPr>
          <p:nvPr>
            <p:ph type="pic" sz="quarter" idx="16" hasCustomPrompt="1"/>
          </p:nvPr>
        </p:nvSpPr>
        <p:spPr bwMode="gray">
          <a:xfrm>
            <a:off x="155211" y="1326361"/>
            <a:ext cx="5136353" cy="4318381"/>
          </a:xfrm>
          <a:prstGeom prst="rect">
            <a:avLst/>
          </a:prstGeom>
          <a:noFill/>
          <a:ln>
            <a:noFill/>
          </a:ln>
        </p:spPr>
        <p:txBody>
          <a:bodyPr anchor="ctr" anchorCtr="1"/>
          <a:lstStyle>
            <a:lvl1pPr algn="ctr">
              <a:defRPr b="0" baseline="0">
                <a:solidFill>
                  <a:schemeClr val="accent3"/>
                </a:solidFill>
                <a:latin typeface="Arial" pitchFamily="34" charset="0"/>
                <a:cs typeface="Arial" pitchFamily="34" charset="0"/>
              </a:defRPr>
            </a:lvl1pPr>
          </a:lstStyle>
          <a:p>
            <a:r>
              <a:rPr lang="en-GB" dirty="0" smtClean="0"/>
              <a:t>Insert image</a:t>
            </a:r>
            <a:endParaRPr lang="en-GB" dirty="0"/>
          </a:p>
        </p:txBody>
      </p:sp>
      <p:sp>
        <p:nvSpPr>
          <p:cNvPr id="8" name="Rectangle 7"/>
          <p:cNvSpPr/>
          <p:nvPr userDrawn="1"/>
        </p:nvSpPr>
        <p:spPr>
          <a:xfrm>
            <a:off x="5291564" y="1326361"/>
            <a:ext cx="3700865" cy="4318381"/>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0" tIns="63100" rIns="63100" bIns="63100" rtlCol="0" anchor="ctr"/>
          <a:lstStyle/>
          <a:p>
            <a:pPr algn="ctr"/>
            <a:endParaRPr lang="en-US" sz="1100" dirty="0" smtClean="0">
              <a:solidFill>
                <a:schemeClr val="tx1"/>
              </a:solidFill>
              <a:latin typeface="+mn-lt"/>
              <a:cs typeface="Arial" pitchFamily="34" charset="0"/>
            </a:endParaRPr>
          </a:p>
        </p:txBody>
      </p:sp>
      <p:sp>
        <p:nvSpPr>
          <p:cNvPr id="10" name="Subtitle 2"/>
          <p:cNvSpPr>
            <a:spLocks noGrp="1"/>
          </p:cNvSpPr>
          <p:nvPr>
            <p:ph type="subTitle" idx="1" hasCustomPrompt="1"/>
          </p:nvPr>
        </p:nvSpPr>
        <p:spPr bwMode="gray">
          <a:xfrm>
            <a:off x="5636031" y="1624535"/>
            <a:ext cx="3191488" cy="4020207"/>
          </a:xfrm>
          <a:prstGeom prst="rect">
            <a:avLst/>
          </a:prstGeom>
        </p:spPr>
        <p:txBody>
          <a:bodyPr>
            <a:normAutofit/>
          </a:bodyPr>
          <a:lstStyle>
            <a:lvl1pPr marL="0" indent="0" algn="l">
              <a:lnSpc>
                <a:spcPct val="120000"/>
              </a:lnSpc>
              <a:spcBef>
                <a:spcPts val="0"/>
              </a:spcBef>
              <a:buNone/>
              <a:defRPr sz="3500" b="0">
                <a:solidFill>
                  <a:schemeClr val="bg1">
                    <a:lumMod val="95000"/>
                  </a:schemeClr>
                </a:solidFill>
                <a:latin typeface="+mn-lt"/>
                <a:cs typeface="Arial" pitchFamily="34" charset="0"/>
              </a:defRPr>
            </a:lvl1pPr>
            <a:lvl2pPr marL="436233" indent="0" algn="ctr">
              <a:buNone/>
              <a:defRPr>
                <a:solidFill>
                  <a:schemeClr val="tx1">
                    <a:tint val="75000"/>
                  </a:schemeClr>
                </a:solidFill>
              </a:defRPr>
            </a:lvl2pPr>
            <a:lvl3pPr marL="872466" indent="0" algn="ctr">
              <a:buNone/>
              <a:defRPr>
                <a:solidFill>
                  <a:schemeClr val="tx1">
                    <a:tint val="75000"/>
                  </a:schemeClr>
                </a:solidFill>
              </a:defRPr>
            </a:lvl3pPr>
            <a:lvl4pPr marL="1308697" indent="0" algn="ctr">
              <a:buNone/>
              <a:defRPr>
                <a:solidFill>
                  <a:schemeClr val="tx1">
                    <a:tint val="75000"/>
                  </a:schemeClr>
                </a:solidFill>
              </a:defRPr>
            </a:lvl4pPr>
            <a:lvl5pPr marL="1744929" indent="0" algn="ctr">
              <a:buNone/>
              <a:defRPr>
                <a:solidFill>
                  <a:schemeClr val="tx1">
                    <a:tint val="75000"/>
                  </a:schemeClr>
                </a:solidFill>
              </a:defRPr>
            </a:lvl5pPr>
            <a:lvl6pPr marL="2181162" indent="0" algn="ctr">
              <a:buNone/>
              <a:defRPr>
                <a:solidFill>
                  <a:schemeClr val="tx1">
                    <a:tint val="75000"/>
                  </a:schemeClr>
                </a:solidFill>
              </a:defRPr>
            </a:lvl6pPr>
            <a:lvl7pPr marL="2617396" indent="0" algn="ctr">
              <a:buNone/>
              <a:defRPr>
                <a:solidFill>
                  <a:schemeClr val="tx1">
                    <a:tint val="75000"/>
                  </a:schemeClr>
                </a:solidFill>
              </a:defRPr>
            </a:lvl7pPr>
            <a:lvl8pPr marL="3053629" indent="0" algn="ctr">
              <a:buNone/>
              <a:defRPr>
                <a:solidFill>
                  <a:schemeClr val="tx1">
                    <a:tint val="75000"/>
                  </a:schemeClr>
                </a:solidFill>
              </a:defRPr>
            </a:lvl8pPr>
            <a:lvl9pPr marL="3489861" indent="0" algn="ctr">
              <a:buNone/>
              <a:defRPr>
                <a:solidFill>
                  <a:schemeClr val="tx1">
                    <a:tint val="75000"/>
                  </a:schemeClr>
                </a:solidFill>
              </a:defRPr>
            </a:lvl9pPr>
          </a:lstStyle>
          <a:p>
            <a:r>
              <a:rPr lang="en-GB" noProof="0" dirty="0" smtClean="0"/>
              <a:t>&lt;Insert subtitle here&gt;</a:t>
            </a:r>
            <a:endParaRPr lang="en-GB" noProof="0" dirty="0"/>
          </a:p>
        </p:txBody>
      </p:sp>
      <p:sp>
        <p:nvSpPr>
          <p:cNvPr id="16" name="Title 1"/>
          <p:cNvSpPr>
            <a:spLocks noGrp="1"/>
          </p:cNvSpPr>
          <p:nvPr>
            <p:ph type="ctrTitle" hasCustomPrompt="1"/>
          </p:nvPr>
        </p:nvSpPr>
        <p:spPr bwMode="gray">
          <a:xfrm>
            <a:off x="155211" y="4221563"/>
            <a:ext cx="5136353" cy="1011904"/>
          </a:xfrm>
          <a:solidFill>
            <a:schemeClr val="accent2">
              <a:alpha val="80000"/>
            </a:schemeClr>
          </a:solidFill>
          <a:ln>
            <a:noFill/>
          </a:ln>
        </p:spPr>
        <p:txBody>
          <a:bodyPr lIns="320544" rIns="160272" anchor="ctr" anchorCtr="0"/>
          <a:lstStyle>
            <a:lvl1pPr algn="l">
              <a:lnSpc>
                <a:spcPct val="100000"/>
              </a:lnSpc>
              <a:defRPr sz="5300" b="0">
                <a:solidFill>
                  <a:schemeClr val="bg1">
                    <a:lumMod val="95000"/>
                  </a:schemeClr>
                </a:solidFill>
                <a:latin typeface="Arial"/>
                <a:cs typeface="Arial"/>
              </a:defRPr>
            </a:lvl1pPr>
          </a:lstStyle>
          <a:p>
            <a:r>
              <a:rPr lang="en-GB" noProof="0" dirty="0" smtClean="0"/>
              <a:t>&lt;Insert title&gt;</a:t>
            </a:r>
            <a:endParaRPr lang="en-GB" noProof="0" dirty="0"/>
          </a:p>
        </p:txBody>
      </p:sp>
      <p:sp>
        <p:nvSpPr>
          <p:cNvPr id="11" name="Slide Number Placeholder 3"/>
          <p:cNvSpPr txBox="1">
            <a:spLocks/>
          </p:cNvSpPr>
          <p:nvPr userDrawn="1"/>
        </p:nvSpPr>
        <p:spPr>
          <a:xfrm>
            <a:off x="8326103" y="6356351"/>
            <a:ext cx="597880" cy="365125"/>
          </a:xfrm>
          <a:prstGeom prst="rect">
            <a:avLst/>
          </a:prstGeom>
        </p:spPr>
        <p:txBody>
          <a:bodyPr vert="horz" lIns="91417" tIns="45709" rIns="91417" bIns="45709" rtlCol="0" anchor="ctr"/>
          <a:lstStyle>
            <a:defPPr>
              <a:defRPr lang="en-US"/>
            </a:defPPr>
            <a:lvl1pPr marL="0" algn="r" defTabSz="521373" rtl="0" eaLnBrk="1" latinLnBrk="0" hangingPunct="1">
              <a:defRPr sz="1000" b="1" kern="1200">
                <a:solidFill>
                  <a:schemeClr val="tx2"/>
                </a:solidFill>
                <a:latin typeface="+mn-lt"/>
                <a:ea typeface="+mn-ea"/>
                <a:cs typeface="+mn-cs"/>
              </a:defRPr>
            </a:lvl1pPr>
            <a:lvl2pPr marL="521373" algn="l" defTabSz="521373" rtl="0" eaLnBrk="1" latinLnBrk="0" hangingPunct="1">
              <a:defRPr sz="2100" kern="1200">
                <a:solidFill>
                  <a:schemeClr val="tx1"/>
                </a:solidFill>
                <a:latin typeface="+mn-lt"/>
                <a:ea typeface="+mn-ea"/>
                <a:cs typeface="+mn-cs"/>
              </a:defRPr>
            </a:lvl2pPr>
            <a:lvl3pPr marL="1042744" algn="l" defTabSz="521373" rtl="0" eaLnBrk="1" latinLnBrk="0" hangingPunct="1">
              <a:defRPr sz="2100" kern="1200">
                <a:solidFill>
                  <a:schemeClr val="tx1"/>
                </a:solidFill>
                <a:latin typeface="+mn-lt"/>
                <a:ea typeface="+mn-ea"/>
                <a:cs typeface="+mn-cs"/>
              </a:defRPr>
            </a:lvl3pPr>
            <a:lvl4pPr marL="1564117" algn="l" defTabSz="521373" rtl="0" eaLnBrk="1" latinLnBrk="0" hangingPunct="1">
              <a:defRPr sz="2100" kern="1200">
                <a:solidFill>
                  <a:schemeClr val="tx1"/>
                </a:solidFill>
                <a:latin typeface="+mn-lt"/>
                <a:ea typeface="+mn-ea"/>
                <a:cs typeface="+mn-cs"/>
              </a:defRPr>
            </a:lvl4pPr>
            <a:lvl5pPr marL="2085489" algn="l" defTabSz="521373" rtl="0" eaLnBrk="1" latinLnBrk="0" hangingPunct="1">
              <a:defRPr sz="2100" kern="1200">
                <a:solidFill>
                  <a:schemeClr val="tx1"/>
                </a:solidFill>
                <a:latin typeface="+mn-lt"/>
                <a:ea typeface="+mn-ea"/>
                <a:cs typeface="+mn-cs"/>
              </a:defRPr>
            </a:lvl5pPr>
            <a:lvl6pPr marL="2606860" algn="l" defTabSz="521373" rtl="0" eaLnBrk="1" latinLnBrk="0" hangingPunct="1">
              <a:defRPr sz="2100" kern="1200">
                <a:solidFill>
                  <a:schemeClr val="tx1"/>
                </a:solidFill>
                <a:latin typeface="+mn-lt"/>
                <a:ea typeface="+mn-ea"/>
                <a:cs typeface="+mn-cs"/>
              </a:defRPr>
            </a:lvl6pPr>
            <a:lvl7pPr marL="3128233" algn="l" defTabSz="521373" rtl="0" eaLnBrk="1" latinLnBrk="0" hangingPunct="1">
              <a:defRPr sz="2100" kern="1200">
                <a:solidFill>
                  <a:schemeClr val="tx1"/>
                </a:solidFill>
                <a:latin typeface="+mn-lt"/>
                <a:ea typeface="+mn-ea"/>
                <a:cs typeface="+mn-cs"/>
              </a:defRPr>
            </a:lvl7pPr>
            <a:lvl8pPr marL="3649605" algn="l" defTabSz="521373" rtl="0" eaLnBrk="1" latinLnBrk="0" hangingPunct="1">
              <a:defRPr sz="2100" kern="1200">
                <a:solidFill>
                  <a:schemeClr val="tx1"/>
                </a:solidFill>
                <a:latin typeface="+mn-lt"/>
                <a:ea typeface="+mn-ea"/>
                <a:cs typeface="+mn-cs"/>
              </a:defRPr>
            </a:lvl8pPr>
            <a:lvl9pPr marL="4170977" algn="l" defTabSz="521373" rtl="0" eaLnBrk="1" latinLnBrk="0" hangingPunct="1">
              <a:defRPr sz="2100" kern="1200">
                <a:solidFill>
                  <a:schemeClr val="tx1"/>
                </a:solidFill>
                <a:latin typeface="+mn-lt"/>
                <a:ea typeface="+mn-ea"/>
                <a:cs typeface="+mn-cs"/>
              </a:defRPr>
            </a:lvl9pPr>
          </a:lstStyle>
          <a:p>
            <a:fld id="{276DE07D-12F9-FF40-B07B-9B015B6B1FBE}" type="slidenum">
              <a:rPr lang="en-US" smtClean="0"/>
              <a:pPr/>
              <a:t>‹#›</a:t>
            </a:fld>
            <a:endParaRPr lang="en-US" dirty="0"/>
          </a:p>
        </p:txBody>
      </p:sp>
      <p:sp>
        <p:nvSpPr>
          <p:cNvPr id="2" name="Footer Placeholder 1"/>
          <p:cNvSpPr>
            <a:spLocks noGrp="1"/>
          </p:cNvSpPr>
          <p:nvPr>
            <p:ph type="ftr" sz="quarter" idx="17"/>
          </p:nvPr>
        </p:nvSpPr>
        <p:spPr>
          <a:xfrm>
            <a:off x="440020" y="6357038"/>
            <a:ext cx="1660806" cy="364206"/>
          </a:xfrm>
          <a:prstGeom prst="rect">
            <a:avLst/>
          </a:prstGeom>
        </p:spPr>
        <p:txBody>
          <a:bodyPr/>
          <a:lstStyle/>
          <a:p>
            <a:r>
              <a:rPr lang="en-US" dirty="0" smtClean="0"/>
              <a:t>Footer Testing</a:t>
            </a:r>
            <a:endParaRPr lang="en-US" dirty="0"/>
          </a:p>
        </p:txBody>
      </p:sp>
      <p:sp>
        <p:nvSpPr>
          <p:cNvPr id="3" name="Slide Number Placeholder 2"/>
          <p:cNvSpPr>
            <a:spLocks noGrp="1"/>
          </p:cNvSpPr>
          <p:nvPr>
            <p:ph type="sldNum" sz="quarter" idx="18"/>
          </p:nvPr>
        </p:nvSpPr>
        <p:spPr/>
        <p:txBody>
          <a:bodyPr/>
          <a:lstStyle/>
          <a:p>
            <a:fld id="{276DE07D-12F9-FF40-B07B-9B015B6B1FBE}" type="slidenum">
              <a:rPr lang="en-US" smtClean="0"/>
              <a:pPr/>
              <a:t>‹#›</a:t>
            </a:fld>
            <a:endParaRPr lang="en-US" dirty="0"/>
          </a:p>
        </p:txBody>
      </p:sp>
    </p:spTree>
    <p:extLst>
      <p:ext uri="{BB962C8B-B14F-4D97-AF65-F5344CB8AC3E}">
        <p14:creationId xmlns:p14="http://schemas.microsoft.com/office/powerpoint/2010/main" val="359097598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name: 9_Subsection C">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9046" y="1326360"/>
            <a:ext cx="4984051" cy="4306005"/>
          </a:xfrm>
          <a:prstGeom prst="rect">
            <a:avLst/>
          </a:prstGeom>
        </p:spPr>
      </p:pic>
      <p:sp>
        <p:nvSpPr>
          <p:cNvPr id="6" name="Picture Placeholder 5"/>
          <p:cNvSpPr>
            <a:spLocks noGrp="1"/>
          </p:cNvSpPr>
          <p:nvPr>
            <p:ph type="pic" sz="quarter" idx="16" hasCustomPrompt="1"/>
          </p:nvPr>
        </p:nvSpPr>
        <p:spPr bwMode="gray">
          <a:xfrm>
            <a:off x="286177" y="1326361"/>
            <a:ext cx="5005387" cy="4318381"/>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8" name="Rectangle 7"/>
          <p:cNvSpPr/>
          <p:nvPr userDrawn="1"/>
        </p:nvSpPr>
        <p:spPr>
          <a:xfrm>
            <a:off x="5291564" y="1326361"/>
            <a:ext cx="3700865" cy="4318381"/>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0" tIns="63100" rIns="63100" bIns="63100" rtlCol="0" anchor="ctr"/>
          <a:lstStyle/>
          <a:p>
            <a:pPr algn="ctr"/>
            <a:endParaRPr lang="en-US" sz="1100" dirty="0" smtClean="0">
              <a:solidFill>
                <a:schemeClr val="tx1"/>
              </a:solidFill>
              <a:latin typeface="Arial" pitchFamily="34" charset="0"/>
              <a:cs typeface="Arial" pitchFamily="34" charset="0"/>
            </a:endParaRPr>
          </a:p>
        </p:txBody>
      </p:sp>
      <p:sp>
        <p:nvSpPr>
          <p:cNvPr id="10" name="Subtitle 2"/>
          <p:cNvSpPr>
            <a:spLocks noGrp="1"/>
          </p:cNvSpPr>
          <p:nvPr>
            <p:ph type="subTitle" idx="1" hasCustomPrompt="1"/>
          </p:nvPr>
        </p:nvSpPr>
        <p:spPr bwMode="gray">
          <a:xfrm>
            <a:off x="5626331" y="1624535"/>
            <a:ext cx="3201189" cy="4020207"/>
          </a:xfrm>
          <a:prstGeom prst="rect">
            <a:avLst/>
          </a:prstGeom>
        </p:spPr>
        <p:txBody>
          <a:bodyPr>
            <a:normAutofit/>
          </a:bodyPr>
          <a:lstStyle>
            <a:lvl1pPr marL="0" indent="0" algn="l">
              <a:lnSpc>
                <a:spcPct val="120000"/>
              </a:lnSpc>
              <a:spcBef>
                <a:spcPts val="0"/>
              </a:spcBef>
              <a:buNone/>
              <a:defRPr sz="3500" b="0">
                <a:solidFill>
                  <a:srgbClr val="FFFFFF"/>
                </a:solidFill>
                <a:latin typeface="+mn-lt"/>
                <a:cs typeface="Arial" pitchFamily="34" charset="0"/>
              </a:defRPr>
            </a:lvl1pPr>
            <a:lvl2pPr marL="436233" indent="0" algn="ctr">
              <a:buNone/>
              <a:defRPr>
                <a:solidFill>
                  <a:schemeClr val="tx1">
                    <a:tint val="75000"/>
                  </a:schemeClr>
                </a:solidFill>
              </a:defRPr>
            </a:lvl2pPr>
            <a:lvl3pPr marL="872466" indent="0" algn="ctr">
              <a:buNone/>
              <a:defRPr>
                <a:solidFill>
                  <a:schemeClr val="tx1">
                    <a:tint val="75000"/>
                  </a:schemeClr>
                </a:solidFill>
              </a:defRPr>
            </a:lvl3pPr>
            <a:lvl4pPr marL="1308697" indent="0" algn="ctr">
              <a:buNone/>
              <a:defRPr>
                <a:solidFill>
                  <a:schemeClr val="tx1">
                    <a:tint val="75000"/>
                  </a:schemeClr>
                </a:solidFill>
              </a:defRPr>
            </a:lvl4pPr>
            <a:lvl5pPr marL="1744929" indent="0" algn="ctr">
              <a:buNone/>
              <a:defRPr>
                <a:solidFill>
                  <a:schemeClr val="tx1">
                    <a:tint val="75000"/>
                  </a:schemeClr>
                </a:solidFill>
              </a:defRPr>
            </a:lvl5pPr>
            <a:lvl6pPr marL="2181162" indent="0" algn="ctr">
              <a:buNone/>
              <a:defRPr>
                <a:solidFill>
                  <a:schemeClr val="tx1">
                    <a:tint val="75000"/>
                  </a:schemeClr>
                </a:solidFill>
              </a:defRPr>
            </a:lvl6pPr>
            <a:lvl7pPr marL="2617396" indent="0" algn="ctr">
              <a:buNone/>
              <a:defRPr>
                <a:solidFill>
                  <a:schemeClr val="tx1">
                    <a:tint val="75000"/>
                  </a:schemeClr>
                </a:solidFill>
              </a:defRPr>
            </a:lvl7pPr>
            <a:lvl8pPr marL="3053629" indent="0" algn="ctr">
              <a:buNone/>
              <a:defRPr>
                <a:solidFill>
                  <a:schemeClr val="tx1">
                    <a:tint val="75000"/>
                  </a:schemeClr>
                </a:solidFill>
              </a:defRPr>
            </a:lvl8pPr>
            <a:lvl9pPr marL="3489861" indent="0" algn="ctr">
              <a:buNone/>
              <a:defRPr>
                <a:solidFill>
                  <a:schemeClr val="tx1">
                    <a:tint val="75000"/>
                  </a:schemeClr>
                </a:solidFill>
              </a:defRPr>
            </a:lvl9pPr>
          </a:lstStyle>
          <a:p>
            <a:r>
              <a:rPr lang="en-GB" noProof="0" dirty="0" smtClean="0"/>
              <a:t>&lt;Insert subtitle here&gt;</a:t>
            </a:r>
            <a:endParaRPr lang="en-GB" noProof="0"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pPr/>
              <a:t>‹#›</a:t>
            </a:fld>
            <a:endParaRPr lang="en-US" dirty="0"/>
          </a:p>
        </p:txBody>
      </p:sp>
      <p:sp>
        <p:nvSpPr>
          <p:cNvPr id="16" name="Title 1"/>
          <p:cNvSpPr>
            <a:spLocks noGrp="1"/>
          </p:cNvSpPr>
          <p:nvPr>
            <p:ph type="ctrTitle" hasCustomPrompt="1"/>
          </p:nvPr>
        </p:nvSpPr>
        <p:spPr bwMode="gray">
          <a:xfrm>
            <a:off x="286177" y="4221563"/>
            <a:ext cx="5005387" cy="1011904"/>
          </a:xfrm>
          <a:solidFill>
            <a:schemeClr val="accent2">
              <a:alpha val="80000"/>
            </a:schemeClr>
          </a:solidFill>
          <a:ln>
            <a:noFill/>
          </a:ln>
        </p:spPr>
        <p:txBody>
          <a:bodyPr lIns="320544" rIns="160272" anchor="ctr" anchorCtr="0"/>
          <a:lstStyle>
            <a:lvl1pPr algn="l">
              <a:lnSpc>
                <a:spcPct val="100000"/>
              </a:lnSpc>
              <a:defRPr sz="5300" b="0">
                <a:solidFill>
                  <a:schemeClr val="bg1">
                    <a:lumMod val="95000"/>
                  </a:schemeClr>
                </a:solidFill>
                <a:latin typeface="+mj-lt"/>
                <a:cs typeface="Arial"/>
              </a:defRPr>
            </a:lvl1pPr>
          </a:lstStyle>
          <a:p>
            <a:r>
              <a:rPr lang="en-GB" noProof="0" dirty="0" smtClean="0"/>
              <a:t>&lt;Insert title&gt;</a:t>
            </a:r>
            <a:endParaRPr lang="en-GB" noProof="0" dirty="0"/>
          </a:p>
        </p:txBody>
      </p:sp>
      <p:sp>
        <p:nvSpPr>
          <p:cNvPr id="13" name="Text Placeholder 2"/>
          <p:cNvSpPr>
            <a:spLocks noGrp="1"/>
          </p:cNvSpPr>
          <p:nvPr>
            <p:ph type="body" sz="quarter" idx="18" hasCustomPrompt="1"/>
          </p:nvPr>
        </p:nvSpPr>
        <p:spPr>
          <a:xfrm>
            <a:off x="286177" y="112269"/>
            <a:ext cx="6312388" cy="585895"/>
          </a:xfrm>
        </p:spPr>
        <p:txBody>
          <a:bodyPr/>
          <a:lstStyle>
            <a:lvl1pPr>
              <a:defRPr b="0">
                <a:solidFill>
                  <a:schemeClr val="tx2"/>
                </a:solidFill>
              </a:defRPr>
            </a:lvl1pPr>
          </a:lstStyle>
          <a:p>
            <a:pPr lvl="0"/>
            <a:r>
              <a:rPr lang="en-US" dirty="0" smtClean="0"/>
              <a:t>&lt;section heading here&gt;</a:t>
            </a:r>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1541456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name: 8_Subsection C">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0" y="638017"/>
            <a:ext cx="9144000" cy="5448457"/>
          </a:xfrm>
          <a:prstGeom prst="rect">
            <a:avLst/>
          </a:prstGeom>
          <a:noFill/>
          <a:ln>
            <a:noFill/>
          </a:ln>
        </p:spPr>
        <p:txBody>
          <a:bodyPr anchor="ctr" anchorCtr="1"/>
          <a:lstStyle>
            <a:lvl1pPr algn="ctr">
              <a:defRPr b="0" baseline="0">
                <a:solidFill>
                  <a:schemeClr val="accent3"/>
                </a:solidFill>
                <a:latin typeface="Arial" pitchFamily="34" charset="0"/>
                <a:cs typeface="Arial" pitchFamily="34" charset="0"/>
              </a:defRPr>
            </a:lvl1pPr>
          </a:lstStyle>
          <a:p>
            <a:r>
              <a:rPr lang="en-GB" dirty="0" smtClean="0"/>
              <a:t>Insert image</a:t>
            </a:r>
            <a:endParaRPr lang="en-GB"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pPr/>
              <a:t>‹#›</a:t>
            </a:fld>
            <a:endParaRPr lang="en-US" dirty="0"/>
          </a:p>
        </p:txBody>
      </p:sp>
      <p:sp>
        <p:nvSpPr>
          <p:cNvPr id="16" name="Title 1"/>
          <p:cNvSpPr>
            <a:spLocks noGrp="1"/>
          </p:cNvSpPr>
          <p:nvPr>
            <p:ph type="ctrTitle" hasCustomPrompt="1"/>
          </p:nvPr>
        </p:nvSpPr>
        <p:spPr bwMode="gray">
          <a:xfrm>
            <a:off x="-19851" y="-23702"/>
            <a:ext cx="4099547" cy="661720"/>
          </a:xfrm>
          <a:solidFill>
            <a:schemeClr val="accent2">
              <a:alpha val="91000"/>
            </a:schemeClr>
          </a:solidFill>
          <a:ln>
            <a:noFill/>
          </a:ln>
        </p:spPr>
        <p:txBody>
          <a:bodyPr lIns="320504" tIns="137160" rIns="160252" bIns="137160" anchor="ctr" anchorCtr="0">
            <a:spAutoFit/>
          </a:bodyPr>
          <a:lstStyle>
            <a:lvl1pPr algn="l">
              <a:lnSpc>
                <a:spcPct val="100000"/>
              </a:lnSpc>
              <a:defRPr sz="2500" b="0">
                <a:solidFill>
                  <a:schemeClr val="bg1">
                    <a:lumMod val="95000"/>
                  </a:schemeClr>
                </a:solidFill>
                <a:latin typeface="+mj-lt"/>
                <a:cs typeface="Arial"/>
              </a:defRPr>
            </a:lvl1pPr>
          </a:lstStyle>
          <a:p>
            <a:r>
              <a:rPr lang="en-GB" noProof="0" dirty="0" smtClean="0"/>
              <a:t>&lt;Insert title&gt;</a:t>
            </a:r>
            <a:endParaRPr lang="en-GB" noProof="0" dirty="0"/>
          </a:p>
        </p:txBody>
      </p:sp>
      <p:sp>
        <p:nvSpPr>
          <p:cNvPr id="2" name="Footer Placeholder 1"/>
          <p:cNvSpPr>
            <a:spLocks noGrp="1"/>
          </p:cNvSpPr>
          <p:nvPr>
            <p:ph type="ftr" sz="quarter" idx="17"/>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2964177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name: 10_Subsection C">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155210" y="1326360"/>
            <a:ext cx="5136353" cy="4318381"/>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8" name="Rectangle 7"/>
          <p:cNvSpPr/>
          <p:nvPr userDrawn="1"/>
        </p:nvSpPr>
        <p:spPr>
          <a:xfrm>
            <a:off x="5291563" y="1326360"/>
            <a:ext cx="3700865" cy="4318381"/>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7" tIns="63107" rIns="63107" bIns="63107" rtlCol="0" anchor="ctr"/>
          <a:lstStyle/>
          <a:p>
            <a:pPr algn="ctr"/>
            <a:endParaRPr lang="en-US" sz="1100" dirty="0" smtClean="0">
              <a:solidFill>
                <a:schemeClr val="tx1"/>
              </a:solidFill>
              <a:latin typeface="Arial" pitchFamily="34" charset="0"/>
              <a:cs typeface="Arial" pitchFamily="34" charset="0"/>
            </a:endParaRPr>
          </a:p>
        </p:txBody>
      </p:sp>
      <p:sp>
        <p:nvSpPr>
          <p:cNvPr id="10" name="Subtitle 2"/>
          <p:cNvSpPr>
            <a:spLocks noGrp="1"/>
          </p:cNvSpPr>
          <p:nvPr>
            <p:ph type="subTitle" idx="1" hasCustomPrompt="1"/>
          </p:nvPr>
        </p:nvSpPr>
        <p:spPr bwMode="gray">
          <a:xfrm>
            <a:off x="5606929" y="1624534"/>
            <a:ext cx="3220590" cy="4020207"/>
          </a:xfrm>
          <a:prstGeom prst="rect">
            <a:avLst/>
          </a:prstGeom>
        </p:spPr>
        <p:txBody>
          <a:bodyPr>
            <a:normAutofit/>
          </a:bodyPr>
          <a:lstStyle>
            <a:lvl1pPr marL="0" indent="0" algn="l">
              <a:lnSpc>
                <a:spcPct val="120000"/>
              </a:lnSpc>
              <a:spcBef>
                <a:spcPts val="0"/>
              </a:spcBef>
              <a:buNone/>
              <a:defRPr sz="3500" b="0">
                <a:solidFill>
                  <a:schemeClr val="bg1">
                    <a:lumMod val="95000"/>
                  </a:schemeClr>
                </a:solidFill>
                <a:latin typeface="+mn-lt"/>
                <a:cs typeface="Arial" pitchFamily="34" charset="0"/>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pPr/>
              <a:t>‹#›</a:t>
            </a:fld>
            <a:endParaRPr lang="en-US" dirty="0"/>
          </a:p>
        </p:txBody>
      </p:sp>
      <p:sp>
        <p:nvSpPr>
          <p:cNvPr id="16" name="Title 1"/>
          <p:cNvSpPr>
            <a:spLocks noGrp="1"/>
          </p:cNvSpPr>
          <p:nvPr>
            <p:ph type="ctrTitle" hasCustomPrompt="1"/>
          </p:nvPr>
        </p:nvSpPr>
        <p:spPr bwMode="gray">
          <a:xfrm>
            <a:off x="155210" y="4221563"/>
            <a:ext cx="5136353" cy="1011904"/>
          </a:xfrm>
          <a:solidFill>
            <a:schemeClr val="accent3">
              <a:alpha val="80000"/>
            </a:schemeClr>
          </a:solidFill>
          <a:ln>
            <a:noFill/>
          </a:ln>
        </p:spPr>
        <p:txBody>
          <a:bodyPr lIns="320584" rIns="160292" anchor="ctr" anchorCtr="0">
            <a:normAutofit/>
          </a:bodyPr>
          <a:lstStyle>
            <a:lvl1pPr algn="l">
              <a:lnSpc>
                <a:spcPct val="100000"/>
              </a:lnSpc>
              <a:defRPr sz="5300" b="0">
                <a:solidFill>
                  <a:schemeClr val="bg1">
                    <a:lumMod val="95000"/>
                  </a:schemeClr>
                </a:solidFill>
                <a:latin typeface="+mj-lt"/>
                <a:cs typeface="Arial"/>
              </a:defRPr>
            </a:lvl1pPr>
          </a:lstStyle>
          <a:p>
            <a:r>
              <a:rPr lang="en-GB" noProof="0" dirty="0" smtClean="0"/>
              <a:t>&lt;Insert title&gt;</a:t>
            </a:r>
            <a:endParaRPr lang="en-GB" noProof="0" dirty="0"/>
          </a:p>
        </p:txBody>
      </p:sp>
      <p:sp>
        <p:nvSpPr>
          <p:cNvPr id="13" name="Text Placeholder 2"/>
          <p:cNvSpPr>
            <a:spLocks noGrp="1"/>
          </p:cNvSpPr>
          <p:nvPr>
            <p:ph type="body" sz="quarter" idx="18" hasCustomPrompt="1"/>
          </p:nvPr>
        </p:nvSpPr>
        <p:spPr>
          <a:xfrm>
            <a:off x="286177" y="112269"/>
            <a:ext cx="6312388" cy="585895"/>
          </a:xfrm>
        </p:spPr>
        <p:txBody>
          <a:bodyPr/>
          <a:lstStyle>
            <a:lvl1pPr>
              <a:defRPr b="0">
                <a:solidFill>
                  <a:schemeClr val="tx2"/>
                </a:solidFill>
              </a:defRPr>
            </a:lvl1pPr>
          </a:lstStyle>
          <a:p>
            <a:pPr lvl="0"/>
            <a:r>
              <a:rPr lang="en-US" dirty="0" smtClean="0"/>
              <a:t>&lt;section heading here&gt;</a:t>
            </a:r>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9446892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name: 3_Subsection C">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155210" y="1326360"/>
            <a:ext cx="5136353" cy="4318381"/>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8" name="Rectangle 7"/>
          <p:cNvSpPr/>
          <p:nvPr userDrawn="1"/>
        </p:nvSpPr>
        <p:spPr>
          <a:xfrm>
            <a:off x="5291563" y="1326360"/>
            <a:ext cx="3700865" cy="4318381"/>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7" tIns="63107" rIns="63107" bIns="63107" rtlCol="0" anchor="ctr">
            <a:normAutofit/>
          </a:bodyPr>
          <a:lstStyle/>
          <a:p>
            <a:pPr algn="ctr"/>
            <a:endParaRPr lang="en-US" sz="1100" dirty="0" smtClean="0">
              <a:solidFill>
                <a:schemeClr val="bg1">
                  <a:lumMod val="95000"/>
                </a:schemeClr>
              </a:solidFill>
              <a:latin typeface="+mn-lt"/>
              <a:cs typeface="Arial" pitchFamily="34" charset="0"/>
            </a:endParaRPr>
          </a:p>
        </p:txBody>
      </p:sp>
      <p:sp>
        <p:nvSpPr>
          <p:cNvPr id="10" name="Subtitle 2"/>
          <p:cNvSpPr>
            <a:spLocks noGrp="1"/>
          </p:cNvSpPr>
          <p:nvPr>
            <p:ph type="subTitle" idx="1" hasCustomPrompt="1"/>
          </p:nvPr>
        </p:nvSpPr>
        <p:spPr bwMode="gray">
          <a:xfrm>
            <a:off x="5501710" y="1624534"/>
            <a:ext cx="3325809" cy="4020207"/>
          </a:xfrm>
          <a:prstGeom prst="rect">
            <a:avLst/>
          </a:prstGeom>
        </p:spPr>
        <p:txBody>
          <a:bodyPr>
            <a:normAutofit/>
          </a:bodyPr>
          <a:lstStyle>
            <a:lvl1pPr marL="228600" indent="-228600" algn="l">
              <a:lnSpc>
                <a:spcPct val="120000"/>
              </a:lnSpc>
              <a:spcBef>
                <a:spcPts val="0"/>
              </a:spcBef>
              <a:buFont typeface="Wingdings" panose="05000000000000000000" pitchFamily="2" charset="2"/>
              <a:buChar char="§"/>
              <a:defRPr sz="3300" b="0">
                <a:solidFill>
                  <a:schemeClr val="bg1">
                    <a:lumMod val="95000"/>
                  </a:schemeClr>
                </a:solidFill>
                <a:latin typeface="+mn-lt"/>
                <a:cs typeface="Arial" pitchFamily="34" charset="0"/>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pPr/>
              <a:t>‹#›</a:t>
            </a:fld>
            <a:endParaRPr lang="en-US" dirty="0"/>
          </a:p>
        </p:txBody>
      </p:sp>
      <p:sp>
        <p:nvSpPr>
          <p:cNvPr id="16" name="Title 1"/>
          <p:cNvSpPr>
            <a:spLocks noGrp="1"/>
          </p:cNvSpPr>
          <p:nvPr>
            <p:ph type="ctrTitle" hasCustomPrompt="1"/>
          </p:nvPr>
        </p:nvSpPr>
        <p:spPr bwMode="gray">
          <a:xfrm>
            <a:off x="155210" y="4221563"/>
            <a:ext cx="5136353" cy="1011904"/>
          </a:xfrm>
          <a:solidFill>
            <a:schemeClr val="accent3">
              <a:alpha val="80000"/>
            </a:schemeClr>
          </a:solidFill>
          <a:ln>
            <a:noFill/>
          </a:ln>
        </p:spPr>
        <p:txBody>
          <a:bodyPr lIns="320584" rIns="160292" anchor="ctr" anchorCtr="0">
            <a:normAutofit/>
          </a:bodyPr>
          <a:lstStyle>
            <a:lvl1pPr algn="l">
              <a:lnSpc>
                <a:spcPct val="100000"/>
              </a:lnSpc>
              <a:defRPr sz="5300" b="0">
                <a:solidFill>
                  <a:schemeClr val="bg1"/>
                </a:solidFill>
                <a:latin typeface="+mj-lt"/>
                <a:cs typeface="Arial"/>
              </a:defRPr>
            </a:lvl1pPr>
          </a:lstStyle>
          <a:p>
            <a:r>
              <a:rPr lang="en-GB" noProof="0" dirty="0" smtClean="0"/>
              <a:t>&lt;Insert title&gt;</a:t>
            </a:r>
            <a:endParaRPr lang="en-GB" noProof="0" dirty="0"/>
          </a:p>
        </p:txBody>
      </p:sp>
      <p:sp>
        <p:nvSpPr>
          <p:cNvPr id="13" name="Text Placeholder 2"/>
          <p:cNvSpPr>
            <a:spLocks noGrp="1"/>
          </p:cNvSpPr>
          <p:nvPr>
            <p:ph type="body" sz="quarter" idx="18" hasCustomPrompt="1"/>
          </p:nvPr>
        </p:nvSpPr>
        <p:spPr>
          <a:xfrm>
            <a:off x="286177" y="112269"/>
            <a:ext cx="6312388" cy="585895"/>
          </a:xfrm>
        </p:spPr>
        <p:txBody>
          <a:bodyPr/>
          <a:lstStyle>
            <a:lvl1pPr>
              <a:defRPr b="0">
                <a:solidFill>
                  <a:schemeClr val="tx2"/>
                </a:solidFill>
              </a:defRPr>
            </a:lvl1pPr>
          </a:lstStyle>
          <a:p>
            <a:pPr lvl="0"/>
            <a:r>
              <a:rPr lang="en-US" dirty="0" smtClean="0"/>
              <a:t>&lt;section heading here&gt;</a:t>
            </a:r>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18849492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name: 4_Subsection C">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3739872" y="1333935"/>
            <a:ext cx="2614002" cy="2111588"/>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7" name="Rectangle 6"/>
          <p:cNvSpPr/>
          <p:nvPr userDrawn="1"/>
        </p:nvSpPr>
        <p:spPr>
          <a:xfrm>
            <a:off x="126108" y="1326576"/>
            <a:ext cx="3614319" cy="4243094"/>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7" tIns="63107" rIns="63107" bIns="63107" rtlCol="0" anchor="ctr"/>
          <a:lstStyle/>
          <a:p>
            <a:pPr algn="ctr"/>
            <a:endParaRPr lang="en-US" sz="1100" dirty="0" smtClean="0">
              <a:solidFill>
                <a:schemeClr val="tx1"/>
              </a:solidFill>
              <a:latin typeface="+mj-lt"/>
              <a:cs typeface="Arial" pitchFamily="34" charset="0"/>
            </a:endParaRPr>
          </a:p>
        </p:txBody>
      </p:sp>
      <p:sp>
        <p:nvSpPr>
          <p:cNvPr id="8" name="Rectangle 7"/>
          <p:cNvSpPr/>
          <p:nvPr userDrawn="1"/>
        </p:nvSpPr>
        <p:spPr>
          <a:xfrm>
            <a:off x="6353873" y="1333937"/>
            <a:ext cx="2667657" cy="211158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7" tIns="63107" rIns="63107" bIns="63107" rtlCol="0" anchor="ctr"/>
          <a:lstStyle/>
          <a:p>
            <a:pPr algn="ctr"/>
            <a:endParaRPr lang="en-US" sz="1100" dirty="0" smtClean="0">
              <a:solidFill>
                <a:schemeClr val="bg1">
                  <a:lumMod val="95000"/>
                </a:schemeClr>
              </a:solidFill>
              <a:latin typeface="+mn-lt"/>
              <a:cs typeface="Arial" pitchFamily="34" charset="0"/>
            </a:endParaRPr>
          </a:p>
        </p:txBody>
      </p:sp>
      <p:sp>
        <p:nvSpPr>
          <p:cNvPr id="9" name="Title 1"/>
          <p:cNvSpPr>
            <a:spLocks noGrp="1"/>
          </p:cNvSpPr>
          <p:nvPr>
            <p:ph type="ctrTitle" hasCustomPrompt="1"/>
          </p:nvPr>
        </p:nvSpPr>
        <p:spPr bwMode="gray">
          <a:xfrm>
            <a:off x="582036" y="1540457"/>
            <a:ext cx="2892248" cy="3798508"/>
          </a:xfrm>
        </p:spPr>
        <p:txBody>
          <a:bodyPr anchor="ctr" anchorCtr="0">
            <a:normAutofit/>
          </a:bodyPr>
          <a:lstStyle>
            <a:lvl1pPr algn="l">
              <a:lnSpc>
                <a:spcPct val="100000"/>
              </a:lnSpc>
              <a:defRPr sz="5300" b="0">
                <a:solidFill>
                  <a:schemeClr val="bg1">
                    <a:lumMod val="95000"/>
                  </a:schemeClr>
                </a:solidFill>
                <a:latin typeface="+mj-lt"/>
                <a:cs typeface="Arial"/>
              </a:defRPr>
            </a:lvl1pPr>
          </a:lstStyle>
          <a:p>
            <a:r>
              <a:rPr lang="en-GB" noProof="0" dirty="0" smtClean="0"/>
              <a:t>&lt;Insert title&gt;</a:t>
            </a:r>
            <a:endParaRPr lang="en-GB" noProof="0" dirty="0"/>
          </a:p>
        </p:txBody>
      </p:sp>
      <p:sp>
        <p:nvSpPr>
          <p:cNvPr id="11" name="Picture Placeholder 5"/>
          <p:cNvSpPr>
            <a:spLocks noGrp="1"/>
          </p:cNvSpPr>
          <p:nvPr>
            <p:ph type="pic" sz="quarter" idx="17" hasCustomPrompt="1"/>
          </p:nvPr>
        </p:nvSpPr>
        <p:spPr bwMode="gray">
          <a:xfrm>
            <a:off x="3739872" y="3445523"/>
            <a:ext cx="2614001" cy="2115617"/>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13" name="Picture Placeholder 5"/>
          <p:cNvSpPr>
            <a:spLocks noGrp="1"/>
          </p:cNvSpPr>
          <p:nvPr>
            <p:ph type="pic" sz="quarter" idx="18" hasCustomPrompt="1"/>
          </p:nvPr>
        </p:nvSpPr>
        <p:spPr bwMode="gray">
          <a:xfrm>
            <a:off x="6353873" y="3445524"/>
            <a:ext cx="2667658" cy="2124149"/>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pPr/>
              <a:t>‹#›</a:t>
            </a:fld>
            <a:endParaRPr lang="en-US" dirty="0"/>
          </a:p>
        </p:txBody>
      </p:sp>
      <p:sp>
        <p:nvSpPr>
          <p:cNvPr id="16" name="Subtitle 2"/>
          <p:cNvSpPr>
            <a:spLocks noGrp="1"/>
          </p:cNvSpPr>
          <p:nvPr>
            <p:ph type="subTitle" idx="1" hasCustomPrompt="1"/>
          </p:nvPr>
        </p:nvSpPr>
        <p:spPr bwMode="gray">
          <a:xfrm>
            <a:off x="6528960" y="1540457"/>
            <a:ext cx="2327173" cy="1717390"/>
          </a:xfrm>
          <a:prstGeom prst="rect">
            <a:avLst/>
          </a:prstGeom>
        </p:spPr>
        <p:txBody>
          <a:bodyPr>
            <a:normAutofit/>
          </a:bodyPr>
          <a:lstStyle>
            <a:lvl1pPr marL="182880" indent="-182880" algn="l">
              <a:lnSpc>
                <a:spcPct val="120000"/>
              </a:lnSpc>
              <a:spcBef>
                <a:spcPts val="0"/>
              </a:spcBef>
              <a:buFont typeface="Wingdings" panose="05000000000000000000" pitchFamily="2" charset="2"/>
              <a:buChar char="§"/>
              <a:defRPr sz="1800" b="0">
                <a:solidFill>
                  <a:schemeClr val="bg1">
                    <a:lumMod val="95000"/>
                  </a:schemeClr>
                </a:solidFill>
                <a:latin typeface="+mn-lt"/>
                <a:cs typeface="Arial" pitchFamily="34" charset="0"/>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5573742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Subsection C.1">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4653245" y="791704"/>
            <a:ext cx="4122742" cy="5294771"/>
          </a:xfrm>
          <a:prstGeom prst="rect">
            <a:avLst/>
          </a:prstGeom>
          <a:noFill/>
          <a:ln>
            <a:noFill/>
          </a:ln>
        </p:spPr>
        <p:txBody>
          <a:bodyPr anchor="ctr" anchorCtr="1">
            <a:noAutofit/>
          </a:bodyPr>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3" name="Text Placeholder 2"/>
          <p:cNvSpPr>
            <a:spLocks noGrp="1"/>
          </p:cNvSpPr>
          <p:nvPr>
            <p:ph type="body" sz="quarter" idx="17" hasCustomPrompt="1"/>
          </p:nvPr>
        </p:nvSpPr>
        <p:spPr>
          <a:xfrm>
            <a:off x="355503" y="791705"/>
            <a:ext cx="4297741" cy="1378130"/>
          </a:xfrm>
        </p:spPr>
        <p:txBody>
          <a:bodyPr anchor="b" anchorCtr="0">
            <a:normAutofit/>
          </a:bodyPr>
          <a:lstStyle>
            <a:lvl1pPr>
              <a:defRPr sz="3200" b="1" i="0">
                <a:solidFill>
                  <a:schemeClr val="accent1"/>
                </a:solidFill>
                <a:latin typeface="+mj-lt"/>
              </a:defRPr>
            </a:lvl1pPr>
          </a:lstStyle>
          <a:p>
            <a:pPr lvl="0"/>
            <a:r>
              <a:rPr lang="en-US" dirty="0" smtClean="0"/>
              <a:t>&lt;Insert title&gt;</a:t>
            </a:r>
            <a:endParaRPr lang="en-US" dirty="0"/>
          </a:p>
        </p:txBody>
      </p:sp>
      <p:sp>
        <p:nvSpPr>
          <p:cNvPr id="11" name="Text Placeholder 10"/>
          <p:cNvSpPr>
            <a:spLocks noGrp="1"/>
          </p:cNvSpPr>
          <p:nvPr>
            <p:ph type="body" sz="quarter" idx="18" hasCustomPrompt="1"/>
          </p:nvPr>
        </p:nvSpPr>
        <p:spPr>
          <a:xfrm>
            <a:off x="356087" y="2190035"/>
            <a:ext cx="4297158" cy="586067"/>
          </a:xfrm>
        </p:spPr>
        <p:txBody>
          <a:bodyPr>
            <a:normAutofit/>
          </a:bodyPr>
          <a:lstStyle>
            <a:lvl1pPr>
              <a:defRPr sz="2100" b="0">
                <a:solidFill>
                  <a:schemeClr val="accent2"/>
                </a:solidFill>
              </a:defRPr>
            </a:lvl1pPr>
            <a:lvl4pPr marL="446647" indent="-197582">
              <a:buClr>
                <a:srgbClr val="0070CD"/>
              </a:buClr>
              <a:buFont typeface="Arial"/>
              <a:buChar char="•"/>
              <a:defRPr sz="2500">
                <a:solidFill>
                  <a:schemeClr val="tx1">
                    <a:lumMod val="50000"/>
                  </a:schemeClr>
                </a:solidFill>
              </a:defRPr>
            </a:lvl4pPr>
          </a:lstStyle>
          <a:p>
            <a:pPr lvl="0"/>
            <a:r>
              <a:rPr lang="en-US" dirty="0" smtClean="0"/>
              <a:t>&lt;Subhead&gt;</a:t>
            </a:r>
          </a:p>
        </p:txBody>
      </p:sp>
      <p:sp>
        <p:nvSpPr>
          <p:cNvPr id="4" name="Content Placeholder 3"/>
          <p:cNvSpPr>
            <a:spLocks noGrp="1"/>
          </p:cNvSpPr>
          <p:nvPr>
            <p:ph sz="quarter" idx="19"/>
          </p:nvPr>
        </p:nvSpPr>
        <p:spPr>
          <a:xfrm>
            <a:off x="524395" y="2776538"/>
            <a:ext cx="4129087" cy="3309937"/>
          </a:xfrm>
        </p:spPr>
        <p:txBody>
          <a:bodyPr/>
          <a:lstStyle>
            <a:lvl1pPr>
              <a:defRPr>
                <a:solidFill>
                  <a:schemeClr val="accent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20"/>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01251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31511" y="374166"/>
            <a:ext cx="6800717" cy="758057"/>
          </a:xfrm>
          <a:prstGeom prst="rect">
            <a:avLst/>
          </a:prstGeom>
        </p:spPr>
        <p:txBody>
          <a:bodyPr wrap="square" lIns="80165" tIns="40083" rIns="80165" bIns="40083">
            <a:spAutoFit/>
          </a:bodyPr>
          <a:lstStyle/>
          <a:p>
            <a:r>
              <a:rPr lang="en-US" sz="1100" dirty="0" smtClean="0">
                <a:solidFill>
                  <a:srgbClr val="FF0000"/>
                </a:solidFill>
                <a:latin typeface="Arial" pitchFamily="34" charset="0"/>
              </a:rPr>
              <a:t>The following images should be added to standard title slides or Subsection slides</a:t>
            </a:r>
          </a:p>
          <a:p>
            <a:r>
              <a:rPr lang="en-US" sz="1100" dirty="0" smtClean="0">
                <a:solidFill>
                  <a:srgbClr val="FF0000"/>
                </a:solidFill>
                <a:latin typeface="Arial" pitchFamily="34" charset="0"/>
              </a:rPr>
              <a:t>Option 1: insert numbered image in placeholder. Pictures are labelled PictureX. X=number noted to left of image.</a:t>
            </a:r>
            <a:endParaRPr lang="en-US" sz="1100" b="0" dirty="0" smtClean="0">
              <a:solidFill>
                <a:srgbClr val="FF0000"/>
              </a:solidFill>
              <a:latin typeface="Arial" pitchFamily="34" charset="0"/>
            </a:endParaRPr>
          </a:p>
          <a:p>
            <a:r>
              <a:rPr lang="en-US" sz="1100" b="0" dirty="0" smtClean="0">
                <a:solidFill>
                  <a:srgbClr val="FF0000"/>
                </a:solidFill>
                <a:latin typeface="Arial" pitchFamily="34" charset="0"/>
              </a:rPr>
              <a:t>Option 2: Copy and paste the icon into the designated space.</a:t>
            </a:r>
          </a:p>
        </p:txBody>
      </p:sp>
      <p:sp>
        <p:nvSpPr>
          <p:cNvPr id="6" name="Rectangle 5"/>
          <p:cNvSpPr/>
          <p:nvPr userDrawn="1"/>
        </p:nvSpPr>
        <p:spPr>
          <a:xfrm>
            <a:off x="0" y="898278"/>
            <a:ext cx="9144000" cy="595972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22" tIns="63122" rIns="63122" bIns="63122" rtlCol="0" anchor="ctr"/>
          <a:lstStyle/>
          <a:p>
            <a:pPr algn="ctr"/>
            <a:endParaRPr lang="en-US" sz="1100" dirty="0" smtClean="0">
              <a:solidFill>
                <a:schemeClr val="accent1"/>
              </a:solidFill>
              <a:latin typeface="Arial" pitchFamily="34" charset="0"/>
              <a:cs typeface="Arial" pitchFamily="34" charset="0"/>
            </a:endParaRPr>
          </a:p>
        </p:txBody>
      </p:sp>
      <p:pic>
        <p:nvPicPr>
          <p:cNvPr id="7" name="Picture 6" descr="Nexant_icon_set_outlined-0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6534" y="979968"/>
            <a:ext cx="1648485" cy="1747363"/>
          </a:xfrm>
          <a:prstGeom prst="rect">
            <a:avLst/>
          </a:prstGeom>
        </p:spPr>
      </p:pic>
      <p:pic>
        <p:nvPicPr>
          <p:cNvPr id="8" name="Picture 7" descr="Nexant_icon_set_outlined-02.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32584" y="1045508"/>
            <a:ext cx="1648485" cy="1747363"/>
          </a:xfrm>
          <a:prstGeom prst="rect">
            <a:avLst/>
          </a:prstGeom>
        </p:spPr>
      </p:pic>
      <p:pic>
        <p:nvPicPr>
          <p:cNvPr id="9" name="Picture 8" descr="Nexant_icon_set_outlined-03.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013189" y="1045508"/>
            <a:ext cx="1648485" cy="1747363"/>
          </a:xfrm>
          <a:prstGeom prst="rect">
            <a:avLst/>
          </a:prstGeom>
        </p:spPr>
      </p:pic>
      <p:pic>
        <p:nvPicPr>
          <p:cNvPr id="10" name="Picture 9" descr="Nexant_icon_set_outlined-04.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4517667" y="1032147"/>
            <a:ext cx="1648485" cy="1747363"/>
          </a:xfrm>
          <a:prstGeom prst="rect">
            <a:avLst/>
          </a:prstGeom>
        </p:spPr>
      </p:pic>
      <p:pic>
        <p:nvPicPr>
          <p:cNvPr id="11" name="Picture 10" descr="Nexant_icon_set_outlined-06.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532584" y="2538816"/>
            <a:ext cx="1648485" cy="1747363"/>
          </a:xfrm>
          <a:prstGeom prst="rect">
            <a:avLst/>
          </a:prstGeom>
        </p:spPr>
      </p:pic>
      <p:pic>
        <p:nvPicPr>
          <p:cNvPr id="12" name="Picture 11" descr="Nexant_icon_set_outlined-06.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013189" y="4124549"/>
            <a:ext cx="1648485" cy="1747363"/>
          </a:xfrm>
          <a:prstGeom prst="rect">
            <a:avLst/>
          </a:prstGeom>
        </p:spPr>
      </p:pic>
      <p:pic>
        <p:nvPicPr>
          <p:cNvPr id="13" name="Picture 12" descr="Nexant_icon_set_outlined-07.png"/>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517667" y="2538816"/>
            <a:ext cx="1648485" cy="1747363"/>
          </a:xfrm>
          <a:prstGeom prst="rect">
            <a:avLst/>
          </a:prstGeom>
        </p:spPr>
      </p:pic>
      <p:pic>
        <p:nvPicPr>
          <p:cNvPr id="14" name="Picture 13" descr="Nexant_icon_set_outlined-08.png"/>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26534" y="2538816"/>
            <a:ext cx="1648485" cy="1747363"/>
          </a:xfrm>
          <a:prstGeom prst="rect">
            <a:avLst/>
          </a:prstGeom>
        </p:spPr>
      </p:pic>
      <p:pic>
        <p:nvPicPr>
          <p:cNvPr id="15" name="Picture 14" descr="Nexant_icon_set_outlined-11.png"/>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3013189" y="2538816"/>
            <a:ext cx="1648485" cy="1747363"/>
          </a:xfrm>
          <a:prstGeom prst="rect">
            <a:avLst/>
          </a:prstGeom>
        </p:spPr>
      </p:pic>
      <p:pic>
        <p:nvPicPr>
          <p:cNvPr id="16" name="Picture 15" descr="Nexant_icon_set_outlined-12.png"/>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7521071" y="4124549"/>
            <a:ext cx="1648485" cy="1747363"/>
          </a:xfrm>
          <a:prstGeom prst="rect">
            <a:avLst/>
          </a:prstGeom>
        </p:spPr>
      </p:pic>
      <p:pic>
        <p:nvPicPr>
          <p:cNvPr id="17" name="Picture 16" descr="Nexant_icon_set_outlined-13.png"/>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26534" y="4124549"/>
            <a:ext cx="1648485" cy="1747363"/>
          </a:xfrm>
          <a:prstGeom prst="rect">
            <a:avLst/>
          </a:prstGeom>
        </p:spPr>
      </p:pic>
      <p:pic>
        <p:nvPicPr>
          <p:cNvPr id="18" name="Picture 17" descr="Nexant_icon_set_outlined-14.png"/>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532584" y="4124549"/>
            <a:ext cx="1648485" cy="1747363"/>
          </a:xfrm>
          <a:prstGeom prst="rect">
            <a:avLst/>
          </a:prstGeom>
        </p:spPr>
      </p:pic>
      <p:pic>
        <p:nvPicPr>
          <p:cNvPr id="19" name="Picture 18" descr="Nexant_icon_set_outlined-15.png"/>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6026641" y="4124549"/>
            <a:ext cx="1648485" cy="1747363"/>
          </a:xfrm>
          <a:prstGeom prst="rect">
            <a:avLst/>
          </a:prstGeom>
        </p:spPr>
      </p:pic>
      <p:pic>
        <p:nvPicPr>
          <p:cNvPr id="20" name="Picture 19" descr="Nexant_icon_set_outlined-16.png"/>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4517667" y="4124549"/>
            <a:ext cx="1648485" cy="1747363"/>
          </a:xfrm>
          <a:prstGeom prst="rect">
            <a:avLst/>
          </a:prstGeom>
        </p:spPr>
      </p:pic>
      <p:pic>
        <p:nvPicPr>
          <p:cNvPr id="21" name="Picture 20" descr="Nexant_icon_set_outlined-17.png"/>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6026641" y="979968"/>
            <a:ext cx="1648485" cy="1747363"/>
          </a:xfrm>
          <a:prstGeom prst="rect">
            <a:avLst/>
          </a:prstGeom>
        </p:spPr>
      </p:pic>
      <p:pic>
        <p:nvPicPr>
          <p:cNvPr id="22" name="Picture 21" descr="Nexant_icon_set_outlined-18.png"/>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6026641" y="2538816"/>
            <a:ext cx="1648485" cy="1747363"/>
          </a:xfrm>
          <a:prstGeom prst="rect">
            <a:avLst/>
          </a:prstGeom>
        </p:spPr>
      </p:pic>
      <p:pic>
        <p:nvPicPr>
          <p:cNvPr id="23" name="Picture 22" descr="Nexant_icon_set_outlined-21.png"/>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7521071" y="2538816"/>
            <a:ext cx="1648485" cy="1747363"/>
          </a:xfrm>
          <a:prstGeom prst="rect">
            <a:avLst/>
          </a:prstGeom>
        </p:spPr>
      </p:pic>
      <p:pic>
        <p:nvPicPr>
          <p:cNvPr id="24" name="Picture 23" descr="Nexant_icon_set_outlined-22.png"/>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7521071" y="1032147"/>
            <a:ext cx="1648485" cy="1747363"/>
          </a:xfrm>
          <a:prstGeom prst="rect">
            <a:avLst/>
          </a:prstGeom>
        </p:spPr>
      </p:pic>
      <p:sp>
        <p:nvSpPr>
          <p:cNvPr id="25" name="Footer Placeholder 2"/>
          <p:cNvSpPr>
            <a:spLocks noGrp="1"/>
          </p:cNvSpPr>
          <p:nvPr>
            <p:ph type="ftr" sz="quarter" idx="3"/>
          </p:nvPr>
        </p:nvSpPr>
        <p:spPr>
          <a:xfrm>
            <a:off x="228601" y="6356351"/>
            <a:ext cx="2895600" cy="365125"/>
          </a:xfrm>
          <a:prstGeom prst="rect">
            <a:avLst/>
          </a:prstGeom>
        </p:spPr>
        <p:txBody>
          <a:bodyPr/>
          <a:lstStyle>
            <a:lvl1pPr>
              <a:defRPr>
                <a:solidFill>
                  <a:schemeClr val="bg1">
                    <a:lumMod val="95000"/>
                  </a:schemeClr>
                </a:solidFill>
              </a:defRPr>
            </a:lvl1pPr>
          </a:lstStyle>
          <a:p>
            <a:r>
              <a:rPr lang="en-US" dirty="0" smtClean="0"/>
              <a:t>Footer Testing</a:t>
            </a:r>
            <a:endParaRPr lang="en-US" dirty="0"/>
          </a:p>
        </p:txBody>
      </p:sp>
      <p:sp>
        <p:nvSpPr>
          <p:cNvPr id="26" name="TextBox 25"/>
          <p:cNvSpPr txBox="1"/>
          <p:nvPr userDrawn="1"/>
        </p:nvSpPr>
        <p:spPr>
          <a:xfrm>
            <a:off x="30004" y="1028550"/>
            <a:ext cx="275709"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a:t>
            </a:r>
          </a:p>
        </p:txBody>
      </p:sp>
      <p:sp>
        <p:nvSpPr>
          <p:cNvPr id="27" name="TextBox 26"/>
          <p:cNvSpPr txBox="1"/>
          <p:nvPr userDrawn="1"/>
        </p:nvSpPr>
        <p:spPr>
          <a:xfrm>
            <a:off x="1547804" y="1028550"/>
            <a:ext cx="275709" cy="327170"/>
          </a:xfrm>
          <a:prstGeom prst="rect">
            <a:avLst/>
          </a:prstGeom>
          <a:noFill/>
        </p:spPr>
        <p:txBody>
          <a:bodyPr wrap="none" lIns="80165" tIns="40083" rIns="80165" bIns="40083" rtlCol="0">
            <a:spAutoFit/>
          </a:bodyPr>
          <a:lstStyle/>
          <a:p>
            <a:r>
              <a:rPr lang="en-US" sz="1600" b="1" dirty="0">
                <a:solidFill>
                  <a:schemeClr val="bg1">
                    <a:lumMod val="95000"/>
                  </a:schemeClr>
                </a:solidFill>
              </a:rPr>
              <a:t>2</a:t>
            </a:r>
            <a:endParaRPr lang="en-US" sz="1600" b="1" dirty="0" smtClean="0">
              <a:solidFill>
                <a:schemeClr val="bg1">
                  <a:lumMod val="95000"/>
                </a:schemeClr>
              </a:solidFill>
            </a:endParaRPr>
          </a:p>
        </p:txBody>
      </p:sp>
      <p:sp>
        <p:nvSpPr>
          <p:cNvPr id="28" name="TextBox 27"/>
          <p:cNvSpPr txBox="1"/>
          <p:nvPr userDrawn="1"/>
        </p:nvSpPr>
        <p:spPr>
          <a:xfrm>
            <a:off x="3041019" y="1028550"/>
            <a:ext cx="275709" cy="327170"/>
          </a:xfrm>
          <a:prstGeom prst="rect">
            <a:avLst/>
          </a:prstGeom>
          <a:noFill/>
        </p:spPr>
        <p:txBody>
          <a:bodyPr wrap="none" lIns="80165" tIns="40083" rIns="80165" bIns="40083" rtlCol="0">
            <a:spAutoFit/>
          </a:bodyPr>
          <a:lstStyle/>
          <a:p>
            <a:r>
              <a:rPr lang="en-US" sz="1600" b="1" dirty="0">
                <a:solidFill>
                  <a:schemeClr val="bg1">
                    <a:lumMod val="95000"/>
                  </a:schemeClr>
                </a:solidFill>
              </a:rPr>
              <a:t>3</a:t>
            </a:r>
            <a:endParaRPr lang="en-US" sz="1600" b="1" dirty="0" smtClean="0">
              <a:solidFill>
                <a:schemeClr val="bg1">
                  <a:lumMod val="95000"/>
                </a:schemeClr>
              </a:solidFill>
            </a:endParaRPr>
          </a:p>
        </p:txBody>
      </p:sp>
      <p:sp>
        <p:nvSpPr>
          <p:cNvPr id="29" name="TextBox 28"/>
          <p:cNvSpPr txBox="1"/>
          <p:nvPr userDrawn="1"/>
        </p:nvSpPr>
        <p:spPr>
          <a:xfrm>
            <a:off x="4565794" y="1028550"/>
            <a:ext cx="275709" cy="327170"/>
          </a:xfrm>
          <a:prstGeom prst="rect">
            <a:avLst/>
          </a:prstGeom>
          <a:noFill/>
        </p:spPr>
        <p:txBody>
          <a:bodyPr wrap="none" lIns="80165" tIns="40083" rIns="80165" bIns="40083" rtlCol="0">
            <a:spAutoFit/>
          </a:bodyPr>
          <a:lstStyle/>
          <a:p>
            <a:r>
              <a:rPr lang="en-US" sz="1600" b="1" dirty="0">
                <a:solidFill>
                  <a:schemeClr val="bg1">
                    <a:lumMod val="95000"/>
                  </a:schemeClr>
                </a:solidFill>
              </a:rPr>
              <a:t>4</a:t>
            </a:r>
            <a:endParaRPr lang="en-US" sz="1600" b="1" dirty="0" smtClean="0">
              <a:solidFill>
                <a:schemeClr val="bg1">
                  <a:lumMod val="95000"/>
                </a:schemeClr>
              </a:solidFill>
            </a:endParaRPr>
          </a:p>
        </p:txBody>
      </p:sp>
      <p:sp>
        <p:nvSpPr>
          <p:cNvPr id="30" name="TextBox 29"/>
          <p:cNvSpPr txBox="1"/>
          <p:nvPr userDrawn="1"/>
        </p:nvSpPr>
        <p:spPr>
          <a:xfrm>
            <a:off x="6020435" y="1028550"/>
            <a:ext cx="275709"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5</a:t>
            </a:r>
          </a:p>
        </p:txBody>
      </p:sp>
      <p:sp>
        <p:nvSpPr>
          <p:cNvPr id="31" name="TextBox 30"/>
          <p:cNvSpPr txBox="1"/>
          <p:nvPr userDrawn="1"/>
        </p:nvSpPr>
        <p:spPr>
          <a:xfrm>
            <a:off x="7536473" y="1028550"/>
            <a:ext cx="275709"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6</a:t>
            </a:r>
          </a:p>
        </p:txBody>
      </p:sp>
      <p:sp>
        <p:nvSpPr>
          <p:cNvPr id="32" name="TextBox 31"/>
          <p:cNvSpPr txBox="1"/>
          <p:nvPr userDrawn="1"/>
        </p:nvSpPr>
        <p:spPr>
          <a:xfrm>
            <a:off x="30004" y="2601329"/>
            <a:ext cx="275709"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7</a:t>
            </a:r>
          </a:p>
        </p:txBody>
      </p:sp>
      <p:sp>
        <p:nvSpPr>
          <p:cNvPr id="33" name="TextBox 32"/>
          <p:cNvSpPr txBox="1"/>
          <p:nvPr userDrawn="1"/>
        </p:nvSpPr>
        <p:spPr>
          <a:xfrm>
            <a:off x="1547804" y="2601329"/>
            <a:ext cx="275709"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8</a:t>
            </a:r>
          </a:p>
        </p:txBody>
      </p:sp>
      <p:sp>
        <p:nvSpPr>
          <p:cNvPr id="34" name="TextBox 33"/>
          <p:cNvSpPr txBox="1"/>
          <p:nvPr userDrawn="1"/>
        </p:nvSpPr>
        <p:spPr>
          <a:xfrm>
            <a:off x="3041019" y="2601329"/>
            <a:ext cx="275709"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9</a:t>
            </a:r>
          </a:p>
        </p:txBody>
      </p:sp>
      <p:sp>
        <p:nvSpPr>
          <p:cNvPr id="35" name="TextBox 34"/>
          <p:cNvSpPr txBox="1"/>
          <p:nvPr userDrawn="1"/>
        </p:nvSpPr>
        <p:spPr>
          <a:xfrm>
            <a:off x="4565794" y="2601329"/>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10</a:t>
            </a:r>
          </a:p>
        </p:txBody>
      </p:sp>
      <p:sp>
        <p:nvSpPr>
          <p:cNvPr id="36" name="TextBox 35"/>
          <p:cNvSpPr txBox="1"/>
          <p:nvPr userDrawn="1"/>
        </p:nvSpPr>
        <p:spPr>
          <a:xfrm>
            <a:off x="6020435" y="2601329"/>
            <a:ext cx="378173"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11</a:t>
            </a:r>
          </a:p>
        </p:txBody>
      </p:sp>
      <p:sp>
        <p:nvSpPr>
          <p:cNvPr id="37" name="TextBox 36"/>
          <p:cNvSpPr txBox="1"/>
          <p:nvPr userDrawn="1"/>
        </p:nvSpPr>
        <p:spPr>
          <a:xfrm>
            <a:off x="7536472" y="2601329"/>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12</a:t>
            </a:r>
          </a:p>
        </p:txBody>
      </p:sp>
      <p:sp>
        <p:nvSpPr>
          <p:cNvPr id="38" name="TextBox 37"/>
          <p:cNvSpPr txBox="1"/>
          <p:nvPr userDrawn="1"/>
        </p:nvSpPr>
        <p:spPr>
          <a:xfrm>
            <a:off x="30004" y="4253076"/>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13</a:t>
            </a:r>
          </a:p>
        </p:txBody>
      </p:sp>
      <p:sp>
        <p:nvSpPr>
          <p:cNvPr id="39" name="TextBox 38"/>
          <p:cNvSpPr txBox="1"/>
          <p:nvPr userDrawn="1"/>
        </p:nvSpPr>
        <p:spPr>
          <a:xfrm>
            <a:off x="1547804" y="4253076"/>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14</a:t>
            </a:r>
          </a:p>
        </p:txBody>
      </p:sp>
      <p:sp>
        <p:nvSpPr>
          <p:cNvPr id="40" name="TextBox 39"/>
          <p:cNvSpPr txBox="1"/>
          <p:nvPr userDrawn="1"/>
        </p:nvSpPr>
        <p:spPr>
          <a:xfrm>
            <a:off x="3041019" y="4253076"/>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15</a:t>
            </a:r>
          </a:p>
        </p:txBody>
      </p:sp>
      <p:sp>
        <p:nvSpPr>
          <p:cNvPr id="41" name="TextBox 40"/>
          <p:cNvSpPr txBox="1"/>
          <p:nvPr userDrawn="1"/>
        </p:nvSpPr>
        <p:spPr>
          <a:xfrm>
            <a:off x="4565794" y="4253076"/>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16</a:t>
            </a:r>
          </a:p>
        </p:txBody>
      </p:sp>
      <p:sp>
        <p:nvSpPr>
          <p:cNvPr id="42" name="TextBox 41"/>
          <p:cNvSpPr txBox="1"/>
          <p:nvPr userDrawn="1"/>
        </p:nvSpPr>
        <p:spPr>
          <a:xfrm>
            <a:off x="6020435" y="4253076"/>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17</a:t>
            </a:r>
          </a:p>
        </p:txBody>
      </p:sp>
      <p:sp>
        <p:nvSpPr>
          <p:cNvPr id="43" name="TextBox 42"/>
          <p:cNvSpPr txBox="1"/>
          <p:nvPr userDrawn="1"/>
        </p:nvSpPr>
        <p:spPr>
          <a:xfrm>
            <a:off x="7536472" y="4253076"/>
            <a:ext cx="389522" cy="327170"/>
          </a:xfrm>
          <a:prstGeom prst="rect">
            <a:avLst/>
          </a:prstGeom>
          <a:noFill/>
        </p:spPr>
        <p:txBody>
          <a:bodyPr wrap="none" lIns="80165" tIns="40083" rIns="80165" bIns="40083" rtlCol="0">
            <a:spAutoFit/>
          </a:bodyPr>
          <a:lstStyle/>
          <a:p>
            <a:r>
              <a:rPr lang="en-US" sz="1600" b="1" dirty="0" smtClean="0">
                <a:solidFill>
                  <a:schemeClr val="bg1">
                    <a:lumMod val="95000"/>
                  </a:schemeClr>
                </a:solidFill>
              </a:rPr>
              <a:t>18</a:t>
            </a:r>
          </a:p>
        </p:txBody>
      </p:sp>
      <p:sp>
        <p:nvSpPr>
          <p:cNvPr id="44" name="Text Placeholder 7"/>
          <p:cNvSpPr txBox="1">
            <a:spLocks/>
          </p:cNvSpPr>
          <p:nvPr userDrawn="1"/>
        </p:nvSpPr>
        <p:spPr bwMode="gray">
          <a:xfrm>
            <a:off x="450886" y="164522"/>
            <a:ext cx="7042243" cy="253620"/>
          </a:xfrm>
          <a:prstGeom prst="rect">
            <a:avLst/>
          </a:prstGeom>
        </p:spPr>
        <p:txBody>
          <a:bodyPr wrap="none" lIns="80165" tIns="40083" rIns="80165" bIns="40083"/>
          <a:lstStyle>
            <a:lvl1pPr marL="0" indent="0" algn="l" defTabSz="521437" rtl="0" eaLnBrk="1" latinLnBrk="0" hangingPunct="1">
              <a:lnSpc>
                <a:spcPct val="120000"/>
              </a:lnSpc>
              <a:spcBef>
                <a:spcPts val="0"/>
              </a:spcBef>
              <a:buFontTx/>
              <a:buNone/>
              <a:defRPr sz="1300" b="0" kern="1200">
                <a:solidFill>
                  <a:schemeClr val="tx1"/>
                </a:solidFill>
                <a:latin typeface="Arial" pitchFamily="34" charset="0"/>
                <a:ea typeface="+mn-ea"/>
                <a:cs typeface="Arial" pitchFamily="34" charset="0"/>
              </a:defRPr>
            </a:lvl1pPr>
            <a:lvl2pPr marL="0" indent="0" algn="l" defTabSz="521437" rtl="0" eaLnBrk="1" latinLnBrk="0" hangingPunct="1">
              <a:lnSpc>
                <a:spcPct val="130000"/>
              </a:lnSpc>
              <a:spcBef>
                <a:spcPts val="36"/>
              </a:spcBef>
              <a:buClr>
                <a:schemeClr val="accent2"/>
              </a:buClr>
              <a:buFontTx/>
              <a:buNone/>
              <a:defRPr sz="2400" kern="1200">
                <a:solidFill>
                  <a:schemeClr val="tx1"/>
                </a:solidFill>
                <a:latin typeface="+mn-lt"/>
                <a:ea typeface="+mn-ea"/>
                <a:cs typeface="Arial"/>
              </a:defRPr>
            </a:lvl2pPr>
            <a:lvl3pPr marL="182880" indent="-182880" algn="l" defTabSz="521437" rtl="0" eaLnBrk="1" latinLnBrk="0" hangingPunct="1">
              <a:lnSpc>
                <a:spcPct val="110000"/>
              </a:lnSpc>
              <a:spcBef>
                <a:spcPts val="600"/>
              </a:spcBef>
              <a:buClr>
                <a:schemeClr val="accent2"/>
              </a:buClr>
              <a:buSzPct val="100000"/>
              <a:buFont typeface="Wingdings" charset="2"/>
              <a:buChar char="§"/>
              <a:defRPr sz="1800" kern="1200">
                <a:solidFill>
                  <a:schemeClr val="tx1">
                    <a:lumMod val="50000"/>
                  </a:schemeClr>
                </a:solidFill>
                <a:latin typeface="+mn-lt"/>
                <a:ea typeface="+mn-ea"/>
                <a:cs typeface="Arial"/>
              </a:defRPr>
            </a:lvl3pPr>
            <a:lvl4pPr marL="356616" indent="-182880" algn="l" defTabSz="521437" rtl="0" eaLnBrk="1" latinLnBrk="0" hangingPunct="1">
              <a:lnSpc>
                <a:spcPct val="110000"/>
              </a:lnSpc>
              <a:spcBef>
                <a:spcPts val="600"/>
              </a:spcBef>
              <a:buClr>
                <a:schemeClr val="accent3"/>
              </a:buClr>
              <a:buFont typeface="Arial"/>
              <a:buChar char="–"/>
              <a:defRPr sz="1600" kern="1200">
                <a:solidFill>
                  <a:schemeClr val="tx1">
                    <a:lumMod val="50000"/>
                  </a:schemeClr>
                </a:solidFill>
                <a:latin typeface="+mn-lt"/>
                <a:ea typeface="+mn-ea"/>
                <a:cs typeface="Arial"/>
              </a:defRPr>
            </a:lvl4pPr>
            <a:lvl5pPr marL="539496" indent="-182880" algn="l" defTabSz="521437" rtl="0" eaLnBrk="1" latinLnBrk="0" hangingPunct="1">
              <a:lnSpc>
                <a:spcPct val="110000"/>
              </a:lnSpc>
              <a:spcBef>
                <a:spcPts val="600"/>
              </a:spcBef>
              <a:buClr>
                <a:schemeClr val="accent5"/>
              </a:buClr>
              <a:buFont typeface="Lucida Grande"/>
              <a:buChar char="-"/>
              <a:defRPr sz="1600" kern="1200" baseline="0">
                <a:solidFill>
                  <a:schemeClr val="tx1">
                    <a:lumMod val="50000"/>
                  </a:schemeClr>
                </a:solidFill>
                <a:latin typeface="+mn-lt"/>
                <a:ea typeface="+mn-ea"/>
                <a:cs typeface="Arial"/>
              </a:defRPr>
            </a:lvl5pPr>
            <a:lvl6pPr marL="768096" indent="-182880" algn="l" defTabSz="521437" rtl="0" eaLnBrk="1" latinLnBrk="0" hangingPunct="1">
              <a:lnSpc>
                <a:spcPct val="110000"/>
              </a:lnSpc>
              <a:spcBef>
                <a:spcPts val="600"/>
              </a:spcBef>
              <a:spcAft>
                <a:spcPts val="0"/>
              </a:spcAft>
              <a:buClr>
                <a:schemeClr val="accent5"/>
              </a:buClr>
              <a:buFont typeface="Lucida Grande"/>
              <a:buChar char="-"/>
              <a:defRPr sz="1400" kern="1200">
                <a:solidFill>
                  <a:schemeClr val="tx1">
                    <a:lumMod val="50000"/>
                  </a:schemeClr>
                </a:solidFill>
                <a:latin typeface="+mn-lt"/>
                <a:ea typeface="+mn-ea"/>
                <a:cs typeface="Arial"/>
              </a:defRPr>
            </a:lvl6pPr>
            <a:lvl7pPr marL="1012698" indent="-171450" algn="l" defTabSz="521437" rtl="0" eaLnBrk="1" latinLnBrk="0" hangingPunct="1">
              <a:lnSpc>
                <a:spcPct val="110000"/>
              </a:lnSpc>
              <a:spcBef>
                <a:spcPts val="600"/>
              </a:spcBef>
              <a:buClr>
                <a:schemeClr val="accent5"/>
              </a:buClr>
              <a:buFont typeface="Lucida Grande"/>
              <a:buChar char="-"/>
              <a:defRPr sz="1400" kern="1200">
                <a:solidFill>
                  <a:schemeClr val="tx1">
                    <a:lumMod val="50000"/>
                  </a:schemeClr>
                </a:solidFill>
                <a:latin typeface="+mn-lt"/>
                <a:ea typeface="+mn-ea"/>
                <a:cs typeface="Arial"/>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en-GB" dirty="0" smtClean="0"/>
              <a:t>&lt;Insert section title if required&gt;</a:t>
            </a:r>
            <a:endParaRPr lang="en-GB" dirty="0"/>
          </a:p>
        </p:txBody>
      </p:sp>
      <p:sp>
        <p:nvSpPr>
          <p:cNvPr id="2" name="Slide Number Placeholder 1"/>
          <p:cNvSpPr>
            <a:spLocks noGrp="1"/>
          </p:cNvSpPr>
          <p:nvPr>
            <p:ph type="sldNum" sz="quarter" idx="10"/>
          </p:nvPr>
        </p:nvSpPr>
        <p:spPr/>
        <p:txBody>
          <a:bodyPr/>
          <a:lstStyle/>
          <a:p>
            <a:fld id="{276DE07D-12F9-FF40-B07B-9B015B6B1FBE}" type="slidenum">
              <a:rPr lang="en-US" smtClean="0"/>
              <a:pPr/>
              <a:t>‹#›</a:t>
            </a:fld>
            <a:endParaRPr lang="en-US" dirty="0"/>
          </a:p>
        </p:txBody>
      </p:sp>
    </p:spTree>
    <p:extLst>
      <p:ext uri="{BB962C8B-B14F-4D97-AF65-F5344CB8AC3E}">
        <p14:creationId xmlns:p14="http://schemas.microsoft.com/office/powerpoint/2010/main" val="17888321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name: 1_Subsection A">
    <p:spTree>
      <p:nvGrpSpPr>
        <p:cNvPr id="1" name=""/>
        <p:cNvGrpSpPr/>
        <p:nvPr/>
      </p:nvGrpSpPr>
      <p:grpSpPr>
        <a:xfrm>
          <a:off x="0" y="0"/>
          <a:ext cx="0" cy="0"/>
          <a:chOff x="0" y="0"/>
          <a:chExt cx="0" cy="0"/>
        </a:xfrm>
      </p:grpSpPr>
      <p:sp>
        <p:nvSpPr>
          <p:cNvPr id="11" name="Rectangle 10"/>
          <p:cNvSpPr/>
          <p:nvPr userDrawn="1"/>
        </p:nvSpPr>
        <p:spPr bwMode="gray">
          <a:xfrm>
            <a:off x="135809" y="2042827"/>
            <a:ext cx="6688576" cy="2506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032"/>
            <a:endParaRPr lang="en-GB" sz="900" dirty="0" smtClean="0">
              <a:solidFill>
                <a:prstClr val="white"/>
              </a:solidFill>
              <a:cs typeface="Arial" pitchFamily="34" charset="0"/>
            </a:endParaRPr>
          </a:p>
        </p:txBody>
      </p:sp>
      <p:sp>
        <p:nvSpPr>
          <p:cNvPr id="12" name="Title 1"/>
          <p:cNvSpPr>
            <a:spLocks noGrp="1"/>
          </p:cNvSpPr>
          <p:nvPr>
            <p:ph type="ctrTitle" hasCustomPrompt="1"/>
          </p:nvPr>
        </p:nvSpPr>
        <p:spPr bwMode="gray">
          <a:xfrm>
            <a:off x="645432" y="2352700"/>
            <a:ext cx="6028560" cy="1011827"/>
          </a:xfrm>
        </p:spPr>
        <p:txBody>
          <a:bodyPr anchor="b" anchorCtr="0"/>
          <a:lstStyle>
            <a:lvl1pPr algn="l">
              <a:lnSpc>
                <a:spcPct val="100000"/>
              </a:lnSpc>
              <a:defRPr sz="4700" b="0" baseline="0">
                <a:solidFill>
                  <a:schemeClr val="bg1">
                    <a:lumMod val="95000"/>
                  </a:schemeClr>
                </a:solidFill>
                <a:latin typeface="+mj-lt"/>
                <a:cs typeface="Arial"/>
              </a:defRPr>
            </a:lvl1pPr>
          </a:lstStyle>
          <a:p>
            <a:r>
              <a:rPr lang="en-GB" noProof="0" dirty="0" smtClean="0"/>
              <a:t>&lt;Insert title&gt;</a:t>
            </a:r>
            <a:endParaRPr lang="en-GB" noProof="0"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3426" y="381032"/>
            <a:ext cx="2517957" cy="1067595"/>
          </a:xfrm>
          <a:prstGeom prst="rect">
            <a:avLst/>
          </a:prstGeom>
        </p:spPr>
      </p:pic>
      <p:sp>
        <p:nvSpPr>
          <p:cNvPr id="24" name="Picture Placeholder 5"/>
          <p:cNvSpPr>
            <a:spLocks noGrp="1"/>
          </p:cNvSpPr>
          <p:nvPr>
            <p:ph type="pic" sz="quarter" idx="16" hasCustomPrompt="1"/>
          </p:nvPr>
        </p:nvSpPr>
        <p:spPr bwMode="gray">
          <a:xfrm>
            <a:off x="6824384" y="2042827"/>
            <a:ext cx="2197146" cy="2506938"/>
          </a:xfrm>
          <a:prstGeom prst="rect">
            <a:avLst/>
          </a:prstGeom>
          <a:noFill/>
          <a:ln>
            <a:noFill/>
          </a:ln>
        </p:spPr>
        <p:txBody>
          <a:bodyPr anchor="ctr" anchorCtr="1"/>
          <a:lstStyle>
            <a:lvl1pPr algn="ctr">
              <a:defRPr b="0" i="1" baseline="0">
                <a:solidFill>
                  <a:schemeClr val="tx1"/>
                </a:solidFill>
                <a:latin typeface="Arial" pitchFamily="34" charset="0"/>
                <a:cs typeface="Arial" pitchFamily="34" charset="0"/>
              </a:defRPr>
            </a:lvl1pPr>
          </a:lstStyle>
          <a:p>
            <a:r>
              <a:rPr lang="en-GB" dirty="0" smtClean="0"/>
              <a:t>Insert relevant image</a:t>
            </a:r>
            <a:endParaRPr lang="en-GB" dirty="0"/>
          </a:p>
        </p:txBody>
      </p:sp>
      <p:sp>
        <p:nvSpPr>
          <p:cNvPr id="7" name="Subtitle 2"/>
          <p:cNvSpPr>
            <a:spLocks noGrp="1"/>
          </p:cNvSpPr>
          <p:nvPr>
            <p:ph type="subTitle" idx="1" hasCustomPrompt="1"/>
          </p:nvPr>
        </p:nvSpPr>
        <p:spPr bwMode="gray">
          <a:xfrm>
            <a:off x="637672" y="3492857"/>
            <a:ext cx="6036320" cy="644935"/>
          </a:xfrm>
          <a:prstGeom prst="rect">
            <a:avLst/>
          </a:prstGeom>
        </p:spPr>
        <p:txBody>
          <a:bodyPr lIns="80146">
            <a:normAutofit/>
          </a:bodyPr>
          <a:lstStyle>
            <a:lvl1pPr marL="0" indent="0" algn="l">
              <a:spcBef>
                <a:spcPts val="0"/>
              </a:spcBef>
              <a:buNone/>
              <a:defRPr sz="2800" b="0">
                <a:solidFill>
                  <a:schemeClr val="bg1">
                    <a:lumMod val="95000"/>
                  </a:schemeClr>
                </a:solidFill>
                <a:latin typeface="+mn-lt"/>
                <a:cs typeface="Arial"/>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8" name="Slide Number Placeholder 5"/>
          <p:cNvSpPr>
            <a:spLocks noGrp="1"/>
          </p:cNvSpPr>
          <p:nvPr>
            <p:ph type="sldNum" sz="quarter" idx="12"/>
          </p:nvPr>
        </p:nvSpPr>
        <p:spPr>
          <a:xfrm>
            <a:off x="8281147" y="6356352"/>
            <a:ext cx="642836"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5" name="Text Placeholder 4"/>
          <p:cNvSpPr>
            <a:spLocks noGrp="1"/>
          </p:cNvSpPr>
          <p:nvPr>
            <p:ph type="body" sz="quarter" idx="17" hasCustomPrompt="1"/>
          </p:nvPr>
        </p:nvSpPr>
        <p:spPr>
          <a:xfrm>
            <a:off x="645092" y="4842637"/>
            <a:ext cx="8278890" cy="1161715"/>
          </a:xfrm>
        </p:spPr>
        <p:txBody>
          <a:bodyPr>
            <a:normAutofit/>
          </a:bodyPr>
          <a:lstStyle>
            <a:lvl1pPr>
              <a:defRPr sz="2100" b="0">
                <a:solidFill>
                  <a:schemeClr val="tx2"/>
                </a:solidFill>
                <a:latin typeface="+mn-lt"/>
              </a:defRPr>
            </a:lvl1pPr>
          </a:lstStyle>
          <a:p>
            <a:pPr lvl="0"/>
            <a:r>
              <a:rPr lang="en-US" dirty="0" smtClean="0"/>
              <a:t>&lt;insert additional text&gt;</a:t>
            </a:r>
            <a:endParaRPr lang="en-US" dirty="0"/>
          </a:p>
        </p:txBody>
      </p:sp>
      <p:sp>
        <p:nvSpPr>
          <p:cNvPr id="2" name="Footer Placeholder 1"/>
          <p:cNvSpPr>
            <a:spLocks noGrp="1"/>
          </p:cNvSpPr>
          <p:nvPr>
            <p:ph type="ftr" sz="quarter" idx="18"/>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74427016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name: 6_Subsection A">
    <p:spTree>
      <p:nvGrpSpPr>
        <p:cNvPr id="1" name=""/>
        <p:cNvGrpSpPr/>
        <p:nvPr/>
      </p:nvGrpSpPr>
      <p:grpSpPr>
        <a:xfrm>
          <a:off x="0" y="0"/>
          <a:ext cx="0" cy="0"/>
          <a:chOff x="0" y="0"/>
          <a:chExt cx="0" cy="0"/>
        </a:xfrm>
      </p:grpSpPr>
      <p:sp>
        <p:nvSpPr>
          <p:cNvPr id="11" name="Rectangle 10"/>
          <p:cNvSpPr/>
          <p:nvPr userDrawn="1"/>
        </p:nvSpPr>
        <p:spPr bwMode="gray">
          <a:xfrm>
            <a:off x="2328083" y="2042827"/>
            <a:ext cx="6721315" cy="2506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032"/>
            <a:endParaRPr lang="en-GB" sz="900" dirty="0" smtClean="0">
              <a:solidFill>
                <a:prstClr val="white"/>
              </a:solidFill>
              <a:cs typeface="Arial" pitchFamily="34" charset="0"/>
            </a:endParaRPr>
          </a:p>
        </p:txBody>
      </p:sp>
      <p:sp>
        <p:nvSpPr>
          <p:cNvPr id="12" name="Title 1"/>
          <p:cNvSpPr>
            <a:spLocks noGrp="1"/>
          </p:cNvSpPr>
          <p:nvPr>
            <p:ph type="ctrTitle" hasCustomPrompt="1"/>
          </p:nvPr>
        </p:nvSpPr>
        <p:spPr bwMode="gray">
          <a:xfrm>
            <a:off x="2682553" y="2352700"/>
            <a:ext cx="6028560" cy="1011827"/>
          </a:xfrm>
        </p:spPr>
        <p:txBody>
          <a:bodyPr anchor="b" anchorCtr="0"/>
          <a:lstStyle>
            <a:lvl1pPr algn="l">
              <a:lnSpc>
                <a:spcPct val="100000"/>
              </a:lnSpc>
              <a:defRPr sz="5300" b="0" baseline="0">
                <a:solidFill>
                  <a:schemeClr val="bg1">
                    <a:lumMod val="95000"/>
                  </a:schemeClr>
                </a:solidFill>
                <a:latin typeface="Arial"/>
                <a:cs typeface="Arial"/>
              </a:defRPr>
            </a:lvl1pPr>
          </a:lstStyle>
          <a:p>
            <a:r>
              <a:rPr lang="en-GB" noProof="0" dirty="0" smtClean="0"/>
              <a:t>&lt;Insert title&gt;</a:t>
            </a:r>
            <a:endParaRPr lang="en-GB" noProof="0"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3426" y="381032"/>
            <a:ext cx="2517957" cy="1067595"/>
          </a:xfrm>
          <a:prstGeom prst="rect">
            <a:avLst/>
          </a:prstGeom>
        </p:spPr>
      </p:pic>
      <p:sp>
        <p:nvSpPr>
          <p:cNvPr id="24" name="Picture Placeholder 5"/>
          <p:cNvSpPr>
            <a:spLocks noGrp="1"/>
          </p:cNvSpPr>
          <p:nvPr>
            <p:ph type="pic" sz="quarter" idx="16" hasCustomPrompt="1"/>
          </p:nvPr>
        </p:nvSpPr>
        <p:spPr bwMode="gray">
          <a:xfrm>
            <a:off x="116407" y="2042827"/>
            <a:ext cx="2203209" cy="2506938"/>
          </a:xfrm>
          <a:prstGeom prst="rect">
            <a:avLst/>
          </a:prstGeom>
          <a:noFill/>
          <a:ln>
            <a:noFill/>
          </a:ln>
        </p:spPr>
        <p:txBody>
          <a:bodyPr anchor="ctr" anchorCtr="1"/>
          <a:lstStyle>
            <a:lvl1pPr algn="ctr">
              <a:defRPr b="0" i="1" baseline="0">
                <a:solidFill>
                  <a:schemeClr val="tx1"/>
                </a:solidFill>
                <a:latin typeface="Arial" pitchFamily="34" charset="0"/>
                <a:cs typeface="Arial" pitchFamily="34" charset="0"/>
              </a:defRPr>
            </a:lvl1pPr>
          </a:lstStyle>
          <a:p>
            <a:r>
              <a:rPr lang="en-GB" dirty="0" smtClean="0"/>
              <a:t>Insert relevant image</a:t>
            </a:r>
            <a:endParaRPr lang="en-GB" dirty="0"/>
          </a:p>
        </p:txBody>
      </p:sp>
      <p:sp>
        <p:nvSpPr>
          <p:cNvPr id="7" name="Subtitle 2"/>
          <p:cNvSpPr>
            <a:spLocks noGrp="1"/>
          </p:cNvSpPr>
          <p:nvPr>
            <p:ph type="subTitle" idx="1" hasCustomPrompt="1"/>
          </p:nvPr>
        </p:nvSpPr>
        <p:spPr bwMode="gray">
          <a:xfrm>
            <a:off x="2674793" y="3400316"/>
            <a:ext cx="6036320" cy="644935"/>
          </a:xfrm>
          <a:prstGeom prst="rect">
            <a:avLst/>
          </a:prstGeom>
        </p:spPr>
        <p:txBody>
          <a:bodyPr lIns="80146">
            <a:normAutofit/>
          </a:bodyPr>
          <a:lstStyle>
            <a:lvl1pPr marL="0" indent="0" algn="l">
              <a:spcBef>
                <a:spcPts val="0"/>
              </a:spcBef>
              <a:buNone/>
              <a:defRPr sz="2800" b="0">
                <a:solidFill>
                  <a:schemeClr val="bg1">
                    <a:lumMod val="95000"/>
                  </a:schemeClr>
                </a:solidFill>
                <a:latin typeface="Arial"/>
                <a:cs typeface="Arial"/>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8" name="Slide Number Placeholder 5"/>
          <p:cNvSpPr>
            <a:spLocks noGrp="1"/>
          </p:cNvSpPr>
          <p:nvPr>
            <p:ph type="sldNum" sz="quarter" idx="12"/>
          </p:nvPr>
        </p:nvSpPr>
        <p:spPr>
          <a:xfrm>
            <a:off x="8281147" y="6356352"/>
            <a:ext cx="642836"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5" name="Text Placeholder 4"/>
          <p:cNvSpPr>
            <a:spLocks noGrp="1"/>
          </p:cNvSpPr>
          <p:nvPr>
            <p:ph type="body" sz="quarter" idx="17" hasCustomPrompt="1"/>
          </p:nvPr>
        </p:nvSpPr>
        <p:spPr>
          <a:xfrm>
            <a:off x="645092" y="4842637"/>
            <a:ext cx="8278890" cy="1161715"/>
          </a:xfrm>
        </p:spPr>
        <p:txBody>
          <a:bodyPr>
            <a:normAutofit/>
          </a:bodyPr>
          <a:lstStyle>
            <a:lvl1pPr>
              <a:defRPr sz="2100" b="0">
                <a:solidFill>
                  <a:schemeClr val="tx2"/>
                </a:solidFill>
                <a:latin typeface="+mn-lt"/>
              </a:defRPr>
            </a:lvl1pPr>
          </a:lstStyle>
          <a:p>
            <a:pPr lvl="0"/>
            <a:r>
              <a:rPr lang="en-US" dirty="0" smtClean="0"/>
              <a:t>&lt;insert additional text&gt;</a:t>
            </a:r>
            <a:endParaRPr lang="en-US" dirty="0"/>
          </a:p>
        </p:txBody>
      </p:sp>
      <p:sp>
        <p:nvSpPr>
          <p:cNvPr id="2" name="Footer Placeholder 1"/>
          <p:cNvSpPr>
            <a:spLocks noGrp="1"/>
          </p:cNvSpPr>
          <p:nvPr>
            <p:ph type="ftr" sz="quarter" idx="18"/>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7226824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6" name="Picture Placeholder 8"/>
          <p:cNvSpPr>
            <a:spLocks noGrp="1"/>
          </p:cNvSpPr>
          <p:nvPr>
            <p:ph type="pic" sz="quarter" idx="14" hasCustomPrompt="1"/>
          </p:nvPr>
        </p:nvSpPr>
        <p:spPr>
          <a:xfrm>
            <a:off x="1" y="-1"/>
            <a:ext cx="9146716" cy="5146380"/>
          </a:xfrm>
          <a:prstGeom prst="rect">
            <a:avLst/>
          </a:prstGeom>
        </p:spPr>
        <p:txBody>
          <a:bodyPr/>
          <a:lstStyle>
            <a:lvl1pPr algn="ctr">
              <a:defRPr b="0" i="1" baseline="0">
                <a:solidFill>
                  <a:srgbClr val="FF0000"/>
                </a:solidFill>
              </a:defRPr>
            </a:lvl1pPr>
          </a:lstStyle>
          <a:p>
            <a:r>
              <a:rPr lang="en-US" dirty="0" smtClean="0"/>
              <a:t>Insert picture. This is an optional cover slide that has a large visual</a:t>
            </a:r>
            <a:endParaRPr lang="en-US" dirty="0"/>
          </a:p>
        </p:txBody>
      </p:sp>
      <p:sp>
        <p:nvSpPr>
          <p:cNvPr id="13" name="Text Placeholder 69"/>
          <p:cNvSpPr>
            <a:spLocks noGrp="1"/>
          </p:cNvSpPr>
          <p:nvPr>
            <p:ph type="body" sz="quarter" idx="13" hasCustomPrompt="1"/>
          </p:nvPr>
        </p:nvSpPr>
        <p:spPr bwMode="gray">
          <a:xfrm>
            <a:off x="5223397" y="6301296"/>
            <a:ext cx="3559352" cy="262947"/>
          </a:xfrm>
          <a:prstGeom prst="rect">
            <a:avLst/>
          </a:prstGeom>
        </p:spPr>
        <p:txBody>
          <a:bodyPr wrap="square" anchor="b">
            <a:spAutoFit/>
          </a:bodyPr>
          <a:lstStyle>
            <a:lvl1pPr algn="r">
              <a:defRPr sz="900" b="0">
                <a:solidFill>
                  <a:schemeClr val="tx1"/>
                </a:solidFill>
                <a:latin typeface="+mn-lt"/>
                <a:cs typeface="Arial" pitchFamily="34" charset="0"/>
              </a:defRPr>
            </a:lvl1pPr>
          </a:lstStyle>
          <a:p>
            <a:pPr lvl="0"/>
            <a:r>
              <a:rPr lang="en-US" dirty="0" smtClean="0"/>
              <a:t>&lt;Insert confidentiality statement&gt;</a:t>
            </a:r>
            <a:endParaRPr lang="en-GB" dirty="0"/>
          </a:p>
        </p:txBody>
      </p:sp>
      <p:pic>
        <p:nvPicPr>
          <p:cNvPr id="22" name="Picture 21"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18" y="5357102"/>
            <a:ext cx="2517957" cy="1067595"/>
          </a:xfrm>
          <a:prstGeom prst="rect">
            <a:avLst/>
          </a:prstGeom>
        </p:spPr>
      </p:pic>
      <p:sp>
        <p:nvSpPr>
          <p:cNvPr id="23" name="Text Placeholder 5"/>
          <p:cNvSpPr>
            <a:spLocks noGrp="1"/>
          </p:cNvSpPr>
          <p:nvPr>
            <p:ph type="body" sz="quarter" idx="15" hasCustomPrompt="1"/>
          </p:nvPr>
        </p:nvSpPr>
        <p:spPr bwMode="gray">
          <a:xfrm>
            <a:off x="3053180" y="5742443"/>
            <a:ext cx="3977830" cy="200055"/>
          </a:xfrm>
          <a:prstGeom prst="rect">
            <a:avLst/>
          </a:prstGeom>
        </p:spPr>
        <p:txBody>
          <a:bodyPr vert="horz" wrap="square" lIns="0" tIns="0" rIns="0" bIns="0" rtlCol="0" anchor="t">
            <a:spAutoFit/>
          </a:bodyPr>
          <a:lstStyle>
            <a:lvl1pPr>
              <a:lnSpc>
                <a:spcPct val="100000"/>
              </a:lnSpc>
              <a:defRPr lang="en-US" sz="1300" b="0" baseline="0" smtClean="0">
                <a:solidFill>
                  <a:schemeClr val="tx1"/>
                </a:solidFill>
                <a:latin typeface="+mn-lt"/>
              </a:defRPr>
            </a:lvl1pPr>
            <a:lvl2pPr>
              <a:defRPr lang="en-US" smtClean="0"/>
            </a:lvl2pPr>
            <a:lvl3pPr>
              <a:defRPr lang="en-US" smtClean="0"/>
            </a:lvl3pPr>
            <a:lvl4pPr>
              <a:defRPr lang="en-US" smtClean="0"/>
            </a:lvl4pPr>
            <a:lvl5pPr>
              <a:defRPr lang="en-GB"/>
            </a:lvl5pPr>
          </a:lstStyle>
          <a:p>
            <a:pPr lvl="0"/>
            <a:r>
              <a:rPr lang="en-US" dirty="0" smtClean="0"/>
              <a:t>&lt;Insert Author or Prepared by &gt;</a:t>
            </a:r>
          </a:p>
        </p:txBody>
      </p:sp>
      <p:sp>
        <p:nvSpPr>
          <p:cNvPr id="11" name="Text Placeholder 4"/>
          <p:cNvSpPr>
            <a:spLocks noGrp="1"/>
          </p:cNvSpPr>
          <p:nvPr>
            <p:ph type="body" sz="quarter" idx="19" hasCustomPrompt="1"/>
          </p:nvPr>
        </p:nvSpPr>
        <p:spPr>
          <a:xfrm>
            <a:off x="7299132" y="5687225"/>
            <a:ext cx="1502135" cy="375274"/>
          </a:xfrm>
        </p:spPr>
        <p:txBody>
          <a:bodyPr lIns="0"/>
          <a:lstStyle>
            <a:lvl1pPr algn="r">
              <a:defRPr baseline="0">
                <a:solidFill>
                  <a:schemeClr val="tx2"/>
                </a:solidFill>
              </a:defRPr>
            </a:lvl1pPr>
          </a:lstStyle>
          <a:p>
            <a:pPr lvl="0"/>
            <a:r>
              <a:rPr lang="en-US" dirty="0" smtClean="0"/>
              <a:t>&lt;date&gt;</a:t>
            </a:r>
            <a:endParaRPr lang="en-US" dirty="0"/>
          </a:p>
        </p:txBody>
      </p:sp>
      <p:sp>
        <p:nvSpPr>
          <p:cNvPr id="21" name="Subtitle 2"/>
          <p:cNvSpPr>
            <a:spLocks noGrp="1"/>
          </p:cNvSpPr>
          <p:nvPr>
            <p:ph type="subTitle" idx="1" hasCustomPrompt="1"/>
          </p:nvPr>
        </p:nvSpPr>
        <p:spPr bwMode="gray">
          <a:xfrm>
            <a:off x="644062" y="3117741"/>
            <a:ext cx="3108913" cy="1044730"/>
          </a:xfrm>
          <a:prstGeom prst="rect">
            <a:avLst/>
          </a:prstGeom>
          <a:solidFill>
            <a:schemeClr val="accent1">
              <a:alpha val="80000"/>
            </a:schemeClr>
          </a:solidFill>
        </p:spPr>
        <p:txBody>
          <a:bodyPr lIns="160331" rIns="160331"/>
          <a:lstStyle>
            <a:lvl1pPr marL="0" indent="0" algn="l">
              <a:spcBef>
                <a:spcPts val="0"/>
              </a:spcBef>
              <a:buNone/>
              <a:defRPr sz="1600" b="0">
                <a:solidFill>
                  <a:schemeClr val="bg1">
                    <a:lumMod val="95000"/>
                  </a:schemeClr>
                </a:solidFill>
                <a:latin typeface="+mn-lt"/>
                <a:cs typeface="Arial"/>
              </a:defRPr>
            </a:lvl1pPr>
            <a:lvl2pPr marL="436393" indent="0" algn="ctr">
              <a:buNone/>
              <a:defRPr>
                <a:solidFill>
                  <a:schemeClr val="tx1">
                    <a:tint val="75000"/>
                  </a:schemeClr>
                </a:solidFill>
              </a:defRPr>
            </a:lvl2pPr>
            <a:lvl3pPr marL="872786" indent="0" algn="ctr">
              <a:buNone/>
              <a:defRPr>
                <a:solidFill>
                  <a:schemeClr val="tx1">
                    <a:tint val="75000"/>
                  </a:schemeClr>
                </a:solidFill>
              </a:defRPr>
            </a:lvl3pPr>
            <a:lvl4pPr marL="1309179" indent="0" algn="ctr">
              <a:buNone/>
              <a:defRPr>
                <a:solidFill>
                  <a:schemeClr val="tx1">
                    <a:tint val="75000"/>
                  </a:schemeClr>
                </a:solidFill>
              </a:defRPr>
            </a:lvl4pPr>
            <a:lvl5pPr marL="1745572" indent="0" algn="ctr">
              <a:buNone/>
              <a:defRPr>
                <a:solidFill>
                  <a:schemeClr val="tx1">
                    <a:tint val="75000"/>
                  </a:schemeClr>
                </a:solidFill>
              </a:defRPr>
            </a:lvl5pPr>
            <a:lvl6pPr marL="2181965" indent="0" algn="ctr">
              <a:buNone/>
              <a:defRPr>
                <a:solidFill>
                  <a:schemeClr val="tx1">
                    <a:tint val="75000"/>
                  </a:schemeClr>
                </a:solidFill>
              </a:defRPr>
            </a:lvl6pPr>
            <a:lvl7pPr marL="2618358" indent="0" algn="ctr">
              <a:buNone/>
              <a:defRPr>
                <a:solidFill>
                  <a:schemeClr val="tx1">
                    <a:tint val="75000"/>
                  </a:schemeClr>
                </a:solidFill>
              </a:defRPr>
            </a:lvl7pPr>
            <a:lvl8pPr marL="3054752" indent="0" algn="ctr">
              <a:buNone/>
              <a:defRPr>
                <a:solidFill>
                  <a:schemeClr val="tx1">
                    <a:tint val="75000"/>
                  </a:schemeClr>
                </a:solidFill>
              </a:defRPr>
            </a:lvl8pPr>
            <a:lvl9pPr marL="3491145" indent="0" algn="ctr">
              <a:buNone/>
              <a:defRPr>
                <a:solidFill>
                  <a:schemeClr val="tx1">
                    <a:tint val="75000"/>
                  </a:schemeClr>
                </a:solidFill>
              </a:defRPr>
            </a:lvl9pPr>
          </a:lstStyle>
          <a:p>
            <a:r>
              <a:rPr lang="en-GB" noProof="0" dirty="0" smtClean="0"/>
              <a:t>&lt;Insert subtitle here&gt;</a:t>
            </a:r>
            <a:endParaRPr lang="en-GB" noProof="0" dirty="0"/>
          </a:p>
        </p:txBody>
      </p:sp>
      <p:sp>
        <p:nvSpPr>
          <p:cNvPr id="20" name="Title 1"/>
          <p:cNvSpPr>
            <a:spLocks noGrp="1"/>
          </p:cNvSpPr>
          <p:nvPr>
            <p:ph type="ctrTitle" hasCustomPrompt="1"/>
          </p:nvPr>
        </p:nvSpPr>
        <p:spPr bwMode="gray">
          <a:xfrm>
            <a:off x="644062" y="1011826"/>
            <a:ext cx="3108913" cy="2105914"/>
          </a:xfrm>
          <a:solidFill>
            <a:schemeClr val="accent2">
              <a:alpha val="80000"/>
            </a:schemeClr>
          </a:solidFill>
        </p:spPr>
        <p:txBody>
          <a:bodyPr lIns="160331" rIns="160331" anchor="ctr" anchorCtr="0">
            <a:normAutofit/>
          </a:bodyPr>
          <a:lstStyle>
            <a:lvl1pPr algn="l">
              <a:lnSpc>
                <a:spcPct val="100000"/>
              </a:lnSpc>
              <a:defRPr sz="2800" b="0">
                <a:solidFill>
                  <a:schemeClr val="bg1">
                    <a:lumMod val="95000"/>
                  </a:schemeClr>
                </a:solidFill>
                <a:latin typeface="+mj-lt"/>
                <a:cs typeface="Arial"/>
              </a:defRPr>
            </a:lvl1pPr>
          </a:lstStyle>
          <a:p>
            <a:r>
              <a:rPr lang="en-GB" noProof="0" dirty="0" smtClean="0"/>
              <a:t>&lt;Insert proposal title&gt;</a:t>
            </a:r>
            <a:endParaRPr lang="en-GB" noProof="0" dirty="0"/>
          </a:p>
        </p:txBody>
      </p:sp>
    </p:spTree>
    <p:extLst>
      <p:ext uri="{BB962C8B-B14F-4D97-AF65-F5344CB8AC3E}">
        <p14:creationId xmlns:p14="http://schemas.microsoft.com/office/powerpoint/2010/main" val="16182444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name: 3_Subsection C.1">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155210" y="1326360"/>
            <a:ext cx="5136353" cy="4318381"/>
          </a:xfrm>
          <a:prstGeom prst="rect">
            <a:avLst/>
          </a:prstGeom>
          <a:noFill/>
          <a:ln>
            <a:noFill/>
          </a:ln>
        </p:spPr>
        <p:txBody>
          <a:bodyPr anchor="ctr" anchorCtr="1"/>
          <a:lstStyle>
            <a:lvl1pPr algn="ctr">
              <a:defRPr b="0" baseline="0">
                <a:solidFill>
                  <a:schemeClr val="tx1"/>
                </a:solidFill>
                <a:latin typeface="+mj-lt"/>
                <a:cs typeface="Arial" pitchFamily="34" charset="0"/>
              </a:defRPr>
            </a:lvl1pPr>
          </a:lstStyle>
          <a:p>
            <a:r>
              <a:rPr lang="en-GB" dirty="0" smtClean="0"/>
              <a:t>Insert image</a:t>
            </a:r>
            <a:endParaRPr lang="en-GB" dirty="0"/>
          </a:p>
        </p:txBody>
      </p:sp>
      <p:sp>
        <p:nvSpPr>
          <p:cNvPr id="8" name="Rectangle 7"/>
          <p:cNvSpPr/>
          <p:nvPr userDrawn="1"/>
        </p:nvSpPr>
        <p:spPr>
          <a:xfrm>
            <a:off x="5291563" y="1326360"/>
            <a:ext cx="3700865" cy="4318381"/>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7" tIns="63107" rIns="63107" bIns="63107" rtlCol="0" anchor="ctr"/>
          <a:lstStyle/>
          <a:p>
            <a:pPr algn="ctr" defTabSz="457032"/>
            <a:endParaRPr lang="en-US" sz="1100" dirty="0" smtClean="0">
              <a:solidFill>
                <a:srgbClr val="464749"/>
              </a:solidFill>
              <a:cs typeface="Arial" pitchFamily="34" charset="0"/>
            </a:endParaRPr>
          </a:p>
        </p:txBody>
      </p:sp>
      <p:sp>
        <p:nvSpPr>
          <p:cNvPr id="10" name="Subtitle 2"/>
          <p:cNvSpPr>
            <a:spLocks noGrp="1"/>
          </p:cNvSpPr>
          <p:nvPr>
            <p:ph type="subTitle" idx="1" hasCustomPrompt="1"/>
          </p:nvPr>
        </p:nvSpPr>
        <p:spPr bwMode="gray">
          <a:xfrm>
            <a:off x="5501710" y="1624534"/>
            <a:ext cx="3325809" cy="4020207"/>
          </a:xfrm>
          <a:prstGeom prst="rect">
            <a:avLst/>
          </a:prstGeom>
        </p:spPr>
        <p:txBody>
          <a:bodyPr>
            <a:normAutofit/>
          </a:bodyPr>
          <a:lstStyle>
            <a:lvl1pPr marL="228600" indent="-228600" algn="l">
              <a:lnSpc>
                <a:spcPct val="120000"/>
              </a:lnSpc>
              <a:spcBef>
                <a:spcPts val="0"/>
              </a:spcBef>
              <a:buFont typeface="Wingdings" panose="05000000000000000000" pitchFamily="2" charset="2"/>
              <a:buChar char="§"/>
              <a:defRPr sz="3300" b="0">
                <a:solidFill>
                  <a:schemeClr val="bg1">
                    <a:lumMod val="95000"/>
                  </a:schemeClr>
                </a:solidFill>
                <a:latin typeface="+mn-lt"/>
                <a:cs typeface="Arial" pitchFamily="34" charset="0"/>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16" name="Title 1"/>
          <p:cNvSpPr>
            <a:spLocks noGrp="1"/>
          </p:cNvSpPr>
          <p:nvPr>
            <p:ph type="ctrTitle" hasCustomPrompt="1"/>
          </p:nvPr>
        </p:nvSpPr>
        <p:spPr bwMode="gray">
          <a:xfrm>
            <a:off x="155210" y="4221563"/>
            <a:ext cx="5136353" cy="1011904"/>
          </a:xfrm>
          <a:solidFill>
            <a:schemeClr val="accent3">
              <a:alpha val="80000"/>
            </a:schemeClr>
          </a:solidFill>
          <a:ln>
            <a:noFill/>
          </a:ln>
        </p:spPr>
        <p:txBody>
          <a:bodyPr lIns="320584" rIns="160292" anchor="ctr" anchorCtr="0"/>
          <a:lstStyle>
            <a:lvl1pPr algn="l">
              <a:lnSpc>
                <a:spcPct val="100000"/>
              </a:lnSpc>
              <a:defRPr sz="5300" b="0">
                <a:solidFill>
                  <a:schemeClr val="bg1">
                    <a:lumMod val="95000"/>
                  </a:schemeClr>
                </a:solidFill>
                <a:latin typeface="+mj-lt"/>
                <a:cs typeface="Arial"/>
              </a:defRPr>
            </a:lvl1pPr>
          </a:lstStyle>
          <a:p>
            <a:r>
              <a:rPr lang="en-GB" noProof="0" dirty="0" smtClean="0"/>
              <a:t>&lt;Insert title&gt;</a:t>
            </a:r>
            <a:endParaRPr lang="en-GB" noProof="0" dirty="0"/>
          </a:p>
        </p:txBody>
      </p:sp>
      <p:sp>
        <p:nvSpPr>
          <p:cNvPr id="13" name="Text Placeholder 2"/>
          <p:cNvSpPr>
            <a:spLocks noGrp="1"/>
          </p:cNvSpPr>
          <p:nvPr>
            <p:ph type="body" sz="quarter" idx="18" hasCustomPrompt="1"/>
          </p:nvPr>
        </p:nvSpPr>
        <p:spPr>
          <a:xfrm>
            <a:off x="286177" y="112269"/>
            <a:ext cx="6312388" cy="585895"/>
          </a:xfrm>
        </p:spPr>
        <p:txBody>
          <a:bodyPr/>
          <a:lstStyle>
            <a:lvl1pPr>
              <a:defRPr b="0">
                <a:solidFill>
                  <a:schemeClr val="tx2"/>
                </a:solidFill>
              </a:defRPr>
            </a:lvl1pPr>
          </a:lstStyle>
          <a:p>
            <a:pPr lvl="0"/>
            <a:r>
              <a:rPr lang="en-US" dirty="0" smtClean="0"/>
              <a:t>&lt;section heading here&gt;</a:t>
            </a:r>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23731385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name: 11_Subsection C">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bwMode="gray">
          <a:xfrm>
            <a:off x="3856075" y="1326360"/>
            <a:ext cx="5136353" cy="4318381"/>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image</a:t>
            </a:r>
            <a:endParaRPr lang="en-GB" dirty="0"/>
          </a:p>
        </p:txBody>
      </p:sp>
      <p:sp>
        <p:nvSpPr>
          <p:cNvPr id="8" name="Rectangle 7"/>
          <p:cNvSpPr/>
          <p:nvPr userDrawn="1"/>
        </p:nvSpPr>
        <p:spPr>
          <a:xfrm>
            <a:off x="155210" y="1326360"/>
            <a:ext cx="3700865" cy="4318381"/>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07" tIns="63107" rIns="63107" bIns="63107" rtlCol="0" anchor="ctr"/>
          <a:lstStyle/>
          <a:p>
            <a:pPr algn="ctr" defTabSz="457032"/>
            <a:endParaRPr lang="en-US" sz="1100" dirty="0" smtClean="0">
              <a:solidFill>
                <a:schemeClr val="bg1">
                  <a:lumMod val="95000"/>
                </a:schemeClr>
              </a:solidFill>
              <a:cs typeface="Arial" pitchFamily="34" charset="0"/>
            </a:endParaRPr>
          </a:p>
        </p:txBody>
      </p:sp>
      <p:sp>
        <p:nvSpPr>
          <p:cNvPr id="10" name="Subtitle 2"/>
          <p:cNvSpPr>
            <a:spLocks noGrp="1"/>
          </p:cNvSpPr>
          <p:nvPr>
            <p:ph type="subTitle" idx="1" hasCustomPrompt="1"/>
          </p:nvPr>
        </p:nvSpPr>
        <p:spPr bwMode="gray">
          <a:xfrm>
            <a:off x="378322" y="1624534"/>
            <a:ext cx="3312843" cy="4020207"/>
          </a:xfrm>
          <a:prstGeom prst="rect">
            <a:avLst/>
          </a:prstGeom>
        </p:spPr>
        <p:txBody>
          <a:bodyPr>
            <a:normAutofit/>
          </a:bodyPr>
          <a:lstStyle>
            <a:lvl1pPr marL="0" indent="0" algn="l">
              <a:lnSpc>
                <a:spcPct val="120000"/>
              </a:lnSpc>
              <a:spcBef>
                <a:spcPts val="0"/>
              </a:spcBef>
              <a:buNone/>
              <a:defRPr sz="3500" b="0">
                <a:solidFill>
                  <a:schemeClr val="bg1">
                    <a:lumMod val="95000"/>
                  </a:schemeClr>
                </a:solidFill>
                <a:latin typeface="+mn-lt"/>
                <a:cs typeface="Arial" pitchFamily="34" charset="0"/>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12" name="Slide Number Placeholder 5"/>
          <p:cNvSpPr>
            <a:spLocks noGrp="1"/>
          </p:cNvSpPr>
          <p:nvPr>
            <p:ph type="sldNum" sz="quarter" idx="12"/>
          </p:nvPr>
        </p:nvSpPr>
        <p:spPr>
          <a:xfrm>
            <a:off x="8343412" y="6356352"/>
            <a:ext cx="580573"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16" name="Title 1"/>
          <p:cNvSpPr>
            <a:spLocks noGrp="1"/>
          </p:cNvSpPr>
          <p:nvPr>
            <p:ph type="ctrTitle" hasCustomPrompt="1"/>
          </p:nvPr>
        </p:nvSpPr>
        <p:spPr bwMode="gray">
          <a:xfrm>
            <a:off x="3856075" y="4221563"/>
            <a:ext cx="5136353" cy="1011904"/>
          </a:xfrm>
          <a:solidFill>
            <a:schemeClr val="accent2">
              <a:alpha val="80000"/>
            </a:schemeClr>
          </a:solidFill>
          <a:ln>
            <a:noFill/>
          </a:ln>
        </p:spPr>
        <p:txBody>
          <a:bodyPr lIns="320584" rIns="160292" anchor="ctr" anchorCtr="0"/>
          <a:lstStyle>
            <a:lvl1pPr algn="l">
              <a:lnSpc>
                <a:spcPct val="100000"/>
              </a:lnSpc>
              <a:defRPr sz="5300" b="0">
                <a:solidFill>
                  <a:schemeClr val="bg1">
                    <a:lumMod val="95000"/>
                  </a:schemeClr>
                </a:solidFill>
                <a:latin typeface="+mj-lt"/>
                <a:cs typeface="Arial"/>
              </a:defRPr>
            </a:lvl1pPr>
          </a:lstStyle>
          <a:p>
            <a:r>
              <a:rPr lang="en-GB" noProof="0" dirty="0" smtClean="0"/>
              <a:t>&lt;Insert title&gt;</a:t>
            </a:r>
            <a:endParaRPr lang="en-GB" noProof="0" dirty="0"/>
          </a:p>
        </p:txBody>
      </p:sp>
      <p:sp>
        <p:nvSpPr>
          <p:cNvPr id="9" name="Text Placeholder 2"/>
          <p:cNvSpPr>
            <a:spLocks noGrp="1"/>
          </p:cNvSpPr>
          <p:nvPr>
            <p:ph type="body" sz="quarter" idx="18" hasCustomPrompt="1"/>
          </p:nvPr>
        </p:nvSpPr>
        <p:spPr>
          <a:xfrm>
            <a:off x="286177" y="112269"/>
            <a:ext cx="6312388" cy="585895"/>
          </a:xfrm>
        </p:spPr>
        <p:txBody>
          <a:bodyPr/>
          <a:lstStyle>
            <a:lvl1pPr>
              <a:defRPr b="0">
                <a:solidFill>
                  <a:schemeClr val="tx1"/>
                </a:solidFill>
              </a:defRPr>
            </a:lvl1pPr>
          </a:lstStyle>
          <a:p>
            <a:pPr lvl="0"/>
            <a:r>
              <a:rPr lang="en-US" dirty="0" smtClean="0"/>
              <a:t>&lt;section heading here&gt;</a:t>
            </a:r>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13753954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name: 1_Subsection B">
    <p:spTree>
      <p:nvGrpSpPr>
        <p:cNvPr id="1" name=""/>
        <p:cNvGrpSpPr/>
        <p:nvPr/>
      </p:nvGrpSpPr>
      <p:grpSpPr>
        <a:xfrm>
          <a:off x="0" y="0"/>
          <a:ext cx="0" cy="0"/>
          <a:chOff x="0" y="0"/>
          <a:chExt cx="0" cy="0"/>
        </a:xfrm>
      </p:grpSpPr>
      <p:sp>
        <p:nvSpPr>
          <p:cNvPr id="12" name="Title 1"/>
          <p:cNvSpPr>
            <a:spLocks noGrp="1"/>
          </p:cNvSpPr>
          <p:nvPr>
            <p:ph type="ctrTitle" hasCustomPrompt="1"/>
          </p:nvPr>
        </p:nvSpPr>
        <p:spPr bwMode="gray">
          <a:xfrm>
            <a:off x="636968" y="1845734"/>
            <a:ext cx="4497259" cy="1518794"/>
          </a:xfrm>
        </p:spPr>
        <p:txBody>
          <a:bodyPr anchor="b" anchorCtr="0"/>
          <a:lstStyle>
            <a:lvl1pPr algn="l">
              <a:lnSpc>
                <a:spcPct val="100000"/>
              </a:lnSpc>
              <a:defRPr sz="3200" b="1" baseline="0">
                <a:solidFill>
                  <a:schemeClr val="accent1"/>
                </a:solidFill>
                <a:latin typeface="+mj-lt"/>
                <a:cs typeface="Arial"/>
              </a:defRPr>
            </a:lvl1pPr>
          </a:lstStyle>
          <a:p>
            <a:r>
              <a:rPr lang="en-GB" noProof="0" dirty="0" smtClean="0"/>
              <a:t>&lt;Insert title of slide&gt;</a:t>
            </a:r>
            <a:endParaRPr lang="en-GB" noProof="0" dirty="0"/>
          </a:p>
        </p:txBody>
      </p:sp>
      <p:sp>
        <p:nvSpPr>
          <p:cNvPr id="14" name="Subtitle 2"/>
          <p:cNvSpPr>
            <a:spLocks noGrp="1"/>
          </p:cNvSpPr>
          <p:nvPr>
            <p:ph type="subTitle" idx="1" hasCustomPrompt="1"/>
          </p:nvPr>
        </p:nvSpPr>
        <p:spPr bwMode="gray">
          <a:xfrm>
            <a:off x="629208" y="3492857"/>
            <a:ext cx="4503855" cy="1129943"/>
          </a:xfrm>
          <a:prstGeom prst="rect">
            <a:avLst/>
          </a:prstGeom>
        </p:spPr>
        <p:txBody>
          <a:bodyPr lIns="0"/>
          <a:lstStyle>
            <a:lvl1pPr marL="0" indent="0" algn="l">
              <a:spcBef>
                <a:spcPts val="0"/>
              </a:spcBef>
              <a:buNone/>
              <a:defRPr sz="1800" b="0">
                <a:solidFill>
                  <a:schemeClr val="accent2"/>
                </a:solidFill>
                <a:latin typeface="+mn-lt"/>
                <a:cs typeface="Arial"/>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3426" y="381032"/>
            <a:ext cx="2517957" cy="1067595"/>
          </a:xfrm>
          <a:prstGeom prst="rect">
            <a:avLst/>
          </a:prstGeom>
        </p:spPr>
      </p:pic>
      <p:sp>
        <p:nvSpPr>
          <p:cNvPr id="24" name="Picture Placeholder 5"/>
          <p:cNvSpPr>
            <a:spLocks noGrp="1"/>
          </p:cNvSpPr>
          <p:nvPr>
            <p:ph type="pic" sz="quarter" idx="16" hasCustomPrompt="1"/>
          </p:nvPr>
        </p:nvSpPr>
        <p:spPr bwMode="gray">
          <a:xfrm>
            <a:off x="5142692" y="1532582"/>
            <a:ext cx="3704463" cy="3787560"/>
          </a:xfrm>
          <a:prstGeom prst="rect">
            <a:avLst/>
          </a:prstGeom>
          <a:noFill/>
          <a:ln>
            <a:noFill/>
          </a:ln>
        </p:spPr>
        <p:txBody>
          <a:bodyPr anchor="ctr" anchorCtr="1"/>
          <a:lstStyle>
            <a:lvl1pPr algn="ctr">
              <a:defRPr b="0" baseline="0">
                <a:solidFill>
                  <a:schemeClr val="accent3"/>
                </a:solidFill>
                <a:latin typeface="+mn-lt"/>
                <a:cs typeface="Arial" pitchFamily="34" charset="0"/>
              </a:defRPr>
            </a:lvl1pPr>
          </a:lstStyle>
          <a:p>
            <a:r>
              <a:rPr lang="en-GB" dirty="0" smtClean="0"/>
              <a:t>Insert Industry-based icon if needed</a:t>
            </a:r>
            <a:endParaRPr lang="en-GB" dirty="0"/>
          </a:p>
        </p:txBody>
      </p:sp>
      <p:sp>
        <p:nvSpPr>
          <p:cNvPr id="6" name="Slide Number Placeholder 5"/>
          <p:cNvSpPr>
            <a:spLocks noGrp="1"/>
          </p:cNvSpPr>
          <p:nvPr>
            <p:ph type="sldNum" sz="quarter" idx="12"/>
          </p:nvPr>
        </p:nvSpPr>
        <p:spPr>
          <a:xfrm>
            <a:off x="8290138" y="6356352"/>
            <a:ext cx="633845"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2" name="Footer Placeholder 1"/>
          <p:cNvSpPr>
            <a:spLocks noGrp="1"/>
          </p:cNvSpPr>
          <p:nvPr>
            <p:ph type="ftr" sz="quarter" idx="17"/>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408234335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name: 2_Subsection A">
    <p:spTree>
      <p:nvGrpSpPr>
        <p:cNvPr id="1" name=""/>
        <p:cNvGrpSpPr/>
        <p:nvPr/>
      </p:nvGrpSpPr>
      <p:grpSpPr>
        <a:xfrm>
          <a:off x="0" y="0"/>
          <a:ext cx="0" cy="0"/>
          <a:chOff x="0" y="0"/>
          <a:chExt cx="0" cy="0"/>
        </a:xfrm>
      </p:grpSpPr>
      <p:sp>
        <p:nvSpPr>
          <p:cNvPr id="12" name="Title 1"/>
          <p:cNvSpPr>
            <a:spLocks noGrp="1"/>
          </p:cNvSpPr>
          <p:nvPr>
            <p:ph type="ctrTitle" hasCustomPrompt="1"/>
          </p:nvPr>
        </p:nvSpPr>
        <p:spPr bwMode="gray">
          <a:xfrm>
            <a:off x="645432" y="1947333"/>
            <a:ext cx="6028560" cy="1459529"/>
          </a:xfrm>
        </p:spPr>
        <p:txBody>
          <a:bodyPr anchor="b" anchorCtr="0"/>
          <a:lstStyle>
            <a:lvl1pPr algn="l">
              <a:lnSpc>
                <a:spcPct val="100000"/>
              </a:lnSpc>
              <a:defRPr sz="4700" b="0" baseline="0">
                <a:solidFill>
                  <a:schemeClr val="accent1"/>
                </a:solidFill>
                <a:latin typeface="+mj-lt"/>
                <a:cs typeface="Arial"/>
              </a:defRPr>
            </a:lvl1pPr>
          </a:lstStyle>
          <a:p>
            <a:r>
              <a:rPr lang="en-GB" noProof="0" dirty="0" smtClean="0"/>
              <a:t>&lt;Insert title&gt;</a:t>
            </a:r>
            <a:endParaRPr lang="en-GB" noProof="0"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3426" y="381032"/>
            <a:ext cx="2517957" cy="1067595"/>
          </a:xfrm>
          <a:prstGeom prst="rect">
            <a:avLst/>
          </a:prstGeom>
        </p:spPr>
      </p:pic>
      <p:sp>
        <p:nvSpPr>
          <p:cNvPr id="24" name="Picture Placeholder 5"/>
          <p:cNvSpPr>
            <a:spLocks noGrp="1"/>
          </p:cNvSpPr>
          <p:nvPr>
            <p:ph type="pic" sz="quarter" idx="16" hasCustomPrompt="1"/>
          </p:nvPr>
        </p:nvSpPr>
        <p:spPr bwMode="gray">
          <a:xfrm>
            <a:off x="6824384" y="2042827"/>
            <a:ext cx="2319616" cy="2506938"/>
          </a:xfrm>
          <a:prstGeom prst="rect">
            <a:avLst/>
          </a:prstGeom>
          <a:noFill/>
          <a:ln>
            <a:noFill/>
          </a:ln>
        </p:spPr>
        <p:txBody>
          <a:bodyPr anchor="ctr" anchorCtr="1">
            <a:normAutofit/>
          </a:bodyPr>
          <a:lstStyle>
            <a:lvl1pPr algn="ctr">
              <a:defRPr sz="1400" b="0" i="1" baseline="0">
                <a:solidFill>
                  <a:schemeClr val="tx1"/>
                </a:solidFill>
                <a:latin typeface="+mn-lt"/>
                <a:cs typeface="Arial" pitchFamily="34" charset="0"/>
              </a:defRPr>
            </a:lvl1pPr>
          </a:lstStyle>
          <a:p>
            <a:r>
              <a:rPr lang="en-GB" dirty="0" smtClean="0"/>
              <a:t>Insert relevant image</a:t>
            </a:r>
            <a:endParaRPr lang="en-GB" dirty="0"/>
          </a:p>
        </p:txBody>
      </p:sp>
      <p:sp>
        <p:nvSpPr>
          <p:cNvPr id="7" name="Subtitle 2"/>
          <p:cNvSpPr>
            <a:spLocks noGrp="1"/>
          </p:cNvSpPr>
          <p:nvPr>
            <p:ph type="subTitle" idx="1" hasCustomPrompt="1"/>
          </p:nvPr>
        </p:nvSpPr>
        <p:spPr bwMode="gray">
          <a:xfrm>
            <a:off x="637672" y="3535192"/>
            <a:ext cx="6036320" cy="1096075"/>
          </a:xfrm>
          <a:prstGeom prst="rect">
            <a:avLst/>
          </a:prstGeom>
        </p:spPr>
        <p:txBody>
          <a:bodyPr lIns="80146">
            <a:normAutofit/>
          </a:bodyPr>
          <a:lstStyle>
            <a:lvl1pPr marL="0" indent="0" algn="l">
              <a:spcBef>
                <a:spcPts val="0"/>
              </a:spcBef>
              <a:buNone/>
              <a:defRPr sz="2800" b="0">
                <a:solidFill>
                  <a:schemeClr val="accent1"/>
                </a:solidFill>
                <a:latin typeface="+mn-lt"/>
                <a:cs typeface="Arial"/>
              </a:defRPr>
            </a:lvl1pPr>
            <a:lvl2pPr marL="436287" indent="0" algn="ctr">
              <a:buNone/>
              <a:defRPr>
                <a:solidFill>
                  <a:schemeClr val="tx1">
                    <a:tint val="75000"/>
                  </a:schemeClr>
                </a:solidFill>
              </a:defRPr>
            </a:lvl2pPr>
            <a:lvl3pPr marL="872573" indent="0" algn="ctr">
              <a:buNone/>
              <a:defRPr>
                <a:solidFill>
                  <a:schemeClr val="tx1">
                    <a:tint val="75000"/>
                  </a:schemeClr>
                </a:solidFill>
              </a:defRPr>
            </a:lvl3pPr>
            <a:lvl4pPr marL="1308859" indent="0" algn="ctr">
              <a:buNone/>
              <a:defRPr>
                <a:solidFill>
                  <a:schemeClr val="tx1">
                    <a:tint val="75000"/>
                  </a:schemeClr>
                </a:solidFill>
              </a:defRPr>
            </a:lvl4pPr>
            <a:lvl5pPr marL="1745145" indent="0" algn="ctr">
              <a:buNone/>
              <a:defRPr>
                <a:solidFill>
                  <a:schemeClr val="tx1">
                    <a:tint val="75000"/>
                  </a:schemeClr>
                </a:solidFill>
              </a:defRPr>
            </a:lvl5pPr>
            <a:lvl6pPr marL="2181432" indent="0" algn="ctr">
              <a:buNone/>
              <a:defRPr>
                <a:solidFill>
                  <a:schemeClr val="tx1">
                    <a:tint val="75000"/>
                  </a:schemeClr>
                </a:solidFill>
              </a:defRPr>
            </a:lvl6pPr>
            <a:lvl7pPr marL="2617719" indent="0" algn="ctr">
              <a:buNone/>
              <a:defRPr>
                <a:solidFill>
                  <a:schemeClr val="tx1">
                    <a:tint val="75000"/>
                  </a:schemeClr>
                </a:solidFill>
              </a:defRPr>
            </a:lvl7pPr>
            <a:lvl8pPr marL="3054006" indent="0" algn="ctr">
              <a:buNone/>
              <a:defRPr>
                <a:solidFill>
                  <a:schemeClr val="tx1">
                    <a:tint val="75000"/>
                  </a:schemeClr>
                </a:solidFill>
              </a:defRPr>
            </a:lvl8pPr>
            <a:lvl9pPr marL="3490293" indent="0" algn="ctr">
              <a:buNone/>
              <a:defRPr>
                <a:solidFill>
                  <a:schemeClr val="tx1">
                    <a:tint val="75000"/>
                  </a:schemeClr>
                </a:solidFill>
              </a:defRPr>
            </a:lvl9pPr>
          </a:lstStyle>
          <a:p>
            <a:r>
              <a:rPr lang="en-GB" noProof="0" dirty="0" smtClean="0"/>
              <a:t>&lt;INSERT SUBTITLE HERE&gt;</a:t>
            </a:r>
            <a:endParaRPr lang="en-GB" noProof="0" dirty="0"/>
          </a:p>
        </p:txBody>
      </p:sp>
      <p:sp>
        <p:nvSpPr>
          <p:cNvPr id="8" name="Slide Number Placeholder 5"/>
          <p:cNvSpPr>
            <a:spLocks noGrp="1"/>
          </p:cNvSpPr>
          <p:nvPr>
            <p:ph type="sldNum" sz="quarter" idx="12"/>
          </p:nvPr>
        </p:nvSpPr>
        <p:spPr>
          <a:xfrm>
            <a:off x="8281147" y="6356352"/>
            <a:ext cx="642836" cy="365125"/>
          </a:xfr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5" name="Text Placeholder 4"/>
          <p:cNvSpPr>
            <a:spLocks noGrp="1"/>
          </p:cNvSpPr>
          <p:nvPr>
            <p:ph type="body" sz="quarter" idx="17" hasCustomPrompt="1"/>
          </p:nvPr>
        </p:nvSpPr>
        <p:spPr>
          <a:xfrm>
            <a:off x="645092" y="4842637"/>
            <a:ext cx="8278890" cy="1161715"/>
          </a:xfrm>
        </p:spPr>
        <p:txBody>
          <a:bodyPr anchor="ctr" anchorCtr="0">
            <a:normAutofit/>
          </a:bodyPr>
          <a:lstStyle>
            <a:lvl1pPr>
              <a:defRPr sz="2100" b="0">
                <a:solidFill>
                  <a:schemeClr val="tx2"/>
                </a:solidFill>
                <a:latin typeface="+mn-lt"/>
              </a:defRPr>
            </a:lvl1pPr>
          </a:lstStyle>
          <a:p>
            <a:pPr lvl="0"/>
            <a:r>
              <a:rPr lang="en-US" dirty="0" smtClean="0"/>
              <a:t>&lt;insert additional text&gt;</a:t>
            </a:r>
            <a:endParaRPr lang="en-US" dirty="0"/>
          </a:p>
        </p:txBody>
      </p:sp>
      <p:sp>
        <p:nvSpPr>
          <p:cNvPr id="6" name="Footer Placeholder 5"/>
          <p:cNvSpPr>
            <a:spLocks noGrp="1"/>
          </p:cNvSpPr>
          <p:nvPr>
            <p:ph type="ftr" sz="quarter" idx="18"/>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378275005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440020" y="6357038"/>
            <a:ext cx="7716650" cy="364206"/>
          </a:xfrm>
          <a:prstGeom prst="rect">
            <a:avLst/>
          </a:prstGeom>
        </p:spPr>
        <p:txBody>
          <a:bodyPr/>
          <a:lstStyle/>
          <a:p>
            <a:endParaRPr lang="en-US" dirty="0">
              <a:solidFill>
                <a:srgbClr val="C7C9CB"/>
              </a:solidFill>
            </a:endParaRPr>
          </a:p>
        </p:txBody>
      </p:sp>
      <p:sp>
        <p:nvSpPr>
          <p:cNvPr id="5" name="Content Placeholder 2"/>
          <p:cNvSpPr>
            <a:spLocks noGrp="1"/>
          </p:cNvSpPr>
          <p:nvPr>
            <p:ph idx="1"/>
          </p:nvPr>
        </p:nvSpPr>
        <p:spPr>
          <a:xfrm>
            <a:off x="448208" y="1313817"/>
            <a:ext cx="8238591" cy="4811454"/>
          </a:xfrm>
        </p:spPr>
        <p:txBody>
          <a:bodyPr>
            <a:normAutofit/>
          </a:bodyPr>
          <a:lstStyle>
            <a:lvl1pPr>
              <a:defRPr sz="2100">
                <a:solidFill>
                  <a:schemeClr val="tx1"/>
                </a:solidFill>
              </a:defRPr>
            </a:lvl1pPr>
            <a:lvl2pPr>
              <a:defRPr sz="1800">
                <a:solidFill>
                  <a:srgbClr val="464749"/>
                </a:solidFill>
              </a:defRPr>
            </a:lvl2pPr>
            <a:lvl3pPr>
              <a:defRPr sz="1600"/>
            </a:lvl3pPr>
            <a:lvl4pPr>
              <a:defRPr sz="1400"/>
            </a:lvl4pPr>
            <a:lvl5pPr>
              <a:tabLs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ext Placeholder 7"/>
          <p:cNvSpPr>
            <a:spLocks noGrp="1"/>
          </p:cNvSpPr>
          <p:nvPr>
            <p:ph type="body" sz="quarter" idx="17" hasCustomPrompt="1"/>
          </p:nvPr>
        </p:nvSpPr>
        <p:spPr bwMode="gray">
          <a:xfrm>
            <a:off x="450886" y="164522"/>
            <a:ext cx="7042243"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smtClean="0"/>
              <a:t>&lt;Insert section title if required&gt;</a:t>
            </a:r>
            <a:endParaRPr lang="en-GB" noProof="0" dirty="0"/>
          </a:p>
        </p:txBody>
      </p:sp>
      <p:sp>
        <p:nvSpPr>
          <p:cNvPr id="7" name="Slide Number Placeholder 5"/>
          <p:cNvSpPr>
            <a:spLocks noGrp="1"/>
          </p:cNvSpPr>
          <p:nvPr>
            <p:ph type="sldNum" sz="quarter" idx="12"/>
          </p:nvPr>
        </p:nvSpPr>
        <p:spPr>
          <a:xfrm>
            <a:off x="8281146" y="6356351"/>
            <a:ext cx="642836"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0854215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section A">
    <p:spTree>
      <p:nvGrpSpPr>
        <p:cNvPr id="1" name=""/>
        <p:cNvGrpSpPr/>
        <p:nvPr/>
      </p:nvGrpSpPr>
      <p:grpSpPr>
        <a:xfrm>
          <a:off x="0" y="0"/>
          <a:ext cx="0" cy="0"/>
          <a:chOff x="0" y="0"/>
          <a:chExt cx="0" cy="0"/>
        </a:xfrm>
      </p:grpSpPr>
      <p:sp>
        <p:nvSpPr>
          <p:cNvPr id="14" name="Text Placeholder 11"/>
          <p:cNvSpPr>
            <a:spLocks noGrp="1"/>
          </p:cNvSpPr>
          <p:nvPr>
            <p:ph type="body" sz="quarter" idx="21" hasCustomPrompt="1"/>
          </p:nvPr>
        </p:nvSpPr>
        <p:spPr>
          <a:xfrm>
            <a:off x="0" y="2017703"/>
            <a:ext cx="9144000" cy="2505456"/>
          </a:xfrm>
          <a:solidFill>
            <a:schemeClr val="accent2"/>
          </a:solidFill>
        </p:spPr>
        <p:txBody>
          <a:bodyPr/>
          <a:lstStyle>
            <a:lvl1pPr>
              <a:defRPr>
                <a:solidFill>
                  <a:schemeClr val="bg1">
                    <a:lumMod val="95000"/>
                  </a:schemeClr>
                </a:solidFill>
              </a:defRPr>
            </a:lvl1pPr>
          </a:lstStyle>
          <a:p>
            <a:pPr lvl="0"/>
            <a:r>
              <a:rPr lang="en-US" dirty="0" smtClean="0"/>
              <a:t> </a:t>
            </a:r>
            <a:endParaRPr lang="en-US"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25" y="381031"/>
            <a:ext cx="2517957" cy="1067595"/>
          </a:xfrm>
          <a:prstGeom prst="rect">
            <a:avLst/>
          </a:prstGeom>
        </p:spPr>
      </p:pic>
      <p:sp>
        <p:nvSpPr>
          <p:cNvPr id="2" name="TextBox 1"/>
          <p:cNvSpPr txBox="1"/>
          <p:nvPr userDrawn="1"/>
        </p:nvSpPr>
        <p:spPr>
          <a:xfrm>
            <a:off x="648540" y="6516459"/>
            <a:ext cx="782258" cy="829179"/>
          </a:xfrm>
          <a:prstGeom prst="rect">
            <a:avLst/>
          </a:prstGeom>
          <a:noFill/>
        </p:spPr>
        <p:txBody>
          <a:bodyPr wrap="none" lIns="80165" tIns="40083" rIns="80165" bIns="40083" rtlCol="0">
            <a:noAutofit/>
          </a:bodyPr>
          <a:lstStyle/>
          <a:p>
            <a:endParaRPr lang="en-US" sz="1600" dirty="0" smtClean="0"/>
          </a:p>
        </p:txBody>
      </p:sp>
      <p:sp>
        <p:nvSpPr>
          <p:cNvPr id="3" name="Footer Placeholder 2"/>
          <p:cNvSpPr>
            <a:spLocks noGrp="1"/>
          </p:cNvSpPr>
          <p:nvPr>
            <p:ph type="ftr" sz="quarter" idx="17"/>
          </p:nvPr>
        </p:nvSpPr>
        <p:spPr>
          <a:xfrm>
            <a:off x="440020" y="6357038"/>
            <a:ext cx="1660806" cy="364206"/>
          </a:xfrm>
          <a:prstGeom prst="rect">
            <a:avLst/>
          </a:prstGeom>
        </p:spPr>
        <p:txBody>
          <a:bodyPr/>
          <a:lstStyle/>
          <a:p>
            <a:r>
              <a:rPr lang="en-US" dirty="0" smtClean="0"/>
              <a:t>Footer Testing</a:t>
            </a:r>
            <a:endParaRPr lang="en-US" dirty="0"/>
          </a:p>
        </p:txBody>
      </p:sp>
      <p:sp>
        <p:nvSpPr>
          <p:cNvPr id="4" name="Slide Number Placeholder 3"/>
          <p:cNvSpPr>
            <a:spLocks noGrp="1"/>
          </p:cNvSpPr>
          <p:nvPr>
            <p:ph type="sldNum" sz="quarter" idx="18"/>
          </p:nvPr>
        </p:nvSpPr>
        <p:spPr/>
        <p:txBody>
          <a:bodyPr/>
          <a:lstStyle/>
          <a:p>
            <a:fld id="{276DE07D-12F9-FF40-B07B-9B015B6B1FBE}" type="slidenum">
              <a:rPr lang="en-US" smtClean="0"/>
              <a:pPr/>
              <a:t>‹#›</a:t>
            </a:fld>
            <a:endParaRPr lang="en-US" dirty="0"/>
          </a:p>
        </p:txBody>
      </p:sp>
      <p:sp>
        <p:nvSpPr>
          <p:cNvPr id="12" name="Title 1"/>
          <p:cNvSpPr>
            <a:spLocks noGrp="1"/>
          </p:cNvSpPr>
          <p:nvPr>
            <p:ph type="ctrTitle" hasCustomPrompt="1"/>
          </p:nvPr>
        </p:nvSpPr>
        <p:spPr bwMode="gray">
          <a:xfrm>
            <a:off x="645432" y="2352699"/>
            <a:ext cx="5694895" cy="1011827"/>
          </a:xfrm>
        </p:spPr>
        <p:txBody>
          <a:bodyPr anchor="b" anchorCtr="0">
            <a:normAutofit/>
          </a:bodyPr>
          <a:lstStyle>
            <a:lvl1pPr algn="l">
              <a:lnSpc>
                <a:spcPct val="100000"/>
              </a:lnSpc>
              <a:defRPr sz="2800" b="0" baseline="0">
                <a:solidFill>
                  <a:schemeClr val="bg1">
                    <a:lumMod val="95000"/>
                  </a:schemeClr>
                </a:solidFill>
                <a:latin typeface="+mj-lt"/>
                <a:cs typeface="Arial"/>
              </a:defRPr>
            </a:lvl1pPr>
          </a:lstStyle>
          <a:p>
            <a:r>
              <a:rPr lang="en-GB" noProof="0" dirty="0" smtClean="0"/>
              <a:t>&lt;Insert title of slide&gt;</a:t>
            </a:r>
            <a:endParaRPr lang="en-GB" noProof="0" dirty="0"/>
          </a:p>
        </p:txBody>
      </p:sp>
      <p:sp>
        <p:nvSpPr>
          <p:cNvPr id="24" name="Picture Placeholder 5"/>
          <p:cNvSpPr>
            <a:spLocks noGrp="1"/>
          </p:cNvSpPr>
          <p:nvPr>
            <p:ph type="pic" sz="quarter" idx="16" hasCustomPrompt="1"/>
          </p:nvPr>
        </p:nvSpPr>
        <p:spPr bwMode="gray">
          <a:xfrm>
            <a:off x="6827100" y="2352699"/>
            <a:ext cx="1862523" cy="1817995"/>
          </a:xfrm>
          <a:prstGeom prst="rect">
            <a:avLst/>
          </a:prstGeom>
          <a:noFill/>
          <a:ln>
            <a:noFill/>
          </a:ln>
        </p:spPr>
        <p:txBody>
          <a:bodyPr anchor="ctr" anchorCtr="1"/>
          <a:lstStyle>
            <a:lvl1pPr algn="ctr">
              <a:defRPr sz="900" b="0" i="1" baseline="0">
                <a:solidFill>
                  <a:schemeClr val="bg1">
                    <a:lumMod val="95000"/>
                  </a:schemeClr>
                </a:solidFill>
                <a:latin typeface="+mn-lt"/>
                <a:cs typeface="Arial" pitchFamily="34" charset="0"/>
              </a:defRPr>
            </a:lvl1pPr>
          </a:lstStyle>
          <a:p>
            <a:r>
              <a:rPr lang="en-GB" dirty="0" smtClean="0"/>
              <a:t>Insert relevant industry icon here. Icon images are available on the last page of this PowerPoint Template</a:t>
            </a:r>
            <a:endParaRPr lang="en-GB" dirty="0"/>
          </a:p>
        </p:txBody>
      </p:sp>
      <p:sp>
        <p:nvSpPr>
          <p:cNvPr id="7" name="Subtitle 2"/>
          <p:cNvSpPr>
            <a:spLocks noGrp="1"/>
          </p:cNvSpPr>
          <p:nvPr>
            <p:ph type="subTitle" idx="1" hasCustomPrompt="1"/>
          </p:nvPr>
        </p:nvSpPr>
        <p:spPr bwMode="gray">
          <a:xfrm>
            <a:off x="637673" y="3492855"/>
            <a:ext cx="5702654" cy="644935"/>
          </a:xfrm>
          <a:prstGeom prst="rect">
            <a:avLst/>
          </a:prstGeom>
        </p:spPr>
        <p:txBody>
          <a:bodyPr lIns="80165"/>
          <a:lstStyle>
            <a:lvl1pPr marL="0" indent="0" algn="l">
              <a:spcBef>
                <a:spcPts val="0"/>
              </a:spcBef>
              <a:buNone/>
              <a:defRPr sz="1800" b="0">
                <a:solidFill>
                  <a:schemeClr val="bg1">
                    <a:lumMod val="95000"/>
                  </a:schemeClr>
                </a:solidFill>
                <a:latin typeface="+mn-lt"/>
                <a:cs typeface="Arial"/>
              </a:defRPr>
            </a:lvl1pPr>
            <a:lvl2pPr marL="436393" indent="0" algn="ctr">
              <a:buNone/>
              <a:defRPr>
                <a:solidFill>
                  <a:schemeClr val="tx1">
                    <a:tint val="75000"/>
                  </a:schemeClr>
                </a:solidFill>
              </a:defRPr>
            </a:lvl2pPr>
            <a:lvl3pPr marL="872786" indent="0" algn="ctr">
              <a:buNone/>
              <a:defRPr>
                <a:solidFill>
                  <a:schemeClr val="tx1">
                    <a:tint val="75000"/>
                  </a:schemeClr>
                </a:solidFill>
              </a:defRPr>
            </a:lvl3pPr>
            <a:lvl4pPr marL="1309179" indent="0" algn="ctr">
              <a:buNone/>
              <a:defRPr>
                <a:solidFill>
                  <a:schemeClr val="tx1">
                    <a:tint val="75000"/>
                  </a:schemeClr>
                </a:solidFill>
              </a:defRPr>
            </a:lvl4pPr>
            <a:lvl5pPr marL="1745572" indent="0" algn="ctr">
              <a:buNone/>
              <a:defRPr>
                <a:solidFill>
                  <a:schemeClr val="tx1">
                    <a:tint val="75000"/>
                  </a:schemeClr>
                </a:solidFill>
              </a:defRPr>
            </a:lvl5pPr>
            <a:lvl6pPr marL="2181965" indent="0" algn="ctr">
              <a:buNone/>
              <a:defRPr>
                <a:solidFill>
                  <a:schemeClr val="tx1">
                    <a:tint val="75000"/>
                  </a:schemeClr>
                </a:solidFill>
              </a:defRPr>
            </a:lvl6pPr>
            <a:lvl7pPr marL="2618358" indent="0" algn="ctr">
              <a:buNone/>
              <a:defRPr>
                <a:solidFill>
                  <a:schemeClr val="tx1">
                    <a:tint val="75000"/>
                  </a:schemeClr>
                </a:solidFill>
              </a:defRPr>
            </a:lvl7pPr>
            <a:lvl8pPr marL="3054752" indent="0" algn="ctr">
              <a:buNone/>
              <a:defRPr>
                <a:solidFill>
                  <a:schemeClr val="tx1">
                    <a:tint val="75000"/>
                  </a:schemeClr>
                </a:solidFill>
              </a:defRPr>
            </a:lvl8pPr>
            <a:lvl9pPr marL="3491145" indent="0" algn="ctr">
              <a:buNone/>
              <a:defRPr>
                <a:solidFill>
                  <a:schemeClr val="tx1">
                    <a:tint val="75000"/>
                  </a:schemeClr>
                </a:solidFill>
              </a:defRPr>
            </a:lvl9pPr>
          </a:lstStyle>
          <a:p>
            <a:r>
              <a:rPr lang="en-GB" noProof="0" dirty="0" smtClean="0"/>
              <a:t>&lt;Insert subtitle here&gt;</a:t>
            </a:r>
            <a:endParaRPr lang="en-GB" noProof="0" dirty="0"/>
          </a:p>
        </p:txBody>
      </p:sp>
    </p:spTree>
    <p:extLst>
      <p:ext uri="{BB962C8B-B14F-4D97-AF65-F5344CB8AC3E}">
        <p14:creationId xmlns:p14="http://schemas.microsoft.com/office/powerpoint/2010/main" val="10628123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ubsection A.1">
    <p:spTree>
      <p:nvGrpSpPr>
        <p:cNvPr id="1" name=""/>
        <p:cNvGrpSpPr/>
        <p:nvPr/>
      </p:nvGrpSpPr>
      <p:grpSpPr>
        <a:xfrm>
          <a:off x="0" y="0"/>
          <a:ext cx="0" cy="0"/>
          <a:chOff x="0" y="0"/>
          <a:chExt cx="0" cy="0"/>
        </a:xfrm>
      </p:grpSpPr>
      <p:sp>
        <p:nvSpPr>
          <p:cNvPr id="14" name="Text Placeholder 11"/>
          <p:cNvSpPr>
            <a:spLocks noGrp="1"/>
          </p:cNvSpPr>
          <p:nvPr>
            <p:ph type="body" sz="quarter" idx="21" hasCustomPrompt="1"/>
          </p:nvPr>
        </p:nvSpPr>
        <p:spPr>
          <a:xfrm>
            <a:off x="0" y="2017703"/>
            <a:ext cx="9144000" cy="2505456"/>
          </a:xfrm>
          <a:solidFill>
            <a:schemeClr val="accent2"/>
          </a:solidFill>
        </p:spPr>
        <p:txBody>
          <a:bodyPr/>
          <a:lstStyle>
            <a:lvl1pPr>
              <a:defRPr/>
            </a:lvl1pPr>
          </a:lstStyle>
          <a:p>
            <a:pPr lvl="0"/>
            <a:r>
              <a:rPr lang="en-US" dirty="0" smtClean="0"/>
              <a:t> </a:t>
            </a:r>
            <a:endParaRPr lang="en-US"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25" y="381031"/>
            <a:ext cx="2517957" cy="1067595"/>
          </a:xfrm>
          <a:prstGeom prst="rect">
            <a:avLst/>
          </a:prstGeom>
        </p:spPr>
      </p:pic>
      <p:sp>
        <p:nvSpPr>
          <p:cNvPr id="2" name="TextBox 1"/>
          <p:cNvSpPr txBox="1"/>
          <p:nvPr userDrawn="1"/>
        </p:nvSpPr>
        <p:spPr>
          <a:xfrm>
            <a:off x="648540" y="6516459"/>
            <a:ext cx="782258" cy="829179"/>
          </a:xfrm>
          <a:prstGeom prst="rect">
            <a:avLst/>
          </a:prstGeom>
          <a:noFill/>
        </p:spPr>
        <p:txBody>
          <a:bodyPr wrap="none" lIns="80165" tIns="40083" rIns="80165" bIns="40083" rtlCol="0">
            <a:noAutofit/>
          </a:bodyPr>
          <a:lstStyle/>
          <a:p>
            <a:endParaRPr lang="en-US" sz="1600" dirty="0" smtClean="0"/>
          </a:p>
        </p:txBody>
      </p:sp>
      <p:sp>
        <p:nvSpPr>
          <p:cNvPr id="3" name="Footer Placeholder 2"/>
          <p:cNvSpPr>
            <a:spLocks noGrp="1"/>
          </p:cNvSpPr>
          <p:nvPr>
            <p:ph type="ftr" sz="quarter" idx="17"/>
          </p:nvPr>
        </p:nvSpPr>
        <p:spPr>
          <a:xfrm>
            <a:off x="440020" y="6357038"/>
            <a:ext cx="1660806" cy="364206"/>
          </a:xfrm>
          <a:prstGeom prst="rect">
            <a:avLst/>
          </a:prstGeom>
        </p:spPr>
        <p:txBody>
          <a:bodyPr/>
          <a:lstStyle/>
          <a:p>
            <a:r>
              <a:rPr lang="en-US" dirty="0" smtClean="0"/>
              <a:t>Footer Testing</a:t>
            </a:r>
            <a:endParaRPr lang="en-US" dirty="0"/>
          </a:p>
        </p:txBody>
      </p:sp>
      <p:sp>
        <p:nvSpPr>
          <p:cNvPr id="4" name="Slide Number Placeholder 3"/>
          <p:cNvSpPr>
            <a:spLocks noGrp="1"/>
          </p:cNvSpPr>
          <p:nvPr>
            <p:ph type="sldNum" sz="quarter" idx="18"/>
          </p:nvPr>
        </p:nvSpPr>
        <p:spPr/>
        <p:txBody>
          <a:bodyPr/>
          <a:lstStyle/>
          <a:p>
            <a:fld id="{276DE07D-12F9-FF40-B07B-9B015B6B1FBE}" type="slidenum">
              <a:rPr lang="en-US" smtClean="0"/>
              <a:pPr/>
              <a:t>‹#›</a:t>
            </a:fld>
            <a:endParaRPr lang="en-US" dirty="0"/>
          </a:p>
        </p:txBody>
      </p:sp>
      <p:sp>
        <p:nvSpPr>
          <p:cNvPr id="12" name="Title 1"/>
          <p:cNvSpPr>
            <a:spLocks noGrp="1"/>
          </p:cNvSpPr>
          <p:nvPr>
            <p:ph type="ctrTitle" hasCustomPrompt="1"/>
          </p:nvPr>
        </p:nvSpPr>
        <p:spPr bwMode="gray">
          <a:xfrm>
            <a:off x="645432" y="2352699"/>
            <a:ext cx="5694895" cy="1011827"/>
          </a:xfrm>
        </p:spPr>
        <p:txBody>
          <a:bodyPr anchor="b" anchorCtr="0">
            <a:normAutofit/>
          </a:bodyPr>
          <a:lstStyle>
            <a:lvl1pPr algn="l">
              <a:lnSpc>
                <a:spcPct val="100000"/>
              </a:lnSpc>
              <a:defRPr sz="2800" b="0" baseline="0">
                <a:solidFill>
                  <a:schemeClr val="bg1">
                    <a:lumMod val="95000"/>
                  </a:schemeClr>
                </a:solidFill>
                <a:latin typeface="+mj-lt"/>
                <a:cs typeface="Arial"/>
              </a:defRPr>
            </a:lvl1pPr>
          </a:lstStyle>
          <a:p>
            <a:r>
              <a:rPr lang="en-GB" noProof="0" dirty="0" smtClean="0"/>
              <a:t>&lt;Insert title of slide&gt;</a:t>
            </a:r>
            <a:endParaRPr lang="en-GB" noProof="0" dirty="0"/>
          </a:p>
        </p:txBody>
      </p:sp>
      <p:sp>
        <p:nvSpPr>
          <p:cNvPr id="24" name="Picture Placeholder 5"/>
          <p:cNvSpPr>
            <a:spLocks noGrp="1"/>
          </p:cNvSpPr>
          <p:nvPr>
            <p:ph type="pic" sz="quarter" idx="16" hasCustomPrompt="1"/>
          </p:nvPr>
        </p:nvSpPr>
        <p:spPr bwMode="gray">
          <a:xfrm>
            <a:off x="6827100" y="2352699"/>
            <a:ext cx="1862523" cy="1817995"/>
          </a:xfrm>
          <a:prstGeom prst="rect">
            <a:avLst/>
          </a:prstGeom>
          <a:noFill/>
          <a:ln>
            <a:noFill/>
          </a:ln>
        </p:spPr>
        <p:txBody>
          <a:bodyPr anchor="ctr" anchorCtr="1"/>
          <a:lstStyle>
            <a:lvl1pPr algn="ctr">
              <a:defRPr sz="900" b="0" i="1" baseline="0">
                <a:solidFill>
                  <a:schemeClr val="bg1">
                    <a:lumMod val="95000"/>
                  </a:schemeClr>
                </a:solidFill>
                <a:latin typeface="+mn-lt"/>
                <a:cs typeface="Arial" pitchFamily="34" charset="0"/>
              </a:defRPr>
            </a:lvl1pPr>
          </a:lstStyle>
          <a:p>
            <a:r>
              <a:rPr lang="en-GB" dirty="0" smtClean="0"/>
              <a:t>Insert relevant industry icon here. Icon images are available on the last page of this PowerPoint Template</a:t>
            </a:r>
            <a:endParaRPr lang="en-GB" dirty="0"/>
          </a:p>
        </p:txBody>
      </p:sp>
      <p:sp>
        <p:nvSpPr>
          <p:cNvPr id="7" name="Subtitle 2"/>
          <p:cNvSpPr>
            <a:spLocks noGrp="1"/>
          </p:cNvSpPr>
          <p:nvPr>
            <p:ph type="subTitle" idx="1" hasCustomPrompt="1"/>
          </p:nvPr>
        </p:nvSpPr>
        <p:spPr bwMode="gray">
          <a:xfrm>
            <a:off x="637673" y="3492855"/>
            <a:ext cx="5702654" cy="644935"/>
          </a:xfrm>
          <a:prstGeom prst="rect">
            <a:avLst/>
          </a:prstGeom>
        </p:spPr>
        <p:txBody>
          <a:bodyPr lIns="80165"/>
          <a:lstStyle>
            <a:lvl1pPr marL="0" indent="0" algn="l">
              <a:spcBef>
                <a:spcPts val="0"/>
              </a:spcBef>
              <a:buNone/>
              <a:defRPr sz="1800" b="0">
                <a:solidFill>
                  <a:schemeClr val="bg1">
                    <a:lumMod val="95000"/>
                  </a:schemeClr>
                </a:solidFill>
                <a:latin typeface="+mn-lt"/>
                <a:cs typeface="Arial"/>
              </a:defRPr>
            </a:lvl1pPr>
            <a:lvl2pPr marL="436393" indent="0" algn="ctr">
              <a:buNone/>
              <a:defRPr>
                <a:solidFill>
                  <a:schemeClr val="tx1">
                    <a:tint val="75000"/>
                  </a:schemeClr>
                </a:solidFill>
              </a:defRPr>
            </a:lvl2pPr>
            <a:lvl3pPr marL="872786" indent="0" algn="ctr">
              <a:buNone/>
              <a:defRPr>
                <a:solidFill>
                  <a:schemeClr val="tx1">
                    <a:tint val="75000"/>
                  </a:schemeClr>
                </a:solidFill>
              </a:defRPr>
            </a:lvl3pPr>
            <a:lvl4pPr marL="1309179" indent="0" algn="ctr">
              <a:buNone/>
              <a:defRPr>
                <a:solidFill>
                  <a:schemeClr val="tx1">
                    <a:tint val="75000"/>
                  </a:schemeClr>
                </a:solidFill>
              </a:defRPr>
            </a:lvl4pPr>
            <a:lvl5pPr marL="1745572" indent="0" algn="ctr">
              <a:buNone/>
              <a:defRPr>
                <a:solidFill>
                  <a:schemeClr val="tx1">
                    <a:tint val="75000"/>
                  </a:schemeClr>
                </a:solidFill>
              </a:defRPr>
            </a:lvl5pPr>
            <a:lvl6pPr marL="2181965" indent="0" algn="ctr">
              <a:buNone/>
              <a:defRPr>
                <a:solidFill>
                  <a:schemeClr val="tx1">
                    <a:tint val="75000"/>
                  </a:schemeClr>
                </a:solidFill>
              </a:defRPr>
            </a:lvl6pPr>
            <a:lvl7pPr marL="2618358" indent="0" algn="ctr">
              <a:buNone/>
              <a:defRPr>
                <a:solidFill>
                  <a:schemeClr val="tx1">
                    <a:tint val="75000"/>
                  </a:schemeClr>
                </a:solidFill>
              </a:defRPr>
            </a:lvl7pPr>
            <a:lvl8pPr marL="3054752" indent="0" algn="ctr">
              <a:buNone/>
              <a:defRPr>
                <a:solidFill>
                  <a:schemeClr val="tx1">
                    <a:tint val="75000"/>
                  </a:schemeClr>
                </a:solidFill>
              </a:defRPr>
            </a:lvl8pPr>
            <a:lvl9pPr marL="3491145" indent="0" algn="ctr">
              <a:buNone/>
              <a:defRPr>
                <a:solidFill>
                  <a:schemeClr val="tx1">
                    <a:tint val="75000"/>
                  </a:schemeClr>
                </a:solidFill>
              </a:defRPr>
            </a:lvl9pPr>
          </a:lstStyle>
          <a:p>
            <a:r>
              <a:rPr lang="en-GB" noProof="0" dirty="0" smtClean="0"/>
              <a:t>&lt;Insert subtitle here&gt;</a:t>
            </a:r>
            <a:endParaRPr lang="en-GB" noProof="0" dirty="0"/>
          </a:p>
        </p:txBody>
      </p:sp>
      <p:sp>
        <p:nvSpPr>
          <p:cNvPr id="6" name="Content Placeholder 5"/>
          <p:cNvSpPr>
            <a:spLocks noGrp="1"/>
          </p:cNvSpPr>
          <p:nvPr>
            <p:ph sz="quarter" idx="22" hasCustomPrompt="1"/>
          </p:nvPr>
        </p:nvSpPr>
        <p:spPr>
          <a:xfrm>
            <a:off x="439738" y="5080000"/>
            <a:ext cx="8256587" cy="1006475"/>
          </a:xfrm>
        </p:spPr>
        <p:txBody>
          <a:bodyPr>
            <a:normAutofit/>
          </a:bodyPr>
          <a:lstStyle>
            <a:lvl1pPr>
              <a:defRPr sz="2400" b="0" baseline="0">
                <a:solidFill>
                  <a:schemeClr val="tx2"/>
                </a:solidFill>
              </a:defRPr>
            </a:lvl1pPr>
          </a:lstStyle>
          <a:p>
            <a:pPr lvl="0"/>
            <a:r>
              <a:rPr lang="en-US" dirty="0" smtClean="0"/>
              <a:t>&lt;insert additional text&gt;</a:t>
            </a:r>
          </a:p>
        </p:txBody>
      </p:sp>
    </p:spTree>
    <p:extLst>
      <p:ext uri="{BB962C8B-B14F-4D97-AF65-F5344CB8AC3E}">
        <p14:creationId xmlns:p14="http://schemas.microsoft.com/office/powerpoint/2010/main" val="25963427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B">
    <p:spTree>
      <p:nvGrpSpPr>
        <p:cNvPr id="1" name=""/>
        <p:cNvGrpSpPr/>
        <p:nvPr/>
      </p:nvGrpSpPr>
      <p:grpSpPr>
        <a:xfrm>
          <a:off x="0" y="0"/>
          <a:ext cx="0" cy="0"/>
          <a:chOff x="0" y="0"/>
          <a:chExt cx="0" cy="0"/>
        </a:xfrm>
      </p:grpSpPr>
      <p:sp>
        <p:nvSpPr>
          <p:cNvPr id="12" name="Title 1"/>
          <p:cNvSpPr>
            <a:spLocks noGrp="1"/>
          </p:cNvSpPr>
          <p:nvPr>
            <p:ph type="ctrTitle" hasCustomPrompt="1"/>
          </p:nvPr>
        </p:nvSpPr>
        <p:spPr bwMode="gray">
          <a:xfrm>
            <a:off x="645433" y="1532582"/>
            <a:ext cx="4497259" cy="1831944"/>
          </a:xfrm>
        </p:spPr>
        <p:txBody>
          <a:bodyPr anchor="b" anchorCtr="0"/>
          <a:lstStyle>
            <a:lvl1pPr algn="l">
              <a:lnSpc>
                <a:spcPct val="100000"/>
              </a:lnSpc>
              <a:defRPr sz="2800" b="0" baseline="0">
                <a:solidFill>
                  <a:schemeClr val="accent1"/>
                </a:solidFill>
                <a:latin typeface="+mj-lt"/>
                <a:cs typeface="Arial"/>
              </a:defRPr>
            </a:lvl1pPr>
          </a:lstStyle>
          <a:p>
            <a:r>
              <a:rPr lang="en-GB" noProof="0" dirty="0" smtClean="0"/>
              <a:t>&lt;Insert title of slide&gt;</a:t>
            </a:r>
            <a:endParaRPr lang="en-GB" noProof="0" dirty="0"/>
          </a:p>
        </p:txBody>
      </p:sp>
      <p:sp>
        <p:nvSpPr>
          <p:cNvPr id="14" name="Subtitle 2"/>
          <p:cNvSpPr>
            <a:spLocks noGrp="1"/>
          </p:cNvSpPr>
          <p:nvPr>
            <p:ph type="subTitle" idx="1" hasCustomPrompt="1"/>
          </p:nvPr>
        </p:nvSpPr>
        <p:spPr bwMode="gray">
          <a:xfrm>
            <a:off x="637673" y="3492855"/>
            <a:ext cx="4503855" cy="644935"/>
          </a:xfrm>
          <a:prstGeom prst="rect">
            <a:avLst/>
          </a:prstGeom>
        </p:spPr>
        <p:txBody>
          <a:bodyPr lIns="0"/>
          <a:lstStyle>
            <a:lvl1pPr marL="0" indent="0" algn="l">
              <a:spcBef>
                <a:spcPts val="0"/>
              </a:spcBef>
              <a:buNone/>
              <a:defRPr sz="1800" b="0">
                <a:solidFill>
                  <a:schemeClr val="accent2"/>
                </a:solidFill>
                <a:latin typeface="+mj-lt"/>
                <a:cs typeface="Arial"/>
              </a:defRPr>
            </a:lvl1pPr>
            <a:lvl2pPr marL="436393" indent="0" algn="ctr">
              <a:buNone/>
              <a:defRPr>
                <a:solidFill>
                  <a:schemeClr val="tx1">
                    <a:tint val="75000"/>
                  </a:schemeClr>
                </a:solidFill>
              </a:defRPr>
            </a:lvl2pPr>
            <a:lvl3pPr marL="872786" indent="0" algn="ctr">
              <a:buNone/>
              <a:defRPr>
                <a:solidFill>
                  <a:schemeClr val="tx1">
                    <a:tint val="75000"/>
                  </a:schemeClr>
                </a:solidFill>
              </a:defRPr>
            </a:lvl3pPr>
            <a:lvl4pPr marL="1309179" indent="0" algn="ctr">
              <a:buNone/>
              <a:defRPr>
                <a:solidFill>
                  <a:schemeClr val="tx1">
                    <a:tint val="75000"/>
                  </a:schemeClr>
                </a:solidFill>
              </a:defRPr>
            </a:lvl4pPr>
            <a:lvl5pPr marL="1745572" indent="0" algn="ctr">
              <a:buNone/>
              <a:defRPr>
                <a:solidFill>
                  <a:schemeClr val="tx1">
                    <a:tint val="75000"/>
                  </a:schemeClr>
                </a:solidFill>
              </a:defRPr>
            </a:lvl5pPr>
            <a:lvl6pPr marL="2181965" indent="0" algn="ctr">
              <a:buNone/>
              <a:defRPr>
                <a:solidFill>
                  <a:schemeClr val="tx1">
                    <a:tint val="75000"/>
                  </a:schemeClr>
                </a:solidFill>
              </a:defRPr>
            </a:lvl6pPr>
            <a:lvl7pPr marL="2618358" indent="0" algn="ctr">
              <a:buNone/>
              <a:defRPr>
                <a:solidFill>
                  <a:schemeClr val="tx1">
                    <a:tint val="75000"/>
                  </a:schemeClr>
                </a:solidFill>
              </a:defRPr>
            </a:lvl7pPr>
            <a:lvl8pPr marL="3054752" indent="0" algn="ctr">
              <a:buNone/>
              <a:defRPr>
                <a:solidFill>
                  <a:schemeClr val="tx1">
                    <a:tint val="75000"/>
                  </a:schemeClr>
                </a:solidFill>
              </a:defRPr>
            </a:lvl8pPr>
            <a:lvl9pPr marL="3491145" indent="0" algn="ctr">
              <a:buNone/>
              <a:defRPr>
                <a:solidFill>
                  <a:schemeClr val="tx1">
                    <a:tint val="75000"/>
                  </a:schemeClr>
                </a:solidFill>
              </a:defRPr>
            </a:lvl9pPr>
          </a:lstStyle>
          <a:p>
            <a:r>
              <a:rPr lang="en-GB" noProof="0" dirty="0" smtClean="0"/>
              <a:t>&lt;Insert subtitle here&gt;</a:t>
            </a:r>
            <a:endParaRPr lang="en-GB" noProof="0" dirty="0"/>
          </a:p>
        </p:txBody>
      </p:sp>
      <p:pic>
        <p:nvPicPr>
          <p:cNvPr id="15" name="Picture 14"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25" y="381031"/>
            <a:ext cx="2517957" cy="1067595"/>
          </a:xfrm>
          <a:prstGeom prst="rect">
            <a:avLst/>
          </a:prstGeom>
        </p:spPr>
      </p:pic>
      <p:sp>
        <p:nvSpPr>
          <p:cNvPr id="24" name="Picture Placeholder 5"/>
          <p:cNvSpPr>
            <a:spLocks noGrp="1"/>
          </p:cNvSpPr>
          <p:nvPr>
            <p:ph type="pic" sz="quarter" idx="16" hasCustomPrompt="1"/>
          </p:nvPr>
        </p:nvSpPr>
        <p:spPr bwMode="gray">
          <a:xfrm>
            <a:off x="5142692" y="1532582"/>
            <a:ext cx="3553633" cy="3787560"/>
          </a:xfrm>
          <a:prstGeom prst="rect">
            <a:avLst/>
          </a:prstGeom>
          <a:noFill/>
          <a:ln>
            <a:noFill/>
          </a:ln>
        </p:spPr>
        <p:txBody>
          <a:bodyPr anchor="ctr" anchorCtr="1">
            <a:normAutofit/>
          </a:bodyPr>
          <a:lstStyle>
            <a:lvl1pPr algn="ctr">
              <a:defRPr sz="1600" b="0" baseline="0">
                <a:solidFill>
                  <a:schemeClr val="accent3"/>
                </a:solidFill>
                <a:latin typeface="+mn-lt"/>
                <a:cs typeface="Arial" pitchFamily="34" charset="0"/>
              </a:defRPr>
            </a:lvl1pPr>
          </a:lstStyle>
          <a:p>
            <a:r>
              <a:rPr lang="en-GB" dirty="0" smtClean="0"/>
              <a:t>Insert Industry-based icon if needed</a:t>
            </a:r>
            <a:endParaRPr lang="en-GB" dirty="0"/>
          </a:p>
        </p:txBody>
      </p:sp>
      <p:sp>
        <p:nvSpPr>
          <p:cNvPr id="6" name="Slide Number Placeholder 5"/>
          <p:cNvSpPr>
            <a:spLocks noGrp="1"/>
          </p:cNvSpPr>
          <p:nvPr>
            <p:ph type="sldNum" sz="quarter" idx="12"/>
          </p:nvPr>
        </p:nvSpPr>
        <p:spPr>
          <a:xfrm>
            <a:off x="8290138" y="6356351"/>
            <a:ext cx="633845" cy="365125"/>
          </a:xfrm>
        </p:spPr>
        <p:txBody>
          <a:bodyPr/>
          <a:lstStyle/>
          <a:p>
            <a:fld id="{276DE07D-12F9-FF40-B07B-9B015B6B1FBE}" type="slidenum">
              <a:rPr lang="en-US" smtClean="0"/>
              <a:t>‹#›</a:t>
            </a:fld>
            <a:endParaRPr lang="en-US" dirty="0"/>
          </a:p>
        </p:txBody>
      </p:sp>
      <p:sp>
        <p:nvSpPr>
          <p:cNvPr id="7" name="TextBox 6"/>
          <p:cNvSpPr txBox="1"/>
          <p:nvPr userDrawn="1"/>
        </p:nvSpPr>
        <p:spPr>
          <a:xfrm>
            <a:off x="7023582" y="6445091"/>
            <a:ext cx="1553384" cy="209319"/>
          </a:xfrm>
          <a:prstGeom prst="rect">
            <a:avLst/>
          </a:prstGeom>
          <a:noFill/>
        </p:spPr>
        <p:txBody>
          <a:bodyPr wrap="square" lIns="80165" tIns="40083" rIns="80165" bIns="40083" rtlCol="0">
            <a:spAutoFit/>
          </a:bodyPr>
          <a:lstStyle/>
          <a:p>
            <a:pPr algn="r"/>
            <a:r>
              <a:rPr lang="en-US" sz="800" dirty="0" smtClean="0">
                <a:solidFill>
                  <a:schemeClr val="tx1"/>
                </a:solidFill>
                <a:latin typeface="+mn-lt"/>
                <a:cs typeface="Arial "/>
              </a:rPr>
              <a:t>Confidential</a:t>
            </a:r>
            <a:endParaRPr lang="en-US" sz="800" dirty="0">
              <a:solidFill>
                <a:schemeClr val="tx1"/>
              </a:solidFill>
              <a:latin typeface="+mn-lt"/>
              <a:cs typeface="Arial "/>
            </a:endParaRPr>
          </a:p>
        </p:txBody>
      </p:sp>
      <p:sp>
        <p:nvSpPr>
          <p:cNvPr id="2" name="Footer Placeholder 1"/>
          <p:cNvSpPr>
            <a:spLocks noGrp="1"/>
          </p:cNvSpPr>
          <p:nvPr>
            <p:ph type="ftr" sz="quarter" idx="17"/>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13131636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C">
    <p:spTree>
      <p:nvGrpSpPr>
        <p:cNvPr id="1" name=""/>
        <p:cNvGrpSpPr/>
        <p:nvPr/>
      </p:nvGrpSpPr>
      <p:grpSpPr>
        <a:xfrm>
          <a:off x="0" y="0"/>
          <a:ext cx="0" cy="0"/>
          <a:chOff x="0" y="0"/>
          <a:chExt cx="0" cy="0"/>
        </a:xfrm>
      </p:grpSpPr>
      <p:sp>
        <p:nvSpPr>
          <p:cNvPr id="27" name="Text Placeholder 11"/>
          <p:cNvSpPr>
            <a:spLocks noGrp="1"/>
          </p:cNvSpPr>
          <p:nvPr>
            <p:ph type="body" sz="quarter" idx="20" hasCustomPrompt="1"/>
          </p:nvPr>
        </p:nvSpPr>
        <p:spPr>
          <a:xfrm>
            <a:off x="631511" y="1341789"/>
            <a:ext cx="3108914" cy="4227881"/>
          </a:xfrm>
          <a:solidFill>
            <a:schemeClr val="accent2"/>
          </a:solidFill>
        </p:spPr>
        <p:txBody>
          <a:bodyPr/>
          <a:lstStyle>
            <a:lvl1pPr>
              <a:defRPr>
                <a:latin typeface="+mn-lt"/>
              </a:defRPr>
            </a:lvl1pPr>
          </a:lstStyle>
          <a:p>
            <a:pPr lvl="0"/>
            <a:r>
              <a:rPr lang="en-US" dirty="0" smtClean="0"/>
              <a:t> </a:t>
            </a:r>
            <a:endParaRPr lang="en-US" dirty="0"/>
          </a:p>
        </p:txBody>
      </p:sp>
      <p:sp>
        <p:nvSpPr>
          <p:cNvPr id="25" name="Content Placeholder 2"/>
          <p:cNvSpPr>
            <a:spLocks noGrp="1"/>
          </p:cNvSpPr>
          <p:nvPr>
            <p:ph sz="half" idx="21" hasCustomPrompt="1"/>
          </p:nvPr>
        </p:nvSpPr>
        <p:spPr>
          <a:xfrm>
            <a:off x="6139633" y="1319361"/>
            <a:ext cx="2377440" cy="2112264"/>
          </a:xfrm>
          <a:solidFill>
            <a:schemeClr val="accent1"/>
          </a:solidFill>
        </p:spPr>
        <p:txBody>
          <a:bodyPr lIns="164592" tIns="164592" rIns="164592" bIns="164592" anchor="ctr" anchorCtr="0">
            <a:noAutofit/>
          </a:bodyPr>
          <a:lstStyle>
            <a:lvl1pPr>
              <a:defRPr sz="1600">
                <a:solidFill>
                  <a:schemeClr val="bg1">
                    <a:lumMod val="95000"/>
                  </a:schemeClr>
                </a:solidFill>
              </a:defRPr>
            </a:lvl1pPr>
            <a:lvl2pPr>
              <a:defRPr sz="1600">
                <a:solidFill>
                  <a:schemeClr val="bg1">
                    <a:lumMod val="95000"/>
                  </a:schemeClr>
                </a:solidFill>
              </a:defRPr>
            </a:lvl2pPr>
            <a:lvl3pPr>
              <a:lnSpc>
                <a:spcPct val="110000"/>
              </a:lnSpc>
              <a:buClr>
                <a:schemeClr val="bg1">
                  <a:lumMod val="95000"/>
                </a:schemeClr>
              </a:buClr>
              <a:defRPr sz="1400">
                <a:solidFill>
                  <a:schemeClr val="bg1">
                    <a:lumMod val="95000"/>
                  </a:schemeClr>
                </a:solidFill>
              </a:defRPr>
            </a:lvl3pPr>
            <a:lvl4pPr>
              <a:lnSpc>
                <a:spcPct val="110000"/>
              </a:lnSpc>
              <a:buClr>
                <a:schemeClr val="bg1">
                  <a:lumMod val="95000"/>
                </a:schemeClr>
              </a:buClr>
              <a:defRPr sz="1200">
                <a:solidFill>
                  <a:schemeClr val="bg1">
                    <a:lumMod val="95000"/>
                  </a:schemeClr>
                </a:solidFill>
              </a:defRPr>
            </a:lvl4pPr>
            <a:lvl5pPr>
              <a:lnSpc>
                <a:spcPct val="110000"/>
              </a:lnSpc>
              <a:buClr>
                <a:schemeClr val="bg1">
                  <a:lumMod val="95000"/>
                </a:schemeClr>
              </a:buClr>
              <a:defRPr sz="1200">
                <a:solidFill>
                  <a:schemeClr val="bg1">
                    <a:lumMod val="95000"/>
                  </a:schemeClr>
                </a:solidFill>
              </a:defRPr>
            </a:lvl5pPr>
            <a:lvl6pPr>
              <a:lnSpc>
                <a:spcPct val="110000"/>
              </a:lnSpc>
              <a:buClr>
                <a:schemeClr val="bg1">
                  <a:lumMod val="95000"/>
                </a:schemeClr>
              </a:buClr>
              <a:defRPr sz="1200">
                <a:solidFill>
                  <a:schemeClr val="bg1">
                    <a:lumMod val="95000"/>
                  </a:schemeClr>
                </a:solidFill>
              </a:defRPr>
            </a:lvl6pPr>
            <a:lvl7pPr>
              <a:lnSpc>
                <a:spcPct val="110000"/>
              </a:lnSpc>
              <a:buClr>
                <a:schemeClr val="bg1">
                  <a:lumMod val="95000"/>
                </a:schemeClr>
              </a:buClr>
              <a:defRPr sz="1200">
                <a:solidFill>
                  <a:schemeClr val="bg1">
                    <a:lumMod val="95000"/>
                  </a:schemeClr>
                </a:solidFill>
              </a:defRPr>
            </a:lvl7pPr>
            <a:lvl8pPr>
              <a:defRPr sz="1800"/>
            </a:lvl8pPr>
            <a:lvl9pPr>
              <a:defRPr sz="1800"/>
            </a:lvl9pPr>
          </a:lstStyle>
          <a:p>
            <a:pPr lvl="0"/>
            <a:r>
              <a:rPr lang="en-US" dirty="0" smtClean="0"/>
              <a:t>Level 1</a:t>
            </a:r>
          </a:p>
          <a:p>
            <a:pPr lvl="1"/>
            <a:r>
              <a:rPr lang="en-US" dirty="0" smtClean="0"/>
              <a:t>Level 2</a:t>
            </a:r>
          </a:p>
          <a:p>
            <a:pPr lvl="2"/>
            <a:r>
              <a:rPr lang="en-US" dirty="0" smtClean="0"/>
              <a:t>Level 3</a:t>
            </a:r>
          </a:p>
        </p:txBody>
      </p:sp>
      <p:sp>
        <p:nvSpPr>
          <p:cNvPr id="18" name="Rectangle 17"/>
          <p:cNvSpPr/>
          <p:nvPr userDrawn="1"/>
        </p:nvSpPr>
        <p:spPr>
          <a:xfrm>
            <a:off x="6127770" y="1341789"/>
            <a:ext cx="2377440" cy="20992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6" name="Picture Placeholder 5"/>
          <p:cNvSpPr>
            <a:spLocks noGrp="1"/>
          </p:cNvSpPr>
          <p:nvPr>
            <p:ph type="pic" sz="quarter" idx="16" hasCustomPrompt="1"/>
          </p:nvPr>
        </p:nvSpPr>
        <p:spPr bwMode="gray">
          <a:xfrm>
            <a:off x="3739871" y="1325386"/>
            <a:ext cx="2374203" cy="2115617"/>
          </a:xfrm>
          <a:prstGeom prst="rect">
            <a:avLst/>
          </a:prstGeom>
          <a:noFill/>
          <a:ln w="28575">
            <a:solidFill>
              <a:schemeClr val="bg1">
                <a:lumMod val="95000"/>
              </a:schemeClr>
            </a:solidFill>
          </a:ln>
        </p:spPr>
        <p:txBody>
          <a:bodyPr anchor="ctr" anchorCtr="1"/>
          <a:lstStyle>
            <a:lvl1pPr algn="ctr">
              <a:defRPr b="0" baseline="0">
                <a:solidFill>
                  <a:srgbClr val="FF6600"/>
                </a:solidFill>
                <a:latin typeface="Arial" pitchFamily="34" charset="0"/>
                <a:cs typeface="Arial" pitchFamily="34" charset="0"/>
              </a:defRPr>
            </a:lvl1pPr>
          </a:lstStyle>
          <a:p>
            <a:r>
              <a:rPr lang="en-GB" dirty="0" smtClean="0"/>
              <a:t>Insert image</a:t>
            </a:r>
            <a:endParaRPr lang="en-GB" dirty="0"/>
          </a:p>
        </p:txBody>
      </p:sp>
      <p:sp>
        <p:nvSpPr>
          <p:cNvPr id="11" name="Picture Placeholder 5"/>
          <p:cNvSpPr>
            <a:spLocks noGrp="1"/>
          </p:cNvSpPr>
          <p:nvPr>
            <p:ph type="pic" sz="quarter" idx="17" hasCustomPrompt="1"/>
          </p:nvPr>
        </p:nvSpPr>
        <p:spPr bwMode="gray">
          <a:xfrm>
            <a:off x="3739871" y="3454053"/>
            <a:ext cx="2374203" cy="2115617"/>
          </a:xfrm>
          <a:prstGeom prst="rect">
            <a:avLst/>
          </a:prstGeom>
          <a:noFill/>
          <a:ln w="28575">
            <a:solidFill>
              <a:schemeClr val="bg1">
                <a:lumMod val="95000"/>
              </a:schemeClr>
            </a:solidFill>
          </a:ln>
        </p:spPr>
        <p:txBody>
          <a:bodyPr anchor="ctr" anchorCtr="1"/>
          <a:lstStyle>
            <a:lvl1pPr algn="ctr">
              <a:defRPr b="0" baseline="0">
                <a:solidFill>
                  <a:srgbClr val="FF6600"/>
                </a:solidFill>
                <a:latin typeface="Arial" pitchFamily="34" charset="0"/>
                <a:cs typeface="Arial" pitchFamily="34" charset="0"/>
              </a:defRPr>
            </a:lvl1pPr>
          </a:lstStyle>
          <a:p>
            <a:r>
              <a:rPr lang="en-GB" dirty="0" smtClean="0"/>
              <a:t>Insert image</a:t>
            </a:r>
            <a:endParaRPr lang="en-GB" dirty="0"/>
          </a:p>
        </p:txBody>
      </p:sp>
      <p:sp>
        <p:nvSpPr>
          <p:cNvPr id="13" name="Picture Placeholder 5"/>
          <p:cNvSpPr>
            <a:spLocks noGrp="1"/>
          </p:cNvSpPr>
          <p:nvPr>
            <p:ph type="pic" sz="quarter" idx="18" hasCustomPrompt="1"/>
          </p:nvPr>
        </p:nvSpPr>
        <p:spPr bwMode="gray">
          <a:xfrm>
            <a:off x="6131007" y="3454053"/>
            <a:ext cx="2374203" cy="2115617"/>
          </a:xfrm>
          <a:prstGeom prst="rect">
            <a:avLst/>
          </a:prstGeom>
          <a:noFill/>
          <a:ln w="28575">
            <a:solidFill>
              <a:schemeClr val="bg1">
                <a:lumMod val="95000"/>
              </a:schemeClr>
            </a:solidFill>
          </a:ln>
        </p:spPr>
        <p:txBody>
          <a:bodyPr anchor="ctr" anchorCtr="1"/>
          <a:lstStyle>
            <a:lvl1pPr algn="ctr">
              <a:defRPr b="0" baseline="0">
                <a:solidFill>
                  <a:srgbClr val="FF6600"/>
                </a:solidFill>
                <a:latin typeface="Arial" pitchFamily="34" charset="0"/>
                <a:cs typeface="Arial" pitchFamily="34" charset="0"/>
              </a:defRPr>
            </a:lvl1pPr>
          </a:lstStyle>
          <a:p>
            <a:r>
              <a:rPr lang="en-GB" dirty="0" smtClean="0"/>
              <a:t>Insert image</a:t>
            </a:r>
            <a:endParaRPr lang="en-GB" dirty="0"/>
          </a:p>
        </p:txBody>
      </p:sp>
      <p:sp>
        <p:nvSpPr>
          <p:cNvPr id="12" name="Slide Number Placeholder 5"/>
          <p:cNvSpPr>
            <a:spLocks noGrp="1"/>
          </p:cNvSpPr>
          <p:nvPr>
            <p:ph type="sldNum" sz="quarter" idx="12"/>
          </p:nvPr>
        </p:nvSpPr>
        <p:spPr>
          <a:xfrm>
            <a:off x="8343410" y="6356351"/>
            <a:ext cx="580573" cy="365125"/>
          </a:xfrm>
        </p:spPr>
        <p:txBody>
          <a:bodyPr/>
          <a:lstStyle/>
          <a:p>
            <a:fld id="{276DE07D-12F9-FF40-B07B-9B015B6B1FBE}" type="slidenum">
              <a:rPr lang="en-US" smtClean="0"/>
              <a:t>‹#›</a:t>
            </a:fld>
            <a:endParaRPr lang="en-US" dirty="0"/>
          </a:p>
        </p:txBody>
      </p:sp>
      <p:sp>
        <p:nvSpPr>
          <p:cNvPr id="26" name="Footer Placeholder 25"/>
          <p:cNvSpPr>
            <a:spLocks noGrp="1"/>
          </p:cNvSpPr>
          <p:nvPr>
            <p:ph type="ftr" sz="quarter" idx="22"/>
          </p:nvPr>
        </p:nvSpPr>
        <p:spPr>
          <a:xfrm>
            <a:off x="440020" y="6357038"/>
            <a:ext cx="1660806" cy="364206"/>
          </a:xfrm>
          <a:prstGeom prst="rect">
            <a:avLst/>
          </a:prstGeom>
        </p:spPr>
        <p:txBody>
          <a:bodyPr/>
          <a:lstStyle/>
          <a:p>
            <a:r>
              <a:rPr lang="en-US" dirty="0" smtClean="0"/>
              <a:t>Footer Testing</a:t>
            </a:r>
            <a:endParaRPr lang="en-US" dirty="0"/>
          </a:p>
        </p:txBody>
      </p:sp>
      <p:sp>
        <p:nvSpPr>
          <p:cNvPr id="3" name="Text Placeholder 2"/>
          <p:cNvSpPr>
            <a:spLocks noGrp="1" noChangeAspect="1"/>
          </p:cNvSpPr>
          <p:nvPr>
            <p:ph type="body" sz="quarter" idx="19" hasCustomPrompt="1"/>
          </p:nvPr>
        </p:nvSpPr>
        <p:spPr>
          <a:xfrm>
            <a:off x="871529" y="1557915"/>
            <a:ext cx="2606040" cy="3794760"/>
          </a:xfrm>
          <a:ln>
            <a:noFill/>
          </a:ln>
        </p:spPr>
        <p:txBody>
          <a:bodyPr anchor="ctr" anchorCtr="1">
            <a:normAutofit/>
          </a:bodyPr>
          <a:lstStyle>
            <a:lvl1pPr algn="ctr">
              <a:defRPr sz="2400" b="0">
                <a:solidFill>
                  <a:schemeClr val="bg1">
                    <a:lumMod val="95000"/>
                  </a:schemeClr>
                </a:solidFill>
                <a:latin typeface="+mn-lt"/>
              </a:defRPr>
            </a:lvl1pPr>
          </a:lstStyle>
          <a:p>
            <a:pPr lvl="0"/>
            <a:r>
              <a:rPr lang="en-US" dirty="0" smtClean="0"/>
              <a:t>&lt;Insert Title&gt;</a:t>
            </a:r>
          </a:p>
        </p:txBody>
      </p:sp>
    </p:spTree>
    <p:extLst>
      <p:ext uri="{BB962C8B-B14F-4D97-AF65-F5344CB8AC3E}">
        <p14:creationId xmlns:p14="http://schemas.microsoft.com/office/powerpoint/2010/main" val="4095784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885" y="1313817"/>
            <a:ext cx="2662618" cy="4772658"/>
          </a:xfrm>
        </p:spPr>
        <p:txBody>
          <a:bodyPr>
            <a:no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12"/>
          </p:nvPr>
        </p:nvSpPr>
        <p:spPr/>
        <p:txBody>
          <a:bodyPr/>
          <a:lstStyle/>
          <a:p>
            <a:fld id="{276DE07D-12F9-FF40-B07B-9B015B6B1FBE}" type="slidenum">
              <a:rPr lang="en-US" smtClean="0"/>
              <a:t>‹#›</a:t>
            </a:fld>
            <a:endParaRPr lang="en-US" dirty="0"/>
          </a:p>
        </p:txBody>
      </p:sp>
      <p:sp>
        <p:nvSpPr>
          <p:cNvPr id="15" name="Content Placeholder 2"/>
          <p:cNvSpPr>
            <a:spLocks noGrp="1"/>
          </p:cNvSpPr>
          <p:nvPr>
            <p:ph sz="half" idx="18"/>
          </p:nvPr>
        </p:nvSpPr>
        <p:spPr>
          <a:xfrm>
            <a:off x="3248947" y="1313817"/>
            <a:ext cx="5437854" cy="4772658"/>
          </a:xfrm>
        </p:spPr>
        <p:txBody>
          <a:bodyPr>
            <a:no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4" name="Straight Connector 13"/>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smtClean="0"/>
              <a:t>Click to edit Master title style</a:t>
            </a:r>
            <a:endParaRPr lang="en-US" dirty="0"/>
          </a:p>
        </p:txBody>
      </p:sp>
      <p:sp>
        <p:nvSpPr>
          <p:cNvPr id="2" name="Footer Placeholder 1"/>
          <p:cNvSpPr>
            <a:spLocks noGrp="1"/>
          </p:cNvSpPr>
          <p:nvPr>
            <p:ph type="ftr" sz="quarter" idx="19"/>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22916887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76DE07D-12F9-FF40-B07B-9B015B6B1FBE}" type="slidenum">
              <a:rPr lang="en-US" smtClean="0"/>
              <a:t>‹#›</a:t>
            </a:fld>
            <a:endParaRPr lang="en-US" dirty="0"/>
          </a:p>
        </p:txBody>
      </p:sp>
      <p:sp>
        <p:nvSpPr>
          <p:cNvPr id="14" name="Content Placeholder 2"/>
          <p:cNvSpPr>
            <a:spLocks noGrp="1"/>
          </p:cNvSpPr>
          <p:nvPr>
            <p:ph sz="half" idx="19"/>
          </p:nvPr>
        </p:nvSpPr>
        <p:spPr>
          <a:xfrm>
            <a:off x="3248947" y="1313818"/>
            <a:ext cx="2634735" cy="4772657"/>
          </a:xfrm>
        </p:spPr>
        <p:txBody>
          <a:bodyPr>
            <a:no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half" idx="20"/>
          </p:nvPr>
        </p:nvSpPr>
        <p:spPr>
          <a:xfrm>
            <a:off x="6048154" y="1313818"/>
            <a:ext cx="2634735" cy="4772657"/>
          </a:xfrm>
        </p:spPr>
        <p:txBody>
          <a:bodyPr>
            <a:no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21"/>
          </p:nvPr>
        </p:nvSpPr>
        <p:spPr>
          <a:xfrm>
            <a:off x="450885" y="1313818"/>
            <a:ext cx="2634735" cy="4772657"/>
          </a:xfrm>
        </p:spPr>
        <p:txBody>
          <a:bodyPr>
            <a:normAutofit/>
          </a:bodyPr>
          <a:lstStyle>
            <a:lvl1pPr>
              <a:defRPr sz="1600"/>
            </a:lvl1pPr>
            <a:lvl2pPr>
              <a:defRPr sz="1600"/>
            </a:lvl2pPr>
            <a:lvl3pPr>
              <a:lnSpc>
                <a:spcPct val="110000"/>
              </a:lnSpc>
              <a:defRPr sz="1400"/>
            </a:lvl3pPr>
            <a:lvl4pPr>
              <a:lnSpc>
                <a:spcPct val="110000"/>
              </a:lnSpc>
              <a:defRPr sz="1200"/>
            </a:lvl4pPr>
            <a:lvl5pPr>
              <a:lnSpc>
                <a:spcPct val="110000"/>
              </a:lnSpc>
              <a:defRPr sz="1200"/>
            </a:lvl5pPr>
            <a:lvl6pPr>
              <a:lnSpc>
                <a:spcPct val="110000"/>
              </a:lnSpc>
              <a:defRPr sz="1200">
                <a:solidFill>
                  <a:schemeClr val="tx1"/>
                </a:solidFill>
              </a:defRPr>
            </a:lvl6pPr>
            <a:lvl7pPr>
              <a:lnSpc>
                <a:spcPct val="110000"/>
              </a:lnSpc>
              <a:defRPr sz="1200">
                <a:solidFill>
                  <a:srgbClr val="464749"/>
                </a:solidFill>
              </a:defRPr>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7" name="Straight Connector 16"/>
          <p:cNvCxnSpPr/>
          <p:nvPr userDrawn="1"/>
        </p:nvCxnSpPr>
        <p:spPr bwMode="gray">
          <a:xfrm>
            <a:off x="431930" y="1201353"/>
            <a:ext cx="8271156"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smtClean="0"/>
              <a:t>Click to edit Master title style</a:t>
            </a:r>
            <a:endParaRPr lang="en-US" dirty="0"/>
          </a:p>
        </p:txBody>
      </p:sp>
      <p:sp>
        <p:nvSpPr>
          <p:cNvPr id="2" name="Footer Placeholder 1"/>
          <p:cNvSpPr>
            <a:spLocks noGrp="1"/>
          </p:cNvSpPr>
          <p:nvPr>
            <p:ph type="ftr" sz="quarter" idx="22"/>
          </p:nvPr>
        </p:nvSpPr>
        <p:spPr>
          <a:xfrm>
            <a:off x="440020" y="6357038"/>
            <a:ext cx="1660806" cy="364206"/>
          </a:xfrm>
          <a:prstGeom prst="rect">
            <a:avLst/>
          </a:prstGeom>
        </p:spPr>
        <p:txBody>
          <a:bodyPr/>
          <a:lstStyle/>
          <a:p>
            <a:r>
              <a:rPr lang="en-US" dirty="0" smtClean="0"/>
              <a:t>Footer Testing</a:t>
            </a:r>
            <a:endParaRPr lang="en-US" dirty="0"/>
          </a:p>
        </p:txBody>
      </p:sp>
    </p:spTree>
    <p:extLst>
      <p:ext uri="{BB962C8B-B14F-4D97-AF65-F5344CB8AC3E}">
        <p14:creationId xmlns:p14="http://schemas.microsoft.com/office/powerpoint/2010/main" val="7785168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43" y="522568"/>
            <a:ext cx="8235915" cy="676706"/>
          </a:xfrm>
          <a:prstGeom prst="rect">
            <a:avLst/>
          </a:prstGeom>
        </p:spPr>
        <p:txBody>
          <a:bodyPr vert="horz" lIns="0" tIns="45715" rIns="91428" bIns="45715"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043" y="1313817"/>
            <a:ext cx="8235915" cy="4772658"/>
          </a:xfrm>
          <a:prstGeom prst="rect">
            <a:avLst/>
          </a:prstGeom>
        </p:spPr>
        <p:txBody>
          <a:bodyPr vert="horz" lIns="0" tIns="45715" rIns="91428"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326103" y="6356351"/>
            <a:ext cx="597880" cy="365125"/>
          </a:xfrm>
          <a:prstGeom prst="rect">
            <a:avLst/>
          </a:prstGeom>
        </p:spPr>
        <p:txBody>
          <a:bodyPr vert="horz" lIns="91428" tIns="45715" rIns="91428" bIns="45715" rtlCol="0" anchor="ctr"/>
          <a:lstStyle>
            <a:lvl1pPr algn="r">
              <a:defRPr sz="900" b="1">
                <a:solidFill>
                  <a:schemeClr val="tx2"/>
                </a:solidFill>
              </a:defRPr>
            </a:lvl1pPr>
          </a:lstStyle>
          <a:p>
            <a:fld id="{276DE07D-12F9-FF40-B07B-9B015B6B1FBE}" type="slidenum">
              <a:rPr lang="en-US" smtClean="0"/>
              <a:pPr/>
              <a:t>‹#›</a:t>
            </a:fld>
            <a:endParaRPr lang="en-US" dirty="0"/>
          </a:p>
        </p:txBody>
      </p:sp>
      <p:pic>
        <p:nvPicPr>
          <p:cNvPr id="7" name="Picture 6" descr="Nexant_Logo_PNG_color.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670081" y="-3384"/>
            <a:ext cx="1472386" cy="567922"/>
          </a:xfrm>
          <a:prstGeom prst="rect">
            <a:avLst/>
          </a:prstGeom>
        </p:spPr>
      </p:pic>
    </p:spTree>
    <p:extLst>
      <p:ext uri="{BB962C8B-B14F-4D97-AF65-F5344CB8AC3E}">
        <p14:creationId xmlns:p14="http://schemas.microsoft.com/office/powerpoint/2010/main" val="2781651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75" r:id="rId5"/>
    <p:sldLayoutId id="2147483660" r:id="rId6"/>
    <p:sldLayoutId id="2147483661" r:id="rId7"/>
    <p:sldLayoutId id="2147483652" r:id="rId8"/>
    <p:sldLayoutId id="2147483664" r:id="rId9"/>
    <p:sldLayoutId id="2147483662" r:id="rId10"/>
    <p:sldLayoutId id="2147483665" r:id="rId11"/>
    <p:sldLayoutId id="2147483653" r:id="rId12"/>
    <p:sldLayoutId id="2147483654" r:id="rId13"/>
    <p:sldLayoutId id="2147483678" r:id="rId14"/>
    <p:sldLayoutId id="2147483677" r:id="rId15"/>
    <p:sldLayoutId id="2147483657" r:id="rId16"/>
    <p:sldLayoutId id="214748365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6" r:id="rId26"/>
    <p:sldLayoutId id="2147483667" r:id="rId27"/>
    <p:sldLayoutId id="2147483679" r:id="rId28"/>
    <p:sldLayoutId id="2147483680" r:id="rId29"/>
    <p:sldLayoutId id="2147483681" r:id="rId30"/>
    <p:sldLayoutId id="2147483682" r:id="rId31"/>
    <p:sldLayoutId id="2147483683" r:id="rId32"/>
    <p:sldLayoutId id="2147483684" r:id="rId33"/>
    <p:sldLayoutId id="2147483685" r:id="rId34"/>
  </p:sldLayoutIdLst>
  <p:transition>
    <p:fade/>
  </p:transition>
  <p:hf hdr="0"/>
  <p:txStyles>
    <p:titleStyle>
      <a:lvl1pPr algn="l" defTabSz="457144"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0" indent="0" algn="l" defTabSz="457144" rtl="0" eaLnBrk="1" latinLnBrk="0" hangingPunct="1">
        <a:lnSpc>
          <a:spcPct val="120000"/>
        </a:lnSpc>
        <a:spcBef>
          <a:spcPct val="20000"/>
        </a:spcBef>
        <a:buFontTx/>
        <a:buNone/>
        <a:defRPr sz="2100" b="1" kern="1200">
          <a:solidFill>
            <a:schemeClr val="accent1"/>
          </a:solidFill>
          <a:latin typeface="+mn-lt"/>
          <a:ea typeface="+mn-ea"/>
          <a:cs typeface="Arial"/>
        </a:defRPr>
      </a:lvl1pPr>
      <a:lvl2pPr marL="0" indent="0" algn="l" defTabSz="457144" rtl="0" eaLnBrk="1" latinLnBrk="0" hangingPunct="1">
        <a:lnSpc>
          <a:spcPct val="130000"/>
        </a:lnSpc>
        <a:spcBef>
          <a:spcPts val="32"/>
        </a:spcBef>
        <a:buClr>
          <a:schemeClr val="accent2"/>
        </a:buClr>
        <a:buFontTx/>
        <a:buNone/>
        <a:defRPr sz="2100" kern="1200">
          <a:solidFill>
            <a:schemeClr val="tx1"/>
          </a:solidFill>
          <a:latin typeface="+mn-lt"/>
          <a:ea typeface="+mn-ea"/>
          <a:cs typeface="Arial"/>
        </a:defRPr>
      </a:lvl2pPr>
      <a:lvl3pPr marL="160331" indent="-160331" algn="l" defTabSz="457144" rtl="0" eaLnBrk="1" latinLnBrk="0" hangingPunct="1">
        <a:lnSpc>
          <a:spcPct val="110000"/>
        </a:lnSpc>
        <a:spcBef>
          <a:spcPts val="526"/>
        </a:spcBef>
        <a:buClr>
          <a:schemeClr val="accent2"/>
        </a:buClr>
        <a:buSzPct val="100000"/>
        <a:buFont typeface="Wingdings" charset="2"/>
        <a:buChar char="§"/>
        <a:defRPr sz="1600" kern="1200">
          <a:solidFill>
            <a:schemeClr val="tx1">
              <a:lumMod val="50000"/>
            </a:schemeClr>
          </a:solidFill>
          <a:latin typeface="+mn-lt"/>
          <a:ea typeface="+mn-ea"/>
          <a:cs typeface="Arial"/>
        </a:defRPr>
      </a:lvl3pPr>
      <a:lvl4pPr marL="312645" indent="-160331" algn="l" defTabSz="457144" rtl="0" eaLnBrk="1" latinLnBrk="0" hangingPunct="1">
        <a:lnSpc>
          <a:spcPct val="110000"/>
        </a:lnSpc>
        <a:spcBef>
          <a:spcPts val="526"/>
        </a:spcBef>
        <a:buClr>
          <a:schemeClr val="accent3"/>
        </a:buClr>
        <a:buFont typeface="Arial"/>
        <a:buChar char="–"/>
        <a:defRPr sz="1400" kern="1200">
          <a:solidFill>
            <a:schemeClr val="tx1">
              <a:lumMod val="50000"/>
            </a:schemeClr>
          </a:solidFill>
          <a:latin typeface="+mn-lt"/>
          <a:ea typeface="+mn-ea"/>
          <a:cs typeface="Arial"/>
        </a:defRPr>
      </a:lvl4pPr>
      <a:lvl5pPr marL="472976" indent="-160331" algn="l" defTabSz="457144" rtl="0" eaLnBrk="1" latinLnBrk="0" hangingPunct="1">
        <a:lnSpc>
          <a:spcPct val="110000"/>
        </a:lnSpc>
        <a:spcBef>
          <a:spcPts val="526"/>
        </a:spcBef>
        <a:buClr>
          <a:schemeClr val="tx1"/>
        </a:buClr>
        <a:buFont typeface="Lucida Grande"/>
        <a:buChar char="-"/>
        <a:defRPr sz="1400" kern="1200" baseline="0">
          <a:solidFill>
            <a:schemeClr val="tx1">
              <a:lumMod val="50000"/>
            </a:schemeClr>
          </a:solidFill>
          <a:latin typeface="+mn-lt"/>
          <a:ea typeface="+mn-ea"/>
          <a:cs typeface="Arial"/>
        </a:defRPr>
      </a:lvl5pPr>
      <a:lvl6pPr marL="673390" indent="-160331" algn="l" defTabSz="457144" rtl="0" eaLnBrk="1" latinLnBrk="0" hangingPunct="1">
        <a:lnSpc>
          <a:spcPct val="110000"/>
        </a:lnSpc>
        <a:spcBef>
          <a:spcPts val="526"/>
        </a:spcBef>
        <a:spcAft>
          <a:spcPts val="0"/>
        </a:spcAft>
        <a:buClr>
          <a:schemeClr val="tx1"/>
        </a:buClr>
        <a:buFont typeface="Lucida Grande"/>
        <a:buChar char="-"/>
        <a:defRPr sz="1200" kern="1200">
          <a:solidFill>
            <a:schemeClr val="tx1">
              <a:lumMod val="50000"/>
            </a:schemeClr>
          </a:solidFill>
          <a:latin typeface="+mn-lt"/>
          <a:ea typeface="+mn-ea"/>
          <a:cs typeface="Arial"/>
        </a:defRPr>
      </a:lvl6pPr>
      <a:lvl7pPr marL="887832" indent="-150310" algn="l" defTabSz="457144" rtl="0" eaLnBrk="1" latinLnBrk="0" hangingPunct="1">
        <a:lnSpc>
          <a:spcPct val="110000"/>
        </a:lnSpc>
        <a:spcBef>
          <a:spcPts val="526"/>
        </a:spcBef>
        <a:buClr>
          <a:schemeClr val="tx1"/>
        </a:buClr>
        <a:buFont typeface="Lucida Grande"/>
        <a:buChar char="-"/>
        <a:defRPr sz="1200" kern="1200">
          <a:solidFill>
            <a:schemeClr val="tx1">
              <a:lumMod val="50000"/>
            </a:schemeClr>
          </a:solidFill>
          <a:latin typeface="+mn-lt"/>
          <a:ea typeface="+mn-ea"/>
          <a:cs typeface="Arial"/>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02.png@01D16F13.92800420" TargetMode="External"/><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onathancook@nexant.com"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a:p>
        </p:txBody>
      </p:sp>
      <p:sp>
        <p:nvSpPr>
          <p:cNvPr id="5" name="Text Placeholder 4"/>
          <p:cNvSpPr>
            <a:spLocks noGrp="1"/>
          </p:cNvSpPr>
          <p:nvPr>
            <p:ph type="body" sz="quarter" idx="19"/>
          </p:nvPr>
        </p:nvSpPr>
        <p:spPr/>
        <p:txBody>
          <a:bodyPr>
            <a:normAutofit lnSpcReduction="10000"/>
          </a:bodyPr>
          <a:lstStyle/>
          <a:p>
            <a:r>
              <a:rPr lang="en-US" dirty="0" smtClean="0"/>
              <a:t>May 11, 2016</a:t>
            </a:r>
            <a:endParaRPr lang="en-US" dirty="0"/>
          </a:p>
        </p:txBody>
      </p:sp>
      <p:sp>
        <p:nvSpPr>
          <p:cNvPr id="6" name="Text Placeholder 5"/>
          <p:cNvSpPr>
            <a:spLocks noGrp="1"/>
          </p:cNvSpPr>
          <p:nvPr>
            <p:ph type="body" sz="quarter" idx="15"/>
          </p:nvPr>
        </p:nvSpPr>
        <p:spPr>
          <a:xfrm>
            <a:off x="633967" y="4975761"/>
            <a:ext cx="5792476" cy="246221"/>
          </a:xfrm>
        </p:spPr>
        <p:txBody>
          <a:bodyPr/>
          <a:lstStyle/>
          <a:p>
            <a:r>
              <a:rPr lang="en-US" sz="1600" dirty="0" smtClean="0"/>
              <a:t>Jonathan Cook</a:t>
            </a:r>
            <a:endParaRPr lang="en-US" sz="1600" dirty="0"/>
          </a:p>
        </p:txBody>
      </p:sp>
      <p:sp>
        <p:nvSpPr>
          <p:cNvPr id="7" name="Title 6"/>
          <p:cNvSpPr>
            <a:spLocks noGrp="1"/>
          </p:cNvSpPr>
          <p:nvPr>
            <p:ph type="ctrTitle"/>
          </p:nvPr>
        </p:nvSpPr>
        <p:spPr/>
        <p:txBody>
          <a:bodyPr/>
          <a:lstStyle/>
          <a:p>
            <a:r>
              <a:rPr lang="en-US" dirty="0" smtClean="0"/>
              <a:t>PG&amp;E SmartAC™ Load Impact Evaluation</a:t>
            </a:r>
            <a:endParaRPr lang="en-US" dirty="0"/>
          </a:p>
        </p:txBody>
      </p:sp>
      <p:sp>
        <p:nvSpPr>
          <p:cNvPr id="8" name="Subtitle 7"/>
          <p:cNvSpPr>
            <a:spLocks noGrp="1"/>
          </p:cNvSpPr>
          <p:nvPr>
            <p:ph type="subTitle" idx="1"/>
          </p:nvPr>
        </p:nvSpPr>
        <p:spPr/>
        <p:txBody>
          <a:bodyPr/>
          <a:lstStyle/>
          <a:p>
            <a:r>
              <a:rPr lang="en-US" dirty="0" smtClean="0"/>
              <a:t>2016 DRMEC Workshop</a:t>
            </a:r>
            <a:endParaRPr lang="en-US" dirty="0"/>
          </a:p>
        </p:txBody>
      </p:sp>
      <p:pic>
        <p:nvPicPr>
          <p:cNvPr id="10" name="Picture Placeholder 9" descr="Nexant_icon_set_outlined-04.png"/>
          <p:cNvPicPr>
            <a:picLocks noGrp="1" noChangeAspect="1"/>
          </p:cNvPicPr>
          <p:nvPr>
            <p:ph type="pic" sz="quarter" idx="16"/>
          </p:nvPr>
        </p:nvPicPr>
        <p:blipFill>
          <a:blip r:embed="rId2" cstate="screen">
            <a:extLst>
              <a:ext uri="{28A0092B-C50C-407E-A947-70E740481C1C}">
                <a14:useLocalDpi xmlns:a14="http://schemas.microsoft.com/office/drawing/2010/main" val="0"/>
              </a:ext>
            </a:extLst>
          </a:blip>
          <a:srcRect l="2115" r="2115"/>
          <a:stretch>
            <a:fillRect/>
          </a:stretch>
        </p:blipFill>
        <p:spPr>
          <a:prstGeom prst="rect">
            <a:avLst/>
          </a:prstGeom>
        </p:spPr>
      </p:pic>
    </p:spTree>
    <p:extLst>
      <p:ext uri="{BB962C8B-B14F-4D97-AF65-F5344CB8AC3E}">
        <p14:creationId xmlns:p14="http://schemas.microsoft.com/office/powerpoint/2010/main" val="32191902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6DE07D-12F9-FF40-B07B-9B015B6B1FBE}" type="slidenum">
              <a:rPr lang="en-US" smtClean="0"/>
              <a:t>10</a:t>
            </a:fld>
            <a:endParaRPr lang="en-US" dirty="0"/>
          </a:p>
        </p:txBody>
      </p:sp>
      <p:sp>
        <p:nvSpPr>
          <p:cNvPr id="6" name="Content Placeholder 5"/>
          <p:cNvSpPr>
            <a:spLocks noGrp="1"/>
          </p:cNvSpPr>
          <p:nvPr>
            <p:ph idx="18"/>
          </p:nvPr>
        </p:nvSpPr>
        <p:spPr>
          <a:xfrm>
            <a:off x="1074728" y="1855745"/>
            <a:ext cx="2667583" cy="353696"/>
          </a:xfrm>
        </p:spPr>
        <p:txBody>
          <a:bodyPr>
            <a:normAutofit fontScale="85000" lnSpcReduction="10000"/>
          </a:bodyPr>
          <a:lstStyle/>
          <a:p>
            <a:pPr algn="ctr"/>
            <a:r>
              <a:rPr lang="en-US" dirty="0" smtClean="0"/>
              <a:t>Communication Failure Rate</a:t>
            </a:r>
            <a:endParaRPr lang="en-US" dirty="0"/>
          </a:p>
        </p:txBody>
      </p:sp>
      <p:sp>
        <p:nvSpPr>
          <p:cNvPr id="9" name="Content Placeholder 8"/>
          <p:cNvSpPr>
            <a:spLocks noGrp="1"/>
          </p:cNvSpPr>
          <p:nvPr>
            <p:ph idx="20"/>
          </p:nvPr>
        </p:nvSpPr>
        <p:spPr>
          <a:xfrm>
            <a:off x="5920533" y="1850288"/>
            <a:ext cx="2122762" cy="353696"/>
          </a:xfrm>
        </p:spPr>
        <p:txBody>
          <a:bodyPr>
            <a:normAutofit fontScale="92500" lnSpcReduction="10000"/>
          </a:bodyPr>
          <a:lstStyle/>
          <a:p>
            <a:pPr algn="ctr"/>
            <a:r>
              <a:rPr lang="en-US" dirty="0" smtClean="0"/>
              <a:t>Physical Connectivity</a:t>
            </a:r>
            <a:endParaRPr lang="en-US" dirty="0"/>
          </a:p>
        </p:txBody>
      </p:sp>
      <p:sp>
        <p:nvSpPr>
          <p:cNvPr id="3" name="Title 2"/>
          <p:cNvSpPr>
            <a:spLocks noGrp="1"/>
          </p:cNvSpPr>
          <p:nvPr>
            <p:ph type="title"/>
          </p:nvPr>
        </p:nvSpPr>
        <p:spPr/>
        <p:txBody>
          <a:bodyPr/>
          <a:lstStyle/>
          <a:p>
            <a:r>
              <a:rPr lang="en-US" dirty="0" smtClean="0"/>
              <a:t>Older switches aren’t as reliable as newer ones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25"/>
          <a:stretch/>
        </p:blipFill>
        <p:spPr bwMode="auto">
          <a:xfrm>
            <a:off x="162370" y="2273180"/>
            <a:ext cx="4137363" cy="273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ext uri="{D42A27DB-BD31-4B8C-83A1-F6EECF244321}">
                <p14:modId xmlns:p14="http://schemas.microsoft.com/office/powerpoint/2010/main" val="2961358981"/>
              </p:ext>
            </p:extLst>
          </p:nvPr>
        </p:nvGraphicFramePr>
        <p:xfrm>
          <a:off x="4479195" y="2259177"/>
          <a:ext cx="4314736" cy="2840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54438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4" name="Slide Number Placeholder 3"/>
          <p:cNvSpPr>
            <a:spLocks noGrp="1"/>
          </p:cNvSpPr>
          <p:nvPr>
            <p:ph type="sldNum" sz="quarter" idx="18"/>
          </p:nvPr>
        </p:nvSpPr>
        <p:spPr/>
        <p:txBody>
          <a:bodyPr/>
          <a:lstStyle/>
          <a:p>
            <a:fld id="{276DE07D-12F9-FF40-B07B-9B015B6B1FBE}" type="slidenum">
              <a:rPr lang="en-US" smtClean="0"/>
              <a:pPr/>
              <a:t>11</a:t>
            </a:fld>
            <a:endParaRPr lang="en-US" dirty="0"/>
          </a:p>
        </p:txBody>
      </p:sp>
      <p:sp>
        <p:nvSpPr>
          <p:cNvPr id="5" name="Title 4"/>
          <p:cNvSpPr>
            <a:spLocks noGrp="1"/>
          </p:cNvSpPr>
          <p:nvPr>
            <p:ph type="ctrTitle"/>
          </p:nvPr>
        </p:nvSpPr>
        <p:spPr/>
        <p:txBody>
          <a:bodyPr/>
          <a:lstStyle/>
          <a:p>
            <a:r>
              <a:rPr lang="en-US" dirty="0" smtClean="0"/>
              <a:t>Ex Ante</a:t>
            </a:r>
            <a:endParaRPr lang="en-US" dirty="0"/>
          </a:p>
        </p:txBody>
      </p:sp>
      <p:sp>
        <p:nvSpPr>
          <p:cNvPr id="6" name="Picture Placeholder 5"/>
          <p:cNvSpPr>
            <a:spLocks noGrp="1"/>
          </p:cNvSpPr>
          <p:nvPr>
            <p:ph type="pic" sz="quarter" idx="16"/>
          </p:nvPr>
        </p:nvSpPr>
        <p:spPr/>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00648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342900" indent="-342900">
              <a:buFont typeface="+mj-lt"/>
              <a:buAutoNum type="arabicPeriod"/>
            </a:pPr>
            <a:r>
              <a:rPr lang="en-US" sz="1800" b="0" dirty="0" smtClean="0"/>
              <a:t>Estimate </a:t>
            </a:r>
            <a:r>
              <a:rPr lang="en-US" sz="1800" b="0" dirty="0"/>
              <a:t>the relationship between load impacts and weather conditions for each hour in the resource adequacy window and all subsequent hours (snapback) using historical ex post </a:t>
            </a:r>
            <a:r>
              <a:rPr lang="en-US" sz="1800" b="0" dirty="0" smtClean="0"/>
              <a:t>results (2011-2015)</a:t>
            </a:r>
            <a:endParaRPr lang="en-US" sz="1800" b="0" dirty="0"/>
          </a:p>
          <a:p>
            <a:pPr marL="342900" indent="-342900">
              <a:buFont typeface="+mj-lt"/>
              <a:buAutoNum type="arabicPeriod"/>
            </a:pPr>
            <a:r>
              <a:rPr lang="en-US" sz="1800" b="0" dirty="0" smtClean="0"/>
              <a:t>Estimate </a:t>
            </a:r>
            <a:r>
              <a:rPr lang="en-US" sz="1800" b="0" dirty="0"/>
              <a:t>relationship between usage and temperature on event days and hot, non-event days (to expand the number of observations) for control customers to predict reference loads under ex ante weather </a:t>
            </a:r>
            <a:r>
              <a:rPr lang="en-US" sz="1800" b="0" dirty="0" smtClean="0"/>
              <a:t>conditions</a:t>
            </a:r>
            <a:endParaRPr lang="en-US" sz="1800" b="0" dirty="0"/>
          </a:p>
          <a:p>
            <a:pPr marL="342900" indent="-342900">
              <a:buFont typeface="+mj-lt"/>
              <a:buAutoNum type="arabicPeriod"/>
            </a:pPr>
            <a:r>
              <a:rPr lang="en-US" sz="1800" b="0" dirty="0" smtClean="0"/>
              <a:t>Combine </a:t>
            </a:r>
            <a:r>
              <a:rPr lang="en-US" sz="1800" b="0" dirty="0"/>
              <a:t>reference loads with impact estimates to infer load shapes for SmartAC </a:t>
            </a:r>
            <a:r>
              <a:rPr lang="en-US" sz="1800" b="0" dirty="0" smtClean="0"/>
              <a:t>participants</a:t>
            </a:r>
          </a:p>
          <a:p>
            <a:pPr marL="342900" indent="-342900">
              <a:buFont typeface="+mj-lt"/>
              <a:buAutoNum type="arabicPeriod"/>
            </a:pPr>
            <a:r>
              <a:rPr lang="en-US" sz="1800" b="0" dirty="0" smtClean="0"/>
              <a:t>Scale </a:t>
            </a:r>
            <a:r>
              <a:rPr lang="en-US" sz="1800" b="0" dirty="0"/>
              <a:t>up average customer impacts to aggregate impacts using forecasted enrollment provided by </a:t>
            </a:r>
            <a:r>
              <a:rPr lang="en-US" sz="1800" b="0" dirty="0" smtClean="0"/>
              <a:t>PG&amp;E</a:t>
            </a:r>
            <a:endParaRPr lang="en-US" sz="1800" b="0" dirty="0"/>
          </a:p>
          <a:p>
            <a:endParaRPr lang="en-US" dirty="0"/>
          </a:p>
        </p:txBody>
      </p:sp>
      <p:sp>
        <p:nvSpPr>
          <p:cNvPr id="2" name="Slide Number Placeholder 1"/>
          <p:cNvSpPr>
            <a:spLocks noGrp="1"/>
          </p:cNvSpPr>
          <p:nvPr>
            <p:ph type="sldNum" sz="quarter" idx="12"/>
          </p:nvPr>
        </p:nvSpPr>
        <p:spPr/>
        <p:txBody>
          <a:bodyPr/>
          <a:lstStyle/>
          <a:p>
            <a:fld id="{276DE07D-12F9-FF40-B07B-9B015B6B1FBE}" type="slidenum">
              <a:rPr lang="en-US" smtClean="0"/>
              <a:t>12</a:t>
            </a:fld>
            <a:endParaRPr lang="en-US" dirty="0"/>
          </a:p>
        </p:txBody>
      </p:sp>
      <p:sp>
        <p:nvSpPr>
          <p:cNvPr id="11" name="Title 10"/>
          <p:cNvSpPr>
            <a:spLocks noGrp="1"/>
          </p:cNvSpPr>
          <p:nvPr>
            <p:ph type="title"/>
          </p:nvPr>
        </p:nvSpPr>
        <p:spPr/>
        <p:txBody>
          <a:bodyPr/>
          <a:lstStyle/>
          <a:p>
            <a:r>
              <a:rPr lang="en-US" sz="3000" dirty="0" smtClean="0"/>
              <a:t>Four Fundamental Steps to Produce Ex Ante Forecasts</a:t>
            </a:r>
            <a:endParaRPr lang="en-US" sz="3000" dirty="0"/>
          </a:p>
        </p:txBody>
      </p:sp>
    </p:spTree>
    <p:extLst>
      <p:ext uri="{BB962C8B-B14F-4D97-AF65-F5344CB8AC3E}">
        <p14:creationId xmlns:p14="http://schemas.microsoft.com/office/powerpoint/2010/main" val="38288784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97338211"/>
              </p:ext>
            </p:extLst>
          </p:nvPr>
        </p:nvGraphicFramePr>
        <p:xfrm>
          <a:off x="734941" y="1606609"/>
          <a:ext cx="7955014" cy="4683113"/>
        </p:xfrm>
        <a:graphic>
          <a:graphicData uri="http://schemas.openxmlformats.org/drawingml/2006/table">
            <a:tbl>
              <a:tblPr firstRow="1" firstCol="1" bandRow="1">
                <a:tableStyleId>{5C22544A-7EE6-4342-B048-85BDC9FD1C3A}</a:tableStyleId>
              </a:tblPr>
              <a:tblGrid>
                <a:gridCol w="1247681"/>
                <a:gridCol w="1022647"/>
                <a:gridCol w="1022647"/>
                <a:gridCol w="1022647"/>
                <a:gridCol w="909848"/>
                <a:gridCol w="909848"/>
                <a:gridCol w="909848"/>
                <a:gridCol w="909848"/>
              </a:tblGrid>
              <a:tr h="393124">
                <a:tc rowSpan="2">
                  <a:txBody>
                    <a:bodyPr/>
                    <a:lstStyle/>
                    <a:p>
                      <a:pPr marL="0" marR="0" algn="ctr">
                        <a:lnSpc>
                          <a:spcPct val="115000"/>
                        </a:lnSpc>
                        <a:spcBef>
                          <a:spcPts val="500"/>
                        </a:spcBef>
                        <a:spcAft>
                          <a:spcPts val="500"/>
                        </a:spcAft>
                      </a:pPr>
                      <a:r>
                        <a:rPr lang="en-US" sz="1100" b="1" dirty="0">
                          <a:effectLst/>
                        </a:rPr>
                        <a:t>LCA</a:t>
                      </a:r>
                      <a:endParaRPr lang="en-US" sz="1000" b="1" dirty="0">
                        <a:solidFill>
                          <a:srgbClr val="FFFFFF"/>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500"/>
                        </a:spcBef>
                        <a:spcAft>
                          <a:spcPts val="500"/>
                        </a:spcAft>
                      </a:pPr>
                      <a:r>
                        <a:rPr lang="en-US" sz="1100" b="1" dirty="0" smtClean="0">
                          <a:solidFill>
                            <a:srgbClr val="FFFFFF"/>
                          </a:solidFill>
                          <a:effectLst/>
                          <a:latin typeface="Arial"/>
                          <a:ea typeface="Times New Roman"/>
                          <a:cs typeface="Times New Roman"/>
                        </a:rPr>
                        <a:t>Residential</a:t>
                      </a:r>
                      <a:endParaRPr lang="en-US" sz="1100" b="1"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500"/>
                        </a:spcBef>
                        <a:spcAft>
                          <a:spcPts val="500"/>
                        </a:spcAft>
                      </a:pPr>
                      <a:endParaRPr lang="en-US" sz="1000" b="1" dirty="0">
                        <a:solidFill>
                          <a:srgbClr val="FFFFFF"/>
                        </a:solidFill>
                        <a:effectLst/>
                        <a:latin typeface="Arial"/>
                        <a:ea typeface="Times New Roman"/>
                        <a:cs typeface="Times New Roman"/>
                      </a:endParaRPr>
                    </a:p>
                  </a:txBody>
                  <a:tcPr marL="68580" marR="68580" marT="0" marB="0" anchor="ctr"/>
                </a:tc>
                <a:tc hMerge="1">
                  <a:txBody>
                    <a:bodyPr/>
                    <a:lstStyle/>
                    <a:p>
                      <a:pPr marL="0" marR="0" algn="ctr">
                        <a:lnSpc>
                          <a:spcPct val="115000"/>
                        </a:lnSpc>
                        <a:spcBef>
                          <a:spcPts val="500"/>
                        </a:spcBef>
                        <a:spcAft>
                          <a:spcPts val="500"/>
                        </a:spcAft>
                      </a:pPr>
                      <a:endParaRPr lang="en-US" sz="1000" b="1" dirty="0">
                        <a:solidFill>
                          <a:srgbClr val="FFFFFF"/>
                        </a:solidFill>
                        <a:effectLst/>
                        <a:latin typeface="Arial"/>
                        <a:ea typeface="Times New Roman"/>
                        <a:cs typeface="Times New Roman"/>
                      </a:endParaRPr>
                    </a:p>
                  </a:txBody>
                  <a:tcPr marL="68580" marR="68580" marT="0" marB="0" anchor="ctr"/>
                </a:tc>
                <a:tc gridSpan="4">
                  <a:txBody>
                    <a:bodyPr/>
                    <a:lstStyle/>
                    <a:p>
                      <a:pPr marL="0" marR="0" algn="ctr">
                        <a:lnSpc>
                          <a:spcPct val="115000"/>
                        </a:lnSpc>
                        <a:spcBef>
                          <a:spcPts val="500"/>
                        </a:spcBef>
                        <a:spcAft>
                          <a:spcPts val="500"/>
                        </a:spcAft>
                      </a:pPr>
                      <a:r>
                        <a:rPr lang="en-US" sz="1100" b="1" dirty="0" smtClean="0">
                          <a:solidFill>
                            <a:srgbClr val="FFFFFF"/>
                          </a:solidFill>
                          <a:effectLst/>
                          <a:latin typeface="Arial"/>
                          <a:ea typeface="Times New Roman"/>
                          <a:cs typeface="Times New Roman"/>
                        </a:rPr>
                        <a:t>SMB</a:t>
                      </a:r>
                      <a:endParaRPr lang="en-US" sz="1100" b="1" dirty="0">
                        <a:solidFill>
                          <a:srgbClr val="FFFFFF"/>
                        </a:solidFill>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500"/>
                        </a:spcBef>
                        <a:spcAft>
                          <a:spcPts val="500"/>
                        </a:spcAft>
                      </a:pPr>
                      <a:endParaRPr lang="en-US" sz="1000" b="1" dirty="0">
                        <a:solidFill>
                          <a:srgbClr val="FFFFFF"/>
                        </a:solidFill>
                        <a:effectLst/>
                        <a:latin typeface="Arial"/>
                        <a:ea typeface="Times New Roman"/>
                        <a:cs typeface="Times New Roman"/>
                      </a:endParaRPr>
                    </a:p>
                  </a:txBody>
                  <a:tcPr marL="68580" marR="68580" marT="0" marB="0" anchor="ctr"/>
                </a:tc>
                <a:tc hMerge="1">
                  <a:txBody>
                    <a:bodyPr/>
                    <a:lstStyle/>
                    <a:p>
                      <a:pPr marL="0" marR="0" algn="ctr">
                        <a:lnSpc>
                          <a:spcPct val="115000"/>
                        </a:lnSpc>
                        <a:spcBef>
                          <a:spcPts val="500"/>
                        </a:spcBef>
                        <a:spcAft>
                          <a:spcPts val="500"/>
                        </a:spcAft>
                      </a:pPr>
                      <a:endParaRPr lang="en-US" sz="1000" b="1" dirty="0">
                        <a:solidFill>
                          <a:srgbClr val="FFFFFF"/>
                        </a:solidFill>
                        <a:effectLst/>
                        <a:latin typeface="Arial"/>
                        <a:ea typeface="Times New Roman"/>
                        <a:cs typeface="Times New Roman"/>
                      </a:endParaRPr>
                    </a:p>
                  </a:txBody>
                  <a:tcPr marL="68580" marR="68580" marT="0" marB="0" anchor="ctr"/>
                </a:tc>
                <a:tc hMerge="1">
                  <a:txBody>
                    <a:bodyPr/>
                    <a:lstStyle/>
                    <a:p>
                      <a:pPr marL="0" marR="0" algn="ctr">
                        <a:lnSpc>
                          <a:spcPct val="115000"/>
                        </a:lnSpc>
                        <a:spcBef>
                          <a:spcPts val="500"/>
                        </a:spcBef>
                        <a:spcAft>
                          <a:spcPts val="500"/>
                        </a:spcAft>
                      </a:pPr>
                      <a:endParaRPr lang="en-US" sz="1000" b="1" dirty="0">
                        <a:solidFill>
                          <a:srgbClr val="FFFFFF"/>
                        </a:solidFill>
                        <a:effectLst/>
                        <a:latin typeface="Arial"/>
                        <a:ea typeface="Times New Roman"/>
                        <a:cs typeface="Times New Roman"/>
                      </a:endParaRPr>
                    </a:p>
                  </a:txBody>
                  <a:tcPr marL="68580" marR="68580" marT="0" marB="0" anchor="ctr"/>
                </a:tc>
              </a:tr>
              <a:tr h="393124">
                <a:tc vMerge="1">
                  <a:txBody>
                    <a:bodyPr/>
                    <a:lstStyle/>
                    <a:p>
                      <a:pPr marL="0" marR="0" algn="ctr">
                        <a:lnSpc>
                          <a:spcPct val="115000"/>
                        </a:lnSpc>
                        <a:spcBef>
                          <a:spcPts val="500"/>
                        </a:spcBef>
                        <a:spcAft>
                          <a:spcPts val="500"/>
                        </a:spcAft>
                      </a:pPr>
                      <a:endParaRPr lang="en-US" sz="1000" b="1" dirty="0">
                        <a:solidFill>
                          <a:srgbClr val="FFFFFF"/>
                        </a:solidFill>
                        <a:effectLst/>
                        <a:latin typeface="Arial"/>
                        <a:ea typeface="Times New Roman"/>
                        <a:cs typeface="Times New Roman"/>
                      </a:endParaRPr>
                    </a:p>
                  </a:txBody>
                  <a:tcPr marL="68580" marR="68580" marT="0" marB="0" anchor="ctr"/>
                </a:tc>
                <a:tc>
                  <a:txBody>
                    <a:bodyPr/>
                    <a:lstStyle/>
                    <a:p>
                      <a:pPr algn="ctr"/>
                      <a:r>
                        <a:rPr lang="en-US" sz="1100" b="1" kern="1200" dirty="0" smtClean="0">
                          <a:solidFill>
                            <a:srgbClr val="FFFFFF"/>
                          </a:solidFill>
                          <a:effectLst/>
                          <a:latin typeface="Arial"/>
                          <a:ea typeface="Times New Roman"/>
                          <a:cs typeface="Times New Roman"/>
                        </a:rPr>
                        <a:t>2015</a:t>
                      </a:r>
                      <a:endParaRPr lang="en-US" sz="11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1100" b="1" kern="1200" dirty="0">
                          <a:solidFill>
                            <a:srgbClr val="FFFFFF"/>
                          </a:solidFill>
                          <a:effectLst/>
                          <a:latin typeface="Arial"/>
                          <a:ea typeface="Times New Roman"/>
                          <a:cs typeface="Times New Roman"/>
                        </a:rPr>
                        <a:t>2016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1100" b="1" kern="1200" dirty="0">
                          <a:solidFill>
                            <a:srgbClr val="FFFFFF"/>
                          </a:solidFill>
                          <a:effectLst/>
                          <a:latin typeface="Arial"/>
                          <a:ea typeface="Times New Roman"/>
                          <a:cs typeface="Times New Roman"/>
                        </a:rPr>
                        <a:t>2017 to 2026</a:t>
                      </a: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kern="1200" dirty="0" smtClean="0">
                          <a:solidFill>
                            <a:srgbClr val="FFFFFF"/>
                          </a:solidFill>
                          <a:effectLst/>
                          <a:latin typeface="Arial"/>
                          <a:ea typeface="Times New Roman"/>
                          <a:cs typeface="Times New Roman"/>
                        </a:rPr>
                        <a:t>2015</a:t>
                      </a:r>
                      <a:endParaRPr lang="en-US" sz="1100" b="1" kern="1200" dirty="0">
                        <a:solidFill>
                          <a:srgbClr val="FFFFFF"/>
                        </a:solidFill>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1100" b="1" kern="1200" dirty="0">
                          <a:solidFill>
                            <a:srgbClr val="FFFFFF"/>
                          </a:solidFill>
                          <a:effectLst/>
                          <a:latin typeface="Arial"/>
                          <a:ea typeface="Times New Roman"/>
                          <a:cs typeface="Times New Roman"/>
                        </a:rPr>
                        <a:t>2016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1100" b="1" kern="1200" dirty="0" smtClean="0">
                          <a:solidFill>
                            <a:srgbClr val="FFFFFF"/>
                          </a:solidFill>
                          <a:effectLst/>
                          <a:latin typeface="Arial"/>
                          <a:ea typeface="Times New Roman"/>
                          <a:cs typeface="Times New Roman"/>
                        </a:rPr>
                        <a:t>2017</a:t>
                      </a:r>
                      <a:endParaRPr lang="en-US" sz="11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1100" b="1" kern="1200" dirty="0" smtClean="0">
                          <a:solidFill>
                            <a:srgbClr val="FFFFFF"/>
                          </a:solidFill>
                          <a:effectLst/>
                          <a:latin typeface="Arial"/>
                          <a:ea typeface="Times New Roman"/>
                          <a:cs typeface="Times New Roman"/>
                        </a:rPr>
                        <a:t>2026</a:t>
                      </a:r>
                      <a:endParaRPr lang="en-US" sz="11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Bay Area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51,533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50,086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49,320</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1,542</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1,391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1,309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753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Fresno</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17,719</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462</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413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388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224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Humboldt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925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920</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37</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Kern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7,985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8,351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8,432</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246</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225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197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122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Northern Coast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8,629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8,483</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492</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450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394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243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Other</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32,461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33,067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32,805</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1,103</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919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864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497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Sierra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16,907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16,834</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347</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317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299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172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Stockton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15,284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15,492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15,511</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387</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a:effectLst/>
                          <a:latin typeface="Arial"/>
                          <a:ea typeface="Times New Roman"/>
                          <a:cs typeface="Times New Roman"/>
                        </a:rPr>
                        <a:t>351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330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effectLst/>
                          <a:latin typeface="Arial"/>
                          <a:ea typeface="Times New Roman"/>
                          <a:cs typeface="Times New Roman"/>
                        </a:rPr>
                        <a:t>190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5">
                <a:tc>
                  <a:txBody>
                    <a:bodyPr/>
                    <a:lstStyle/>
                    <a:p>
                      <a:pPr marL="0" marR="0" algn="ctr">
                        <a:lnSpc>
                          <a:spcPct val="115000"/>
                        </a:lnSpc>
                        <a:spcBef>
                          <a:spcPts val="300"/>
                        </a:spcBef>
                        <a:spcAft>
                          <a:spcPts val="300"/>
                        </a:spcAft>
                      </a:pPr>
                      <a:r>
                        <a:rPr lang="en-US" sz="1000" b="1" dirty="0">
                          <a:solidFill>
                            <a:sysClr val="windowText" lastClr="000000"/>
                          </a:solidFill>
                          <a:effectLst/>
                        </a:rPr>
                        <a:t>Total</a:t>
                      </a:r>
                      <a:endParaRPr lang="en-US" sz="1000" b="1"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dk1"/>
                          </a:solidFill>
                          <a:effectLst/>
                          <a:latin typeface="Arial"/>
                          <a:ea typeface="Times New Roman"/>
                          <a:cs typeface="Times New Roman"/>
                        </a:rPr>
                        <a:t>151,651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a:solidFill>
                            <a:schemeClr val="dk1"/>
                          </a:solidFill>
                          <a:effectLst/>
                          <a:latin typeface="Arial"/>
                          <a:ea typeface="Times New Roman"/>
                          <a:cs typeface="Times New Roman"/>
                        </a:rPr>
                        <a:t>151,186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a:solidFill>
                            <a:schemeClr val="dk1"/>
                          </a:solidFill>
                          <a:effectLst/>
                          <a:latin typeface="Arial"/>
                          <a:ea typeface="Times New Roman"/>
                          <a:cs typeface="Times New Roman"/>
                        </a:rPr>
                        <a:t>150,024</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000" b="1" dirty="0">
                          <a:effectLst/>
                          <a:latin typeface="Arial"/>
                          <a:ea typeface="Times New Roman"/>
                          <a:cs typeface="Times New Roman"/>
                        </a:rPr>
                        <a:t>4,616</a:t>
                      </a:r>
                      <a:endParaRPr lang="en-US" sz="1000" dirty="0">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b="1" dirty="0">
                          <a:effectLst/>
                          <a:latin typeface="Arial"/>
                          <a:ea typeface="Times New Roman"/>
                          <a:cs typeface="Times New Roman"/>
                        </a:rPr>
                        <a:t>4,100</a:t>
                      </a:r>
                      <a:endParaRPr lang="en-US" sz="10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b="1" dirty="0">
                          <a:effectLst/>
                          <a:latin typeface="Arial"/>
                          <a:ea typeface="Times New Roman"/>
                          <a:cs typeface="Times New Roman"/>
                        </a:rPr>
                        <a:t>3,856</a:t>
                      </a:r>
                      <a:endParaRPr lang="en-US" sz="10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b="1" dirty="0">
                          <a:effectLst/>
                          <a:latin typeface="Arial"/>
                          <a:ea typeface="Times New Roman"/>
                          <a:cs typeface="Times New Roman"/>
                        </a:rPr>
                        <a:t>2,220</a:t>
                      </a:r>
                      <a:endParaRPr lang="en-US" sz="10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276DE07D-12F9-FF40-B07B-9B015B6B1FBE}" type="slidenum">
              <a:rPr lang="en-US" smtClean="0"/>
              <a:t>13</a:t>
            </a:fld>
            <a:endParaRPr lang="en-US" dirty="0"/>
          </a:p>
        </p:txBody>
      </p:sp>
      <p:sp>
        <p:nvSpPr>
          <p:cNvPr id="4" name="Title 3"/>
          <p:cNvSpPr>
            <a:spLocks noGrp="1"/>
          </p:cNvSpPr>
          <p:nvPr>
            <p:ph type="title"/>
          </p:nvPr>
        </p:nvSpPr>
        <p:spPr/>
        <p:txBody>
          <a:bodyPr/>
          <a:lstStyle/>
          <a:p>
            <a:r>
              <a:rPr lang="en-US" dirty="0" smtClean="0"/>
              <a:t>Enrollment Forecast</a:t>
            </a:r>
            <a:endParaRPr lang="en-US" dirty="0"/>
          </a:p>
        </p:txBody>
      </p:sp>
    </p:spTree>
    <p:extLst>
      <p:ext uri="{BB962C8B-B14F-4D97-AF65-F5344CB8AC3E}">
        <p14:creationId xmlns:p14="http://schemas.microsoft.com/office/powerpoint/2010/main" val="27160009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14</a:t>
            </a:fld>
            <a:endParaRPr lang="en-US" dirty="0"/>
          </a:p>
        </p:txBody>
      </p:sp>
      <p:sp>
        <p:nvSpPr>
          <p:cNvPr id="4" name="Title 3"/>
          <p:cNvSpPr>
            <a:spLocks noGrp="1"/>
          </p:cNvSpPr>
          <p:nvPr>
            <p:ph type="title"/>
          </p:nvPr>
        </p:nvSpPr>
        <p:spPr/>
        <p:txBody>
          <a:bodyPr/>
          <a:lstStyle/>
          <a:p>
            <a:r>
              <a:rPr lang="en-US" dirty="0" smtClean="0"/>
              <a:t>Residential Ex Ante Forecasts (2017)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783136"/>
              </p:ext>
            </p:extLst>
          </p:nvPr>
        </p:nvGraphicFramePr>
        <p:xfrm>
          <a:off x="655892" y="1392964"/>
          <a:ext cx="7832217" cy="4749729"/>
        </p:xfrm>
        <a:graphic>
          <a:graphicData uri="http://schemas.openxmlformats.org/drawingml/2006/table">
            <a:tbl>
              <a:tblPr firstRow="1" firstCol="1" bandRow="1">
                <a:tableStyleId>{5C22544A-7EE6-4342-B048-85BDC9FD1C3A}</a:tableStyleId>
              </a:tblPr>
              <a:tblGrid>
                <a:gridCol w="934995"/>
                <a:gridCol w="766358"/>
                <a:gridCol w="766358"/>
                <a:gridCol w="766358"/>
                <a:gridCol w="766358"/>
                <a:gridCol w="766358"/>
                <a:gridCol w="766358"/>
                <a:gridCol w="766358"/>
                <a:gridCol w="766358"/>
                <a:gridCol w="766358"/>
              </a:tblGrid>
              <a:tr h="393124">
                <a:tc rowSpan="2">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r>
                        <a:rPr lang="en-US" sz="900" b="1" dirty="0" smtClean="0">
                          <a:effectLst/>
                        </a:rPr>
                        <a:t>LCA</a:t>
                      </a:r>
                      <a:endParaRPr lang="en-US" sz="900" b="1" dirty="0" smtClean="0">
                        <a:solidFill>
                          <a:srgbClr val="FFFFFF"/>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500"/>
                        </a:spcBef>
                        <a:spcAft>
                          <a:spcPts val="500"/>
                        </a:spcAft>
                      </a:pPr>
                      <a:r>
                        <a:rPr lang="en-US" sz="1000" b="1" kern="1200" dirty="0" smtClean="0">
                          <a:solidFill>
                            <a:srgbClr val="FFFFFF"/>
                          </a:solidFill>
                          <a:effectLst/>
                          <a:latin typeface="Arial"/>
                          <a:ea typeface="Times New Roman"/>
                          <a:cs typeface="Times New Roman"/>
                        </a:rPr>
                        <a:t>2015 Ex Post (4-6 PM, Aug. 15)</a:t>
                      </a: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algn="ctr">
                        <a:lnSpc>
                          <a:spcPct val="115000"/>
                        </a:lnSpc>
                        <a:spcBef>
                          <a:spcPts val="500"/>
                        </a:spcBef>
                        <a:spcAft>
                          <a:spcPts val="500"/>
                        </a:spcAft>
                      </a:pPr>
                      <a:r>
                        <a:rPr lang="en-US" sz="1000" b="1" kern="1200" dirty="0" smtClean="0">
                          <a:solidFill>
                            <a:srgbClr val="FFFFFF"/>
                          </a:solidFill>
                          <a:effectLst/>
                          <a:latin typeface="Arial"/>
                          <a:ea typeface="Times New Roman"/>
                          <a:cs typeface="Times New Roman"/>
                        </a:rPr>
                        <a:t>2015 Ex Ante (1-6 PM,</a:t>
                      </a:r>
                      <a:r>
                        <a:rPr lang="en-US" sz="1000" b="1" kern="1200" baseline="0" dirty="0" smtClean="0">
                          <a:solidFill>
                            <a:srgbClr val="FFFFFF"/>
                          </a:solidFill>
                          <a:effectLst/>
                          <a:latin typeface="Arial"/>
                          <a:ea typeface="Times New Roman"/>
                          <a:cs typeface="Times New Roman"/>
                        </a:rPr>
                        <a:t> </a:t>
                      </a:r>
                      <a:r>
                        <a:rPr lang="en-US" sz="1000" b="1" kern="1200" dirty="0" smtClean="0">
                          <a:solidFill>
                            <a:srgbClr val="FFFFFF"/>
                          </a:solidFill>
                          <a:effectLst/>
                          <a:latin typeface="Arial"/>
                          <a:ea typeface="Times New Roman"/>
                          <a:cs typeface="Times New Roman"/>
                        </a:rPr>
                        <a:t>PG&amp;E Aug. 1-in-2)</a:t>
                      </a:r>
                      <a:endParaRPr lang="en-US" sz="1000" b="1" kern="1200" dirty="0">
                        <a:solidFill>
                          <a:srgbClr val="FFFFFF"/>
                        </a:solidFill>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r>
                        <a:rPr lang="en-US" sz="1000" b="1" kern="1200" dirty="0" smtClean="0">
                          <a:solidFill>
                            <a:srgbClr val="FFFFFF"/>
                          </a:solidFill>
                          <a:effectLst/>
                          <a:latin typeface="+mn-lt"/>
                          <a:ea typeface="Times New Roman"/>
                          <a:cs typeface="Times New Roman"/>
                        </a:rPr>
                        <a:t>2014 Ex Ante (1-6 PM,</a:t>
                      </a:r>
                      <a:r>
                        <a:rPr lang="en-US" sz="1000" b="1" kern="1200" baseline="0" dirty="0" smtClean="0">
                          <a:solidFill>
                            <a:srgbClr val="FFFFFF"/>
                          </a:solidFill>
                          <a:effectLst/>
                          <a:latin typeface="+mn-lt"/>
                          <a:ea typeface="Times New Roman"/>
                          <a:cs typeface="Times New Roman"/>
                        </a:rPr>
                        <a:t> </a:t>
                      </a:r>
                      <a:r>
                        <a:rPr lang="en-US" sz="1000" b="1" kern="1200" dirty="0" smtClean="0">
                          <a:solidFill>
                            <a:srgbClr val="FFFFFF"/>
                          </a:solidFill>
                          <a:effectLst/>
                          <a:latin typeface="+mn-lt"/>
                          <a:ea typeface="Times New Roman"/>
                          <a:cs typeface="Times New Roman"/>
                        </a:rPr>
                        <a:t>PG&amp;E Aug. 1-in-2)</a:t>
                      </a: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93124">
                <a:tc vMerge="1">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endParaRPr lang="en-US" sz="800" b="1" dirty="0" smtClean="0">
                        <a:solidFill>
                          <a:srgbClr val="FFFFFF"/>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endParaRPr lang="en-US" sz="900" b="1" kern="1200" dirty="0">
                        <a:solidFill>
                          <a:srgbClr val="FFFFFF"/>
                        </a:solidFill>
                        <a:effectLst/>
                        <a:latin typeface="+mn-lt"/>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endParaRPr lang="en-US" sz="900" b="1" kern="1200" dirty="0">
                        <a:solidFill>
                          <a:srgbClr val="FFFFFF"/>
                        </a:solidFill>
                        <a:effectLst/>
                        <a:latin typeface="+mn-lt"/>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Bay Area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51,533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49,320</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17.8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53,993</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22.2</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Fresno</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17,719</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12.1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17,466</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0.71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12.4</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Humboldt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0.57</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920</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0.15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N/A</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N/A</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N/A</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Kern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7,985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8,432</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5.5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8,068</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0.74</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5.9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Northern Coast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0.52</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8,483</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8,988</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0.29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Other</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32,461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0.42</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1.3</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32,805</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18.0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34,336</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20.1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Sierra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17,020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16,834</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16,947</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0.53</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Stockton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15,284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dk1"/>
                          </a:solidFill>
                          <a:effectLst/>
                          <a:latin typeface="Arial"/>
                          <a:ea typeface="Times New Roman"/>
                          <a:cs typeface="Times New Roman"/>
                        </a:rPr>
                        <a:t>15,511</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14,736</a:t>
                      </a:r>
                      <a:endParaRPr lang="en-US" sz="1000" b="0"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1" dirty="0">
                          <a:solidFill>
                            <a:sysClr val="windowText" lastClr="000000"/>
                          </a:solidFill>
                          <a:effectLst/>
                        </a:rPr>
                        <a:t>Total</a:t>
                      </a:r>
                      <a:endParaRPr lang="en-US" sz="1000" b="1"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dk1"/>
                          </a:solidFill>
                          <a:effectLst/>
                          <a:latin typeface="Arial"/>
                          <a:ea typeface="Times New Roman"/>
                          <a:cs typeface="Times New Roman"/>
                        </a:rPr>
                        <a:t>151,651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0.40</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6.6</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a:solidFill>
                            <a:schemeClr val="dk1"/>
                          </a:solidFill>
                          <a:effectLst/>
                          <a:latin typeface="Arial"/>
                          <a:ea typeface="Times New Roman"/>
                          <a:cs typeface="Times New Roman"/>
                        </a:rPr>
                        <a:t>150,024</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0.48</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72.7</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154,534</a:t>
                      </a:r>
                      <a:endParaRPr lang="en-US" sz="1000" b="1" kern="1200" dirty="0">
                        <a:solidFill>
                          <a:schemeClr val="dk1"/>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0.52</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81.0</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329599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15</a:t>
            </a:fld>
            <a:endParaRPr lang="en-US" dirty="0"/>
          </a:p>
        </p:txBody>
      </p:sp>
      <p:sp>
        <p:nvSpPr>
          <p:cNvPr id="4" name="Title 3"/>
          <p:cNvSpPr>
            <a:spLocks noGrp="1"/>
          </p:cNvSpPr>
          <p:nvPr>
            <p:ph type="title"/>
          </p:nvPr>
        </p:nvSpPr>
        <p:spPr/>
        <p:txBody>
          <a:bodyPr/>
          <a:lstStyle/>
          <a:p>
            <a:r>
              <a:rPr lang="en-US" dirty="0" smtClean="0"/>
              <a:t>Residential Ex Ante Forecasts (2017)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3437398"/>
              </p:ext>
            </p:extLst>
          </p:nvPr>
        </p:nvGraphicFramePr>
        <p:xfrm>
          <a:off x="655892" y="1392964"/>
          <a:ext cx="7832217" cy="4763191"/>
        </p:xfrm>
        <a:graphic>
          <a:graphicData uri="http://schemas.openxmlformats.org/drawingml/2006/table">
            <a:tbl>
              <a:tblPr firstRow="1" firstCol="1" bandRow="1">
                <a:tableStyleId>{5C22544A-7EE6-4342-B048-85BDC9FD1C3A}</a:tableStyleId>
              </a:tblPr>
              <a:tblGrid>
                <a:gridCol w="934995"/>
                <a:gridCol w="766358"/>
                <a:gridCol w="766358"/>
                <a:gridCol w="766358"/>
                <a:gridCol w="766358"/>
                <a:gridCol w="766358"/>
                <a:gridCol w="766358"/>
                <a:gridCol w="766358"/>
                <a:gridCol w="766358"/>
                <a:gridCol w="766358"/>
              </a:tblGrid>
              <a:tr h="393124">
                <a:tc rowSpan="2">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r>
                        <a:rPr lang="en-US" sz="900" b="1" dirty="0" smtClean="0">
                          <a:effectLst/>
                        </a:rPr>
                        <a:t>LCA</a:t>
                      </a:r>
                      <a:endParaRPr lang="en-US" sz="900" b="1" dirty="0" smtClean="0">
                        <a:solidFill>
                          <a:srgbClr val="FFFFFF"/>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500"/>
                        </a:spcBef>
                        <a:spcAft>
                          <a:spcPts val="500"/>
                        </a:spcAft>
                      </a:pPr>
                      <a:r>
                        <a:rPr lang="en-US" sz="1000" b="1" kern="1200" dirty="0" smtClean="0">
                          <a:solidFill>
                            <a:srgbClr val="FFFFFF"/>
                          </a:solidFill>
                          <a:effectLst/>
                          <a:latin typeface="Arial"/>
                          <a:ea typeface="Times New Roman"/>
                          <a:cs typeface="Times New Roman"/>
                        </a:rPr>
                        <a:t>2015 Ex Post (4-6 PM, Aug. 15)</a:t>
                      </a: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algn="ctr">
                        <a:lnSpc>
                          <a:spcPct val="115000"/>
                        </a:lnSpc>
                        <a:spcBef>
                          <a:spcPts val="500"/>
                        </a:spcBef>
                        <a:spcAft>
                          <a:spcPts val="500"/>
                        </a:spcAft>
                      </a:pPr>
                      <a:r>
                        <a:rPr lang="en-US" sz="1000" b="1" kern="1200" dirty="0" smtClean="0">
                          <a:solidFill>
                            <a:srgbClr val="FFFFFF"/>
                          </a:solidFill>
                          <a:effectLst/>
                          <a:latin typeface="Arial"/>
                          <a:ea typeface="Times New Roman"/>
                          <a:cs typeface="Times New Roman"/>
                        </a:rPr>
                        <a:t>2015 Ex Ante (1-6 PM,</a:t>
                      </a:r>
                      <a:r>
                        <a:rPr lang="en-US" sz="1000" b="1" kern="1200" baseline="0" dirty="0" smtClean="0">
                          <a:solidFill>
                            <a:srgbClr val="FFFFFF"/>
                          </a:solidFill>
                          <a:effectLst/>
                          <a:latin typeface="Arial"/>
                          <a:ea typeface="Times New Roman"/>
                          <a:cs typeface="Times New Roman"/>
                        </a:rPr>
                        <a:t> </a:t>
                      </a:r>
                      <a:r>
                        <a:rPr lang="en-US" sz="1000" b="1" kern="1200" dirty="0" smtClean="0">
                          <a:solidFill>
                            <a:srgbClr val="FFFFFF"/>
                          </a:solidFill>
                          <a:effectLst/>
                          <a:latin typeface="Arial"/>
                          <a:ea typeface="Times New Roman"/>
                          <a:cs typeface="Times New Roman"/>
                        </a:rPr>
                        <a:t>PG&amp;E Aug. 1-in-2)</a:t>
                      </a:r>
                      <a:endParaRPr lang="en-US" sz="1000" b="1" kern="1200" dirty="0">
                        <a:solidFill>
                          <a:srgbClr val="FFFFFF"/>
                        </a:solidFill>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r>
                        <a:rPr lang="en-US" sz="1000" b="1" kern="1200" dirty="0" smtClean="0">
                          <a:solidFill>
                            <a:srgbClr val="FFFFFF"/>
                          </a:solidFill>
                          <a:effectLst/>
                          <a:latin typeface="+mn-lt"/>
                          <a:ea typeface="Times New Roman"/>
                          <a:cs typeface="Times New Roman"/>
                        </a:rPr>
                        <a:t>2014 Ex Ante (1-6 PM,</a:t>
                      </a:r>
                      <a:r>
                        <a:rPr lang="en-US" sz="1000" b="1" kern="1200" baseline="0" dirty="0" smtClean="0">
                          <a:solidFill>
                            <a:srgbClr val="FFFFFF"/>
                          </a:solidFill>
                          <a:effectLst/>
                          <a:latin typeface="+mn-lt"/>
                          <a:ea typeface="Times New Roman"/>
                          <a:cs typeface="Times New Roman"/>
                        </a:rPr>
                        <a:t> </a:t>
                      </a:r>
                      <a:r>
                        <a:rPr lang="en-US" sz="1000" b="1" kern="1200" dirty="0" smtClean="0">
                          <a:solidFill>
                            <a:srgbClr val="FFFFFF"/>
                          </a:solidFill>
                          <a:effectLst/>
                          <a:latin typeface="+mn-lt"/>
                          <a:ea typeface="Times New Roman"/>
                          <a:cs typeface="Times New Roman"/>
                        </a:rPr>
                        <a:t>PG&amp;E Aug. 1-in-2)</a:t>
                      </a: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93124">
                <a:tc vMerge="1">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endParaRPr lang="en-US" sz="800" b="1" dirty="0" smtClean="0">
                        <a:solidFill>
                          <a:srgbClr val="FFFFFF"/>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endParaRPr lang="en-US" sz="900" b="1" kern="1200" dirty="0">
                        <a:solidFill>
                          <a:srgbClr val="FFFFFF"/>
                        </a:solidFill>
                        <a:effectLst/>
                        <a:latin typeface="+mn-lt"/>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endParaRPr lang="en-US" sz="900" b="1" kern="1200" dirty="0">
                        <a:solidFill>
                          <a:srgbClr val="FFFFFF"/>
                        </a:solidFill>
                        <a:effectLst/>
                        <a:latin typeface="+mn-lt"/>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Bay Area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51,533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2.0</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49,320</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17.8</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53,993</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0.41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22.2</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Fresno</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17,823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0.8</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17,719</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12.1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17,466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0.71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12.4</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Humboldt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0.57</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920</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0.15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N/A</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N/A</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N/A</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Kern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7,985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0.5</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8,432</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0.65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5.5</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8,068</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0.74</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5.9</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Northern Coast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8,629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0.52</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0.4</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8,483</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2.6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8,988</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0.29</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2.6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Other</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32,461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0.42</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1.3</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32,805</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18.0</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34,336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0.58</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20.1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Sierra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17,020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0.4</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16,834</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0.48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8.1</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16,947</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0.53</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8.9</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Stockton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15,284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0.39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15,511</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0.56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14,736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0.60</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8.9</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985">
                <a:tc>
                  <a:txBody>
                    <a:bodyPr/>
                    <a:lstStyle/>
                    <a:p>
                      <a:pPr marL="0" marR="0" algn="ctr">
                        <a:lnSpc>
                          <a:spcPct val="115000"/>
                        </a:lnSpc>
                        <a:spcBef>
                          <a:spcPts val="300"/>
                        </a:spcBef>
                        <a:spcAft>
                          <a:spcPts val="300"/>
                        </a:spcAft>
                      </a:pPr>
                      <a:r>
                        <a:rPr lang="en-US" sz="1000" b="1" dirty="0">
                          <a:solidFill>
                            <a:sysClr val="windowText" lastClr="000000"/>
                          </a:solidFill>
                          <a:effectLst/>
                        </a:rPr>
                        <a:t>Total</a:t>
                      </a:r>
                      <a:endParaRPr lang="en-US" sz="1000" b="1"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151,651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0.40</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6.6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150,024</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0.48</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72.7</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154,534</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0.52</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81.0</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739606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16</a:t>
            </a:fld>
            <a:endParaRPr lang="en-US" dirty="0"/>
          </a:p>
        </p:txBody>
      </p:sp>
      <p:sp>
        <p:nvSpPr>
          <p:cNvPr id="4" name="Title 3"/>
          <p:cNvSpPr>
            <a:spLocks noGrp="1"/>
          </p:cNvSpPr>
          <p:nvPr>
            <p:ph type="title"/>
          </p:nvPr>
        </p:nvSpPr>
        <p:spPr/>
        <p:txBody>
          <a:bodyPr/>
          <a:lstStyle/>
          <a:p>
            <a:r>
              <a:rPr lang="en-US" dirty="0" smtClean="0"/>
              <a:t>Residential Ex Ante Forecasts (2017)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8059559"/>
              </p:ext>
            </p:extLst>
          </p:nvPr>
        </p:nvGraphicFramePr>
        <p:xfrm>
          <a:off x="655892" y="1392964"/>
          <a:ext cx="7832217" cy="4763191"/>
        </p:xfrm>
        <a:graphic>
          <a:graphicData uri="http://schemas.openxmlformats.org/drawingml/2006/table">
            <a:tbl>
              <a:tblPr firstRow="1" firstCol="1" bandRow="1">
                <a:tableStyleId>{5C22544A-7EE6-4342-B048-85BDC9FD1C3A}</a:tableStyleId>
              </a:tblPr>
              <a:tblGrid>
                <a:gridCol w="934995"/>
                <a:gridCol w="766358"/>
                <a:gridCol w="766358"/>
                <a:gridCol w="766358"/>
                <a:gridCol w="766358"/>
                <a:gridCol w="766358"/>
                <a:gridCol w="766358"/>
                <a:gridCol w="766358"/>
                <a:gridCol w="766358"/>
                <a:gridCol w="766358"/>
              </a:tblGrid>
              <a:tr h="393124">
                <a:tc rowSpan="2">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r>
                        <a:rPr lang="en-US" sz="900" b="1" dirty="0" smtClean="0">
                          <a:effectLst/>
                        </a:rPr>
                        <a:t>LCA</a:t>
                      </a:r>
                      <a:endParaRPr lang="en-US" sz="900" b="1" dirty="0" smtClean="0">
                        <a:solidFill>
                          <a:srgbClr val="FFFFFF"/>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500"/>
                        </a:spcBef>
                        <a:spcAft>
                          <a:spcPts val="500"/>
                        </a:spcAft>
                      </a:pPr>
                      <a:r>
                        <a:rPr lang="en-US" sz="1000" b="1" kern="1200" dirty="0" smtClean="0">
                          <a:solidFill>
                            <a:srgbClr val="FFFFFF"/>
                          </a:solidFill>
                          <a:effectLst/>
                          <a:latin typeface="Arial"/>
                          <a:ea typeface="Times New Roman"/>
                          <a:cs typeface="Times New Roman"/>
                        </a:rPr>
                        <a:t>2015 Ex Post (4-6 PM, Aug. 15)</a:t>
                      </a: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algn="ctr">
                        <a:lnSpc>
                          <a:spcPct val="115000"/>
                        </a:lnSpc>
                        <a:spcBef>
                          <a:spcPts val="500"/>
                        </a:spcBef>
                        <a:spcAft>
                          <a:spcPts val="500"/>
                        </a:spcAft>
                      </a:pPr>
                      <a:r>
                        <a:rPr lang="en-US" sz="1000" b="1" kern="1200" dirty="0" smtClean="0">
                          <a:solidFill>
                            <a:srgbClr val="FFFFFF"/>
                          </a:solidFill>
                          <a:effectLst/>
                          <a:latin typeface="Arial"/>
                          <a:ea typeface="Times New Roman"/>
                          <a:cs typeface="Times New Roman"/>
                        </a:rPr>
                        <a:t>2015 Ex Ante (1-6 PM,</a:t>
                      </a:r>
                      <a:r>
                        <a:rPr lang="en-US" sz="1000" b="1" kern="1200" baseline="0" dirty="0" smtClean="0">
                          <a:solidFill>
                            <a:srgbClr val="FFFFFF"/>
                          </a:solidFill>
                          <a:effectLst/>
                          <a:latin typeface="Arial"/>
                          <a:ea typeface="Times New Roman"/>
                          <a:cs typeface="Times New Roman"/>
                        </a:rPr>
                        <a:t> </a:t>
                      </a:r>
                      <a:r>
                        <a:rPr lang="en-US" sz="1000" b="1" kern="1200" dirty="0" smtClean="0">
                          <a:solidFill>
                            <a:srgbClr val="FFFFFF"/>
                          </a:solidFill>
                          <a:effectLst/>
                          <a:latin typeface="Arial"/>
                          <a:ea typeface="Times New Roman"/>
                          <a:cs typeface="Times New Roman"/>
                        </a:rPr>
                        <a:t>PG&amp;E Aug. 1-in-2)</a:t>
                      </a:r>
                      <a:endParaRPr lang="en-US" sz="1000" b="1" kern="1200" dirty="0">
                        <a:solidFill>
                          <a:srgbClr val="FFFFFF"/>
                        </a:solidFill>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100" b="1" kern="1200" dirty="0">
                        <a:solidFill>
                          <a:srgbClr val="FFFFFF"/>
                        </a:solidFill>
                        <a:effectLst/>
                        <a:latin typeface="Arial"/>
                        <a:ea typeface="Times New Roman"/>
                        <a:cs typeface="Times New Roman"/>
                      </a:endParaRPr>
                    </a:p>
                  </a:txBody>
                  <a:tcPr marL="68580" marR="68580" marT="0" marB="0" anchor="ctr">
                    <a:lnL w="12700" cmpd="sng">
                      <a:no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r>
                        <a:rPr lang="en-US" sz="1000" b="1" kern="1200" dirty="0" smtClean="0">
                          <a:solidFill>
                            <a:srgbClr val="FFFFFF"/>
                          </a:solidFill>
                          <a:effectLst/>
                          <a:latin typeface="+mn-lt"/>
                          <a:ea typeface="Times New Roman"/>
                          <a:cs typeface="Times New Roman"/>
                        </a:rPr>
                        <a:t>2014 Ex Ante (1-6 PM,</a:t>
                      </a:r>
                      <a:r>
                        <a:rPr lang="en-US" sz="1000" b="1" kern="1200" baseline="0" dirty="0" smtClean="0">
                          <a:solidFill>
                            <a:srgbClr val="FFFFFF"/>
                          </a:solidFill>
                          <a:effectLst/>
                          <a:latin typeface="+mn-lt"/>
                          <a:ea typeface="Times New Roman"/>
                          <a:cs typeface="Times New Roman"/>
                        </a:rPr>
                        <a:t> </a:t>
                      </a:r>
                      <a:r>
                        <a:rPr lang="en-US" sz="1000" b="1" kern="1200" dirty="0" smtClean="0">
                          <a:solidFill>
                            <a:srgbClr val="FFFFFF"/>
                          </a:solidFill>
                          <a:effectLst/>
                          <a:latin typeface="+mn-lt"/>
                          <a:ea typeface="Times New Roman"/>
                          <a:cs typeface="Times New Roman"/>
                        </a:rPr>
                        <a:t>PG&amp;E Aug. 1-in-2)</a:t>
                      </a: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algn="ctr">
                        <a:lnSpc>
                          <a:spcPct val="115000"/>
                        </a:lnSpc>
                        <a:spcBef>
                          <a:spcPts val="500"/>
                        </a:spcBef>
                        <a:spcAft>
                          <a:spcPts val="500"/>
                        </a:spcAft>
                      </a:pPr>
                      <a:endParaRPr lang="en-US" sz="10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93124">
                <a:tc vMerge="1">
                  <a:txBody>
                    <a:bodyPr/>
                    <a:lstStyle/>
                    <a:p>
                      <a:pPr marL="0" marR="0" indent="0" algn="ctr" defTabSz="457144" rtl="0" eaLnBrk="1" fontAlgn="auto" latinLnBrk="0" hangingPunct="1">
                        <a:lnSpc>
                          <a:spcPct val="115000"/>
                        </a:lnSpc>
                        <a:spcBef>
                          <a:spcPts val="500"/>
                        </a:spcBef>
                        <a:spcAft>
                          <a:spcPts val="500"/>
                        </a:spcAft>
                        <a:buClrTx/>
                        <a:buSzTx/>
                        <a:buFontTx/>
                        <a:buNone/>
                        <a:tabLst/>
                        <a:defRPr/>
                      </a:pPr>
                      <a:endParaRPr lang="en-US" sz="800" b="1" dirty="0" smtClean="0">
                        <a:solidFill>
                          <a:srgbClr val="FFFFFF"/>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endParaRPr lang="en-US" sz="900" b="1" kern="1200" dirty="0">
                        <a:solidFill>
                          <a:srgbClr val="FFFFFF"/>
                        </a:solidFill>
                        <a:effectLst/>
                        <a:latin typeface="+mn-lt"/>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900" b="1" kern="1200" dirty="0" smtClean="0">
                          <a:solidFill>
                            <a:srgbClr val="FFFFFF"/>
                          </a:solidFill>
                          <a:effectLst/>
                          <a:latin typeface="+mn-lt"/>
                          <a:ea typeface="Times New Roman"/>
                          <a:cs typeface="Times New Roman"/>
                        </a:rPr>
                        <a:t>Enrollment</a:t>
                      </a:r>
                      <a:endParaRPr lang="en-US" sz="900" b="1" kern="1200" dirty="0">
                        <a:solidFill>
                          <a:srgbClr val="FFFFFF"/>
                        </a:solidFill>
                        <a:effectLst/>
                        <a:latin typeface="+mn-lt"/>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Per Customer (kW)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500"/>
                        </a:spcBef>
                        <a:spcAft>
                          <a:spcPts val="500"/>
                        </a:spcAft>
                      </a:pPr>
                      <a:r>
                        <a:rPr lang="en-US" sz="900" b="1" kern="1200" dirty="0" smtClean="0">
                          <a:solidFill>
                            <a:srgbClr val="FFFFFF"/>
                          </a:solidFill>
                          <a:effectLst/>
                          <a:latin typeface="Arial"/>
                          <a:ea typeface="Times New Roman"/>
                          <a:cs typeface="Times New Roman"/>
                        </a:rPr>
                        <a:t>Aggregate (MW)</a:t>
                      </a:r>
                      <a:endParaRPr lang="en-US" sz="900" b="1" kern="1200" dirty="0">
                        <a:solidFill>
                          <a:srgbClr val="FFFFFF"/>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Bay Area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51,533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0.45</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2.0</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49,320</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0.36</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17.8</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53,993</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0.41</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22.2</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Greater Fresno</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17,823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0.50</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0.8</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17,719</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0.68</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12.1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17,466</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0.71</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12.4</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Humboldt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0.57</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0.1</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920</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0.15</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0.1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N/A</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N/A</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N/A</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Kern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7,985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0.65</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a:t>
                      </a: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8,432</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0.65</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5.5</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8,068</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0.74</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5.9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Northern Coast</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8,629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0.52</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0.4</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8,483</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0.30</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8,988</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0.29</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Other</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32,461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0.42</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1.3</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32,805</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0.55</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18.0</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34,336</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0.58</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20.1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Sierra</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17,020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0.30</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0.4</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16,834</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0.48</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8.1</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16,947</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0.53</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0" dirty="0">
                          <a:solidFill>
                            <a:sysClr val="windowText" lastClr="000000"/>
                          </a:solidFill>
                          <a:effectLst/>
                        </a:rPr>
                        <a:t>Stockton</a:t>
                      </a:r>
                      <a:endParaRPr lang="en-US" sz="1000" b="0"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15,284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0.39</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0.6</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a:solidFill>
                            <a:schemeClr val="bg1">
                              <a:lumMod val="85000"/>
                            </a:schemeClr>
                          </a:solidFill>
                          <a:effectLst/>
                          <a:latin typeface="Arial"/>
                          <a:ea typeface="Times New Roman"/>
                          <a:cs typeface="Times New Roman"/>
                        </a:rPr>
                        <a:t>15,511</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0.56</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8.6</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14,736</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bg1">
                              <a:lumMod val="85000"/>
                            </a:schemeClr>
                          </a:solidFill>
                          <a:effectLst/>
                          <a:latin typeface="Arial"/>
                          <a:ea typeface="Times New Roman"/>
                          <a:cs typeface="Times New Roman"/>
                        </a:rPr>
                        <a:t>0.60</a:t>
                      </a:r>
                      <a:endParaRPr lang="en-US" sz="1000" b="0"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0" kern="1200" dirty="0" smtClean="0">
                          <a:solidFill>
                            <a:schemeClr val="dk1"/>
                          </a:solidFill>
                          <a:effectLst/>
                          <a:latin typeface="Arial"/>
                          <a:ea typeface="Times New Roman"/>
                          <a:cs typeface="Times New Roman"/>
                        </a:rPr>
                        <a:t>8.9</a:t>
                      </a:r>
                      <a:endParaRPr lang="en-US" sz="1000" b="0"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32985">
                <a:tc>
                  <a:txBody>
                    <a:bodyPr/>
                    <a:lstStyle/>
                    <a:p>
                      <a:pPr marL="0" marR="0" algn="ctr">
                        <a:lnSpc>
                          <a:spcPct val="115000"/>
                        </a:lnSpc>
                        <a:spcBef>
                          <a:spcPts val="300"/>
                        </a:spcBef>
                        <a:spcAft>
                          <a:spcPts val="300"/>
                        </a:spcAft>
                      </a:pPr>
                      <a:r>
                        <a:rPr lang="en-US" sz="1000" b="1" dirty="0">
                          <a:solidFill>
                            <a:sysClr val="windowText" lastClr="000000"/>
                          </a:solidFill>
                          <a:effectLst/>
                        </a:rPr>
                        <a:t>Total</a:t>
                      </a:r>
                      <a:endParaRPr lang="en-US" sz="1000" b="1" dirty="0">
                        <a:solidFill>
                          <a:sysClr val="windowText" lastClr="000000"/>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fontAlgn="b"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151,651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0.40</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6.6</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a:solidFill>
                            <a:schemeClr val="bg1">
                              <a:lumMod val="85000"/>
                            </a:schemeClr>
                          </a:solidFill>
                          <a:effectLst/>
                          <a:latin typeface="Arial"/>
                          <a:ea typeface="Times New Roman"/>
                          <a:cs typeface="Times New Roman"/>
                        </a:rPr>
                        <a:t>150,024</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0.48</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72.7</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154,534</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bg1">
                              <a:lumMod val="85000"/>
                            </a:schemeClr>
                          </a:solidFill>
                          <a:effectLst/>
                          <a:latin typeface="Arial"/>
                          <a:ea typeface="Times New Roman"/>
                          <a:cs typeface="Times New Roman"/>
                        </a:rPr>
                        <a:t>0.52</a:t>
                      </a:r>
                      <a:endParaRPr lang="en-US" sz="1000" b="1" kern="1200" dirty="0">
                        <a:solidFill>
                          <a:schemeClr val="bg1">
                            <a:lumMod val="85000"/>
                          </a:schemeClr>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457144" rtl="0" eaLnBrk="1" latinLnBrk="0" hangingPunct="1">
                        <a:lnSpc>
                          <a:spcPct val="115000"/>
                        </a:lnSpc>
                        <a:spcBef>
                          <a:spcPts val="300"/>
                        </a:spcBef>
                        <a:spcAft>
                          <a:spcPts val="300"/>
                        </a:spcAft>
                      </a:pPr>
                      <a:r>
                        <a:rPr lang="en-US" sz="1000" b="1" kern="1200" dirty="0" smtClean="0">
                          <a:solidFill>
                            <a:schemeClr val="dk1"/>
                          </a:solidFill>
                          <a:effectLst/>
                          <a:latin typeface="Arial"/>
                          <a:ea typeface="Times New Roman"/>
                          <a:cs typeface="Times New Roman"/>
                        </a:rPr>
                        <a:t>81.0</a:t>
                      </a:r>
                      <a:endParaRPr lang="en-US" sz="1000" b="1" kern="1200" dirty="0">
                        <a:solidFill>
                          <a:schemeClr val="dk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4739606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4" name="Slide Number Placeholder 3"/>
          <p:cNvSpPr>
            <a:spLocks noGrp="1"/>
          </p:cNvSpPr>
          <p:nvPr>
            <p:ph type="sldNum" sz="quarter" idx="18"/>
          </p:nvPr>
        </p:nvSpPr>
        <p:spPr/>
        <p:txBody>
          <a:bodyPr/>
          <a:lstStyle/>
          <a:p>
            <a:fld id="{276DE07D-12F9-FF40-B07B-9B015B6B1FBE}" type="slidenum">
              <a:rPr lang="en-US" smtClean="0"/>
              <a:pPr/>
              <a:t>17</a:t>
            </a:fld>
            <a:endParaRPr lang="en-US" dirty="0"/>
          </a:p>
        </p:txBody>
      </p:sp>
      <p:sp>
        <p:nvSpPr>
          <p:cNvPr id="5" name="Title 4"/>
          <p:cNvSpPr>
            <a:spLocks noGrp="1"/>
          </p:cNvSpPr>
          <p:nvPr>
            <p:ph type="ctrTitle"/>
          </p:nvPr>
        </p:nvSpPr>
        <p:spPr/>
        <p:txBody>
          <a:bodyPr/>
          <a:lstStyle/>
          <a:p>
            <a:r>
              <a:rPr lang="en-US" dirty="0" smtClean="0"/>
              <a:t>Ex Post by Segment</a:t>
            </a:r>
            <a:endParaRPr lang="en-US" dirty="0"/>
          </a:p>
        </p:txBody>
      </p:sp>
      <p:sp>
        <p:nvSpPr>
          <p:cNvPr id="6" name="Picture Placeholder 5"/>
          <p:cNvSpPr>
            <a:spLocks noGrp="1"/>
          </p:cNvSpPr>
          <p:nvPr>
            <p:ph type="pic" sz="quarter" idx="16"/>
          </p:nvPr>
        </p:nvSpPr>
        <p:spPr/>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72790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18</a:t>
            </a:fld>
            <a:endParaRPr lang="en-US" dirty="0"/>
          </a:p>
        </p:txBody>
      </p:sp>
      <p:sp>
        <p:nvSpPr>
          <p:cNvPr id="4" name="Title 3"/>
          <p:cNvSpPr>
            <a:spLocks noGrp="1"/>
          </p:cNvSpPr>
          <p:nvPr>
            <p:ph type="title"/>
          </p:nvPr>
        </p:nvSpPr>
        <p:spPr/>
        <p:txBody>
          <a:bodyPr/>
          <a:lstStyle/>
          <a:p>
            <a:r>
              <a:rPr lang="en-US" dirty="0" smtClean="0"/>
              <a:t>Device Type</a:t>
            </a:r>
            <a:endParaRPr lang="en-US" dirty="0"/>
          </a:p>
        </p:txBody>
      </p:sp>
      <p:graphicFrame>
        <p:nvGraphicFramePr>
          <p:cNvPr id="6" name="Chart 5"/>
          <p:cNvGraphicFramePr/>
          <p:nvPr>
            <p:extLst>
              <p:ext uri="{D42A27DB-BD31-4B8C-83A1-F6EECF244321}">
                <p14:modId xmlns:p14="http://schemas.microsoft.com/office/powerpoint/2010/main" val="784798859"/>
              </p:ext>
            </p:extLst>
          </p:nvPr>
        </p:nvGraphicFramePr>
        <p:xfrm>
          <a:off x="617968" y="1495959"/>
          <a:ext cx="7876552" cy="4768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95473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19</a:t>
            </a:fld>
            <a:endParaRPr lang="en-US" dirty="0"/>
          </a:p>
        </p:txBody>
      </p:sp>
      <p:sp>
        <p:nvSpPr>
          <p:cNvPr id="4" name="Title 3"/>
          <p:cNvSpPr>
            <a:spLocks noGrp="1"/>
          </p:cNvSpPr>
          <p:nvPr>
            <p:ph type="title"/>
          </p:nvPr>
        </p:nvSpPr>
        <p:spPr/>
        <p:txBody>
          <a:bodyPr/>
          <a:lstStyle/>
          <a:p>
            <a:r>
              <a:rPr lang="en-US" dirty="0" smtClean="0"/>
              <a:t>Single Family vs. Multi-family</a:t>
            </a:r>
            <a:endParaRPr lang="en-US" dirty="0"/>
          </a:p>
        </p:txBody>
      </p:sp>
      <p:graphicFrame>
        <p:nvGraphicFramePr>
          <p:cNvPr id="6" name="Chart 5"/>
          <p:cNvGraphicFramePr/>
          <p:nvPr>
            <p:extLst>
              <p:ext uri="{D42A27DB-BD31-4B8C-83A1-F6EECF244321}">
                <p14:modId xmlns:p14="http://schemas.microsoft.com/office/powerpoint/2010/main" val="683924448"/>
              </p:ext>
            </p:extLst>
          </p:nvPr>
        </p:nvGraphicFramePr>
        <p:xfrm>
          <a:off x="838063" y="1426963"/>
          <a:ext cx="7467874" cy="4751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08628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0850" y="2369343"/>
            <a:ext cx="2662238" cy="2662238"/>
          </a:xfrm>
        </p:spPr>
      </p:pic>
      <p:sp>
        <p:nvSpPr>
          <p:cNvPr id="3" name="Slide Number Placeholder 2"/>
          <p:cNvSpPr>
            <a:spLocks noGrp="1"/>
          </p:cNvSpPr>
          <p:nvPr>
            <p:ph type="sldNum" sz="quarter" idx="12"/>
          </p:nvPr>
        </p:nvSpPr>
        <p:spPr/>
        <p:txBody>
          <a:bodyPr/>
          <a:lstStyle/>
          <a:p>
            <a:fld id="{276DE07D-12F9-FF40-B07B-9B015B6B1FBE}" type="slidenum">
              <a:rPr lang="en-US" smtClean="0"/>
              <a:t>2</a:t>
            </a:fld>
            <a:endParaRPr lang="en-US" dirty="0"/>
          </a:p>
        </p:txBody>
      </p:sp>
      <p:sp>
        <p:nvSpPr>
          <p:cNvPr id="4" name="Content Placeholder 3"/>
          <p:cNvSpPr>
            <a:spLocks noGrp="1"/>
          </p:cNvSpPr>
          <p:nvPr>
            <p:ph sz="half" idx="18"/>
          </p:nvPr>
        </p:nvSpPr>
        <p:spPr>
          <a:xfrm>
            <a:off x="3248947" y="1313816"/>
            <a:ext cx="5437854" cy="5326265"/>
          </a:xfrm>
        </p:spPr>
        <p:txBody>
          <a:bodyPr/>
          <a:lstStyle/>
          <a:p>
            <a:pPr lvl="1"/>
            <a:r>
              <a:rPr lang="en-US" altLang="en-US" dirty="0"/>
              <a:t>AC load control through installation of control devices that limit the duty cycles of AC units</a:t>
            </a:r>
          </a:p>
          <a:p>
            <a:pPr lvl="2"/>
            <a:r>
              <a:rPr lang="en-US" altLang="en-US" dirty="0"/>
              <a:t>Two types of devices:  Switches and </a:t>
            </a:r>
            <a:r>
              <a:rPr lang="en-US" altLang="en-US" dirty="0" smtClean="0"/>
              <a:t>PCTs</a:t>
            </a:r>
          </a:p>
          <a:p>
            <a:pPr lvl="2"/>
            <a:r>
              <a:rPr lang="en-US" altLang="en-US" dirty="0" smtClean="0"/>
              <a:t>Only switches are currently offered for new customers</a:t>
            </a:r>
          </a:p>
          <a:p>
            <a:pPr marL="0" lvl="2" indent="0">
              <a:buNone/>
            </a:pPr>
            <a:endParaRPr lang="en-US" altLang="en-US" sz="1500" dirty="0"/>
          </a:p>
          <a:p>
            <a:pPr lvl="1"/>
            <a:r>
              <a:rPr lang="en-US" altLang="en-US" sz="1800" dirty="0"/>
              <a:t>Residential and small/medium businesses (SMB</a:t>
            </a:r>
            <a:r>
              <a:rPr lang="en-US" altLang="en-US" sz="1800" dirty="0" smtClean="0"/>
              <a:t>)</a:t>
            </a:r>
          </a:p>
          <a:p>
            <a:pPr lvl="2"/>
            <a:r>
              <a:rPr lang="en-US" altLang="en-US" dirty="0" smtClean="0"/>
              <a:t>151,651 </a:t>
            </a:r>
            <a:r>
              <a:rPr lang="en-US" altLang="en-US" dirty="0"/>
              <a:t>residential accounts and </a:t>
            </a:r>
            <a:r>
              <a:rPr lang="en-US" altLang="en-US" dirty="0" smtClean="0"/>
              <a:t>4,616 </a:t>
            </a:r>
            <a:r>
              <a:rPr lang="en-US" altLang="en-US" dirty="0"/>
              <a:t>SMB accounts at end of summer </a:t>
            </a:r>
            <a:r>
              <a:rPr lang="en-US" altLang="en-US" dirty="0" smtClean="0"/>
              <a:t>2015</a:t>
            </a:r>
          </a:p>
          <a:p>
            <a:pPr lvl="2"/>
            <a:r>
              <a:rPr lang="en-US" altLang="en-US" dirty="0" smtClean="0"/>
              <a:t>No SMB events since 2011</a:t>
            </a:r>
            <a:endParaRPr lang="en-US" altLang="en-US" dirty="0"/>
          </a:p>
          <a:p>
            <a:pPr lvl="1"/>
            <a:endParaRPr lang="en-US" altLang="en-US" sz="1800" dirty="0"/>
          </a:p>
          <a:p>
            <a:pPr lvl="1"/>
            <a:r>
              <a:rPr lang="en-US" altLang="en-US" sz="1800" dirty="0"/>
              <a:t>Events can be called for </a:t>
            </a:r>
            <a:r>
              <a:rPr lang="en-US" altLang="en-US" sz="1800" dirty="0" smtClean="0"/>
              <a:t>testing purposes or in response to emergency conditions</a:t>
            </a:r>
            <a:endParaRPr lang="en-US" altLang="en-US" sz="1800" dirty="0"/>
          </a:p>
          <a:p>
            <a:pPr lvl="2"/>
            <a:r>
              <a:rPr lang="en-US" altLang="en-US" dirty="0" smtClean="0"/>
              <a:t>Events </a:t>
            </a:r>
            <a:r>
              <a:rPr lang="en-US" altLang="en-US" dirty="0"/>
              <a:t>occur between May 1</a:t>
            </a:r>
            <a:r>
              <a:rPr lang="en-US" altLang="en-US" baseline="30000" dirty="0"/>
              <a:t>st</a:t>
            </a:r>
            <a:r>
              <a:rPr lang="en-US" altLang="en-US" dirty="0"/>
              <a:t> and October 31</a:t>
            </a:r>
            <a:r>
              <a:rPr lang="en-US" altLang="en-US" baseline="30000" dirty="0"/>
              <a:t>st</a:t>
            </a:r>
            <a:r>
              <a:rPr lang="en-US" altLang="en-US" dirty="0"/>
              <a:t>, for up to 6 hours or less in each </a:t>
            </a:r>
            <a:r>
              <a:rPr lang="en-US" altLang="en-US" dirty="0" smtClean="0"/>
              <a:t>event</a:t>
            </a:r>
          </a:p>
          <a:p>
            <a:pPr lvl="2"/>
            <a:r>
              <a:rPr lang="en-US" altLang="en-US" dirty="0" smtClean="0"/>
              <a:t>Program Availability</a:t>
            </a:r>
          </a:p>
          <a:p>
            <a:pPr lvl="3"/>
            <a:r>
              <a:rPr lang="en-US" altLang="en-US" dirty="0" smtClean="0"/>
              <a:t>100 hours of availability (38 actual)</a:t>
            </a:r>
          </a:p>
          <a:p>
            <a:pPr lvl="3"/>
            <a:r>
              <a:rPr lang="en-US" altLang="en-US" dirty="0" smtClean="0"/>
              <a:t>No maximum number of events (11 called in 2015)</a:t>
            </a:r>
            <a:endParaRPr lang="en-US" altLang="en-US" dirty="0"/>
          </a:p>
          <a:p>
            <a:endParaRPr lang="en-US" dirty="0"/>
          </a:p>
        </p:txBody>
      </p:sp>
      <p:sp>
        <p:nvSpPr>
          <p:cNvPr id="5" name="Title 4"/>
          <p:cNvSpPr>
            <a:spLocks noGrp="1"/>
          </p:cNvSpPr>
          <p:nvPr>
            <p:ph type="title"/>
          </p:nvPr>
        </p:nvSpPr>
        <p:spPr/>
        <p:txBody>
          <a:bodyPr/>
          <a:lstStyle/>
          <a:p>
            <a:r>
              <a:rPr lang="en-US" dirty="0" smtClean="0"/>
              <a:t>Program Overview</a:t>
            </a:r>
            <a:endParaRPr lang="en-US" dirty="0"/>
          </a:p>
        </p:txBody>
      </p:sp>
    </p:spTree>
    <p:extLst>
      <p:ext uri="{BB962C8B-B14F-4D97-AF65-F5344CB8AC3E}">
        <p14:creationId xmlns:p14="http://schemas.microsoft.com/office/powerpoint/2010/main" val="8313355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20</a:t>
            </a:fld>
            <a:endParaRPr lang="en-US" dirty="0"/>
          </a:p>
        </p:txBody>
      </p:sp>
      <p:sp>
        <p:nvSpPr>
          <p:cNvPr id="4" name="Title 3"/>
          <p:cNvSpPr>
            <a:spLocks noGrp="1"/>
          </p:cNvSpPr>
          <p:nvPr>
            <p:ph type="title"/>
          </p:nvPr>
        </p:nvSpPr>
        <p:spPr/>
        <p:txBody>
          <a:bodyPr/>
          <a:lstStyle/>
          <a:p>
            <a:r>
              <a:rPr lang="en-US" dirty="0" smtClean="0"/>
              <a:t>Marketing Strategy</a:t>
            </a:r>
            <a:endParaRPr lang="en-US" dirty="0"/>
          </a:p>
        </p:txBody>
      </p:sp>
      <p:graphicFrame>
        <p:nvGraphicFramePr>
          <p:cNvPr id="6" name="Chart 5"/>
          <p:cNvGraphicFramePr/>
          <p:nvPr>
            <p:extLst>
              <p:ext uri="{D42A27DB-BD31-4B8C-83A1-F6EECF244321}">
                <p14:modId xmlns:p14="http://schemas.microsoft.com/office/powerpoint/2010/main" val="3408419800"/>
              </p:ext>
            </p:extLst>
          </p:nvPr>
        </p:nvGraphicFramePr>
        <p:xfrm>
          <a:off x="1090657" y="1524877"/>
          <a:ext cx="6962686" cy="4652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84932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4" name="Slide Number Placeholder 3"/>
          <p:cNvSpPr>
            <a:spLocks noGrp="1"/>
          </p:cNvSpPr>
          <p:nvPr>
            <p:ph type="sldNum" sz="quarter" idx="18"/>
          </p:nvPr>
        </p:nvSpPr>
        <p:spPr/>
        <p:txBody>
          <a:bodyPr/>
          <a:lstStyle/>
          <a:p>
            <a:fld id="{276DE07D-12F9-FF40-B07B-9B015B6B1FBE}" type="slidenum">
              <a:rPr lang="en-US" smtClean="0"/>
              <a:pPr/>
              <a:t>21</a:t>
            </a:fld>
            <a:endParaRPr lang="en-US" dirty="0"/>
          </a:p>
        </p:txBody>
      </p:sp>
      <p:sp>
        <p:nvSpPr>
          <p:cNvPr id="5" name="Title 4"/>
          <p:cNvSpPr>
            <a:spLocks noGrp="1"/>
          </p:cNvSpPr>
          <p:nvPr>
            <p:ph type="ctrTitle"/>
          </p:nvPr>
        </p:nvSpPr>
        <p:spPr/>
        <p:txBody>
          <a:bodyPr/>
          <a:lstStyle/>
          <a:p>
            <a:r>
              <a:rPr lang="en-US" dirty="0" smtClean="0"/>
              <a:t>Operability Analysis</a:t>
            </a:r>
            <a:endParaRPr lang="en-US" dirty="0"/>
          </a:p>
        </p:txBody>
      </p:sp>
      <p:sp>
        <p:nvSpPr>
          <p:cNvPr id="6" name="Picture Placeholder 5"/>
          <p:cNvSpPr>
            <a:spLocks noGrp="1"/>
          </p:cNvSpPr>
          <p:nvPr>
            <p:ph type="pic" sz="quarter" idx="16"/>
          </p:nvPr>
        </p:nvSpPr>
        <p:spPr/>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87846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22</a:t>
            </a:fld>
            <a:endParaRPr lang="en-US" dirty="0"/>
          </a:p>
        </p:txBody>
      </p:sp>
      <p:sp>
        <p:nvSpPr>
          <p:cNvPr id="4" name="Title 3"/>
          <p:cNvSpPr>
            <a:spLocks noGrp="1"/>
          </p:cNvSpPr>
          <p:nvPr>
            <p:ph type="title"/>
          </p:nvPr>
        </p:nvSpPr>
        <p:spPr/>
        <p:txBody>
          <a:bodyPr/>
          <a:lstStyle/>
          <a:p>
            <a:r>
              <a:rPr lang="en-US" dirty="0" smtClean="0"/>
              <a:t>Physical Switch Connectivity</a:t>
            </a:r>
            <a:endParaRPr lang="en-US" dirty="0"/>
          </a:p>
        </p:txBody>
      </p:sp>
      <p:graphicFrame>
        <p:nvGraphicFramePr>
          <p:cNvPr id="6" name="Chart 5"/>
          <p:cNvGraphicFramePr/>
          <p:nvPr>
            <p:extLst>
              <p:ext uri="{D42A27DB-BD31-4B8C-83A1-F6EECF244321}">
                <p14:modId xmlns:p14="http://schemas.microsoft.com/office/powerpoint/2010/main" val="2884484908"/>
              </p:ext>
            </p:extLst>
          </p:nvPr>
        </p:nvGraphicFramePr>
        <p:xfrm>
          <a:off x="1025941" y="1447504"/>
          <a:ext cx="7092119" cy="4908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0985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23</a:t>
            </a:fld>
            <a:endParaRPr lang="en-US" dirty="0"/>
          </a:p>
        </p:txBody>
      </p:sp>
      <p:sp>
        <p:nvSpPr>
          <p:cNvPr id="4" name="Title 3"/>
          <p:cNvSpPr>
            <a:spLocks noGrp="1"/>
          </p:cNvSpPr>
          <p:nvPr>
            <p:ph type="title"/>
          </p:nvPr>
        </p:nvSpPr>
        <p:spPr/>
        <p:txBody>
          <a:bodyPr/>
          <a:lstStyle/>
          <a:p>
            <a:r>
              <a:rPr lang="en-US" dirty="0" smtClean="0"/>
              <a:t>Communications Failures</a:t>
            </a:r>
            <a:endParaRPr lang="en-US" dirty="0"/>
          </a:p>
        </p:txBody>
      </p:sp>
      <p:pic>
        <p:nvPicPr>
          <p:cNvPr id="6" name="Picture 5" descr="cid:image002.png@01D16F13.92800420"/>
          <p:cNvPicPr/>
          <p:nvPr/>
        </p:nvPicPr>
        <p:blipFill rotWithShape="1">
          <a:blip r:embed="rId2" r:link="rId3">
            <a:extLst>
              <a:ext uri="{28A0092B-C50C-407E-A947-70E740481C1C}">
                <a14:useLocalDpi xmlns:a14="http://schemas.microsoft.com/office/drawing/2010/main" val="0"/>
              </a:ext>
            </a:extLst>
          </a:blip>
          <a:srcRect t="10210"/>
          <a:stretch/>
        </p:blipFill>
        <p:spPr bwMode="auto">
          <a:xfrm>
            <a:off x="1268430" y="1482784"/>
            <a:ext cx="6607140" cy="4651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2354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E07D-12F9-FF40-B07B-9B015B6B1FBE}" type="slidenum">
              <a:rPr lang="en-US" smtClean="0"/>
              <a:t>24</a:t>
            </a:fld>
            <a:endParaRPr lang="en-US" dirty="0"/>
          </a:p>
        </p:txBody>
      </p:sp>
      <p:sp>
        <p:nvSpPr>
          <p:cNvPr id="4" name="Title 3"/>
          <p:cNvSpPr>
            <a:spLocks noGrp="1"/>
          </p:cNvSpPr>
          <p:nvPr>
            <p:ph type="title"/>
          </p:nvPr>
        </p:nvSpPr>
        <p:spPr/>
        <p:txBody>
          <a:bodyPr/>
          <a:lstStyle/>
          <a:p>
            <a:r>
              <a:rPr lang="en-US" dirty="0" smtClean="0"/>
              <a:t>Overall Operability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68759987"/>
              </p:ext>
            </p:extLst>
          </p:nvPr>
        </p:nvGraphicFramePr>
        <p:xfrm>
          <a:off x="826476" y="1529863"/>
          <a:ext cx="7491048" cy="4659919"/>
        </p:xfrm>
        <a:graphic>
          <a:graphicData uri="http://schemas.openxmlformats.org/drawingml/2006/table">
            <a:tbl>
              <a:tblPr firstRow="1" firstCol="1" bandRow="1">
                <a:tableStyleId>{5C22544A-7EE6-4342-B048-85BDC9FD1C3A}</a:tableStyleId>
              </a:tblPr>
              <a:tblGrid>
                <a:gridCol w="1030588"/>
                <a:gridCol w="1336759"/>
                <a:gridCol w="1336759"/>
                <a:gridCol w="1169461"/>
                <a:gridCol w="1493499"/>
                <a:gridCol w="1123982"/>
              </a:tblGrid>
              <a:tr h="985389">
                <a:tc>
                  <a:txBody>
                    <a:bodyPr/>
                    <a:lstStyle/>
                    <a:p>
                      <a:pPr marL="0" marR="0" algn="ctr">
                        <a:lnSpc>
                          <a:spcPct val="115000"/>
                        </a:lnSpc>
                        <a:spcBef>
                          <a:spcPts val="500"/>
                        </a:spcBef>
                        <a:spcAft>
                          <a:spcPts val="500"/>
                        </a:spcAft>
                      </a:pPr>
                      <a:r>
                        <a:rPr lang="en-US" sz="1000" dirty="0">
                          <a:effectLst/>
                        </a:rPr>
                        <a:t>Switch Vintage</a:t>
                      </a:r>
                      <a:endParaRPr lang="en-US" sz="1000" b="1" dirty="0">
                        <a:solidFill>
                          <a:srgbClr val="FFFFFF"/>
                        </a:solidFill>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000" dirty="0">
                          <a:effectLst/>
                        </a:rPr>
                        <a:t># of Switches in SmartAC Population</a:t>
                      </a:r>
                      <a:endParaRPr lang="en-US" sz="1000" b="1" dirty="0">
                        <a:solidFill>
                          <a:srgbClr val="FFFFFF"/>
                        </a:solidFill>
                        <a:effectLst/>
                        <a:latin typeface="Arial"/>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000" dirty="0">
                          <a:effectLst/>
                        </a:rPr>
                        <a:t>% of Total Switches</a:t>
                      </a:r>
                      <a:endParaRPr lang="en-US" sz="1000" b="1" dirty="0">
                        <a:solidFill>
                          <a:srgbClr val="FFFFFF"/>
                        </a:solidFill>
                        <a:effectLst/>
                        <a:latin typeface="Arial"/>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000" dirty="0">
                          <a:effectLst/>
                        </a:rPr>
                        <a:t>Physical Failure Rate</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000" dirty="0">
                          <a:effectLst/>
                        </a:rPr>
                        <a:t>Communications Failure Rate</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000" dirty="0">
                          <a:effectLst/>
                        </a:rPr>
                        <a:t>Overall Failure Rate</a:t>
                      </a:r>
                      <a:endParaRPr lang="en-US" sz="1000" b="1" dirty="0">
                        <a:solidFill>
                          <a:srgbClr val="FFFFFF"/>
                        </a:solidFill>
                        <a:effectLst/>
                        <a:latin typeface="Arial"/>
                        <a:ea typeface="Times New Roman"/>
                        <a:cs typeface="Times New Roman"/>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453">
                <a:tc>
                  <a:txBody>
                    <a:bodyPr/>
                    <a:lstStyle/>
                    <a:p>
                      <a:pPr marL="0" marR="0" algn="ctr">
                        <a:lnSpc>
                          <a:spcPct val="115000"/>
                        </a:lnSpc>
                        <a:spcBef>
                          <a:spcPts val="300"/>
                        </a:spcBef>
                        <a:spcAft>
                          <a:spcPts val="300"/>
                        </a:spcAft>
                      </a:pPr>
                      <a:r>
                        <a:rPr lang="en-US" sz="1100" b="0" dirty="0">
                          <a:solidFill>
                            <a:schemeClr val="tx1"/>
                          </a:solidFill>
                          <a:effectLst/>
                        </a:rPr>
                        <a:t>2007</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8,912</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6%</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11%</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25%</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33%</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2008</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44,132</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30%</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9%</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10%</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18%</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2009</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14,549</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10%</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11%</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12%</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22%</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2010</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17,643</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12%</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6%</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10%</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15%</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2011</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22,275</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15%</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11%</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13%</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23%</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2012</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8,827</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6%</a:t>
                      </a:r>
                      <a:endParaRPr lang="en-US" sz="1100"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6%</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10%</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15%</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2013</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12,307</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8%</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4%</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12%</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16%</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2014</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10,765</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7%</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2%</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10%</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12%</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0" dirty="0">
                          <a:solidFill>
                            <a:schemeClr val="tx1"/>
                          </a:solidFill>
                          <a:effectLst/>
                        </a:rPr>
                        <a:t>2015</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10,204</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7%</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3%</a:t>
                      </a:r>
                      <a:endParaRPr lang="en-US" sz="110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effectLst/>
                        </a:rPr>
                        <a:t>10%</a:t>
                      </a:r>
                      <a:endParaRPr lang="en-US" sz="11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effectLst/>
                        </a:rPr>
                        <a:t>13%</a:t>
                      </a:r>
                      <a:endParaRPr lang="en-US" sz="110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7453">
                <a:tc>
                  <a:txBody>
                    <a:bodyPr/>
                    <a:lstStyle/>
                    <a:p>
                      <a:pPr marL="0" marR="0" algn="ctr">
                        <a:lnSpc>
                          <a:spcPct val="115000"/>
                        </a:lnSpc>
                        <a:spcBef>
                          <a:spcPts val="300"/>
                        </a:spcBef>
                        <a:spcAft>
                          <a:spcPts val="300"/>
                        </a:spcAft>
                      </a:pPr>
                      <a:r>
                        <a:rPr lang="en-US" sz="1100" b="1" dirty="0">
                          <a:solidFill>
                            <a:schemeClr val="tx1"/>
                          </a:solidFill>
                          <a:effectLst/>
                        </a:rPr>
                        <a:t>All</a:t>
                      </a:r>
                      <a:endParaRPr lang="en-US" sz="1100" b="1"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effectLst/>
                        </a:rPr>
                        <a:t>149,615</a:t>
                      </a:r>
                      <a:endParaRPr lang="en-US" sz="1100" b="1"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effectLst/>
                        </a:rPr>
                        <a:t>100%</a:t>
                      </a:r>
                      <a:endParaRPr lang="en-US" sz="1100" b="1"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effectLst/>
                        </a:rPr>
                        <a:t>8%</a:t>
                      </a:r>
                      <a:endParaRPr lang="en-US" sz="11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effectLst/>
                        </a:rPr>
                        <a:t>12%</a:t>
                      </a:r>
                      <a:endParaRPr lang="en-US" sz="11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effectLst/>
                        </a:rPr>
                        <a:t>19%</a:t>
                      </a:r>
                      <a:endParaRPr lang="en-US" sz="1100" b="1" dirty="0">
                        <a:effectLst/>
                        <a:latin typeface="Arial"/>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1"/>
          <p:cNvSpPr>
            <a:spLocks noChangeArrowheads="1"/>
          </p:cNvSpPr>
          <p:nvPr/>
        </p:nvSpPr>
        <p:spPr bwMode="auto">
          <a:xfrm>
            <a:off x="1643063" y="2484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21703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1800" dirty="0" smtClean="0"/>
              <a:t>Downward trend in impacts that was first noticed in 2014 evaluation was exacerbated in 2015</a:t>
            </a:r>
          </a:p>
          <a:p>
            <a:pPr lvl="2"/>
            <a:r>
              <a:rPr lang="en-US" sz="1600" dirty="0" smtClean="0"/>
              <a:t>ExpressStat PCTs</a:t>
            </a:r>
          </a:p>
          <a:p>
            <a:pPr lvl="2"/>
            <a:r>
              <a:rPr lang="en-US" sz="1600" dirty="0" smtClean="0"/>
              <a:t>Decline in reliability of older switches</a:t>
            </a:r>
          </a:p>
          <a:p>
            <a:pPr lvl="2"/>
            <a:r>
              <a:rPr lang="en-US" sz="1600" dirty="0" smtClean="0"/>
              <a:t>Declining reference loads?</a:t>
            </a:r>
          </a:p>
          <a:p>
            <a:pPr lvl="3"/>
            <a:r>
              <a:rPr lang="en-US" sz="1400" dirty="0" smtClean="0"/>
              <a:t>Additional analysis needed to understand PG&amp;E’s options going forward</a:t>
            </a:r>
          </a:p>
          <a:p>
            <a:pPr lvl="2"/>
            <a:endParaRPr lang="en-US" sz="1600" dirty="0"/>
          </a:p>
          <a:p>
            <a:pPr lvl="1"/>
            <a:r>
              <a:rPr lang="en-US" sz="1800" dirty="0" smtClean="0"/>
              <a:t>Additional information about program performance by new segments</a:t>
            </a:r>
          </a:p>
          <a:p>
            <a:pPr lvl="2"/>
            <a:r>
              <a:rPr lang="en-US" sz="1600" dirty="0" smtClean="0"/>
              <a:t>Single family impacts larger than multi-family</a:t>
            </a:r>
          </a:p>
          <a:p>
            <a:pPr lvl="2"/>
            <a:r>
              <a:rPr lang="en-US" sz="1600" dirty="0" smtClean="0"/>
              <a:t>New marketing strategy increases impacts</a:t>
            </a:r>
          </a:p>
          <a:p>
            <a:pPr lvl="2"/>
            <a:r>
              <a:rPr lang="en-US" sz="1600" dirty="0" smtClean="0"/>
              <a:t>Inconclusive comparisons between CARE and Non-CARE</a:t>
            </a:r>
          </a:p>
          <a:p>
            <a:pPr lvl="2"/>
            <a:endParaRPr lang="en-US" dirty="0"/>
          </a:p>
        </p:txBody>
      </p:sp>
      <p:sp>
        <p:nvSpPr>
          <p:cNvPr id="3" name="Slide Number Placeholder 2"/>
          <p:cNvSpPr>
            <a:spLocks noGrp="1"/>
          </p:cNvSpPr>
          <p:nvPr>
            <p:ph type="sldNum" sz="quarter" idx="12"/>
          </p:nvPr>
        </p:nvSpPr>
        <p:spPr/>
        <p:txBody>
          <a:bodyPr/>
          <a:lstStyle/>
          <a:p>
            <a:fld id="{276DE07D-12F9-FF40-B07B-9B015B6B1FBE}" type="slidenum">
              <a:rPr lang="en-US" smtClean="0"/>
              <a:t>25</a:t>
            </a:fld>
            <a:endParaRPr lang="en-US" dirty="0"/>
          </a:p>
        </p:txBody>
      </p:sp>
      <p:sp>
        <p:nvSpPr>
          <p:cNvPr id="4" name="Title 3"/>
          <p:cNvSpPr>
            <a:spLocks noGrp="1"/>
          </p:cNvSpPr>
          <p:nvPr>
            <p:ph type="title"/>
          </p:nvPr>
        </p:nvSpPr>
        <p:spPr/>
        <p:txBody>
          <a:bodyPr/>
          <a:lstStyle/>
          <a:p>
            <a:r>
              <a:rPr lang="en-US" dirty="0" smtClean="0"/>
              <a:t>Conclusions and Recommendations</a:t>
            </a:r>
            <a:endParaRPr lang="en-US" dirty="0"/>
          </a:p>
        </p:txBody>
      </p:sp>
    </p:spTree>
    <p:extLst>
      <p:ext uri="{BB962C8B-B14F-4D97-AF65-F5344CB8AC3E}">
        <p14:creationId xmlns:p14="http://schemas.microsoft.com/office/powerpoint/2010/main" val="42328737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2748" y="1819374"/>
            <a:ext cx="2666288" cy="4097484"/>
          </a:xfrm>
        </p:spPr>
        <p:txBody>
          <a:bodyPr/>
          <a:lstStyle/>
          <a:p>
            <a:r>
              <a:rPr lang="en-US" sz="1600" dirty="0" smtClean="0"/>
              <a:t>Contact Information:</a:t>
            </a:r>
          </a:p>
          <a:p>
            <a:r>
              <a:rPr lang="en-US" sz="1600" dirty="0" smtClean="0"/>
              <a:t>Jonathan Cook</a:t>
            </a:r>
          </a:p>
          <a:p>
            <a:r>
              <a:rPr lang="en-US" sz="1600" dirty="0" smtClean="0">
                <a:hlinkClick r:id="rId2"/>
              </a:rPr>
              <a:t>jonathancook@nexant.com</a:t>
            </a:r>
            <a:endParaRPr lang="en-US" sz="1600" dirty="0" smtClean="0"/>
          </a:p>
          <a:p>
            <a:r>
              <a:rPr lang="en-US" sz="1600" dirty="0" smtClean="0"/>
              <a:t>202-974-0615</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5" name="Content Placeholder 4"/>
          <p:cNvSpPr>
            <a:spLocks noGrp="1"/>
          </p:cNvSpPr>
          <p:nvPr>
            <p:ph idx="1"/>
          </p:nvPr>
        </p:nvSpPr>
        <p:spPr/>
        <p:txBody>
          <a:bodyPr/>
          <a:lstStyle/>
          <a:p>
            <a:endParaRPr lang="en-US" dirty="0" smtClean="0"/>
          </a:p>
          <a:p>
            <a:endParaRPr lang="en-US" dirty="0"/>
          </a:p>
          <a:p>
            <a:r>
              <a:rPr lang="en-US" dirty="0" smtClean="0"/>
              <a:t>Questions and Discussion</a:t>
            </a:r>
            <a:endParaRPr lang="en-US" dirty="0"/>
          </a:p>
        </p:txBody>
      </p:sp>
      <p:sp>
        <p:nvSpPr>
          <p:cNvPr id="6" name="Slide Number Placeholder 5"/>
          <p:cNvSpPr>
            <a:spLocks noGrp="1"/>
          </p:cNvSpPr>
          <p:nvPr>
            <p:ph type="sldNum" sz="quarter" idx="12"/>
          </p:nvPr>
        </p:nvSpPr>
        <p:spPr>
          <a:xfrm>
            <a:off x="8554339" y="6356351"/>
            <a:ext cx="369643" cy="365125"/>
          </a:xfrm>
        </p:spPr>
        <p:txBody>
          <a:bodyPr/>
          <a:lstStyle/>
          <a:p>
            <a:fld id="{276DE07D-12F9-FF40-B07B-9B015B6B1FBE}" type="slidenum">
              <a:rPr lang="en-US" smtClean="0"/>
              <a:t>26</a:t>
            </a:fld>
            <a:endParaRPr lang="en-US" dirty="0"/>
          </a:p>
        </p:txBody>
      </p:sp>
    </p:spTree>
    <p:extLst>
      <p:ext uri="{BB962C8B-B14F-4D97-AF65-F5344CB8AC3E}">
        <p14:creationId xmlns:p14="http://schemas.microsoft.com/office/powerpoint/2010/main" val="17296963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4" name="Slide Number Placeholder 3"/>
          <p:cNvSpPr>
            <a:spLocks noGrp="1"/>
          </p:cNvSpPr>
          <p:nvPr>
            <p:ph type="sldNum" sz="quarter" idx="18"/>
          </p:nvPr>
        </p:nvSpPr>
        <p:spPr/>
        <p:txBody>
          <a:bodyPr/>
          <a:lstStyle/>
          <a:p>
            <a:fld id="{276DE07D-12F9-FF40-B07B-9B015B6B1FBE}" type="slidenum">
              <a:rPr lang="en-US" smtClean="0"/>
              <a:pPr/>
              <a:t>3</a:t>
            </a:fld>
            <a:endParaRPr lang="en-US" dirty="0"/>
          </a:p>
        </p:txBody>
      </p:sp>
      <p:sp>
        <p:nvSpPr>
          <p:cNvPr id="5" name="Title 4"/>
          <p:cNvSpPr>
            <a:spLocks noGrp="1"/>
          </p:cNvSpPr>
          <p:nvPr>
            <p:ph type="ctrTitle"/>
          </p:nvPr>
        </p:nvSpPr>
        <p:spPr/>
        <p:txBody>
          <a:bodyPr/>
          <a:lstStyle/>
          <a:p>
            <a:r>
              <a:rPr lang="en-US" dirty="0" smtClean="0"/>
              <a:t>Ex Post</a:t>
            </a:r>
            <a:endParaRPr lang="en-US" dirty="0"/>
          </a:p>
        </p:txBody>
      </p:sp>
      <p:sp>
        <p:nvSpPr>
          <p:cNvPr id="6" name="Picture Placeholder 5"/>
          <p:cNvSpPr>
            <a:spLocks noGrp="1"/>
          </p:cNvSpPr>
          <p:nvPr>
            <p:ph type="pic" sz="quarter" idx="16"/>
          </p:nvPr>
        </p:nvSpPr>
        <p:spPr/>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14114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SmartAC Experimental Design</a:t>
            </a:r>
            <a:endParaRPr lang="en-US" dirty="0"/>
          </a:p>
        </p:txBody>
      </p:sp>
      <p:sp>
        <p:nvSpPr>
          <p:cNvPr id="6" name="Content Placeholder 5"/>
          <p:cNvSpPr>
            <a:spLocks noGrp="1"/>
          </p:cNvSpPr>
          <p:nvPr>
            <p:ph idx="1"/>
          </p:nvPr>
        </p:nvSpPr>
        <p:spPr/>
        <p:txBody>
          <a:bodyPr/>
          <a:lstStyle/>
          <a:p>
            <a:r>
              <a:rPr lang="en-US" dirty="0" smtClean="0"/>
              <a:t>Randomized Control Trial (RCT) for each event</a:t>
            </a:r>
          </a:p>
          <a:p>
            <a:pPr lvl="2"/>
            <a:r>
              <a:rPr lang="en-US" dirty="0" smtClean="0"/>
              <a:t>SmartAC population randomly divided into ten groups of approximately equal size based on the last digit of a device’s serial number</a:t>
            </a:r>
          </a:p>
          <a:p>
            <a:pPr lvl="2"/>
            <a:r>
              <a:rPr lang="en-US" dirty="0" smtClean="0"/>
              <a:t>On a typical event day, some groups are called to have their A/C units cycled (treatment group)</a:t>
            </a:r>
          </a:p>
          <a:p>
            <a:pPr lvl="2"/>
            <a:r>
              <a:rPr lang="en-US" dirty="0" smtClean="0"/>
              <a:t>The groups that are not called serve as a control group whose load can be compared to the treatment group to estimate load impacts</a:t>
            </a:r>
          </a:p>
          <a:p>
            <a:r>
              <a:rPr lang="en-US" dirty="0" smtClean="0"/>
              <a:t>Why does it work?</a:t>
            </a:r>
          </a:p>
          <a:p>
            <a:pPr lvl="2"/>
            <a:r>
              <a:rPr lang="en-US" dirty="0" smtClean="0"/>
              <a:t>Serial number is unrelated to any features of A/C or home that determine energy use</a:t>
            </a:r>
          </a:p>
          <a:p>
            <a:pPr lvl="2"/>
            <a:r>
              <a:rPr lang="en-US" dirty="0" smtClean="0"/>
              <a:t>Because serial number is effectively random, usage of the uncalled groups provide an unbiased estimate of what usage would have been for the controlled devices had they not been called (counterfactual) </a:t>
            </a:r>
            <a:endParaRPr lang="en-US" dirty="0"/>
          </a:p>
        </p:txBody>
      </p:sp>
      <p:sp>
        <p:nvSpPr>
          <p:cNvPr id="7" name="Text Placeholder 6"/>
          <p:cNvSpPr>
            <a:spLocks noGrp="1"/>
          </p:cNvSpPr>
          <p:nvPr>
            <p:ph type="body" sz="quarter" idx="17"/>
          </p:nvPr>
        </p:nvSpPr>
        <p:spPr/>
        <p:txBody>
          <a:bodyPr>
            <a:normAutofit fontScale="92500" lnSpcReduction="20000"/>
          </a:bodyPr>
          <a:lstStyle/>
          <a:p>
            <a:endParaRPr lang="en-US"/>
          </a:p>
        </p:txBody>
      </p:sp>
      <p:sp>
        <p:nvSpPr>
          <p:cNvPr id="4" name="Slide Number Placeholder 3"/>
          <p:cNvSpPr>
            <a:spLocks noGrp="1"/>
          </p:cNvSpPr>
          <p:nvPr>
            <p:ph type="sldNum" sz="quarter" idx="12"/>
          </p:nvPr>
        </p:nvSpPr>
        <p:spPr/>
        <p:txBody>
          <a:bodyPr/>
          <a:lstStyle/>
          <a:p>
            <a:fld id="{276DE07D-12F9-FF40-B07B-9B015B6B1FBE}" type="slidenum">
              <a:rPr lang="en-US" smtClean="0">
                <a:solidFill>
                  <a:srgbClr val="0070CD"/>
                </a:solidFill>
              </a:rPr>
              <a:pPr/>
              <a:t>4</a:t>
            </a:fld>
            <a:endParaRPr lang="en-US">
              <a:solidFill>
                <a:srgbClr val="0070CD"/>
              </a:solidFill>
            </a:endParaRPr>
          </a:p>
        </p:txBody>
      </p:sp>
    </p:spTree>
    <p:extLst>
      <p:ext uri="{BB962C8B-B14F-4D97-AF65-F5344CB8AC3E}">
        <p14:creationId xmlns:p14="http://schemas.microsoft.com/office/powerpoint/2010/main" val="13157627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Test Events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08114670"/>
              </p:ext>
            </p:extLst>
          </p:nvPr>
        </p:nvGraphicFramePr>
        <p:xfrm>
          <a:off x="1384415" y="1463714"/>
          <a:ext cx="6469169" cy="4674133"/>
        </p:xfrm>
        <a:graphic>
          <a:graphicData uri="http://schemas.openxmlformats.org/drawingml/2006/table">
            <a:tbl>
              <a:tblPr firstRow="1" firstCol="1" bandRow="1">
                <a:tableStyleId>{5C22544A-7EE6-4342-B048-85BDC9FD1C3A}</a:tableStyleId>
              </a:tblPr>
              <a:tblGrid>
                <a:gridCol w="1181109"/>
                <a:gridCol w="877839"/>
                <a:gridCol w="877839"/>
                <a:gridCol w="918808"/>
                <a:gridCol w="918808"/>
                <a:gridCol w="855857"/>
                <a:gridCol w="838909"/>
              </a:tblGrid>
              <a:tr h="492014">
                <a:tc>
                  <a:txBody>
                    <a:bodyPr/>
                    <a:lstStyle/>
                    <a:p>
                      <a:pPr marL="0" marR="0" algn="ctr">
                        <a:spcBef>
                          <a:spcPts val="500"/>
                        </a:spcBef>
                        <a:spcAft>
                          <a:spcPts val="500"/>
                        </a:spcAft>
                      </a:pPr>
                      <a:r>
                        <a:rPr lang="en-US" sz="1000" dirty="0">
                          <a:effectLst/>
                        </a:rPr>
                        <a:t>Event Date</a:t>
                      </a:r>
                      <a:endParaRPr lang="en-US" sz="1000" b="1" dirty="0">
                        <a:solidFill>
                          <a:srgbClr val="FFFFFF"/>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n-US" sz="1000" b="1" dirty="0" smtClean="0">
                          <a:solidFill>
                            <a:srgbClr val="FFFFFF"/>
                          </a:solidFill>
                          <a:effectLst/>
                          <a:latin typeface="Arial"/>
                          <a:ea typeface="Times New Roman"/>
                          <a:cs typeface="Times New Roman"/>
                        </a:rPr>
                        <a:t>SmartRate Day</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n-US" sz="1000" b="1" dirty="0" smtClean="0">
                          <a:solidFill>
                            <a:srgbClr val="FFFFFF"/>
                          </a:solidFill>
                          <a:effectLst/>
                          <a:latin typeface="Arial"/>
                          <a:ea typeface="Times New Roman"/>
                          <a:cs typeface="Times New Roman"/>
                        </a:rPr>
                        <a:t>Weekend Event</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n-US" sz="1000" b="1" dirty="0" smtClean="0">
                          <a:solidFill>
                            <a:srgbClr val="FFFFFF"/>
                          </a:solidFill>
                          <a:effectLst/>
                          <a:latin typeface="Arial"/>
                          <a:ea typeface="Times New Roman"/>
                          <a:cs typeface="Times New Roman"/>
                        </a:rPr>
                        <a:t>“Cascading”</a:t>
                      </a:r>
                      <a:r>
                        <a:rPr lang="en-US" sz="1000" b="1" baseline="0" dirty="0" smtClean="0">
                          <a:solidFill>
                            <a:srgbClr val="FFFFFF"/>
                          </a:solidFill>
                          <a:effectLst/>
                          <a:latin typeface="Arial"/>
                          <a:ea typeface="Times New Roman"/>
                          <a:cs typeface="Times New Roman"/>
                        </a:rPr>
                        <a:t> Event</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n-US" sz="1000" dirty="0">
                          <a:effectLst/>
                        </a:rPr>
                        <a:t>Treatment Groups</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n-US" sz="1000" dirty="0">
                          <a:effectLst/>
                        </a:rPr>
                        <a:t>Start Time</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n-US" sz="1000" dirty="0">
                          <a:effectLst/>
                        </a:rPr>
                        <a:t>Stop Time</a:t>
                      </a:r>
                      <a:endParaRPr lang="en-US" sz="10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007">
                <a:tc rowSpan="2">
                  <a:txBody>
                    <a:bodyPr/>
                    <a:lstStyle/>
                    <a:p>
                      <a:pPr marL="0" marR="0" algn="ctr">
                        <a:spcBef>
                          <a:spcPts val="300"/>
                        </a:spcBef>
                        <a:spcAft>
                          <a:spcPts val="300"/>
                        </a:spcAft>
                      </a:pPr>
                      <a:r>
                        <a:rPr lang="en-US" sz="1000" b="0" dirty="0">
                          <a:solidFill>
                            <a:schemeClr val="tx1"/>
                          </a:solidFill>
                          <a:effectLst/>
                        </a:rPr>
                        <a:t>June 25</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8</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1:00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07">
                <a:tc vMerge="1">
                  <a:txBody>
                    <a:bodyPr/>
                    <a:lstStyle/>
                    <a:p>
                      <a:endParaRPr lang="en-US"/>
                    </a:p>
                  </a:txBody>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3</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3:00 pm</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6:00 pm</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June </a:t>
                      </a:r>
                      <a:r>
                        <a:rPr lang="en-US" sz="1000" b="0" dirty="0" smtClean="0">
                          <a:solidFill>
                            <a:schemeClr val="tx1"/>
                          </a:solidFill>
                          <a:effectLst/>
                        </a:rPr>
                        <a:t>30*</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8:00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July 1</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9</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4:00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July 28</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0, 1, 5, 7</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4:00 pm</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7:00 pm</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July 29</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9</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1:00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5:00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August </a:t>
                      </a:r>
                      <a:r>
                        <a:rPr lang="en-US" sz="1000" b="0" dirty="0" smtClean="0">
                          <a:solidFill>
                            <a:schemeClr val="tx1"/>
                          </a:solidFill>
                          <a:effectLst/>
                        </a:rPr>
                        <a:t>15</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8</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4:00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6:00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rowSpan="6">
                  <a:txBody>
                    <a:bodyPr/>
                    <a:lstStyle/>
                    <a:p>
                      <a:pPr marL="0" marR="0" algn="ctr">
                        <a:spcBef>
                          <a:spcPts val="300"/>
                        </a:spcBef>
                        <a:spcAft>
                          <a:spcPts val="300"/>
                        </a:spcAft>
                      </a:pPr>
                      <a:r>
                        <a:rPr lang="en-US" sz="1000" b="0" dirty="0">
                          <a:solidFill>
                            <a:schemeClr val="tx1"/>
                          </a:solidFill>
                          <a:effectLst/>
                        </a:rPr>
                        <a:t>August 17</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a:txBody>
                    <a:bodyPr/>
                    <a:lstStyle/>
                    <a:p>
                      <a:pPr marL="0" marR="0" indent="0" algn="ctr" defTabSz="457144" rtl="0" eaLnBrk="1" fontAlgn="auto" latinLnBrk="0" hangingPunct="1">
                        <a:lnSpc>
                          <a:spcPct val="100000"/>
                        </a:lnSpc>
                        <a:spcBef>
                          <a:spcPts val="300"/>
                        </a:spcBef>
                        <a:spcAft>
                          <a:spcPts val="300"/>
                        </a:spcAft>
                        <a:buClrTx/>
                        <a:buSzTx/>
                        <a:buFontTx/>
                        <a:buNone/>
                        <a:tabLst/>
                        <a:defRPr/>
                      </a:pPr>
                      <a:r>
                        <a:rPr lang="en-US" sz="1000" dirty="0" smtClean="0">
                          <a:solidFill>
                            <a:schemeClr val="tx1"/>
                          </a:solidFill>
                          <a:effectLst/>
                          <a:latin typeface="+mn-lt"/>
                          <a:ea typeface="Times New Roman"/>
                          <a:cs typeface="Times New Roman"/>
                        </a:rPr>
                        <a:t>Yes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a:txBody>
                    <a:bodyPr/>
                    <a:lstStyle/>
                    <a:p>
                      <a:pPr marL="0" marR="0" indent="0" algn="ctr" defTabSz="457144" rtl="0" eaLnBrk="1" fontAlgn="auto" latinLnBrk="0" hangingPunct="1">
                        <a:lnSpc>
                          <a:spcPct val="100000"/>
                        </a:lnSpc>
                        <a:spcBef>
                          <a:spcPts val="300"/>
                        </a:spcBef>
                        <a:spcAft>
                          <a:spcPts val="300"/>
                        </a:spcAft>
                        <a:buClrTx/>
                        <a:buSzTx/>
                        <a:buFontTx/>
                        <a:buNone/>
                        <a:tabLst/>
                        <a:defRPr/>
                      </a:pPr>
                      <a:r>
                        <a:rPr lang="en-US" sz="1000" dirty="0" smtClean="0">
                          <a:solidFill>
                            <a:schemeClr val="tx1"/>
                          </a:solidFill>
                          <a:effectLst/>
                          <a:latin typeface="+mn-lt"/>
                          <a:ea typeface="Times New Roman"/>
                          <a:cs typeface="Times New Roman"/>
                        </a:rPr>
                        <a:t>No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2</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12:00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1:00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07">
                <a:tc vMerge="1">
                  <a:txBody>
                    <a:bodyPr/>
                    <a:lstStyle/>
                    <a:p>
                      <a:endParaRPr lang="en-US"/>
                    </a:p>
                  </a:txBody>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4</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1:00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2:00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07">
                <a:tc vMerge="1">
                  <a:txBody>
                    <a:bodyPr/>
                    <a:lstStyle/>
                    <a:p>
                      <a:endParaRPr lang="en-US"/>
                    </a:p>
                  </a:txBody>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2:00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07">
                <a:tc vMerge="1">
                  <a:txBody>
                    <a:bodyPr/>
                    <a:lstStyle/>
                    <a:p>
                      <a:endParaRPr lang="en-US"/>
                    </a:p>
                  </a:txBody>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6</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6:00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07">
                <a:tc vMerge="1">
                  <a:txBody>
                    <a:bodyPr/>
                    <a:lstStyle/>
                    <a:p>
                      <a:endParaRPr lang="en-US"/>
                    </a:p>
                  </a:txBody>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8</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6:00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07">
                <a:tc vMerge="1">
                  <a:txBody>
                    <a:bodyPr/>
                    <a:lstStyle/>
                    <a:p>
                      <a:endParaRPr lang="en-US"/>
                    </a:p>
                  </a:txBody>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300"/>
                        </a:spcBef>
                        <a:spcAft>
                          <a:spcPts val="300"/>
                        </a:spcAft>
                      </a:pP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9</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9:00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September </a:t>
                      </a:r>
                      <a:r>
                        <a:rPr lang="en-US" sz="1000" b="0" dirty="0" smtClean="0">
                          <a:solidFill>
                            <a:schemeClr val="tx1"/>
                          </a:solidFill>
                          <a:effectLst/>
                        </a:rPr>
                        <a:t>8</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1:00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September 9</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0, 1, 5, 7</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4:00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September 10</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8</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4:00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7:00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6007">
                <a:tc>
                  <a:txBody>
                    <a:bodyPr/>
                    <a:lstStyle/>
                    <a:p>
                      <a:pPr marL="0" marR="0" algn="ctr">
                        <a:spcBef>
                          <a:spcPts val="300"/>
                        </a:spcBef>
                        <a:spcAft>
                          <a:spcPts val="300"/>
                        </a:spcAft>
                      </a:pPr>
                      <a:r>
                        <a:rPr lang="en-US" sz="1000" b="0" dirty="0">
                          <a:solidFill>
                            <a:schemeClr val="tx1"/>
                          </a:solidFill>
                          <a:effectLst/>
                        </a:rPr>
                        <a:t>September 11</a:t>
                      </a:r>
                      <a:endParaRPr lang="en-US" sz="10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Yes</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smtClean="0">
                          <a:solidFill>
                            <a:schemeClr val="tx1"/>
                          </a:solidFill>
                          <a:effectLst/>
                          <a:latin typeface="Arial"/>
                          <a:ea typeface="Times New Roman"/>
                          <a:cs typeface="Times New Roman"/>
                        </a:rPr>
                        <a:t>No</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2</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a:solidFill>
                            <a:schemeClr val="tx1"/>
                          </a:solidFill>
                          <a:effectLst/>
                        </a:rPr>
                        <a:t>3:00 pm</a:t>
                      </a:r>
                      <a:endParaRPr lang="en-US" sz="10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chemeClr val="tx1"/>
                          </a:solidFill>
                          <a:effectLst/>
                        </a:rPr>
                        <a:t>6:00 pm</a:t>
                      </a:r>
                      <a:endParaRPr lang="en-US" sz="10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 Placeholder 4"/>
          <p:cNvSpPr>
            <a:spLocks noGrp="1"/>
          </p:cNvSpPr>
          <p:nvPr>
            <p:ph type="body" sz="quarter" idx="17"/>
          </p:nvPr>
        </p:nvSpPr>
        <p:spPr/>
        <p:txBody>
          <a:bodyPr>
            <a:normAutofit fontScale="92500" lnSpcReduction="20000"/>
          </a:bodyPr>
          <a:lstStyle/>
          <a:p>
            <a:endParaRPr lang="en-US"/>
          </a:p>
        </p:txBody>
      </p:sp>
      <p:sp>
        <p:nvSpPr>
          <p:cNvPr id="6" name="Slide Number Placeholder 5"/>
          <p:cNvSpPr>
            <a:spLocks noGrp="1"/>
          </p:cNvSpPr>
          <p:nvPr>
            <p:ph type="sldNum" sz="quarter" idx="12"/>
          </p:nvPr>
        </p:nvSpPr>
        <p:spPr/>
        <p:txBody>
          <a:bodyPr/>
          <a:lstStyle/>
          <a:p>
            <a:fld id="{276DE07D-12F9-FF40-B07B-9B015B6B1FBE}" type="slidenum">
              <a:rPr lang="en-US" smtClean="0">
                <a:solidFill>
                  <a:srgbClr val="0070CD"/>
                </a:solidFill>
              </a:rPr>
              <a:pPr/>
              <a:t>5</a:t>
            </a:fld>
            <a:endParaRPr lang="en-US" dirty="0">
              <a:solidFill>
                <a:srgbClr val="0070CD"/>
              </a:solidFill>
            </a:endParaRPr>
          </a:p>
        </p:txBody>
      </p:sp>
      <p:sp>
        <p:nvSpPr>
          <p:cNvPr id="8" name="Rectangle 1"/>
          <p:cNvSpPr>
            <a:spLocks noChangeArrowheads="1"/>
          </p:cNvSpPr>
          <p:nvPr/>
        </p:nvSpPr>
        <p:spPr bwMode="auto">
          <a:xfrm>
            <a:off x="2789238" y="2211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1384415" y="6206019"/>
            <a:ext cx="646916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900" dirty="0">
                <a:latin typeface="Franklin Gothic Book" pitchFamily="34" charset="0"/>
                <a:cs typeface="Times New Roman" pitchFamily="18" charset="0"/>
              </a:rPr>
              <a:t>* </a:t>
            </a:r>
            <a:r>
              <a:rPr lang="en-US" altLang="en-US" sz="900" dirty="0" smtClean="0">
                <a:latin typeface="Franklin Gothic Book" pitchFamily="34" charset="0"/>
                <a:cs typeface="Times New Roman" pitchFamily="18" charset="0"/>
              </a:rPr>
              <a:t>June 30 was PG&amp;E’s </a:t>
            </a:r>
            <a:r>
              <a:rPr lang="en-US" altLang="en-US" sz="900" dirty="0">
                <a:latin typeface="Franklin Gothic Book" pitchFamily="34" charset="0"/>
                <a:cs typeface="Times New Roman" pitchFamily="18" charset="0"/>
              </a:rPr>
              <a:t>system peak </a:t>
            </a:r>
            <a:r>
              <a:rPr lang="en-US" altLang="en-US" sz="900" dirty="0" smtClean="0">
                <a:latin typeface="Franklin Gothic Book" pitchFamily="34" charset="0"/>
                <a:cs typeface="Times New Roman" pitchFamily="18" charset="0"/>
              </a:rPr>
              <a:t>day, but the SmartAC event occurred after </a:t>
            </a:r>
            <a:r>
              <a:rPr lang="en-US" altLang="en-US" sz="900" dirty="0">
                <a:latin typeface="Franklin Gothic Book" pitchFamily="34" charset="0"/>
                <a:cs typeface="Times New Roman" pitchFamily="18" charset="0"/>
              </a:rPr>
              <a:t>the peak hour (HE 18)</a:t>
            </a:r>
          </a:p>
        </p:txBody>
      </p:sp>
    </p:spTree>
    <p:extLst>
      <p:ext uri="{BB962C8B-B14F-4D97-AF65-F5344CB8AC3E}">
        <p14:creationId xmlns:p14="http://schemas.microsoft.com/office/powerpoint/2010/main" val="31142988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6DE07D-12F9-FF40-B07B-9B015B6B1FBE}" type="slidenum">
              <a:rPr lang="en-US" smtClean="0"/>
              <a:t>6</a:t>
            </a:fld>
            <a:endParaRPr lang="en-US" dirty="0"/>
          </a:p>
        </p:txBody>
      </p:sp>
      <p:sp>
        <p:nvSpPr>
          <p:cNvPr id="3" name="Title 2"/>
          <p:cNvSpPr>
            <a:spLocks noGrp="1"/>
          </p:cNvSpPr>
          <p:nvPr>
            <p:ph type="title"/>
          </p:nvPr>
        </p:nvSpPr>
        <p:spPr/>
        <p:txBody>
          <a:bodyPr/>
          <a:lstStyle/>
          <a:p>
            <a:r>
              <a:rPr lang="en-US" dirty="0" smtClean="0"/>
              <a:t>Summary of Ex Post Impacts for 4-5 PM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4361345"/>
              </p:ext>
            </p:extLst>
          </p:nvPr>
        </p:nvGraphicFramePr>
        <p:xfrm>
          <a:off x="1284285" y="1427144"/>
          <a:ext cx="6575430" cy="4554916"/>
        </p:xfrm>
        <a:graphic>
          <a:graphicData uri="http://schemas.openxmlformats.org/drawingml/2006/table">
            <a:tbl>
              <a:tblPr firstRow="1" firstCol="1" bandRow="1">
                <a:tableStyleId>{5C22544A-7EE6-4342-B048-85BDC9FD1C3A}</a:tableStyleId>
              </a:tblPr>
              <a:tblGrid>
                <a:gridCol w="695271"/>
                <a:gridCol w="936918"/>
                <a:gridCol w="891437"/>
                <a:gridCol w="1064266"/>
                <a:gridCol w="927822"/>
                <a:gridCol w="1113703"/>
                <a:gridCol w="946013"/>
              </a:tblGrid>
              <a:tr h="607646">
                <a:tc>
                  <a:txBody>
                    <a:bodyPr/>
                    <a:lstStyle/>
                    <a:p>
                      <a:pPr marL="0" marR="0" algn="ctr">
                        <a:lnSpc>
                          <a:spcPct val="115000"/>
                        </a:lnSpc>
                        <a:spcBef>
                          <a:spcPts val="500"/>
                        </a:spcBef>
                        <a:spcAft>
                          <a:spcPts val="500"/>
                        </a:spcAft>
                      </a:pPr>
                      <a:r>
                        <a:rPr lang="en-US" sz="1200" dirty="0">
                          <a:effectLst/>
                        </a:rPr>
                        <a:t>Event Date</a:t>
                      </a:r>
                      <a:endParaRPr lang="en-US" sz="1200" b="1" dirty="0">
                        <a:solidFill>
                          <a:srgbClr val="FFFFFF"/>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smtClean="0">
                          <a:effectLst/>
                        </a:rPr>
                        <a:t>Customers Called</a:t>
                      </a:r>
                      <a:endParaRPr lang="en-US" sz="12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a:effectLst/>
                        </a:rPr>
                        <a:t>Ref Load (kW)</a:t>
                      </a:r>
                      <a:endParaRPr lang="en-US" sz="12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a:effectLst/>
                        </a:rPr>
                        <a:t>Avg. Impact (kW)</a:t>
                      </a:r>
                      <a:endParaRPr lang="en-US" sz="12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a:effectLst/>
                        </a:rPr>
                        <a:t>% Impact</a:t>
                      </a:r>
                      <a:endParaRPr lang="en-US" sz="12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b="1" dirty="0" err="1" smtClean="0">
                          <a:solidFill>
                            <a:srgbClr val="FFFFFF"/>
                          </a:solidFill>
                          <a:effectLst/>
                          <a:latin typeface="Arial"/>
                          <a:ea typeface="Times New Roman"/>
                          <a:cs typeface="Times New Roman"/>
                        </a:rPr>
                        <a:t>Agg</a:t>
                      </a:r>
                      <a:r>
                        <a:rPr lang="en-US" sz="1200" b="1" dirty="0" smtClean="0">
                          <a:solidFill>
                            <a:srgbClr val="FFFFFF"/>
                          </a:solidFill>
                          <a:effectLst/>
                          <a:latin typeface="Arial"/>
                          <a:ea typeface="Times New Roman"/>
                          <a:cs typeface="Times New Roman"/>
                        </a:rPr>
                        <a:t>. Impact (MW)</a:t>
                      </a:r>
                      <a:endParaRPr lang="en-US" sz="1200" b="1" dirty="0">
                        <a:solidFill>
                          <a:srgbClr val="FFFFFF"/>
                        </a:solidFill>
                        <a:effectLst/>
                        <a:latin typeface="Arial"/>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a:effectLst/>
                        </a:rPr>
                        <a:t>Avg. Temp (°F)</a:t>
                      </a:r>
                      <a:endParaRPr lang="en-US" sz="1200" b="1" dirty="0">
                        <a:solidFill>
                          <a:srgbClr val="FFFFFF"/>
                        </a:solidFill>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727">
                <a:tc>
                  <a:txBody>
                    <a:bodyPr/>
                    <a:lstStyle/>
                    <a:p>
                      <a:pPr marL="0" marR="0" algn="ctr">
                        <a:lnSpc>
                          <a:spcPct val="115000"/>
                        </a:lnSpc>
                        <a:spcBef>
                          <a:spcPts val="300"/>
                        </a:spcBef>
                        <a:spcAft>
                          <a:spcPts val="300"/>
                        </a:spcAft>
                      </a:pPr>
                      <a:r>
                        <a:rPr lang="en-US" sz="1100" b="0" dirty="0">
                          <a:solidFill>
                            <a:schemeClr val="tx1"/>
                          </a:solidFill>
                          <a:effectLst/>
                        </a:rPr>
                        <a:t>6/25</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12,095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2.53</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0.57</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23%</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7.0</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97.3</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7/1</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12,485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2.45</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0.40</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16%</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5.0</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94.5</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7/28</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48,168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2.42</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0.49</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20%</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23.8</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98.5</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7/29</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12,390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2.90</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0.66</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23%</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8.1</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99.3</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8/15</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16,767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2.20</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0.39</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18%</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6.6</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96.6</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8/17</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11,124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2.85</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0.63</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22%</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7.0</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99.1</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9/9</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48,613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2.57</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0.50</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19%</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24.3</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100.3</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smtClean="0">
                          <a:solidFill>
                            <a:schemeClr val="tx1"/>
                          </a:solidFill>
                          <a:effectLst/>
                        </a:rPr>
                        <a:t>9/10*</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12,689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2.79</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0.53</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19%</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6.8</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99.2</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0" dirty="0">
                          <a:solidFill>
                            <a:schemeClr val="tx1"/>
                          </a:solidFill>
                          <a:effectLst/>
                        </a:rPr>
                        <a:t>9/11</a:t>
                      </a:r>
                      <a:endParaRPr lang="en-US" sz="11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kern="1200" dirty="0">
                          <a:solidFill>
                            <a:schemeClr val="tx1"/>
                          </a:solidFill>
                          <a:effectLst/>
                          <a:latin typeface="+mn-lt"/>
                          <a:ea typeface="+mn-ea"/>
                          <a:cs typeface="+mn-cs"/>
                        </a:rPr>
                        <a:t>12,410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2.52</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0.45</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a:solidFill>
                            <a:schemeClr val="tx1"/>
                          </a:solidFill>
                          <a:effectLst/>
                        </a:rPr>
                        <a:t>18%</a:t>
                      </a:r>
                      <a:endParaRPr lang="en-US" sz="110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smtClean="0">
                          <a:solidFill>
                            <a:schemeClr val="tx1"/>
                          </a:solidFill>
                          <a:effectLst/>
                          <a:latin typeface="Arial"/>
                          <a:ea typeface="Times New Roman"/>
                          <a:cs typeface="Times New Roman"/>
                        </a:rPr>
                        <a:t>5.6</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dirty="0">
                          <a:solidFill>
                            <a:schemeClr val="tx1"/>
                          </a:solidFill>
                          <a:effectLst/>
                        </a:rPr>
                        <a:t>95.9</a:t>
                      </a:r>
                      <a:endParaRPr lang="en-US"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7">
                <a:tc>
                  <a:txBody>
                    <a:bodyPr/>
                    <a:lstStyle/>
                    <a:p>
                      <a:pPr marL="0" marR="0" algn="ctr">
                        <a:lnSpc>
                          <a:spcPct val="115000"/>
                        </a:lnSpc>
                        <a:spcBef>
                          <a:spcPts val="300"/>
                        </a:spcBef>
                        <a:spcAft>
                          <a:spcPts val="300"/>
                        </a:spcAft>
                      </a:pPr>
                      <a:r>
                        <a:rPr lang="en-US" sz="1100" b="1" dirty="0">
                          <a:solidFill>
                            <a:schemeClr val="tx1"/>
                          </a:solidFill>
                          <a:effectLst/>
                        </a:rPr>
                        <a:t>Avg.</a:t>
                      </a:r>
                      <a:endParaRPr lang="en-US" sz="1100" b="1"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457144" rtl="0" eaLnBrk="1" latinLnBrk="0" hangingPunct="1">
                        <a:lnSpc>
                          <a:spcPct val="115000"/>
                        </a:lnSpc>
                        <a:spcBef>
                          <a:spcPts val="300"/>
                        </a:spcBef>
                        <a:spcAft>
                          <a:spcPts val="300"/>
                        </a:spcAft>
                      </a:pPr>
                      <a:r>
                        <a:rPr lang="en-US" sz="1100" b="1" kern="1200" dirty="0">
                          <a:solidFill>
                            <a:schemeClr val="tx1"/>
                          </a:solidFill>
                          <a:effectLst/>
                          <a:latin typeface="+mn-lt"/>
                          <a:ea typeface="+mn-ea"/>
                          <a:cs typeface="+mn-cs"/>
                        </a:rPr>
                        <a:t>20,749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solidFill>
                            <a:schemeClr val="tx1"/>
                          </a:solidFill>
                          <a:effectLst/>
                        </a:rPr>
                        <a:t>2.58</a:t>
                      </a:r>
                      <a:endParaRPr lang="en-US" sz="1100" b="1"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a:solidFill>
                            <a:schemeClr val="tx1"/>
                          </a:solidFill>
                          <a:effectLst/>
                        </a:rPr>
                        <a:t>0.51</a:t>
                      </a:r>
                      <a:endParaRPr lang="en-US" sz="1100" b="1">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a:solidFill>
                            <a:schemeClr val="tx1"/>
                          </a:solidFill>
                          <a:effectLst/>
                        </a:rPr>
                        <a:t>20%</a:t>
                      </a:r>
                      <a:endParaRPr lang="en-US" sz="1100" b="1">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smtClean="0">
                          <a:solidFill>
                            <a:schemeClr val="tx1"/>
                          </a:solidFill>
                          <a:effectLst/>
                          <a:latin typeface="Arial"/>
                          <a:ea typeface="Times New Roman"/>
                          <a:cs typeface="Times New Roman"/>
                        </a:rPr>
                        <a:t>10.5</a:t>
                      </a:r>
                      <a:endParaRPr lang="en-US" sz="1100" b="1"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100" b="1" dirty="0">
                          <a:solidFill>
                            <a:schemeClr val="tx1"/>
                          </a:solidFill>
                          <a:effectLst/>
                        </a:rPr>
                        <a:t>97.9</a:t>
                      </a:r>
                      <a:endParaRPr lang="en-US" sz="1100" b="1"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1"/>
          <p:cNvSpPr>
            <a:spLocks noChangeArrowheads="1"/>
          </p:cNvSpPr>
          <p:nvPr/>
        </p:nvSpPr>
        <p:spPr bwMode="auto">
          <a:xfrm>
            <a:off x="1981200" y="2449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284284" y="6051309"/>
            <a:ext cx="65754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900" dirty="0">
                <a:latin typeface="Franklin Gothic Book" pitchFamily="34" charset="0"/>
                <a:cs typeface="Times New Roman" pitchFamily="18" charset="0"/>
              </a:rPr>
              <a:t>* The average load impact during HE 17 on 9/10 (CAISO peak) was 0.54 kW and the aggregate impact was 6.8 MW.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Note</a:t>
            </a:r>
            <a:r>
              <a:rPr kumimoji="0" lang="en-US" altLang="en-US" sz="900" b="0" i="0"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a:t>
            </a:r>
            <a:r>
              <a:rPr kumimoji="0" lang="en-US" altLang="en-US" sz="9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The June 30 and September 8 events are not included</a:t>
            </a:r>
            <a:r>
              <a:rPr kumimoji="0" lang="en-US" altLang="en-US" sz="900" b="0" i="0" u="none" strike="noStrike" cap="none" normalizeH="0" dirty="0" smtClean="0">
                <a:ln>
                  <a:noFill/>
                </a:ln>
                <a:solidFill>
                  <a:schemeClr val="tx1"/>
                </a:solidFill>
                <a:effectLst/>
                <a:latin typeface="Franklin Gothic Book" pitchFamily="34" charset="0"/>
                <a:ea typeface="Times New Roman" pitchFamily="18" charset="0"/>
                <a:cs typeface="Times New Roman" pitchFamily="18" charset="0"/>
              </a:rPr>
              <a:t> </a:t>
            </a:r>
            <a:r>
              <a:rPr kumimoji="0" lang="en-US" altLang="en-US" sz="9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because they were called from 7 to 8 PM and 1 to 3 PM, respectively.</a:t>
            </a:r>
          </a:p>
        </p:txBody>
      </p:sp>
    </p:spTree>
    <p:extLst>
      <p:ext uri="{BB962C8B-B14F-4D97-AF65-F5344CB8AC3E}">
        <p14:creationId xmlns:p14="http://schemas.microsoft.com/office/powerpoint/2010/main" val="40263251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6DE07D-12F9-FF40-B07B-9B015B6B1FBE}" type="slidenum">
              <a:rPr lang="en-US" smtClean="0"/>
              <a:t>7</a:t>
            </a:fld>
            <a:endParaRPr lang="en-US" dirty="0"/>
          </a:p>
        </p:txBody>
      </p:sp>
      <p:sp>
        <p:nvSpPr>
          <p:cNvPr id="3" name="Title 2"/>
          <p:cNvSpPr>
            <a:spLocks noGrp="1"/>
          </p:cNvSpPr>
          <p:nvPr>
            <p:ph type="title"/>
          </p:nvPr>
        </p:nvSpPr>
        <p:spPr/>
        <p:txBody>
          <a:bodyPr/>
          <a:lstStyle/>
          <a:p>
            <a:r>
              <a:rPr lang="en-US" sz="2600" dirty="0" smtClean="0"/>
              <a:t>Impacts are lower than previous years at comparable temperatures</a:t>
            </a:r>
            <a:endParaRPr lang="en-US" sz="2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84854" y="1283652"/>
            <a:ext cx="7174293" cy="5072699"/>
          </a:xfrm>
          <a:prstGeom prst="rect">
            <a:avLst/>
          </a:prstGeom>
          <a:noFill/>
          <a:ln>
            <a:noFill/>
          </a:ln>
        </p:spPr>
      </p:pic>
    </p:spTree>
    <p:extLst>
      <p:ext uri="{BB962C8B-B14F-4D97-AF65-F5344CB8AC3E}">
        <p14:creationId xmlns:p14="http://schemas.microsoft.com/office/powerpoint/2010/main" val="7447921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6DE07D-12F9-FF40-B07B-9B015B6B1FBE}" type="slidenum">
              <a:rPr lang="en-US" smtClean="0"/>
              <a:t>8</a:t>
            </a:fld>
            <a:endParaRPr lang="en-US" dirty="0"/>
          </a:p>
        </p:txBody>
      </p:sp>
      <p:sp>
        <p:nvSpPr>
          <p:cNvPr id="3" name="Title 2"/>
          <p:cNvSpPr>
            <a:spLocks noGrp="1"/>
          </p:cNvSpPr>
          <p:nvPr>
            <p:ph type="title"/>
          </p:nvPr>
        </p:nvSpPr>
        <p:spPr/>
        <p:txBody>
          <a:bodyPr/>
          <a:lstStyle/>
          <a:p>
            <a:r>
              <a:rPr lang="en-US" dirty="0" smtClean="0"/>
              <a:t>Reference Loads are Lower</a:t>
            </a: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t="9705"/>
          <a:stretch/>
        </p:blipFill>
        <p:spPr bwMode="auto">
          <a:xfrm>
            <a:off x="1066762" y="1461508"/>
            <a:ext cx="7010476" cy="47940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73757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6DE07D-12F9-FF40-B07B-9B015B6B1FBE}" type="slidenum">
              <a:rPr lang="en-US" smtClean="0"/>
              <a:t>9</a:t>
            </a:fld>
            <a:endParaRPr lang="en-US" dirty="0"/>
          </a:p>
        </p:txBody>
      </p:sp>
      <p:sp>
        <p:nvSpPr>
          <p:cNvPr id="3" name="Title 2"/>
          <p:cNvSpPr>
            <a:spLocks noGrp="1"/>
          </p:cNvSpPr>
          <p:nvPr>
            <p:ph type="title"/>
          </p:nvPr>
        </p:nvSpPr>
        <p:spPr/>
        <p:txBody>
          <a:bodyPr/>
          <a:lstStyle/>
          <a:p>
            <a:r>
              <a:rPr lang="en-US" dirty="0" smtClean="0"/>
              <a:t>ExpressStat PCTs aren’t functioning properly</a:t>
            </a:r>
            <a:endParaRPr lang="en-US" dirty="0"/>
          </a:p>
        </p:txBody>
      </p:sp>
      <p:graphicFrame>
        <p:nvGraphicFramePr>
          <p:cNvPr id="5" name="Chart 4"/>
          <p:cNvGraphicFramePr/>
          <p:nvPr>
            <p:extLst>
              <p:ext uri="{D42A27DB-BD31-4B8C-83A1-F6EECF244321}">
                <p14:modId xmlns:p14="http://schemas.microsoft.com/office/powerpoint/2010/main" val="2606300325"/>
              </p:ext>
            </p:extLst>
          </p:nvPr>
        </p:nvGraphicFramePr>
        <p:xfrm>
          <a:off x="1079441" y="1419047"/>
          <a:ext cx="6705778" cy="468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773718"/>
      </p:ext>
    </p:extLst>
  </p:cSld>
  <p:clrMapOvr>
    <a:masterClrMapping/>
  </p:clrMapOvr>
  <p:transition>
    <p:fade/>
  </p:transition>
</p:sld>
</file>

<file path=ppt/theme/theme1.xml><?xml version="1.0" encoding="utf-8"?>
<a:theme xmlns:a="http://schemas.openxmlformats.org/drawingml/2006/main" name="PowerPoint Template 2015">
  <a:themeElements>
    <a:clrScheme name="Nexant PPT 1">
      <a:dk1>
        <a:srgbClr val="4C4C4C"/>
      </a:dk1>
      <a:lt1>
        <a:sysClr val="window" lastClr="FFFFFF"/>
      </a:lt1>
      <a:dk2>
        <a:srgbClr val="0070CD"/>
      </a:dk2>
      <a:lt2>
        <a:srgbClr val="CCCCCC"/>
      </a:lt2>
      <a:accent1>
        <a:srgbClr val="0070CD"/>
      </a:accent1>
      <a:accent2>
        <a:srgbClr val="76C043"/>
      </a:accent2>
      <a:accent3>
        <a:srgbClr val="F7941D"/>
      </a:accent3>
      <a:accent4>
        <a:srgbClr val="00AEC9"/>
      </a:accent4>
      <a:accent5>
        <a:srgbClr val="A64B7D"/>
      </a:accent5>
      <a:accent6>
        <a:srgbClr val="00B188"/>
      </a:accent6>
      <a:hlink>
        <a:srgbClr val="0070CD"/>
      </a:hlink>
      <a:folHlink>
        <a:srgbClr val="A64B7D"/>
      </a:folHlink>
    </a:clrScheme>
    <a:fontScheme name="Nexant PPTArial Narrow_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18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 2015</Template>
  <TotalTime>716</TotalTime>
  <Words>1632</Words>
  <Application>Microsoft Office PowerPoint</Application>
  <PresentationFormat>On-screen Show (4:3)</PresentationFormat>
  <Paragraphs>753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 Template 2015</vt:lpstr>
      <vt:lpstr>PG&amp;E SmartAC™ Load Impact Evaluation</vt:lpstr>
      <vt:lpstr>Program Overview</vt:lpstr>
      <vt:lpstr>Ex Post</vt:lpstr>
      <vt:lpstr>SmartAC Experimental Design</vt:lpstr>
      <vt:lpstr>2015 Test Events</vt:lpstr>
      <vt:lpstr>Summary of Ex Post Impacts for 4-5 PM</vt:lpstr>
      <vt:lpstr>Impacts are lower than previous years at comparable temperatures</vt:lpstr>
      <vt:lpstr>Reference Loads are Lower</vt:lpstr>
      <vt:lpstr>ExpressStat PCTs aren’t functioning properly</vt:lpstr>
      <vt:lpstr>Older switches aren’t as reliable as newer ones</vt:lpstr>
      <vt:lpstr>Ex Ante</vt:lpstr>
      <vt:lpstr>Four Fundamental Steps to Produce Ex Ante Forecasts</vt:lpstr>
      <vt:lpstr>Enrollment Forecast</vt:lpstr>
      <vt:lpstr>Residential Ex Ante Forecasts (2017)</vt:lpstr>
      <vt:lpstr>Residential Ex Ante Forecasts (2017)</vt:lpstr>
      <vt:lpstr>Residential Ex Ante Forecasts (2017)</vt:lpstr>
      <vt:lpstr>Ex Post by Segment</vt:lpstr>
      <vt:lpstr>Device Type</vt:lpstr>
      <vt:lpstr>Single Family vs. Multi-family</vt:lpstr>
      <vt:lpstr>Marketing Strategy</vt:lpstr>
      <vt:lpstr>Operability Analysis</vt:lpstr>
      <vt:lpstr>Physical Switch Connectivity</vt:lpstr>
      <vt:lpstr>Communications Failures</vt:lpstr>
      <vt:lpstr>Overall Operability</vt:lpstr>
      <vt:lpstr>Conclusions and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PG&amp;E SmartAC™ Load Impact Evaluation</dc:title>
  <dc:creator>Cook, Jonathan</dc:creator>
  <cp:lastModifiedBy>Chow, Dorris</cp:lastModifiedBy>
  <cp:revision>35</cp:revision>
  <dcterms:created xsi:type="dcterms:W3CDTF">2016-04-26T16:15:36Z</dcterms:created>
  <dcterms:modified xsi:type="dcterms:W3CDTF">2016-05-06T20:33:22Z</dcterms:modified>
</cp:coreProperties>
</file>